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1" r:id="rId4"/>
    <p:sldId id="264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31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48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51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37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85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67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71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718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22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359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245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1D95C-8AB0-45B9-9C11-5B624C51C54E}" type="datetimeFigureOut">
              <a:rPr lang="es-MX" smtClean="0"/>
              <a:t>22/06/2018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3927D-1505-4A9F-AC66-9B662FF5C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162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emf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emf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10" Type="http://schemas.openxmlformats.org/officeDocument/2006/relationships/image" Target="../media/image23.png"/><Relationship Id="rId4" Type="http://schemas.openxmlformats.org/officeDocument/2006/relationships/image" Target="../media/image17.emf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13" Type="http://schemas.openxmlformats.org/officeDocument/2006/relationships/image" Target="../media/image35.png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11" Type="http://schemas.openxmlformats.org/officeDocument/2006/relationships/image" Target="../media/image33.png"/><Relationship Id="rId5" Type="http://schemas.openxmlformats.org/officeDocument/2006/relationships/image" Target="../media/image27.emf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emf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image" Target="../media/image55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08" y="711800"/>
            <a:ext cx="11065777" cy="52417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837" y="2424701"/>
            <a:ext cx="3795917" cy="79458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4837" y="4768876"/>
            <a:ext cx="4892936" cy="83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1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550" y="940743"/>
            <a:ext cx="4815548" cy="440640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836" y="478944"/>
            <a:ext cx="8255910" cy="35206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7691" y="5342156"/>
            <a:ext cx="8991056" cy="49356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7690" y="5941345"/>
            <a:ext cx="10007029" cy="38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1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7820" y="123291"/>
            <a:ext cx="10716803" cy="1567398"/>
          </a:xfrm>
        </p:spPr>
        <p:txBody>
          <a:bodyPr>
            <a:normAutofit/>
          </a:bodyPr>
          <a:lstStyle/>
          <a:p>
            <a:r>
              <a:rPr lang="es-MX" sz="3200" dirty="0" err="1" smtClean="0"/>
              <a:t>Faddeev</a:t>
            </a:r>
            <a:r>
              <a:rPr lang="es-MX" sz="3200" dirty="0" smtClean="0"/>
              <a:t> </a:t>
            </a:r>
            <a:r>
              <a:rPr lang="es-MX" sz="3200" dirty="0" err="1" smtClean="0"/>
              <a:t>with</a:t>
            </a:r>
            <a:r>
              <a:rPr lang="es-MX" sz="3200" dirty="0" smtClean="0"/>
              <a:t> NN and NY </a:t>
            </a:r>
            <a:r>
              <a:rPr lang="es-MX" sz="3200" dirty="0" err="1" smtClean="0"/>
              <a:t>interactions</a:t>
            </a:r>
            <a:r>
              <a:rPr lang="es-MX" sz="3200" dirty="0" smtClean="0"/>
              <a:t> </a:t>
            </a:r>
            <a:r>
              <a:rPr lang="es-MX" sz="3200" dirty="0" err="1" smtClean="0"/>
              <a:t>from</a:t>
            </a:r>
            <a:r>
              <a:rPr lang="es-MX" sz="3200" dirty="0" smtClean="0"/>
              <a:t> </a:t>
            </a:r>
            <a:r>
              <a:rPr lang="es-MX" sz="3200" dirty="0" err="1" smtClean="0"/>
              <a:t>chiral</a:t>
            </a:r>
            <a:r>
              <a:rPr lang="es-MX" sz="3200" dirty="0" smtClean="0"/>
              <a:t> quark </a:t>
            </a:r>
            <a:r>
              <a:rPr lang="es-MX" sz="3200" dirty="0" err="1" smtClean="0"/>
              <a:t>model</a:t>
            </a: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>H. </a:t>
            </a:r>
            <a:r>
              <a:rPr lang="es-MX" sz="3200" dirty="0" err="1" smtClean="0"/>
              <a:t>Garcilazo</a:t>
            </a:r>
            <a:r>
              <a:rPr lang="es-MX" sz="3200" dirty="0" smtClean="0"/>
              <a:t> and A. </a:t>
            </a:r>
            <a:r>
              <a:rPr lang="es-MX" sz="3200" dirty="0" err="1" smtClean="0"/>
              <a:t>Valcarce</a:t>
            </a:r>
            <a:r>
              <a:rPr lang="es-MX" sz="3200" dirty="0" smtClean="0"/>
              <a:t>, </a:t>
            </a:r>
            <a:r>
              <a:rPr lang="es-MX" sz="3200" dirty="0" err="1" smtClean="0"/>
              <a:t>Phys</a:t>
            </a:r>
            <a:r>
              <a:rPr lang="es-MX" sz="3200" dirty="0" smtClean="0"/>
              <a:t>. Rev. C 89, 057001 (2014)</a:t>
            </a:r>
            <a:endParaRPr lang="es-MX" sz="3200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013" y="2958957"/>
            <a:ext cx="3383753" cy="265926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823" y="4150759"/>
            <a:ext cx="5005451" cy="206594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5752" y="2378654"/>
            <a:ext cx="2235972" cy="25450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6741" y="1907417"/>
            <a:ext cx="2353993" cy="25450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5980" y="2769892"/>
            <a:ext cx="4307136" cy="3781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5980" y="3387293"/>
            <a:ext cx="2726888" cy="42372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75980" y="2060783"/>
            <a:ext cx="2794636" cy="31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35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3321" y="1107897"/>
            <a:ext cx="9144000" cy="2494141"/>
          </a:xfrm>
        </p:spPr>
        <p:txBody>
          <a:bodyPr>
            <a:normAutofit/>
          </a:bodyPr>
          <a:lstStyle/>
          <a:p>
            <a:r>
              <a:rPr lang="es-MX" sz="3600" dirty="0" smtClean="0"/>
              <a:t>        </a:t>
            </a:r>
            <a:br>
              <a:rPr lang="es-MX" sz="3600" dirty="0" smtClean="0"/>
            </a:br>
            <a:endParaRPr lang="es-MX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8790" y="806910"/>
            <a:ext cx="9144000" cy="165576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E. </a:t>
            </a:r>
            <a:r>
              <a:rPr lang="es-MX" sz="3200" dirty="0" err="1" smtClean="0"/>
              <a:t>Hiyama</a:t>
            </a:r>
            <a:r>
              <a:rPr lang="es-MX" sz="3200" dirty="0" smtClean="0"/>
              <a:t>, S. </a:t>
            </a:r>
            <a:r>
              <a:rPr lang="es-MX" sz="3200" dirty="0" err="1" smtClean="0"/>
              <a:t>Ohnishi</a:t>
            </a:r>
            <a:r>
              <a:rPr lang="es-MX" sz="3200" dirty="0" smtClean="0"/>
              <a:t>, B.F. Gibson, and Th. A. </a:t>
            </a:r>
            <a:r>
              <a:rPr lang="es-MX" sz="3200" dirty="0" err="1" smtClean="0"/>
              <a:t>Rijken</a:t>
            </a:r>
            <a:r>
              <a:rPr lang="es-MX" sz="3200" dirty="0" smtClean="0"/>
              <a:t>, </a:t>
            </a:r>
            <a:r>
              <a:rPr lang="es-MX" sz="3200" dirty="0" err="1" smtClean="0"/>
              <a:t>Phys</a:t>
            </a:r>
            <a:r>
              <a:rPr lang="es-MX" sz="3200" dirty="0" smtClean="0"/>
              <a:t>. Rev. C 89, 061302 (2014)</a:t>
            </a:r>
            <a:endParaRPr lang="es-MX" sz="3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989" y="241345"/>
            <a:ext cx="7046008" cy="5320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7486" y="2682062"/>
            <a:ext cx="3324781" cy="237864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333" y="2701705"/>
            <a:ext cx="3235951" cy="217512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6810" y="5280092"/>
            <a:ext cx="4660114" cy="1415494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9969" y="2860705"/>
            <a:ext cx="2855251" cy="185712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783" y="1962700"/>
            <a:ext cx="2850018" cy="4064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0904" y="2100736"/>
            <a:ext cx="2798542" cy="40644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38992" y="2044998"/>
            <a:ext cx="2811574" cy="40644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13989" y="5578793"/>
            <a:ext cx="2955888" cy="36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7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</a:t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01" y="1069382"/>
            <a:ext cx="9390592" cy="392012"/>
          </a:xfrm>
          <a:prstGeom prst="rect">
            <a:avLst/>
          </a:prstGeom>
        </p:spPr>
      </p:pic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670993" y="2088664"/>
            <a:ext cx="5805874" cy="138243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901" y="256782"/>
            <a:ext cx="10953108" cy="57553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095957"/>
            <a:ext cx="5380867" cy="218603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8072" y="5270736"/>
            <a:ext cx="3712992" cy="42053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511" y="5867233"/>
            <a:ext cx="1020403" cy="318209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8160" y="5918217"/>
            <a:ext cx="1596402" cy="21624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55057" y="5901543"/>
            <a:ext cx="1618454" cy="28389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7459" y="3756496"/>
            <a:ext cx="3145826" cy="339461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71712" y="4341461"/>
            <a:ext cx="2737291" cy="2612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61444" y="4796863"/>
            <a:ext cx="4029753" cy="22639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2923" y="2380655"/>
            <a:ext cx="3774897" cy="27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28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              </a:t>
            </a:r>
            <a:r>
              <a:rPr lang="es-MX" dirty="0" err="1" smtClean="0"/>
              <a:t>The</a:t>
            </a:r>
            <a:r>
              <a:rPr lang="es-MX" dirty="0" smtClean="0"/>
              <a:t>  </a:t>
            </a:r>
            <a:r>
              <a:rPr lang="es-MX" dirty="0" err="1" smtClean="0"/>
              <a:t>possible</a:t>
            </a:r>
            <a:r>
              <a:rPr lang="es-MX" dirty="0" smtClean="0"/>
              <a:t>         </a:t>
            </a:r>
            <a:r>
              <a:rPr lang="es-MX" dirty="0" err="1" smtClean="0"/>
              <a:t>bound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endParaRPr lang="es-MX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07" y="1524726"/>
            <a:ext cx="11338389" cy="314502"/>
          </a:xfrm>
          <a:prstGeom prst="rect">
            <a:avLst/>
          </a:prstGeom>
        </p:spPr>
      </p:pic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74676" y="724924"/>
            <a:ext cx="870487" cy="59889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2049" y="2012052"/>
            <a:ext cx="8707902" cy="25450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255454"/>
            <a:ext cx="4875724" cy="238003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8961" y="5190965"/>
            <a:ext cx="3675803" cy="25450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8961" y="5741501"/>
            <a:ext cx="3256175" cy="25450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8505" y="2674255"/>
            <a:ext cx="2477064" cy="35206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8505" y="3339671"/>
            <a:ext cx="7032342" cy="41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28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          </a:t>
            </a:r>
            <a:br>
              <a:rPr lang="es-MX" smtClean="0"/>
            </a:b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05" y="1027906"/>
            <a:ext cx="11697989" cy="35206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928" y="230188"/>
            <a:ext cx="5189718" cy="52993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0815" y="1682755"/>
            <a:ext cx="4386217" cy="7200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96941" y="2687768"/>
            <a:ext cx="3739028" cy="336419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4731" y="2687768"/>
            <a:ext cx="3878961" cy="32546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005" y="2687768"/>
            <a:ext cx="3701174" cy="336419"/>
          </a:xfrm>
          <a:prstGeom prst="rect">
            <a:avLst/>
          </a:prstGeom>
        </p:spPr>
      </p:pic>
      <p:pic>
        <p:nvPicPr>
          <p:cNvPr id="9" name="Marcador de contenido 8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7493638" y="3130642"/>
            <a:ext cx="4698362" cy="376354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7005" y="3327468"/>
            <a:ext cx="2663687" cy="40249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4472" y="4444098"/>
            <a:ext cx="5411983" cy="64997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63700" y="5153672"/>
            <a:ext cx="1474229" cy="30490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63699" y="5651955"/>
            <a:ext cx="1560336" cy="331398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57760" y="3914173"/>
            <a:ext cx="2324903" cy="31787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63699" y="6167081"/>
            <a:ext cx="1560336" cy="3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506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48</Words>
  <Application>Microsoft Office PowerPoint</Application>
  <PresentationFormat>Panorámica</PresentationFormat>
  <Paragraphs>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Faddeev with NN and NY interactions from chiral quark model H. Garcilazo and A. Valcarce, Phys. Rev. C 89, 057001 (2014)</vt:lpstr>
      <vt:lpstr>         </vt:lpstr>
      <vt:lpstr>        </vt:lpstr>
      <vt:lpstr>               The  possible         bound state</vt:lpstr>
      <vt:lpstr>    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       “bound state”</dc:title>
  <dc:creator>fisicaipn</dc:creator>
  <cp:lastModifiedBy>fisicaipn</cp:lastModifiedBy>
  <cp:revision>123</cp:revision>
  <dcterms:created xsi:type="dcterms:W3CDTF">2018-05-08T15:48:11Z</dcterms:created>
  <dcterms:modified xsi:type="dcterms:W3CDTF">2018-06-22T16:15:47Z</dcterms:modified>
</cp:coreProperties>
</file>