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notesMasterIdLst>
    <p:notesMasterId r:id="rId13"/>
  </p:notesMasterIdLst>
  <p:sldIdLst>
    <p:sldId id="271" r:id="rId3"/>
    <p:sldId id="464" r:id="rId4"/>
    <p:sldId id="484" r:id="rId5"/>
    <p:sldId id="485" r:id="rId6"/>
    <p:sldId id="486" r:id="rId7"/>
    <p:sldId id="488" r:id="rId8"/>
    <p:sldId id="496" r:id="rId9"/>
    <p:sldId id="509" r:id="rId10"/>
    <p:sldId id="510" r:id="rId11"/>
    <p:sldId id="51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01E"/>
    <a:srgbClr val="3A764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110B6-5549-4C2C-9DB9-000DCC1AEB8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DF9A8-A8E8-41EA-B260-D01AD0AE4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0443" tIns="45219" rIns="90443" bIns="45219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936AE6F-0960-42F7-9669-79FC85849ACC}" type="slidenum">
              <a:rPr lang="en-US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7388"/>
            <a:ext cx="4565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183527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36562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>
                <a:solidFill>
                  <a:srgbClr val="FFFFFF"/>
                </a:solidFill>
                <a:latin typeface="Arial" charset="0"/>
                <a:cs typeface="Arial" charset="0"/>
              </a:rPr>
              <a:t>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  <a:latin typeface="Arial" charset="0"/>
                <a:cs typeface="Arial" charset="0"/>
              </a:rPr>
              <a:pPr algn="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7463"/>
            <a:ext cx="7434262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38250"/>
            <a:ext cx="4076700" cy="4933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38250"/>
            <a:ext cx="4076700" cy="239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781425"/>
            <a:ext cx="4076700" cy="239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0" y="651944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95C3ACB1-9D5B-4C50-8733-64C120A39E65}" type="slidenum">
              <a:rPr lang="en-US" sz="1600" smtClean="0">
                <a:solidFill>
                  <a:srgbClr val="FFFFFF"/>
                </a:solidFill>
                <a:latin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7" r:id="rId9"/>
    <p:sldLayoutId id="2147483688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09600"/>
            <a:ext cx="9144000" cy="5410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3048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Welcome to Jefferson Lab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stewartm\Desktop\Edited Photos\JLab (requested Angle #3).jpg"/>
          <p:cNvPicPr>
            <a:picLocks noChangeAspect="1" noChangeArrowheads="1"/>
          </p:cNvPicPr>
          <p:nvPr/>
        </p:nvPicPr>
        <p:blipFill>
          <a:blip r:embed="rId4" cstate="print"/>
          <a:srcRect l="26821" t="11753" r="10342" b="4813"/>
          <a:stretch>
            <a:fillRect/>
          </a:stretch>
        </p:blipFill>
        <p:spPr bwMode="auto">
          <a:xfrm>
            <a:off x="0" y="2057400"/>
            <a:ext cx="9144000" cy="3962400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638800" y="2057400"/>
            <a:ext cx="3505200" cy="736099"/>
          </a:xfrm>
          <a:prstGeom prst="rect">
            <a:avLst/>
          </a:prstGeom>
          <a:gradFill>
            <a:gsLst>
              <a:gs pos="0">
                <a:srgbClr val="49701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0"/>
          </a:gradFill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R. D.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McKeown</a:t>
            </a:r>
            <a:endParaRPr lang="en-US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Jefferson Lab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63270"/>
            <a:ext cx="499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Workshop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to Panel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latin typeface="Calibri"/>
                <a:ea typeface="Calibri"/>
                <a:cs typeface="Times New Roman"/>
              </a:rPr>
              <a:t>It would be helpful if the workshop could provide guidance </a:t>
            </a:r>
            <a:r>
              <a:rPr lang="en-US" b="1" u="sng" dirty="0">
                <a:latin typeface="Calibri"/>
                <a:ea typeface="Calibri"/>
                <a:cs typeface="Times New Roman"/>
              </a:rPr>
              <a:t>to the proponents</a:t>
            </a:r>
            <a:r>
              <a:rPr lang="en-US" b="1" dirty="0">
                <a:latin typeface="Calibri"/>
                <a:ea typeface="Calibri"/>
                <a:cs typeface="Times New Roman"/>
              </a:rPr>
              <a:t>, specifically to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Identify the most important </a:t>
            </a:r>
            <a:r>
              <a:rPr lang="en-US" b="1" u="sng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one or two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key measurements to be pursued at </a:t>
            </a:r>
            <a:r>
              <a:rPr lang="en-US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JLab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that would provide a substantial advance in our knowledge of </a:t>
            </a:r>
            <a:r>
              <a:rPr lang="en-US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hypernuclear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physics.  These measurements could form the initial program motivating the mounting of a more extensive </a:t>
            </a:r>
            <a:r>
              <a:rPr lang="en-US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hypernuclear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physics program at </a:t>
            </a:r>
            <a:r>
              <a:rPr lang="en-US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JLab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4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Rectangle 340"/>
          <p:cNvSpPr/>
          <p:nvPr/>
        </p:nvSpPr>
        <p:spPr bwMode="auto">
          <a:xfrm>
            <a:off x="5410200" y="5181600"/>
            <a:ext cx="3429000" cy="990600"/>
          </a:xfrm>
          <a:prstGeom prst="rect">
            <a:avLst/>
          </a:prstGeom>
          <a:solidFill>
            <a:srgbClr val="FFEDC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lumMod val="65000"/>
                <a:lumOff val="35000"/>
                <a:alpha val="6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12 </a:t>
            </a:r>
            <a:r>
              <a:rPr lang="en-US" b="1" dirty="0" err="1" smtClean="0">
                <a:solidFill>
                  <a:schemeClr val="tx1"/>
                </a:solidFill>
              </a:rPr>
              <a:t>GeV</a:t>
            </a:r>
            <a:r>
              <a:rPr lang="en-US" b="1" dirty="0" smtClean="0">
                <a:solidFill>
                  <a:schemeClr val="tx1"/>
                </a:solidFill>
              </a:rPr>
              <a:t> Upgrade Project</a:t>
            </a:r>
          </a:p>
        </p:txBody>
      </p:sp>
      <p:sp>
        <p:nvSpPr>
          <p:cNvPr id="329" name="Text Box 3"/>
          <p:cNvSpPr txBox="1">
            <a:spLocks noChangeArrowheads="1"/>
          </p:cNvSpPr>
          <p:nvPr/>
        </p:nvSpPr>
        <p:spPr bwMode="auto">
          <a:xfrm>
            <a:off x="5410200" y="5232400"/>
            <a:ext cx="4191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Scope of the project includes: 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Doubling the accelerator beam energy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 experimental Hall and </a:t>
            </a:r>
            <a:r>
              <a:rPr lang="en-US" sz="13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beamline</a:t>
            </a:r>
            <a:endParaRPr lang="en-US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Upgrades to existing Experimental Halls</a:t>
            </a:r>
          </a:p>
        </p:txBody>
      </p:sp>
      <p:sp>
        <p:nvSpPr>
          <p:cNvPr id="9229" name="Text Box 30"/>
          <p:cNvSpPr txBox="1">
            <a:spLocks noChangeArrowheads="1"/>
          </p:cNvSpPr>
          <p:nvPr/>
        </p:nvSpPr>
        <p:spPr bwMode="auto">
          <a:xfrm>
            <a:off x="7162800" y="3239869"/>
            <a:ext cx="1905000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i="1" dirty="0">
                <a:solidFill>
                  <a:srgbClr val="313EBD"/>
                </a:solidFill>
                <a:latin typeface="Arial" pitchFamily="34" charset="0"/>
                <a:cs typeface="Arial" pitchFamily="34" charset="0"/>
              </a:rPr>
              <a:t>Maintain capability to deliver lower pass beam energies: </a:t>
            </a:r>
            <a:r>
              <a:rPr lang="en-US" sz="1200" b="1" i="1" dirty="0" smtClean="0">
                <a:solidFill>
                  <a:srgbClr val="313EBD"/>
                </a:solidFill>
                <a:latin typeface="Arial" pitchFamily="34" charset="0"/>
                <a:cs typeface="Arial" pitchFamily="34" charset="0"/>
              </a:rPr>
              <a:t>2.2</a:t>
            </a:r>
            <a:r>
              <a:rPr lang="en-US" sz="1200" b="1" i="1" dirty="0">
                <a:solidFill>
                  <a:srgbClr val="313EBD"/>
                </a:solidFill>
                <a:latin typeface="Arial" pitchFamily="34" charset="0"/>
                <a:cs typeface="Arial" pitchFamily="34" charset="0"/>
              </a:rPr>
              <a:t>, 4.4, 6.6….</a:t>
            </a:r>
          </a:p>
        </p:txBody>
      </p:sp>
      <p:sp>
        <p:nvSpPr>
          <p:cNvPr id="9232" name="Freeform 293"/>
          <p:cNvSpPr>
            <a:spLocks/>
          </p:cNvSpPr>
          <p:nvPr/>
        </p:nvSpPr>
        <p:spPr bwMode="auto">
          <a:xfrm rot="-5400000">
            <a:off x="4267200" y="3460750"/>
            <a:ext cx="190500" cy="342900"/>
          </a:xfrm>
          <a:custGeom>
            <a:avLst/>
            <a:gdLst>
              <a:gd name="T0" fmla="*/ 191045 w 181"/>
              <a:gd name="T1" fmla="*/ 342354 h 138"/>
              <a:gd name="T2" fmla="*/ 187879 w 181"/>
              <a:gd name="T3" fmla="*/ 342354 h 138"/>
              <a:gd name="T4" fmla="*/ 174157 w 181"/>
              <a:gd name="T5" fmla="*/ 342354 h 138"/>
              <a:gd name="T6" fmla="*/ 156214 w 181"/>
              <a:gd name="T7" fmla="*/ 342354 h 138"/>
              <a:gd name="T8" fmla="*/ 132993 w 181"/>
              <a:gd name="T9" fmla="*/ 337392 h 138"/>
              <a:gd name="T10" fmla="*/ 109772 w 181"/>
              <a:gd name="T11" fmla="*/ 322507 h 138"/>
              <a:gd name="T12" fmla="*/ 83384 w 181"/>
              <a:gd name="T13" fmla="*/ 300180 h 138"/>
              <a:gd name="T14" fmla="*/ 60163 w 181"/>
              <a:gd name="T15" fmla="*/ 267929 h 138"/>
              <a:gd name="T16" fmla="*/ 39053 w 181"/>
              <a:gd name="T17" fmla="*/ 220793 h 138"/>
              <a:gd name="T18" fmla="*/ 25332 w 181"/>
              <a:gd name="T19" fmla="*/ 161254 h 138"/>
              <a:gd name="T20" fmla="*/ 11610 w 181"/>
              <a:gd name="T21" fmla="*/ 181100 h 138"/>
              <a:gd name="T22" fmla="*/ 0 w 181"/>
              <a:gd name="T23" fmla="*/ 0 h 138"/>
              <a:gd name="T24" fmla="*/ 78107 w 181"/>
              <a:gd name="T25" fmla="*/ 57059 h 138"/>
              <a:gd name="T26" fmla="*/ 58052 w 181"/>
              <a:gd name="T27" fmla="*/ 79386 h 138"/>
              <a:gd name="T28" fmla="*/ 58052 w 181"/>
              <a:gd name="T29" fmla="*/ 89310 h 138"/>
              <a:gd name="T30" fmla="*/ 58052 w 181"/>
              <a:gd name="T31" fmla="*/ 101714 h 138"/>
              <a:gd name="T32" fmla="*/ 60163 w 181"/>
              <a:gd name="T33" fmla="*/ 124041 h 138"/>
              <a:gd name="T34" fmla="*/ 66496 w 181"/>
              <a:gd name="T35" fmla="*/ 156292 h 138"/>
              <a:gd name="T36" fmla="*/ 75996 w 181"/>
              <a:gd name="T37" fmla="*/ 193504 h 138"/>
              <a:gd name="T38" fmla="*/ 91828 w 181"/>
              <a:gd name="T39" fmla="*/ 230717 h 138"/>
              <a:gd name="T40" fmla="*/ 115049 w 181"/>
              <a:gd name="T41" fmla="*/ 267929 h 138"/>
              <a:gd name="T42" fmla="*/ 148825 w 181"/>
              <a:gd name="T43" fmla="*/ 305142 h 138"/>
              <a:gd name="T44" fmla="*/ 191045 w 181"/>
              <a:gd name="T45" fmla="*/ 342354 h 1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1"/>
              <a:gd name="T70" fmla="*/ 0 h 138"/>
              <a:gd name="T71" fmla="*/ 181 w 181"/>
              <a:gd name="T72" fmla="*/ 138 h 1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1" h="138">
                <a:moveTo>
                  <a:pt x="181" y="138"/>
                </a:moveTo>
                <a:lnTo>
                  <a:pt x="178" y="138"/>
                </a:lnTo>
                <a:lnTo>
                  <a:pt x="165" y="138"/>
                </a:lnTo>
                <a:lnTo>
                  <a:pt x="148" y="138"/>
                </a:lnTo>
                <a:lnTo>
                  <a:pt x="126" y="136"/>
                </a:lnTo>
                <a:lnTo>
                  <a:pt x="104" y="130"/>
                </a:lnTo>
                <a:lnTo>
                  <a:pt x="79" y="121"/>
                </a:lnTo>
                <a:lnTo>
                  <a:pt x="57" y="108"/>
                </a:lnTo>
                <a:lnTo>
                  <a:pt x="37" y="89"/>
                </a:lnTo>
                <a:lnTo>
                  <a:pt x="24" y="65"/>
                </a:lnTo>
                <a:lnTo>
                  <a:pt x="11" y="73"/>
                </a:lnTo>
                <a:lnTo>
                  <a:pt x="0" y="0"/>
                </a:lnTo>
                <a:lnTo>
                  <a:pt x="74" y="23"/>
                </a:lnTo>
                <a:lnTo>
                  <a:pt x="55" y="32"/>
                </a:lnTo>
                <a:lnTo>
                  <a:pt x="55" y="36"/>
                </a:lnTo>
                <a:lnTo>
                  <a:pt x="55" y="41"/>
                </a:lnTo>
                <a:lnTo>
                  <a:pt x="57" y="50"/>
                </a:lnTo>
                <a:lnTo>
                  <a:pt x="63" y="63"/>
                </a:lnTo>
                <a:lnTo>
                  <a:pt x="72" y="78"/>
                </a:lnTo>
                <a:lnTo>
                  <a:pt x="87" y="93"/>
                </a:lnTo>
                <a:lnTo>
                  <a:pt x="109" y="108"/>
                </a:lnTo>
                <a:lnTo>
                  <a:pt x="141" y="123"/>
                </a:lnTo>
                <a:lnTo>
                  <a:pt x="181" y="138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41"/>
          <p:cNvGrpSpPr/>
          <p:nvPr/>
        </p:nvGrpSpPr>
        <p:grpSpPr>
          <a:xfrm>
            <a:off x="1822450" y="1524000"/>
            <a:ext cx="7245350" cy="4457698"/>
            <a:chOff x="1060450" y="1790700"/>
            <a:chExt cx="7245350" cy="4457698"/>
          </a:xfrm>
        </p:grpSpPr>
        <p:grpSp>
          <p:nvGrpSpPr>
            <p:cNvPr id="3" name="Group 327"/>
            <p:cNvGrpSpPr>
              <a:grpSpLocks/>
            </p:cNvGrpSpPr>
            <p:nvPr/>
          </p:nvGrpSpPr>
          <p:grpSpPr bwMode="auto">
            <a:xfrm>
              <a:off x="1060450" y="1790700"/>
              <a:ext cx="6330386" cy="4457698"/>
              <a:chOff x="198440" y="1524000"/>
              <a:chExt cx="6291260" cy="4610105"/>
            </a:xfrm>
          </p:grpSpPr>
          <p:grpSp>
            <p:nvGrpSpPr>
              <p:cNvPr id="4" name="Group 408"/>
              <p:cNvGrpSpPr>
                <a:grpSpLocks/>
              </p:cNvGrpSpPr>
              <p:nvPr/>
            </p:nvGrpSpPr>
            <p:grpSpPr bwMode="auto">
              <a:xfrm>
                <a:off x="3810000" y="1524000"/>
                <a:ext cx="2679700" cy="1509713"/>
                <a:chOff x="2400" y="960"/>
                <a:chExt cx="1688" cy="951"/>
              </a:xfrm>
            </p:grpSpPr>
            <p:grpSp>
              <p:nvGrpSpPr>
                <p:cNvPr id="5" name="Group 407"/>
                <p:cNvGrpSpPr>
                  <a:grpSpLocks/>
                </p:cNvGrpSpPr>
                <p:nvPr/>
              </p:nvGrpSpPr>
              <p:grpSpPr bwMode="auto">
                <a:xfrm>
                  <a:off x="2477" y="960"/>
                  <a:ext cx="1611" cy="912"/>
                  <a:chOff x="2477" y="960"/>
                  <a:chExt cx="1611" cy="912"/>
                </a:xfrm>
              </p:grpSpPr>
              <p:sp>
                <p:nvSpPr>
                  <p:cNvPr id="9542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9" y="1053"/>
                    <a:ext cx="499" cy="1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New Hall</a:t>
                    </a:r>
                  </a:p>
                </p:txBody>
              </p:sp>
              <p:sp>
                <p:nvSpPr>
                  <p:cNvPr id="9543" name="Line 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7" y="1870"/>
                    <a:ext cx="0" cy="2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44" name="Freeform 318"/>
                  <p:cNvSpPr>
                    <a:spLocks/>
                  </p:cNvSpPr>
                  <p:nvPr/>
                </p:nvSpPr>
                <p:spPr bwMode="auto">
                  <a:xfrm>
                    <a:off x="3303" y="1036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45" name="Freeform 319"/>
                  <p:cNvSpPr>
                    <a:spLocks/>
                  </p:cNvSpPr>
                  <p:nvPr/>
                </p:nvSpPr>
                <p:spPr bwMode="auto">
                  <a:xfrm>
                    <a:off x="3303" y="1036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46" name="Freeform 320"/>
                  <p:cNvSpPr>
                    <a:spLocks/>
                  </p:cNvSpPr>
                  <p:nvPr/>
                </p:nvSpPr>
                <p:spPr bwMode="auto">
                  <a:xfrm>
                    <a:off x="3303" y="960"/>
                    <a:ext cx="323" cy="115"/>
                  </a:xfrm>
                  <a:custGeom>
                    <a:avLst/>
                    <a:gdLst>
                      <a:gd name="T0" fmla="*/ 239 w 323"/>
                      <a:gd name="T1" fmla="*/ 0 h 117"/>
                      <a:gd name="T2" fmla="*/ 0 w 323"/>
                      <a:gd name="T3" fmla="*/ 66 h 117"/>
                      <a:gd name="T4" fmla="*/ 89 w 323"/>
                      <a:gd name="T5" fmla="*/ 97 h 117"/>
                      <a:gd name="T6" fmla="*/ 323 w 323"/>
                      <a:gd name="T7" fmla="*/ 24 h 117"/>
                      <a:gd name="T8" fmla="*/ 239 w 323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3"/>
                      <a:gd name="T16" fmla="*/ 0 h 117"/>
                      <a:gd name="T17" fmla="*/ 323 w 323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3" h="117">
                        <a:moveTo>
                          <a:pt x="239" y="0"/>
                        </a:moveTo>
                        <a:lnTo>
                          <a:pt x="0" y="76"/>
                        </a:lnTo>
                        <a:lnTo>
                          <a:pt x="89" y="117"/>
                        </a:lnTo>
                        <a:lnTo>
                          <a:pt x="323" y="24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47" name="Freeform 321"/>
                  <p:cNvSpPr>
                    <a:spLocks/>
                  </p:cNvSpPr>
                  <p:nvPr/>
                </p:nvSpPr>
                <p:spPr bwMode="auto">
                  <a:xfrm>
                    <a:off x="3303" y="960"/>
                    <a:ext cx="323" cy="115"/>
                  </a:xfrm>
                  <a:custGeom>
                    <a:avLst/>
                    <a:gdLst>
                      <a:gd name="T0" fmla="*/ 239 w 323"/>
                      <a:gd name="T1" fmla="*/ 0 h 117"/>
                      <a:gd name="T2" fmla="*/ 0 w 323"/>
                      <a:gd name="T3" fmla="*/ 66 h 117"/>
                      <a:gd name="T4" fmla="*/ 89 w 323"/>
                      <a:gd name="T5" fmla="*/ 97 h 117"/>
                      <a:gd name="T6" fmla="*/ 323 w 323"/>
                      <a:gd name="T7" fmla="*/ 24 h 1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3"/>
                      <a:gd name="T13" fmla="*/ 0 h 117"/>
                      <a:gd name="T14" fmla="*/ 323 w 323"/>
                      <a:gd name="T15" fmla="*/ 117 h 1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3" h="117">
                        <a:moveTo>
                          <a:pt x="239" y="0"/>
                        </a:moveTo>
                        <a:lnTo>
                          <a:pt x="0" y="76"/>
                        </a:lnTo>
                        <a:lnTo>
                          <a:pt x="89" y="117"/>
                        </a:lnTo>
                        <a:lnTo>
                          <a:pt x="323" y="2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48" name="Freeform 322"/>
                  <p:cNvSpPr>
                    <a:spLocks/>
                  </p:cNvSpPr>
                  <p:nvPr/>
                </p:nvSpPr>
                <p:spPr bwMode="auto">
                  <a:xfrm>
                    <a:off x="3392" y="986"/>
                    <a:ext cx="236" cy="177"/>
                  </a:xfrm>
                  <a:custGeom>
                    <a:avLst/>
                    <a:gdLst>
                      <a:gd name="T0" fmla="*/ 0 w 236"/>
                      <a:gd name="T1" fmla="*/ 150 h 180"/>
                      <a:gd name="T2" fmla="*/ 0 w 236"/>
                      <a:gd name="T3" fmla="*/ 80 h 180"/>
                      <a:gd name="T4" fmla="*/ 236 w 236"/>
                      <a:gd name="T5" fmla="*/ 0 h 180"/>
                      <a:gd name="T6" fmla="*/ 234 w 236"/>
                      <a:gd name="T7" fmla="*/ 77 h 180"/>
                      <a:gd name="T8" fmla="*/ 0 w 236"/>
                      <a:gd name="T9" fmla="*/ 150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6"/>
                      <a:gd name="T16" fmla="*/ 0 h 180"/>
                      <a:gd name="T17" fmla="*/ 236 w 236"/>
                      <a:gd name="T18" fmla="*/ 180 h 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6" h="180">
                        <a:moveTo>
                          <a:pt x="0" y="180"/>
                        </a:moveTo>
                        <a:lnTo>
                          <a:pt x="0" y="91"/>
                        </a:lnTo>
                        <a:lnTo>
                          <a:pt x="236" y="0"/>
                        </a:lnTo>
                        <a:lnTo>
                          <a:pt x="234" y="87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49" name="Freeform 323"/>
                  <p:cNvSpPr>
                    <a:spLocks/>
                  </p:cNvSpPr>
                  <p:nvPr/>
                </p:nvSpPr>
                <p:spPr bwMode="auto">
                  <a:xfrm>
                    <a:off x="3392" y="986"/>
                    <a:ext cx="236" cy="177"/>
                  </a:xfrm>
                  <a:custGeom>
                    <a:avLst/>
                    <a:gdLst>
                      <a:gd name="T0" fmla="*/ 0 w 236"/>
                      <a:gd name="T1" fmla="*/ 150 h 180"/>
                      <a:gd name="T2" fmla="*/ 0 w 236"/>
                      <a:gd name="T3" fmla="*/ 80 h 180"/>
                      <a:gd name="T4" fmla="*/ 236 w 236"/>
                      <a:gd name="T5" fmla="*/ 0 h 180"/>
                      <a:gd name="T6" fmla="*/ 234 w 236"/>
                      <a:gd name="T7" fmla="*/ 77 h 180"/>
                      <a:gd name="T8" fmla="*/ 0 w 236"/>
                      <a:gd name="T9" fmla="*/ 150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6"/>
                      <a:gd name="T16" fmla="*/ 0 h 180"/>
                      <a:gd name="T17" fmla="*/ 236 w 236"/>
                      <a:gd name="T18" fmla="*/ 180 h 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6" h="180">
                        <a:moveTo>
                          <a:pt x="0" y="180"/>
                        </a:moveTo>
                        <a:lnTo>
                          <a:pt x="0" y="91"/>
                        </a:lnTo>
                        <a:lnTo>
                          <a:pt x="236" y="0"/>
                        </a:lnTo>
                        <a:lnTo>
                          <a:pt x="234" y="87"/>
                        </a:lnTo>
                        <a:lnTo>
                          <a:pt x="0" y="18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50" name="Freeform 324"/>
                  <p:cNvSpPr>
                    <a:spLocks noEditPoints="1"/>
                  </p:cNvSpPr>
                  <p:nvPr/>
                </p:nvSpPr>
                <p:spPr bwMode="auto">
                  <a:xfrm>
                    <a:off x="3452" y="1006"/>
                    <a:ext cx="90" cy="106"/>
                  </a:xfrm>
                  <a:custGeom>
                    <a:avLst/>
                    <a:gdLst>
                      <a:gd name="T0" fmla="*/ 42 w 90"/>
                      <a:gd name="T1" fmla="*/ 19 h 108"/>
                      <a:gd name="T2" fmla="*/ 48 w 90"/>
                      <a:gd name="T3" fmla="*/ 19 h 108"/>
                      <a:gd name="T4" fmla="*/ 53 w 90"/>
                      <a:gd name="T5" fmla="*/ 21 h 108"/>
                      <a:gd name="T6" fmla="*/ 59 w 90"/>
                      <a:gd name="T7" fmla="*/ 22 h 108"/>
                      <a:gd name="T8" fmla="*/ 63 w 90"/>
                      <a:gd name="T9" fmla="*/ 27 h 108"/>
                      <a:gd name="T10" fmla="*/ 64 w 90"/>
                      <a:gd name="T11" fmla="*/ 27 h 108"/>
                      <a:gd name="T12" fmla="*/ 66 w 90"/>
                      <a:gd name="T13" fmla="*/ 33 h 108"/>
                      <a:gd name="T14" fmla="*/ 66 w 90"/>
                      <a:gd name="T15" fmla="*/ 42 h 108"/>
                      <a:gd name="T16" fmla="*/ 66 w 90"/>
                      <a:gd name="T17" fmla="*/ 53 h 108"/>
                      <a:gd name="T18" fmla="*/ 64 w 90"/>
                      <a:gd name="T19" fmla="*/ 63 h 108"/>
                      <a:gd name="T20" fmla="*/ 61 w 90"/>
                      <a:gd name="T21" fmla="*/ 70 h 108"/>
                      <a:gd name="T22" fmla="*/ 55 w 90"/>
                      <a:gd name="T23" fmla="*/ 73 h 108"/>
                      <a:gd name="T24" fmla="*/ 50 w 90"/>
                      <a:gd name="T25" fmla="*/ 74 h 108"/>
                      <a:gd name="T26" fmla="*/ 42 w 90"/>
                      <a:gd name="T27" fmla="*/ 75 h 108"/>
                      <a:gd name="T28" fmla="*/ 20 w 90"/>
                      <a:gd name="T29" fmla="*/ 75 h 108"/>
                      <a:gd name="T30" fmla="*/ 20 w 90"/>
                      <a:gd name="T31" fmla="*/ 19 h 108"/>
                      <a:gd name="T32" fmla="*/ 42 w 90"/>
                      <a:gd name="T33" fmla="*/ 19 h 108"/>
                      <a:gd name="T34" fmla="*/ 46 w 90"/>
                      <a:gd name="T35" fmla="*/ 0 h 108"/>
                      <a:gd name="T36" fmla="*/ 0 w 90"/>
                      <a:gd name="T37" fmla="*/ 0 h 108"/>
                      <a:gd name="T38" fmla="*/ 0 w 90"/>
                      <a:gd name="T39" fmla="*/ 88 h 108"/>
                      <a:gd name="T40" fmla="*/ 46 w 90"/>
                      <a:gd name="T41" fmla="*/ 88 h 108"/>
                      <a:gd name="T42" fmla="*/ 61 w 90"/>
                      <a:gd name="T43" fmla="*/ 84 h 108"/>
                      <a:gd name="T44" fmla="*/ 72 w 90"/>
                      <a:gd name="T45" fmla="*/ 79 h 108"/>
                      <a:gd name="T46" fmla="*/ 81 w 90"/>
                      <a:gd name="T47" fmla="*/ 74 h 108"/>
                      <a:gd name="T48" fmla="*/ 89 w 90"/>
                      <a:gd name="T49" fmla="*/ 61 h 108"/>
                      <a:gd name="T50" fmla="*/ 90 w 90"/>
                      <a:gd name="T51" fmla="*/ 40 h 108"/>
                      <a:gd name="T52" fmla="*/ 89 w 90"/>
                      <a:gd name="T53" fmla="*/ 33 h 108"/>
                      <a:gd name="T54" fmla="*/ 89 w 90"/>
                      <a:gd name="T55" fmla="*/ 27 h 108"/>
                      <a:gd name="T56" fmla="*/ 85 w 90"/>
                      <a:gd name="T57" fmla="*/ 24 h 108"/>
                      <a:gd name="T58" fmla="*/ 81 w 90"/>
                      <a:gd name="T59" fmla="*/ 15 h 108"/>
                      <a:gd name="T60" fmla="*/ 76 w 90"/>
                      <a:gd name="T61" fmla="*/ 9 h 108"/>
                      <a:gd name="T62" fmla="*/ 68 w 90"/>
                      <a:gd name="T63" fmla="*/ 6 h 108"/>
                      <a:gd name="T64" fmla="*/ 63 w 90"/>
                      <a:gd name="T65" fmla="*/ 2 h 108"/>
                      <a:gd name="T66" fmla="*/ 55 w 90"/>
                      <a:gd name="T67" fmla="*/ 0 h 108"/>
                      <a:gd name="T68" fmla="*/ 46 w 90"/>
                      <a:gd name="T69" fmla="*/ 0 h 10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90"/>
                      <a:gd name="T106" fmla="*/ 0 h 108"/>
                      <a:gd name="T107" fmla="*/ 90 w 90"/>
                      <a:gd name="T108" fmla="*/ 108 h 10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90" h="108">
                        <a:moveTo>
                          <a:pt x="42" y="19"/>
                        </a:moveTo>
                        <a:lnTo>
                          <a:pt x="48" y="19"/>
                        </a:lnTo>
                        <a:lnTo>
                          <a:pt x="53" y="21"/>
                        </a:lnTo>
                        <a:lnTo>
                          <a:pt x="59" y="22"/>
                        </a:lnTo>
                        <a:lnTo>
                          <a:pt x="63" y="28"/>
                        </a:lnTo>
                        <a:lnTo>
                          <a:pt x="64" y="34"/>
                        </a:lnTo>
                        <a:lnTo>
                          <a:pt x="66" y="43"/>
                        </a:lnTo>
                        <a:lnTo>
                          <a:pt x="66" y="52"/>
                        </a:lnTo>
                        <a:lnTo>
                          <a:pt x="66" y="63"/>
                        </a:lnTo>
                        <a:lnTo>
                          <a:pt x="64" y="73"/>
                        </a:lnTo>
                        <a:lnTo>
                          <a:pt x="61" y="80"/>
                        </a:lnTo>
                        <a:lnTo>
                          <a:pt x="55" y="86"/>
                        </a:lnTo>
                        <a:lnTo>
                          <a:pt x="50" y="87"/>
                        </a:lnTo>
                        <a:lnTo>
                          <a:pt x="42" y="89"/>
                        </a:lnTo>
                        <a:lnTo>
                          <a:pt x="20" y="89"/>
                        </a:lnTo>
                        <a:lnTo>
                          <a:pt x="20" y="19"/>
                        </a:lnTo>
                        <a:lnTo>
                          <a:pt x="42" y="19"/>
                        </a:lnTo>
                        <a:close/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108"/>
                        </a:lnTo>
                        <a:lnTo>
                          <a:pt x="46" y="108"/>
                        </a:lnTo>
                        <a:lnTo>
                          <a:pt x="61" y="104"/>
                        </a:lnTo>
                        <a:lnTo>
                          <a:pt x="72" y="98"/>
                        </a:lnTo>
                        <a:lnTo>
                          <a:pt x="81" y="87"/>
                        </a:lnTo>
                        <a:lnTo>
                          <a:pt x="89" y="71"/>
                        </a:lnTo>
                        <a:lnTo>
                          <a:pt x="90" y="50"/>
                        </a:lnTo>
                        <a:lnTo>
                          <a:pt x="89" y="43"/>
                        </a:lnTo>
                        <a:lnTo>
                          <a:pt x="89" y="34"/>
                        </a:lnTo>
                        <a:lnTo>
                          <a:pt x="85" y="24"/>
                        </a:lnTo>
                        <a:lnTo>
                          <a:pt x="81" y="15"/>
                        </a:lnTo>
                        <a:lnTo>
                          <a:pt x="76" y="9"/>
                        </a:lnTo>
                        <a:lnTo>
                          <a:pt x="68" y="6"/>
                        </a:lnTo>
                        <a:lnTo>
                          <a:pt x="63" y="2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51" name="Freeform 325"/>
                  <p:cNvSpPr>
                    <a:spLocks/>
                  </p:cNvSpPr>
                  <p:nvPr/>
                </p:nvSpPr>
                <p:spPr bwMode="auto">
                  <a:xfrm>
                    <a:off x="3472" y="1025"/>
                    <a:ext cx="46" cy="69"/>
                  </a:xfrm>
                  <a:custGeom>
                    <a:avLst/>
                    <a:gdLst>
                      <a:gd name="T0" fmla="*/ 22 w 46"/>
                      <a:gd name="T1" fmla="*/ 0 h 70"/>
                      <a:gd name="T2" fmla="*/ 28 w 46"/>
                      <a:gd name="T3" fmla="*/ 0 h 70"/>
                      <a:gd name="T4" fmla="*/ 33 w 46"/>
                      <a:gd name="T5" fmla="*/ 2 h 70"/>
                      <a:gd name="T6" fmla="*/ 39 w 46"/>
                      <a:gd name="T7" fmla="*/ 3 h 70"/>
                      <a:gd name="T8" fmla="*/ 43 w 46"/>
                      <a:gd name="T9" fmla="*/ 9 h 70"/>
                      <a:gd name="T10" fmla="*/ 44 w 46"/>
                      <a:gd name="T11" fmla="*/ 15 h 70"/>
                      <a:gd name="T12" fmla="*/ 46 w 46"/>
                      <a:gd name="T13" fmla="*/ 24 h 70"/>
                      <a:gd name="T14" fmla="*/ 46 w 46"/>
                      <a:gd name="T15" fmla="*/ 33 h 70"/>
                      <a:gd name="T16" fmla="*/ 46 w 46"/>
                      <a:gd name="T17" fmla="*/ 35 h 70"/>
                      <a:gd name="T18" fmla="*/ 44 w 46"/>
                      <a:gd name="T19" fmla="*/ 44 h 70"/>
                      <a:gd name="T20" fmla="*/ 41 w 46"/>
                      <a:gd name="T21" fmla="*/ 51 h 70"/>
                      <a:gd name="T22" fmla="*/ 35 w 46"/>
                      <a:gd name="T23" fmla="*/ 57 h 70"/>
                      <a:gd name="T24" fmla="*/ 30 w 46"/>
                      <a:gd name="T25" fmla="*/ 58 h 70"/>
                      <a:gd name="T26" fmla="*/ 22 w 46"/>
                      <a:gd name="T27" fmla="*/ 60 h 70"/>
                      <a:gd name="T28" fmla="*/ 0 w 46"/>
                      <a:gd name="T29" fmla="*/ 60 h 70"/>
                      <a:gd name="T30" fmla="*/ 0 w 46"/>
                      <a:gd name="T31" fmla="*/ 0 h 70"/>
                      <a:gd name="T32" fmla="*/ 22 w 46"/>
                      <a:gd name="T33" fmla="*/ 0 h 7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70"/>
                      <a:gd name="T53" fmla="*/ 46 w 46"/>
                      <a:gd name="T54" fmla="*/ 70 h 7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70">
                        <a:moveTo>
                          <a:pt x="22" y="0"/>
                        </a:moveTo>
                        <a:lnTo>
                          <a:pt x="28" y="0"/>
                        </a:lnTo>
                        <a:lnTo>
                          <a:pt x="33" y="2"/>
                        </a:lnTo>
                        <a:lnTo>
                          <a:pt x="39" y="3"/>
                        </a:lnTo>
                        <a:lnTo>
                          <a:pt x="43" y="9"/>
                        </a:lnTo>
                        <a:lnTo>
                          <a:pt x="44" y="15"/>
                        </a:lnTo>
                        <a:lnTo>
                          <a:pt x="46" y="24"/>
                        </a:lnTo>
                        <a:lnTo>
                          <a:pt x="46" y="33"/>
                        </a:lnTo>
                        <a:lnTo>
                          <a:pt x="46" y="44"/>
                        </a:lnTo>
                        <a:lnTo>
                          <a:pt x="44" y="54"/>
                        </a:lnTo>
                        <a:lnTo>
                          <a:pt x="41" y="61"/>
                        </a:lnTo>
                        <a:lnTo>
                          <a:pt x="35" y="67"/>
                        </a:lnTo>
                        <a:lnTo>
                          <a:pt x="30" y="68"/>
                        </a:lnTo>
                        <a:lnTo>
                          <a:pt x="22" y="70"/>
                        </a:lnTo>
                        <a:lnTo>
                          <a:pt x="0" y="70"/>
                        </a:lnTo>
                        <a:lnTo>
                          <a:pt x="0" y="0"/>
                        </a:lnTo>
                        <a:lnTo>
                          <a:pt x="22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52" name="Freeform 326"/>
                  <p:cNvSpPr>
                    <a:spLocks/>
                  </p:cNvSpPr>
                  <p:nvPr/>
                </p:nvSpPr>
                <p:spPr bwMode="auto">
                  <a:xfrm>
                    <a:off x="3452" y="1006"/>
                    <a:ext cx="90" cy="106"/>
                  </a:xfrm>
                  <a:custGeom>
                    <a:avLst/>
                    <a:gdLst>
                      <a:gd name="T0" fmla="*/ 46 w 90"/>
                      <a:gd name="T1" fmla="*/ 0 h 108"/>
                      <a:gd name="T2" fmla="*/ 0 w 90"/>
                      <a:gd name="T3" fmla="*/ 0 h 108"/>
                      <a:gd name="T4" fmla="*/ 0 w 90"/>
                      <a:gd name="T5" fmla="*/ 88 h 108"/>
                      <a:gd name="T6" fmla="*/ 46 w 90"/>
                      <a:gd name="T7" fmla="*/ 88 h 108"/>
                      <a:gd name="T8" fmla="*/ 61 w 90"/>
                      <a:gd name="T9" fmla="*/ 84 h 108"/>
                      <a:gd name="T10" fmla="*/ 72 w 90"/>
                      <a:gd name="T11" fmla="*/ 79 h 108"/>
                      <a:gd name="T12" fmla="*/ 81 w 90"/>
                      <a:gd name="T13" fmla="*/ 74 h 108"/>
                      <a:gd name="T14" fmla="*/ 89 w 90"/>
                      <a:gd name="T15" fmla="*/ 61 h 108"/>
                      <a:gd name="T16" fmla="*/ 90 w 90"/>
                      <a:gd name="T17" fmla="*/ 40 h 108"/>
                      <a:gd name="T18" fmla="*/ 89 w 90"/>
                      <a:gd name="T19" fmla="*/ 33 h 108"/>
                      <a:gd name="T20" fmla="*/ 89 w 90"/>
                      <a:gd name="T21" fmla="*/ 27 h 108"/>
                      <a:gd name="T22" fmla="*/ 85 w 90"/>
                      <a:gd name="T23" fmla="*/ 24 h 108"/>
                      <a:gd name="T24" fmla="*/ 81 w 90"/>
                      <a:gd name="T25" fmla="*/ 15 h 108"/>
                      <a:gd name="T26" fmla="*/ 76 w 90"/>
                      <a:gd name="T27" fmla="*/ 9 h 108"/>
                      <a:gd name="T28" fmla="*/ 68 w 90"/>
                      <a:gd name="T29" fmla="*/ 6 h 108"/>
                      <a:gd name="T30" fmla="*/ 63 w 90"/>
                      <a:gd name="T31" fmla="*/ 2 h 108"/>
                      <a:gd name="T32" fmla="*/ 55 w 90"/>
                      <a:gd name="T33" fmla="*/ 0 h 108"/>
                      <a:gd name="T34" fmla="*/ 46 w 90"/>
                      <a:gd name="T35" fmla="*/ 0 h 1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0"/>
                      <a:gd name="T55" fmla="*/ 0 h 108"/>
                      <a:gd name="T56" fmla="*/ 90 w 90"/>
                      <a:gd name="T57" fmla="*/ 108 h 10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0" h="108"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108"/>
                        </a:lnTo>
                        <a:lnTo>
                          <a:pt x="46" y="108"/>
                        </a:lnTo>
                        <a:lnTo>
                          <a:pt x="61" y="104"/>
                        </a:lnTo>
                        <a:lnTo>
                          <a:pt x="72" y="98"/>
                        </a:lnTo>
                        <a:lnTo>
                          <a:pt x="81" y="87"/>
                        </a:lnTo>
                        <a:lnTo>
                          <a:pt x="89" y="71"/>
                        </a:lnTo>
                        <a:lnTo>
                          <a:pt x="90" y="50"/>
                        </a:lnTo>
                        <a:lnTo>
                          <a:pt x="89" y="43"/>
                        </a:lnTo>
                        <a:lnTo>
                          <a:pt x="89" y="34"/>
                        </a:lnTo>
                        <a:lnTo>
                          <a:pt x="85" y="24"/>
                        </a:lnTo>
                        <a:lnTo>
                          <a:pt x="81" y="15"/>
                        </a:lnTo>
                        <a:lnTo>
                          <a:pt x="76" y="9"/>
                        </a:lnTo>
                        <a:lnTo>
                          <a:pt x="68" y="6"/>
                        </a:lnTo>
                        <a:lnTo>
                          <a:pt x="63" y="2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53" name="Freeform 327"/>
                  <p:cNvSpPr>
                    <a:spLocks/>
                  </p:cNvSpPr>
                  <p:nvPr/>
                </p:nvSpPr>
                <p:spPr bwMode="auto">
                  <a:xfrm>
                    <a:off x="2925" y="1160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54" name="Freeform 328"/>
                  <p:cNvSpPr>
                    <a:spLocks/>
                  </p:cNvSpPr>
                  <p:nvPr/>
                </p:nvSpPr>
                <p:spPr bwMode="auto">
                  <a:xfrm>
                    <a:off x="2925" y="1160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55" name="Freeform 329"/>
                  <p:cNvSpPr>
                    <a:spLocks/>
                  </p:cNvSpPr>
                  <p:nvPr/>
                </p:nvSpPr>
                <p:spPr bwMode="auto">
                  <a:xfrm>
                    <a:off x="2925" y="1130"/>
                    <a:ext cx="176" cy="70"/>
                  </a:xfrm>
                  <a:custGeom>
                    <a:avLst/>
                    <a:gdLst>
                      <a:gd name="T0" fmla="*/ 176 w 176"/>
                      <a:gd name="T1" fmla="*/ 35 h 71"/>
                      <a:gd name="T2" fmla="*/ 89 w 176"/>
                      <a:gd name="T3" fmla="*/ 61 h 71"/>
                      <a:gd name="T4" fmla="*/ 0 w 176"/>
                      <a:gd name="T5" fmla="*/ 30 h 71"/>
                      <a:gd name="T6" fmla="*/ 87 w 176"/>
                      <a:gd name="T7" fmla="*/ 0 h 71"/>
                      <a:gd name="T8" fmla="*/ 176 w 176"/>
                      <a:gd name="T9" fmla="*/ 35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71"/>
                      <a:gd name="T17" fmla="*/ 176 w 176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71">
                        <a:moveTo>
                          <a:pt x="176" y="39"/>
                        </a:moveTo>
                        <a:lnTo>
                          <a:pt x="89" y="71"/>
                        </a:lnTo>
                        <a:lnTo>
                          <a:pt x="0" y="30"/>
                        </a:lnTo>
                        <a:lnTo>
                          <a:pt x="87" y="0"/>
                        </a:lnTo>
                        <a:lnTo>
                          <a:pt x="176" y="39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56" name="Freeform 330"/>
                  <p:cNvSpPr>
                    <a:spLocks/>
                  </p:cNvSpPr>
                  <p:nvPr/>
                </p:nvSpPr>
                <p:spPr bwMode="auto">
                  <a:xfrm>
                    <a:off x="3014" y="1169"/>
                    <a:ext cx="87" cy="119"/>
                  </a:xfrm>
                  <a:custGeom>
                    <a:avLst/>
                    <a:gdLst>
                      <a:gd name="T0" fmla="*/ 0 w 87"/>
                      <a:gd name="T1" fmla="*/ 101 h 121"/>
                      <a:gd name="T2" fmla="*/ 0 w 87"/>
                      <a:gd name="T3" fmla="*/ 30 h 121"/>
                      <a:gd name="T4" fmla="*/ 87 w 87"/>
                      <a:gd name="T5" fmla="*/ 0 h 121"/>
                      <a:gd name="T6" fmla="*/ 87 w 87"/>
                      <a:gd name="T7" fmla="*/ 76 h 121"/>
                      <a:gd name="T8" fmla="*/ 0 w 87"/>
                      <a:gd name="T9" fmla="*/ 101 h 1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121"/>
                      <a:gd name="T17" fmla="*/ 87 w 87"/>
                      <a:gd name="T18" fmla="*/ 121 h 1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121">
                        <a:moveTo>
                          <a:pt x="0" y="121"/>
                        </a:moveTo>
                        <a:lnTo>
                          <a:pt x="0" y="32"/>
                        </a:lnTo>
                        <a:lnTo>
                          <a:pt x="87" y="0"/>
                        </a:lnTo>
                        <a:lnTo>
                          <a:pt x="87" y="86"/>
                        </a:lnTo>
                        <a:lnTo>
                          <a:pt x="0" y="121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57" name="Freeform 332"/>
                  <p:cNvSpPr>
                    <a:spLocks/>
                  </p:cNvSpPr>
                  <p:nvPr/>
                </p:nvSpPr>
                <p:spPr bwMode="auto">
                  <a:xfrm>
                    <a:off x="3099" y="1110"/>
                    <a:ext cx="238" cy="105"/>
                  </a:xfrm>
                  <a:custGeom>
                    <a:avLst/>
                    <a:gdLst>
                      <a:gd name="T0" fmla="*/ 238 w 238"/>
                      <a:gd name="T1" fmla="*/ 0 h 106"/>
                      <a:gd name="T2" fmla="*/ 206 w 238"/>
                      <a:gd name="T3" fmla="*/ 30 h 106"/>
                      <a:gd name="T4" fmla="*/ 184 w 238"/>
                      <a:gd name="T5" fmla="*/ 15 h 106"/>
                      <a:gd name="T6" fmla="*/ 165 w 238"/>
                      <a:gd name="T7" fmla="*/ 41 h 106"/>
                      <a:gd name="T8" fmla="*/ 145 w 238"/>
                      <a:gd name="T9" fmla="*/ 26 h 106"/>
                      <a:gd name="T10" fmla="*/ 132 w 238"/>
                      <a:gd name="T11" fmla="*/ 53 h 106"/>
                      <a:gd name="T12" fmla="*/ 112 w 238"/>
                      <a:gd name="T13" fmla="*/ 43 h 106"/>
                      <a:gd name="T14" fmla="*/ 100 w 238"/>
                      <a:gd name="T15" fmla="*/ 61 h 106"/>
                      <a:gd name="T16" fmla="*/ 78 w 238"/>
                      <a:gd name="T17" fmla="*/ 53 h 106"/>
                      <a:gd name="T18" fmla="*/ 67 w 238"/>
                      <a:gd name="T19" fmla="*/ 73 h 106"/>
                      <a:gd name="T20" fmla="*/ 45 w 238"/>
                      <a:gd name="T21" fmla="*/ 59 h 106"/>
                      <a:gd name="T22" fmla="*/ 32 w 238"/>
                      <a:gd name="T23" fmla="*/ 86 h 106"/>
                      <a:gd name="T24" fmla="*/ 15 w 238"/>
                      <a:gd name="T25" fmla="*/ 68 h 106"/>
                      <a:gd name="T26" fmla="*/ 0 w 238"/>
                      <a:gd name="T27" fmla="*/ 96 h 10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8"/>
                      <a:gd name="T43" fmla="*/ 0 h 106"/>
                      <a:gd name="T44" fmla="*/ 238 w 238"/>
                      <a:gd name="T45" fmla="*/ 106 h 10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8" h="106">
                        <a:moveTo>
                          <a:pt x="238" y="0"/>
                        </a:moveTo>
                        <a:lnTo>
                          <a:pt x="206" y="30"/>
                        </a:lnTo>
                        <a:lnTo>
                          <a:pt x="184" y="15"/>
                        </a:lnTo>
                        <a:lnTo>
                          <a:pt x="165" y="41"/>
                        </a:lnTo>
                        <a:lnTo>
                          <a:pt x="145" y="26"/>
                        </a:lnTo>
                        <a:lnTo>
                          <a:pt x="132" y="54"/>
                        </a:lnTo>
                        <a:lnTo>
                          <a:pt x="112" y="43"/>
                        </a:lnTo>
                        <a:lnTo>
                          <a:pt x="100" y="71"/>
                        </a:lnTo>
                        <a:lnTo>
                          <a:pt x="78" y="56"/>
                        </a:lnTo>
                        <a:lnTo>
                          <a:pt x="67" y="83"/>
                        </a:lnTo>
                        <a:lnTo>
                          <a:pt x="45" y="69"/>
                        </a:lnTo>
                        <a:lnTo>
                          <a:pt x="32" y="96"/>
                        </a:lnTo>
                        <a:lnTo>
                          <a:pt x="15" y="78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58" name="Line 3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7" y="1234"/>
                    <a:ext cx="92" cy="4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41" name="Freeform 331"/>
                <p:cNvSpPr>
                  <a:spLocks/>
                </p:cNvSpPr>
                <p:nvPr/>
              </p:nvSpPr>
              <p:spPr bwMode="auto">
                <a:xfrm>
                  <a:off x="2400" y="1275"/>
                  <a:ext cx="477" cy="636"/>
                </a:xfrm>
                <a:custGeom>
                  <a:avLst/>
                  <a:gdLst>
                    <a:gd name="T0" fmla="*/ 0 w 477"/>
                    <a:gd name="T1" fmla="*/ 636 h 636"/>
                    <a:gd name="T2" fmla="*/ 247 w 477"/>
                    <a:gd name="T3" fmla="*/ 493 h 636"/>
                    <a:gd name="T4" fmla="*/ 477 w 477"/>
                    <a:gd name="T5" fmla="*/ 0 h 636"/>
                    <a:gd name="T6" fmla="*/ 0 60000 65536"/>
                    <a:gd name="T7" fmla="*/ 0 60000 65536"/>
                    <a:gd name="T8" fmla="*/ 0 60000 65536"/>
                    <a:gd name="T9" fmla="*/ 0 w 477"/>
                    <a:gd name="T10" fmla="*/ 0 h 636"/>
                    <a:gd name="T11" fmla="*/ 477 w 477"/>
                    <a:gd name="T12" fmla="*/ 636 h 6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7" h="636">
                      <a:moveTo>
                        <a:pt x="0" y="636"/>
                      </a:moveTo>
                      <a:lnTo>
                        <a:pt x="247" y="493"/>
                      </a:lnTo>
                      <a:lnTo>
                        <a:pt x="477" y="0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429"/>
              <p:cNvGrpSpPr>
                <a:grpSpLocks/>
              </p:cNvGrpSpPr>
              <p:nvPr/>
            </p:nvGrpSpPr>
            <p:grpSpPr bwMode="auto">
              <a:xfrm>
                <a:off x="962025" y="2286001"/>
                <a:ext cx="4654551" cy="2616201"/>
                <a:chOff x="558" y="1440"/>
                <a:chExt cx="2932" cy="1648"/>
              </a:xfrm>
            </p:grpSpPr>
            <p:sp>
              <p:nvSpPr>
                <p:cNvPr id="9348" name="Freeform 135"/>
                <p:cNvSpPr>
                  <a:spLocks/>
                </p:cNvSpPr>
                <p:nvPr/>
              </p:nvSpPr>
              <p:spPr bwMode="auto">
                <a:xfrm>
                  <a:off x="672" y="2400"/>
                  <a:ext cx="1687" cy="688"/>
                </a:xfrm>
                <a:custGeom>
                  <a:avLst/>
                  <a:gdLst>
                    <a:gd name="T0" fmla="*/ 934 w 1687"/>
                    <a:gd name="T1" fmla="*/ 0 h 688"/>
                    <a:gd name="T2" fmla="*/ 794 w 1687"/>
                    <a:gd name="T3" fmla="*/ 17 h 688"/>
                    <a:gd name="T4" fmla="*/ 756 w 1687"/>
                    <a:gd name="T5" fmla="*/ 39 h 688"/>
                    <a:gd name="T6" fmla="*/ 727 w 1687"/>
                    <a:gd name="T7" fmla="*/ 60 h 688"/>
                    <a:gd name="T8" fmla="*/ 705 w 1687"/>
                    <a:gd name="T9" fmla="*/ 76 h 688"/>
                    <a:gd name="T10" fmla="*/ 692 w 1687"/>
                    <a:gd name="T11" fmla="*/ 89 h 688"/>
                    <a:gd name="T12" fmla="*/ 682 w 1687"/>
                    <a:gd name="T13" fmla="*/ 99 h 688"/>
                    <a:gd name="T14" fmla="*/ 680 w 1687"/>
                    <a:gd name="T15" fmla="*/ 101 h 688"/>
                    <a:gd name="T16" fmla="*/ 649 w 1687"/>
                    <a:gd name="T17" fmla="*/ 136 h 688"/>
                    <a:gd name="T18" fmla="*/ 628 w 1687"/>
                    <a:gd name="T19" fmla="*/ 169 h 688"/>
                    <a:gd name="T20" fmla="*/ 616 w 1687"/>
                    <a:gd name="T21" fmla="*/ 202 h 688"/>
                    <a:gd name="T22" fmla="*/ 612 w 1687"/>
                    <a:gd name="T23" fmla="*/ 232 h 688"/>
                    <a:gd name="T24" fmla="*/ 614 w 1687"/>
                    <a:gd name="T25" fmla="*/ 260 h 688"/>
                    <a:gd name="T26" fmla="*/ 617 w 1687"/>
                    <a:gd name="T27" fmla="*/ 286 h 688"/>
                    <a:gd name="T28" fmla="*/ 627 w 1687"/>
                    <a:gd name="T29" fmla="*/ 308 h 688"/>
                    <a:gd name="T30" fmla="*/ 634 w 1687"/>
                    <a:gd name="T31" fmla="*/ 325 h 688"/>
                    <a:gd name="T32" fmla="*/ 643 w 1687"/>
                    <a:gd name="T33" fmla="*/ 338 h 688"/>
                    <a:gd name="T34" fmla="*/ 649 w 1687"/>
                    <a:gd name="T35" fmla="*/ 347 h 688"/>
                    <a:gd name="T36" fmla="*/ 651 w 1687"/>
                    <a:gd name="T37" fmla="*/ 349 h 688"/>
                    <a:gd name="T38" fmla="*/ 682 w 1687"/>
                    <a:gd name="T39" fmla="*/ 384 h 688"/>
                    <a:gd name="T40" fmla="*/ 719 w 1687"/>
                    <a:gd name="T41" fmla="*/ 412 h 688"/>
                    <a:gd name="T42" fmla="*/ 758 w 1687"/>
                    <a:gd name="T43" fmla="*/ 434 h 688"/>
                    <a:gd name="T44" fmla="*/ 797 w 1687"/>
                    <a:gd name="T45" fmla="*/ 451 h 688"/>
                    <a:gd name="T46" fmla="*/ 834 w 1687"/>
                    <a:gd name="T47" fmla="*/ 462 h 688"/>
                    <a:gd name="T48" fmla="*/ 866 w 1687"/>
                    <a:gd name="T49" fmla="*/ 471 h 688"/>
                    <a:gd name="T50" fmla="*/ 892 w 1687"/>
                    <a:gd name="T51" fmla="*/ 477 h 688"/>
                    <a:gd name="T52" fmla="*/ 910 w 1687"/>
                    <a:gd name="T53" fmla="*/ 479 h 688"/>
                    <a:gd name="T54" fmla="*/ 916 w 1687"/>
                    <a:gd name="T55" fmla="*/ 481 h 688"/>
                    <a:gd name="T56" fmla="*/ 992 w 1687"/>
                    <a:gd name="T57" fmla="*/ 486 h 688"/>
                    <a:gd name="T58" fmla="*/ 1059 w 1687"/>
                    <a:gd name="T59" fmla="*/ 488 h 688"/>
                    <a:gd name="T60" fmla="*/ 1114 w 1687"/>
                    <a:gd name="T61" fmla="*/ 488 h 688"/>
                    <a:gd name="T62" fmla="*/ 1161 w 1687"/>
                    <a:gd name="T63" fmla="*/ 486 h 688"/>
                    <a:gd name="T64" fmla="*/ 1198 w 1687"/>
                    <a:gd name="T65" fmla="*/ 482 h 688"/>
                    <a:gd name="T66" fmla="*/ 1227 w 1687"/>
                    <a:gd name="T67" fmla="*/ 479 h 688"/>
                    <a:gd name="T68" fmla="*/ 1250 w 1687"/>
                    <a:gd name="T69" fmla="*/ 473 h 688"/>
                    <a:gd name="T70" fmla="*/ 1265 w 1687"/>
                    <a:gd name="T71" fmla="*/ 470 h 688"/>
                    <a:gd name="T72" fmla="*/ 1274 w 1687"/>
                    <a:gd name="T73" fmla="*/ 468 h 688"/>
                    <a:gd name="T74" fmla="*/ 1277 w 1687"/>
                    <a:gd name="T75" fmla="*/ 466 h 688"/>
                    <a:gd name="T76" fmla="*/ 1320 w 1687"/>
                    <a:gd name="T77" fmla="*/ 453 h 688"/>
                    <a:gd name="T78" fmla="*/ 1361 w 1687"/>
                    <a:gd name="T79" fmla="*/ 436 h 688"/>
                    <a:gd name="T80" fmla="*/ 1402 w 1687"/>
                    <a:gd name="T81" fmla="*/ 419 h 688"/>
                    <a:gd name="T82" fmla="*/ 1441 w 1687"/>
                    <a:gd name="T83" fmla="*/ 401 h 688"/>
                    <a:gd name="T84" fmla="*/ 1478 w 1687"/>
                    <a:gd name="T85" fmla="*/ 382 h 688"/>
                    <a:gd name="T86" fmla="*/ 1509 w 1687"/>
                    <a:gd name="T87" fmla="*/ 364 h 688"/>
                    <a:gd name="T88" fmla="*/ 1537 w 1687"/>
                    <a:gd name="T89" fmla="*/ 347 h 688"/>
                    <a:gd name="T90" fmla="*/ 1561 w 1687"/>
                    <a:gd name="T91" fmla="*/ 332 h 688"/>
                    <a:gd name="T92" fmla="*/ 1578 w 1687"/>
                    <a:gd name="T93" fmla="*/ 321 h 688"/>
                    <a:gd name="T94" fmla="*/ 1589 w 1687"/>
                    <a:gd name="T95" fmla="*/ 314 h 688"/>
                    <a:gd name="T96" fmla="*/ 1593 w 1687"/>
                    <a:gd name="T97" fmla="*/ 312 h 688"/>
                    <a:gd name="T98" fmla="*/ 1687 w 1687"/>
                    <a:gd name="T99" fmla="*/ 317 h 688"/>
                    <a:gd name="T100" fmla="*/ 1096 w 1687"/>
                    <a:gd name="T101" fmla="*/ 651 h 688"/>
                    <a:gd name="T102" fmla="*/ 1092 w 1687"/>
                    <a:gd name="T103" fmla="*/ 653 h 688"/>
                    <a:gd name="T104" fmla="*/ 1079 w 1687"/>
                    <a:gd name="T105" fmla="*/ 657 h 688"/>
                    <a:gd name="T106" fmla="*/ 1059 w 1687"/>
                    <a:gd name="T107" fmla="*/ 664 h 688"/>
                    <a:gd name="T108" fmla="*/ 1033 w 1687"/>
                    <a:gd name="T109" fmla="*/ 672 h 688"/>
                    <a:gd name="T110" fmla="*/ 999 w 1687"/>
                    <a:gd name="T111" fmla="*/ 679 h 688"/>
                    <a:gd name="T112" fmla="*/ 960 w 1687"/>
                    <a:gd name="T113" fmla="*/ 685 h 688"/>
                    <a:gd name="T114" fmla="*/ 916 w 1687"/>
                    <a:gd name="T115" fmla="*/ 688 h 688"/>
                    <a:gd name="T116" fmla="*/ 868 w 1687"/>
                    <a:gd name="T117" fmla="*/ 688 h 688"/>
                    <a:gd name="T118" fmla="*/ 0 w 1687"/>
                    <a:gd name="T119" fmla="*/ 668 h 68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87"/>
                    <a:gd name="T181" fmla="*/ 0 h 688"/>
                    <a:gd name="T182" fmla="*/ 1687 w 1687"/>
                    <a:gd name="T183" fmla="*/ 688 h 68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87" h="688">
                      <a:moveTo>
                        <a:pt x="934" y="0"/>
                      </a:moveTo>
                      <a:lnTo>
                        <a:pt x="794" y="17"/>
                      </a:lnTo>
                      <a:lnTo>
                        <a:pt x="756" y="39"/>
                      </a:lnTo>
                      <a:lnTo>
                        <a:pt x="727" y="60"/>
                      </a:lnTo>
                      <a:lnTo>
                        <a:pt x="705" y="76"/>
                      </a:lnTo>
                      <a:lnTo>
                        <a:pt x="692" y="89"/>
                      </a:lnTo>
                      <a:lnTo>
                        <a:pt x="682" y="99"/>
                      </a:lnTo>
                      <a:lnTo>
                        <a:pt x="680" y="101"/>
                      </a:lnTo>
                      <a:lnTo>
                        <a:pt x="649" y="136"/>
                      </a:lnTo>
                      <a:lnTo>
                        <a:pt x="628" y="169"/>
                      </a:lnTo>
                      <a:lnTo>
                        <a:pt x="616" y="202"/>
                      </a:lnTo>
                      <a:lnTo>
                        <a:pt x="612" y="232"/>
                      </a:lnTo>
                      <a:lnTo>
                        <a:pt x="614" y="260"/>
                      </a:lnTo>
                      <a:lnTo>
                        <a:pt x="617" y="286"/>
                      </a:lnTo>
                      <a:lnTo>
                        <a:pt x="627" y="308"/>
                      </a:lnTo>
                      <a:lnTo>
                        <a:pt x="634" y="325"/>
                      </a:lnTo>
                      <a:lnTo>
                        <a:pt x="643" y="338"/>
                      </a:lnTo>
                      <a:lnTo>
                        <a:pt x="649" y="347"/>
                      </a:lnTo>
                      <a:lnTo>
                        <a:pt x="651" y="349"/>
                      </a:lnTo>
                      <a:lnTo>
                        <a:pt x="682" y="384"/>
                      </a:lnTo>
                      <a:lnTo>
                        <a:pt x="719" y="412"/>
                      </a:lnTo>
                      <a:lnTo>
                        <a:pt x="758" y="434"/>
                      </a:lnTo>
                      <a:lnTo>
                        <a:pt x="797" y="451"/>
                      </a:lnTo>
                      <a:lnTo>
                        <a:pt x="834" y="462"/>
                      </a:lnTo>
                      <a:lnTo>
                        <a:pt x="866" y="471"/>
                      </a:lnTo>
                      <a:lnTo>
                        <a:pt x="892" y="477"/>
                      </a:lnTo>
                      <a:lnTo>
                        <a:pt x="910" y="479"/>
                      </a:lnTo>
                      <a:lnTo>
                        <a:pt x="916" y="481"/>
                      </a:lnTo>
                      <a:lnTo>
                        <a:pt x="992" y="486"/>
                      </a:lnTo>
                      <a:lnTo>
                        <a:pt x="1059" y="488"/>
                      </a:lnTo>
                      <a:lnTo>
                        <a:pt x="1114" y="488"/>
                      </a:lnTo>
                      <a:lnTo>
                        <a:pt x="1161" y="486"/>
                      </a:lnTo>
                      <a:lnTo>
                        <a:pt x="1198" y="482"/>
                      </a:lnTo>
                      <a:lnTo>
                        <a:pt x="1227" y="479"/>
                      </a:lnTo>
                      <a:lnTo>
                        <a:pt x="1250" y="473"/>
                      </a:lnTo>
                      <a:lnTo>
                        <a:pt x="1265" y="470"/>
                      </a:lnTo>
                      <a:lnTo>
                        <a:pt x="1274" y="468"/>
                      </a:lnTo>
                      <a:lnTo>
                        <a:pt x="1277" y="466"/>
                      </a:lnTo>
                      <a:lnTo>
                        <a:pt x="1320" y="453"/>
                      </a:lnTo>
                      <a:lnTo>
                        <a:pt x="1361" y="436"/>
                      </a:lnTo>
                      <a:lnTo>
                        <a:pt x="1402" y="419"/>
                      </a:lnTo>
                      <a:lnTo>
                        <a:pt x="1441" y="401"/>
                      </a:lnTo>
                      <a:lnTo>
                        <a:pt x="1478" y="382"/>
                      </a:lnTo>
                      <a:lnTo>
                        <a:pt x="1509" y="364"/>
                      </a:lnTo>
                      <a:lnTo>
                        <a:pt x="1537" y="347"/>
                      </a:lnTo>
                      <a:lnTo>
                        <a:pt x="1561" y="332"/>
                      </a:lnTo>
                      <a:lnTo>
                        <a:pt x="1578" y="321"/>
                      </a:lnTo>
                      <a:lnTo>
                        <a:pt x="1589" y="314"/>
                      </a:lnTo>
                      <a:lnTo>
                        <a:pt x="1593" y="312"/>
                      </a:lnTo>
                      <a:lnTo>
                        <a:pt x="1687" y="317"/>
                      </a:lnTo>
                      <a:lnTo>
                        <a:pt x="1096" y="651"/>
                      </a:lnTo>
                      <a:lnTo>
                        <a:pt x="1092" y="653"/>
                      </a:lnTo>
                      <a:lnTo>
                        <a:pt x="1079" y="657"/>
                      </a:lnTo>
                      <a:lnTo>
                        <a:pt x="1059" y="664"/>
                      </a:lnTo>
                      <a:lnTo>
                        <a:pt x="1033" y="672"/>
                      </a:lnTo>
                      <a:lnTo>
                        <a:pt x="999" y="679"/>
                      </a:lnTo>
                      <a:lnTo>
                        <a:pt x="960" y="685"/>
                      </a:lnTo>
                      <a:lnTo>
                        <a:pt x="916" y="688"/>
                      </a:lnTo>
                      <a:lnTo>
                        <a:pt x="868" y="688"/>
                      </a:lnTo>
                      <a:lnTo>
                        <a:pt x="0" y="668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" name="Group 428"/>
                <p:cNvGrpSpPr>
                  <a:grpSpLocks/>
                </p:cNvGrpSpPr>
                <p:nvPr/>
              </p:nvGrpSpPr>
              <p:grpSpPr bwMode="auto">
                <a:xfrm>
                  <a:off x="558" y="1440"/>
                  <a:ext cx="2932" cy="1485"/>
                  <a:chOff x="558" y="1440"/>
                  <a:chExt cx="2932" cy="1485"/>
                </a:xfrm>
              </p:grpSpPr>
              <p:grpSp>
                <p:nvGrpSpPr>
                  <p:cNvPr id="8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944" y="1440"/>
                    <a:ext cx="2546" cy="1485"/>
                    <a:chOff x="944" y="1440"/>
                    <a:chExt cx="2546" cy="1485"/>
                  </a:xfrm>
                </p:grpSpPr>
                <p:sp>
                  <p:nvSpPr>
                    <p:cNvPr id="9352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603" y="1964"/>
                      <a:ext cx="665" cy="401"/>
                    </a:xfrm>
                    <a:custGeom>
                      <a:avLst/>
                      <a:gdLst>
                        <a:gd name="T0" fmla="*/ 647 w 665"/>
                        <a:gd name="T1" fmla="*/ 0 h 401"/>
                        <a:gd name="T2" fmla="*/ 647 w 665"/>
                        <a:gd name="T3" fmla="*/ 2 h 401"/>
                        <a:gd name="T4" fmla="*/ 651 w 665"/>
                        <a:gd name="T5" fmla="*/ 4 h 401"/>
                        <a:gd name="T6" fmla="*/ 654 w 665"/>
                        <a:gd name="T7" fmla="*/ 6 h 401"/>
                        <a:gd name="T8" fmla="*/ 658 w 665"/>
                        <a:gd name="T9" fmla="*/ 10 h 401"/>
                        <a:gd name="T10" fmla="*/ 662 w 665"/>
                        <a:gd name="T11" fmla="*/ 13 h 401"/>
                        <a:gd name="T12" fmla="*/ 664 w 665"/>
                        <a:gd name="T13" fmla="*/ 19 h 401"/>
                        <a:gd name="T14" fmla="*/ 665 w 665"/>
                        <a:gd name="T15" fmla="*/ 23 h 401"/>
                        <a:gd name="T16" fmla="*/ 15 w 665"/>
                        <a:gd name="T17" fmla="*/ 401 h 401"/>
                        <a:gd name="T18" fmla="*/ 0 w 665"/>
                        <a:gd name="T19" fmla="*/ 379 h 401"/>
                        <a:gd name="T20" fmla="*/ 647 w 665"/>
                        <a:gd name="T21" fmla="*/ 0 h 40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5"/>
                        <a:gd name="T34" fmla="*/ 0 h 401"/>
                        <a:gd name="T35" fmla="*/ 665 w 665"/>
                        <a:gd name="T36" fmla="*/ 401 h 40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5" h="401">
                          <a:moveTo>
                            <a:pt x="647" y="0"/>
                          </a:moveTo>
                          <a:lnTo>
                            <a:pt x="647" y="2"/>
                          </a:lnTo>
                          <a:lnTo>
                            <a:pt x="651" y="4"/>
                          </a:lnTo>
                          <a:lnTo>
                            <a:pt x="654" y="6"/>
                          </a:lnTo>
                          <a:lnTo>
                            <a:pt x="658" y="10"/>
                          </a:lnTo>
                          <a:lnTo>
                            <a:pt x="662" y="13"/>
                          </a:lnTo>
                          <a:lnTo>
                            <a:pt x="664" y="19"/>
                          </a:lnTo>
                          <a:lnTo>
                            <a:pt x="665" y="23"/>
                          </a:lnTo>
                          <a:lnTo>
                            <a:pt x="15" y="401"/>
                          </a:lnTo>
                          <a:lnTo>
                            <a:pt x="0" y="379"/>
                          </a:lnTo>
                          <a:lnTo>
                            <a:pt x="647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53" name="Line 1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649"/>
                      <a:ext cx="95" cy="27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54" name="Line 1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706"/>
                      <a:ext cx="95" cy="21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55" name="Line 1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754"/>
                      <a:ext cx="95" cy="17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56" name="Line 15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808"/>
                      <a:ext cx="95" cy="1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57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5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59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0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1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269" y="2389"/>
                      <a:ext cx="1075" cy="510"/>
                    </a:xfrm>
                    <a:custGeom>
                      <a:avLst/>
                      <a:gdLst>
                        <a:gd name="T0" fmla="*/ 323 w 1075"/>
                        <a:gd name="T1" fmla="*/ 0 h 510"/>
                        <a:gd name="T2" fmla="*/ 184 w 1075"/>
                        <a:gd name="T3" fmla="*/ 39 h 510"/>
                        <a:gd name="T4" fmla="*/ 145 w 1075"/>
                        <a:gd name="T5" fmla="*/ 61 h 510"/>
                        <a:gd name="T6" fmla="*/ 117 w 1075"/>
                        <a:gd name="T7" fmla="*/ 82 h 510"/>
                        <a:gd name="T8" fmla="*/ 95 w 1075"/>
                        <a:gd name="T9" fmla="*/ 98 h 510"/>
                        <a:gd name="T10" fmla="*/ 80 w 1075"/>
                        <a:gd name="T11" fmla="*/ 111 h 510"/>
                        <a:gd name="T12" fmla="*/ 70 w 1075"/>
                        <a:gd name="T13" fmla="*/ 120 h 510"/>
                        <a:gd name="T14" fmla="*/ 69 w 1075"/>
                        <a:gd name="T15" fmla="*/ 122 h 510"/>
                        <a:gd name="T16" fmla="*/ 37 w 1075"/>
                        <a:gd name="T17" fmla="*/ 158 h 510"/>
                        <a:gd name="T18" fmla="*/ 17 w 1075"/>
                        <a:gd name="T19" fmla="*/ 191 h 510"/>
                        <a:gd name="T20" fmla="*/ 6 w 1075"/>
                        <a:gd name="T21" fmla="*/ 224 h 510"/>
                        <a:gd name="T22" fmla="*/ 0 w 1075"/>
                        <a:gd name="T23" fmla="*/ 254 h 510"/>
                        <a:gd name="T24" fmla="*/ 2 w 1075"/>
                        <a:gd name="T25" fmla="*/ 282 h 510"/>
                        <a:gd name="T26" fmla="*/ 7 w 1075"/>
                        <a:gd name="T27" fmla="*/ 308 h 510"/>
                        <a:gd name="T28" fmla="*/ 15 w 1075"/>
                        <a:gd name="T29" fmla="*/ 328 h 510"/>
                        <a:gd name="T30" fmla="*/ 24 w 1075"/>
                        <a:gd name="T31" fmla="*/ 347 h 510"/>
                        <a:gd name="T32" fmla="*/ 31 w 1075"/>
                        <a:gd name="T33" fmla="*/ 360 h 510"/>
                        <a:gd name="T34" fmla="*/ 37 w 1075"/>
                        <a:gd name="T35" fmla="*/ 369 h 510"/>
                        <a:gd name="T36" fmla="*/ 41 w 1075"/>
                        <a:gd name="T37" fmla="*/ 371 h 510"/>
                        <a:gd name="T38" fmla="*/ 67 w 1075"/>
                        <a:gd name="T39" fmla="*/ 402 h 510"/>
                        <a:gd name="T40" fmla="*/ 98 w 1075"/>
                        <a:gd name="T41" fmla="*/ 428 h 510"/>
                        <a:gd name="T42" fmla="*/ 133 w 1075"/>
                        <a:gd name="T43" fmla="*/ 449 h 510"/>
                        <a:gd name="T44" fmla="*/ 172 w 1075"/>
                        <a:gd name="T45" fmla="*/ 467 h 510"/>
                        <a:gd name="T46" fmla="*/ 213 w 1075"/>
                        <a:gd name="T47" fmla="*/ 480 h 510"/>
                        <a:gd name="T48" fmla="*/ 250 w 1075"/>
                        <a:gd name="T49" fmla="*/ 489 h 510"/>
                        <a:gd name="T50" fmla="*/ 286 w 1075"/>
                        <a:gd name="T51" fmla="*/ 497 h 510"/>
                        <a:gd name="T52" fmla="*/ 317 w 1075"/>
                        <a:gd name="T53" fmla="*/ 502 h 510"/>
                        <a:gd name="T54" fmla="*/ 341 w 1075"/>
                        <a:gd name="T55" fmla="*/ 504 h 510"/>
                        <a:gd name="T56" fmla="*/ 356 w 1075"/>
                        <a:gd name="T57" fmla="*/ 506 h 510"/>
                        <a:gd name="T58" fmla="*/ 362 w 1075"/>
                        <a:gd name="T59" fmla="*/ 506 h 510"/>
                        <a:gd name="T60" fmla="*/ 395 w 1075"/>
                        <a:gd name="T61" fmla="*/ 510 h 510"/>
                        <a:gd name="T62" fmla="*/ 432 w 1075"/>
                        <a:gd name="T63" fmla="*/ 510 h 510"/>
                        <a:gd name="T64" fmla="*/ 473 w 1075"/>
                        <a:gd name="T65" fmla="*/ 508 h 510"/>
                        <a:gd name="T66" fmla="*/ 514 w 1075"/>
                        <a:gd name="T67" fmla="*/ 504 h 510"/>
                        <a:gd name="T68" fmla="*/ 553 w 1075"/>
                        <a:gd name="T69" fmla="*/ 501 h 510"/>
                        <a:gd name="T70" fmla="*/ 588 w 1075"/>
                        <a:gd name="T71" fmla="*/ 497 h 510"/>
                        <a:gd name="T72" fmla="*/ 619 w 1075"/>
                        <a:gd name="T73" fmla="*/ 493 h 510"/>
                        <a:gd name="T74" fmla="*/ 643 w 1075"/>
                        <a:gd name="T75" fmla="*/ 491 h 510"/>
                        <a:gd name="T76" fmla="*/ 660 w 1075"/>
                        <a:gd name="T77" fmla="*/ 488 h 510"/>
                        <a:gd name="T78" fmla="*/ 666 w 1075"/>
                        <a:gd name="T79" fmla="*/ 488 h 510"/>
                        <a:gd name="T80" fmla="*/ 708 w 1075"/>
                        <a:gd name="T81" fmla="*/ 475 h 510"/>
                        <a:gd name="T82" fmla="*/ 751 w 1075"/>
                        <a:gd name="T83" fmla="*/ 458 h 510"/>
                        <a:gd name="T84" fmla="*/ 792 w 1075"/>
                        <a:gd name="T85" fmla="*/ 441 h 510"/>
                        <a:gd name="T86" fmla="*/ 831 w 1075"/>
                        <a:gd name="T87" fmla="*/ 423 h 510"/>
                        <a:gd name="T88" fmla="*/ 866 w 1075"/>
                        <a:gd name="T89" fmla="*/ 404 h 510"/>
                        <a:gd name="T90" fmla="*/ 897 w 1075"/>
                        <a:gd name="T91" fmla="*/ 386 h 510"/>
                        <a:gd name="T92" fmla="*/ 927 w 1075"/>
                        <a:gd name="T93" fmla="*/ 369 h 510"/>
                        <a:gd name="T94" fmla="*/ 949 w 1075"/>
                        <a:gd name="T95" fmla="*/ 354 h 510"/>
                        <a:gd name="T96" fmla="*/ 966 w 1075"/>
                        <a:gd name="T97" fmla="*/ 343 h 510"/>
                        <a:gd name="T98" fmla="*/ 977 w 1075"/>
                        <a:gd name="T99" fmla="*/ 336 h 510"/>
                        <a:gd name="T100" fmla="*/ 981 w 1075"/>
                        <a:gd name="T101" fmla="*/ 332 h 510"/>
                        <a:gd name="T102" fmla="*/ 1075 w 1075"/>
                        <a:gd name="T103" fmla="*/ 317 h 51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075"/>
                        <a:gd name="T157" fmla="*/ 0 h 510"/>
                        <a:gd name="T158" fmla="*/ 1075 w 1075"/>
                        <a:gd name="T159" fmla="*/ 510 h 51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075" h="510">
                          <a:moveTo>
                            <a:pt x="323" y="0"/>
                          </a:moveTo>
                          <a:lnTo>
                            <a:pt x="184" y="39"/>
                          </a:lnTo>
                          <a:lnTo>
                            <a:pt x="145" y="61"/>
                          </a:lnTo>
                          <a:lnTo>
                            <a:pt x="117" y="82"/>
                          </a:lnTo>
                          <a:lnTo>
                            <a:pt x="95" y="98"/>
                          </a:lnTo>
                          <a:lnTo>
                            <a:pt x="80" y="111"/>
                          </a:lnTo>
                          <a:lnTo>
                            <a:pt x="70" y="120"/>
                          </a:lnTo>
                          <a:lnTo>
                            <a:pt x="69" y="122"/>
                          </a:lnTo>
                          <a:lnTo>
                            <a:pt x="37" y="158"/>
                          </a:lnTo>
                          <a:lnTo>
                            <a:pt x="17" y="191"/>
                          </a:lnTo>
                          <a:lnTo>
                            <a:pt x="6" y="224"/>
                          </a:lnTo>
                          <a:lnTo>
                            <a:pt x="0" y="254"/>
                          </a:lnTo>
                          <a:lnTo>
                            <a:pt x="2" y="282"/>
                          </a:lnTo>
                          <a:lnTo>
                            <a:pt x="7" y="308"/>
                          </a:lnTo>
                          <a:lnTo>
                            <a:pt x="15" y="328"/>
                          </a:lnTo>
                          <a:lnTo>
                            <a:pt x="24" y="347"/>
                          </a:lnTo>
                          <a:lnTo>
                            <a:pt x="31" y="360"/>
                          </a:lnTo>
                          <a:lnTo>
                            <a:pt x="37" y="369"/>
                          </a:lnTo>
                          <a:lnTo>
                            <a:pt x="41" y="371"/>
                          </a:lnTo>
                          <a:lnTo>
                            <a:pt x="67" y="402"/>
                          </a:lnTo>
                          <a:lnTo>
                            <a:pt x="98" y="428"/>
                          </a:lnTo>
                          <a:lnTo>
                            <a:pt x="133" y="449"/>
                          </a:lnTo>
                          <a:lnTo>
                            <a:pt x="172" y="467"/>
                          </a:lnTo>
                          <a:lnTo>
                            <a:pt x="213" y="480"/>
                          </a:lnTo>
                          <a:lnTo>
                            <a:pt x="250" y="489"/>
                          </a:lnTo>
                          <a:lnTo>
                            <a:pt x="286" y="497"/>
                          </a:lnTo>
                          <a:lnTo>
                            <a:pt x="317" y="502"/>
                          </a:lnTo>
                          <a:lnTo>
                            <a:pt x="341" y="504"/>
                          </a:lnTo>
                          <a:lnTo>
                            <a:pt x="356" y="506"/>
                          </a:lnTo>
                          <a:lnTo>
                            <a:pt x="362" y="506"/>
                          </a:lnTo>
                          <a:lnTo>
                            <a:pt x="395" y="510"/>
                          </a:lnTo>
                          <a:lnTo>
                            <a:pt x="432" y="510"/>
                          </a:lnTo>
                          <a:lnTo>
                            <a:pt x="473" y="508"/>
                          </a:lnTo>
                          <a:lnTo>
                            <a:pt x="514" y="504"/>
                          </a:lnTo>
                          <a:lnTo>
                            <a:pt x="553" y="501"/>
                          </a:lnTo>
                          <a:lnTo>
                            <a:pt x="588" y="497"/>
                          </a:lnTo>
                          <a:lnTo>
                            <a:pt x="619" y="493"/>
                          </a:lnTo>
                          <a:lnTo>
                            <a:pt x="643" y="491"/>
                          </a:lnTo>
                          <a:lnTo>
                            <a:pt x="660" y="488"/>
                          </a:lnTo>
                          <a:lnTo>
                            <a:pt x="666" y="488"/>
                          </a:lnTo>
                          <a:lnTo>
                            <a:pt x="708" y="475"/>
                          </a:lnTo>
                          <a:lnTo>
                            <a:pt x="751" y="458"/>
                          </a:lnTo>
                          <a:lnTo>
                            <a:pt x="792" y="441"/>
                          </a:lnTo>
                          <a:lnTo>
                            <a:pt x="831" y="423"/>
                          </a:lnTo>
                          <a:lnTo>
                            <a:pt x="866" y="404"/>
                          </a:lnTo>
                          <a:lnTo>
                            <a:pt x="897" y="386"/>
                          </a:lnTo>
                          <a:lnTo>
                            <a:pt x="927" y="369"/>
                          </a:lnTo>
                          <a:lnTo>
                            <a:pt x="949" y="354"/>
                          </a:lnTo>
                          <a:lnTo>
                            <a:pt x="966" y="343"/>
                          </a:lnTo>
                          <a:lnTo>
                            <a:pt x="977" y="336"/>
                          </a:lnTo>
                          <a:lnTo>
                            <a:pt x="981" y="332"/>
                          </a:lnTo>
                          <a:lnTo>
                            <a:pt x="1075" y="31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282" y="2471"/>
                      <a:ext cx="120" cy="94"/>
                    </a:xfrm>
                    <a:custGeom>
                      <a:avLst/>
                      <a:gdLst>
                        <a:gd name="T0" fmla="*/ 35 w 120"/>
                        <a:gd name="T1" fmla="*/ 94 h 94"/>
                        <a:gd name="T2" fmla="*/ 0 w 120"/>
                        <a:gd name="T3" fmla="*/ 48 h 94"/>
                        <a:gd name="T4" fmla="*/ 83 w 120"/>
                        <a:gd name="T5" fmla="*/ 0 h 94"/>
                        <a:gd name="T6" fmla="*/ 85 w 120"/>
                        <a:gd name="T7" fmla="*/ 0 h 94"/>
                        <a:gd name="T8" fmla="*/ 91 w 120"/>
                        <a:gd name="T9" fmla="*/ 0 h 94"/>
                        <a:gd name="T10" fmla="*/ 98 w 120"/>
                        <a:gd name="T11" fmla="*/ 1 h 94"/>
                        <a:gd name="T12" fmla="*/ 107 w 120"/>
                        <a:gd name="T13" fmla="*/ 5 h 94"/>
                        <a:gd name="T14" fmla="*/ 115 w 120"/>
                        <a:gd name="T15" fmla="*/ 14 h 94"/>
                        <a:gd name="T16" fmla="*/ 119 w 120"/>
                        <a:gd name="T17" fmla="*/ 27 h 94"/>
                        <a:gd name="T18" fmla="*/ 120 w 120"/>
                        <a:gd name="T19" fmla="*/ 46 h 94"/>
                        <a:gd name="T20" fmla="*/ 35 w 120"/>
                        <a:gd name="T21" fmla="*/ 94 h 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94"/>
                        <a:gd name="T35" fmla="*/ 120 w 120"/>
                        <a:gd name="T36" fmla="*/ 94 h 9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94">
                          <a:moveTo>
                            <a:pt x="35" y="94"/>
                          </a:moveTo>
                          <a:lnTo>
                            <a:pt x="0" y="48"/>
                          </a:lnTo>
                          <a:lnTo>
                            <a:pt x="83" y="0"/>
                          </a:lnTo>
                          <a:lnTo>
                            <a:pt x="85" y="0"/>
                          </a:lnTo>
                          <a:lnTo>
                            <a:pt x="91" y="0"/>
                          </a:lnTo>
                          <a:lnTo>
                            <a:pt x="98" y="1"/>
                          </a:lnTo>
                          <a:lnTo>
                            <a:pt x="107" y="5"/>
                          </a:lnTo>
                          <a:lnTo>
                            <a:pt x="115" y="14"/>
                          </a:lnTo>
                          <a:lnTo>
                            <a:pt x="119" y="27"/>
                          </a:lnTo>
                          <a:lnTo>
                            <a:pt x="120" y="46"/>
                          </a:lnTo>
                          <a:lnTo>
                            <a:pt x="35" y="94"/>
                          </a:lnTo>
                          <a:close/>
                        </a:path>
                      </a:pathLst>
                    </a:custGeom>
                    <a:solidFill>
                      <a:srgbClr val="2B2BFF"/>
                    </a:solidFill>
                    <a:ln w="0">
                      <a:solidFill>
                        <a:srgbClr val="2B2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287" y="2471"/>
                      <a:ext cx="114" cy="89"/>
                    </a:xfrm>
                    <a:custGeom>
                      <a:avLst/>
                      <a:gdLst>
                        <a:gd name="T0" fmla="*/ 30 w 114"/>
                        <a:gd name="T1" fmla="*/ 89 h 89"/>
                        <a:gd name="T2" fmla="*/ 0 w 114"/>
                        <a:gd name="T3" fmla="*/ 48 h 89"/>
                        <a:gd name="T4" fmla="*/ 82 w 114"/>
                        <a:gd name="T5" fmla="*/ 0 h 89"/>
                        <a:gd name="T6" fmla="*/ 84 w 114"/>
                        <a:gd name="T7" fmla="*/ 1 h 89"/>
                        <a:gd name="T8" fmla="*/ 91 w 114"/>
                        <a:gd name="T9" fmla="*/ 1 h 89"/>
                        <a:gd name="T10" fmla="*/ 99 w 114"/>
                        <a:gd name="T11" fmla="*/ 5 h 89"/>
                        <a:gd name="T12" fmla="*/ 108 w 114"/>
                        <a:gd name="T13" fmla="*/ 12 h 89"/>
                        <a:gd name="T14" fmla="*/ 114 w 114"/>
                        <a:gd name="T15" fmla="*/ 24 h 89"/>
                        <a:gd name="T16" fmla="*/ 114 w 114"/>
                        <a:gd name="T17" fmla="*/ 40 h 89"/>
                        <a:gd name="T18" fmla="*/ 30 w 114"/>
                        <a:gd name="T19" fmla="*/ 89 h 8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89"/>
                        <a:gd name="T32" fmla="*/ 114 w 114"/>
                        <a:gd name="T33" fmla="*/ 89 h 8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89">
                          <a:moveTo>
                            <a:pt x="30" y="89"/>
                          </a:moveTo>
                          <a:lnTo>
                            <a:pt x="0" y="48"/>
                          </a:lnTo>
                          <a:lnTo>
                            <a:pt x="82" y="0"/>
                          </a:lnTo>
                          <a:lnTo>
                            <a:pt x="84" y="1"/>
                          </a:lnTo>
                          <a:lnTo>
                            <a:pt x="91" y="1"/>
                          </a:lnTo>
                          <a:lnTo>
                            <a:pt x="99" y="5"/>
                          </a:lnTo>
                          <a:lnTo>
                            <a:pt x="108" y="12"/>
                          </a:lnTo>
                          <a:lnTo>
                            <a:pt x="114" y="24"/>
                          </a:lnTo>
                          <a:lnTo>
                            <a:pt x="114" y="40"/>
                          </a:lnTo>
                          <a:lnTo>
                            <a:pt x="30" y="89"/>
                          </a:lnTo>
                          <a:close/>
                        </a:path>
                      </a:pathLst>
                    </a:custGeom>
                    <a:solidFill>
                      <a:srgbClr val="5555FF"/>
                    </a:solidFill>
                    <a:ln w="0">
                      <a:solidFill>
                        <a:srgbClr val="555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93" y="2472"/>
                      <a:ext cx="108" cy="82"/>
                    </a:xfrm>
                    <a:custGeom>
                      <a:avLst/>
                      <a:gdLst>
                        <a:gd name="T0" fmla="*/ 24 w 108"/>
                        <a:gd name="T1" fmla="*/ 82 h 82"/>
                        <a:gd name="T2" fmla="*/ 0 w 108"/>
                        <a:gd name="T3" fmla="*/ 49 h 82"/>
                        <a:gd name="T4" fmla="*/ 80 w 108"/>
                        <a:gd name="T5" fmla="*/ 0 h 82"/>
                        <a:gd name="T6" fmla="*/ 82 w 108"/>
                        <a:gd name="T7" fmla="*/ 0 h 82"/>
                        <a:gd name="T8" fmla="*/ 87 w 108"/>
                        <a:gd name="T9" fmla="*/ 2 h 82"/>
                        <a:gd name="T10" fmla="*/ 95 w 108"/>
                        <a:gd name="T11" fmla="*/ 6 h 82"/>
                        <a:gd name="T12" fmla="*/ 102 w 108"/>
                        <a:gd name="T13" fmla="*/ 11 h 82"/>
                        <a:gd name="T14" fmla="*/ 106 w 108"/>
                        <a:gd name="T15" fmla="*/ 21 h 82"/>
                        <a:gd name="T16" fmla="*/ 108 w 108"/>
                        <a:gd name="T17" fmla="*/ 36 h 82"/>
                        <a:gd name="T18" fmla="*/ 24 w 108"/>
                        <a:gd name="T19" fmla="*/ 82 h 8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8"/>
                        <a:gd name="T31" fmla="*/ 0 h 82"/>
                        <a:gd name="T32" fmla="*/ 108 w 108"/>
                        <a:gd name="T33" fmla="*/ 82 h 8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8" h="82">
                          <a:moveTo>
                            <a:pt x="24" y="82"/>
                          </a:moveTo>
                          <a:lnTo>
                            <a:pt x="0" y="49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7" y="2"/>
                          </a:lnTo>
                          <a:lnTo>
                            <a:pt x="95" y="6"/>
                          </a:lnTo>
                          <a:lnTo>
                            <a:pt x="102" y="11"/>
                          </a:lnTo>
                          <a:lnTo>
                            <a:pt x="106" y="21"/>
                          </a:lnTo>
                          <a:lnTo>
                            <a:pt x="108" y="36"/>
                          </a:lnTo>
                          <a:lnTo>
                            <a:pt x="24" y="82"/>
                          </a:lnTo>
                          <a:close/>
                        </a:path>
                      </a:pathLst>
                    </a:custGeom>
                    <a:solidFill>
                      <a:srgbClr val="8080FF"/>
                    </a:solidFill>
                    <a:ln w="0">
                      <a:solidFill>
                        <a:srgbClr val="808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299" y="2474"/>
                      <a:ext cx="100" cy="74"/>
                    </a:xfrm>
                    <a:custGeom>
                      <a:avLst/>
                      <a:gdLst>
                        <a:gd name="T0" fmla="*/ 18 w 100"/>
                        <a:gd name="T1" fmla="*/ 74 h 74"/>
                        <a:gd name="T2" fmla="*/ 0 w 100"/>
                        <a:gd name="T3" fmla="*/ 47 h 74"/>
                        <a:gd name="T4" fmla="*/ 77 w 100"/>
                        <a:gd name="T5" fmla="*/ 0 h 74"/>
                        <a:gd name="T6" fmla="*/ 79 w 100"/>
                        <a:gd name="T7" fmla="*/ 0 h 74"/>
                        <a:gd name="T8" fmla="*/ 81 w 100"/>
                        <a:gd name="T9" fmla="*/ 0 h 74"/>
                        <a:gd name="T10" fmla="*/ 85 w 100"/>
                        <a:gd name="T11" fmla="*/ 2 h 74"/>
                        <a:gd name="T12" fmla="*/ 89 w 100"/>
                        <a:gd name="T13" fmla="*/ 4 h 74"/>
                        <a:gd name="T14" fmla="*/ 92 w 100"/>
                        <a:gd name="T15" fmla="*/ 8 h 74"/>
                        <a:gd name="T16" fmla="*/ 96 w 100"/>
                        <a:gd name="T17" fmla="*/ 11 h 74"/>
                        <a:gd name="T18" fmla="*/ 98 w 100"/>
                        <a:gd name="T19" fmla="*/ 15 h 74"/>
                        <a:gd name="T20" fmla="*/ 100 w 100"/>
                        <a:gd name="T21" fmla="*/ 21 h 74"/>
                        <a:gd name="T22" fmla="*/ 100 w 100"/>
                        <a:gd name="T23" fmla="*/ 28 h 74"/>
                        <a:gd name="T24" fmla="*/ 18 w 100"/>
                        <a:gd name="T25" fmla="*/ 74 h 7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0"/>
                        <a:gd name="T40" fmla="*/ 0 h 74"/>
                        <a:gd name="T41" fmla="*/ 100 w 100"/>
                        <a:gd name="T42" fmla="*/ 74 h 7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0" h="74">
                          <a:moveTo>
                            <a:pt x="18" y="74"/>
                          </a:moveTo>
                          <a:lnTo>
                            <a:pt x="0" y="47"/>
                          </a:lnTo>
                          <a:lnTo>
                            <a:pt x="77" y="0"/>
                          </a:lnTo>
                          <a:lnTo>
                            <a:pt x="79" y="0"/>
                          </a:lnTo>
                          <a:lnTo>
                            <a:pt x="81" y="0"/>
                          </a:lnTo>
                          <a:lnTo>
                            <a:pt x="85" y="2"/>
                          </a:lnTo>
                          <a:lnTo>
                            <a:pt x="89" y="4"/>
                          </a:lnTo>
                          <a:lnTo>
                            <a:pt x="92" y="8"/>
                          </a:lnTo>
                          <a:lnTo>
                            <a:pt x="96" y="11"/>
                          </a:lnTo>
                          <a:lnTo>
                            <a:pt x="98" y="15"/>
                          </a:lnTo>
                          <a:lnTo>
                            <a:pt x="100" y="21"/>
                          </a:lnTo>
                          <a:lnTo>
                            <a:pt x="100" y="28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solidFill>
                      <a:srgbClr val="AAAAFF"/>
                    </a:solidFill>
                    <a:ln w="0">
                      <a:solidFill>
                        <a:srgbClr val="AAAA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8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304" y="2474"/>
                      <a:ext cx="95" cy="67"/>
                    </a:xfrm>
                    <a:custGeom>
                      <a:avLst/>
                      <a:gdLst>
                        <a:gd name="T0" fmla="*/ 13 w 95"/>
                        <a:gd name="T1" fmla="*/ 67 h 67"/>
                        <a:gd name="T2" fmla="*/ 0 w 95"/>
                        <a:gd name="T3" fmla="*/ 47 h 67"/>
                        <a:gd name="T4" fmla="*/ 76 w 95"/>
                        <a:gd name="T5" fmla="*/ 0 h 67"/>
                        <a:gd name="T6" fmla="*/ 78 w 95"/>
                        <a:gd name="T7" fmla="*/ 2 h 67"/>
                        <a:gd name="T8" fmla="*/ 80 w 95"/>
                        <a:gd name="T9" fmla="*/ 4 h 67"/>
                        <a:gd name="T10" fmla="*/ 84 w 95"/>
                        <a:gd name="T11" fmla="*/ 6 h 67"/>
                        <a:gd name="T12" fmla="*/ 87 w 95"/>
                        <a:gd name="T13" fmla="*/ 9 h 67"/>
                        <a:gd name="T14" fmla="*/ 91 w 95"/>
                        <a:gd name="T15" fmla="*/ 13 h 67"/>
                        <a:gd name="T16" fmla="*/ 95 w 95"/>
                        <a:gd name="T17" fmla="*/ 19 h 67"/>
                        <a:gd name="T18" fmla="*/ 95 w 95"/>
                        <a:gd name="T19" fmla="*/ 22 h 67"/>
                        <a:gd name="T20" fmla="*/ 13 w 95"/>
                        <a:gd name="T21" fmla="*/ 67 h 6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5"/>
                        <a:gd name="T34" fmla="*/ 0 h 67"/>
                        <a:gd name="T35" fmla="*/ 95 w 95"/>
                        <a:gd name="T36" fmla="*/ 67 h 6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5" h="67">
                          <a:moveTo>
                            <a:pt x="13" y="67"/>
                          </a:moveTo>
                          <a:lnTo>
                            <a:pt x="0" y="47"/>
                          </a:lnTo>
                          <a:lnTo>
                            <a:pt x="76" y="0"/>
                          </a:lnTo>
                          <a:lnTo>
                            <a:pt x="78" y="2"/>
                          </a:lnTo>
                          <a:lnTo>
                            <a:pt x="80" y="4"/>
                          </a:lnTo>
                          <a:lnTo>
                            <a:pt x="84" y="6"/>
                          </a:lnTo>
                          <a:lnTo>
                            <a:pt x="87" y="9"/>
                          </a:lnTo>
                          <a:lnTo>
                            <a:pt x="91" y="13"/>
                          </a:lnTo>
                          <a:lnTo>
                            <a:pt x="95" y="19"/>
                          </a:lnTo>
                          <a:lnTo>
                            <a:pt x="95" y="22"/>
                          </a:lnTo>
                          <a:lnTo>
                            <a:pt x="13" y="67"/>
                          </a:lnTo>
                          <a:close/>
                        </a:path>
                      </a:pathLst>
                    </a:custGeom>
                    <a:solidFill>
                      <a:srgbClr val="D5D5FF"/>
                    </a:solidFill>
                    <a:ln w="0">
                      <a:solidFill>
                        <a:srgbClr val="D5D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9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310" y="2476"/>
                      <a:ext cx="89" cy="59"/>
                    </a:xfrm>
                    <a:custGeom>
                      <a:avLst/>
                      <a:gdLst>
                        <a:gd name="T0" fmla="*/ 89 w 89"/>
                        <a:gd name="T1" fmla="*/ 15 h 59"/>
                        <a:gd name="T2" fmla="*/ 7 w 89"/>
                        <a:gd name="T3" fmla="*/ 59 h 59"/>
                        <a:gd name="T4" fmla="*/ 0 w 89"/>
                        <a:gd name="T5" fmla="*/ 45 h 59"/>
                        <a:gd name="T6" fmla="*/ 74 w 89"/>
                        <a:gd name="T7" fmla="*/ 0 h 59"/>
                        <a:gd name="T8" fmla="*/ 89 w 89"/>
                        <a:gd name="T9" fmla="*/ 15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59"/>
                        <a:gd name="T17" fmla="*/ 89 w 89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59">
                          <a:moveTo>
                            <a:pt x="89" y="15"/>
                          </a:moveTo>
                          <a:lnTo>
                            <a:pt x="7" y="59"/>
                          </a:lnTo>
                          <a:lnTo>
                            <a:pt x="0" y="45"/>
                          </a:lnTo>
                          <a:lnTo>
                            <a:pt x="74" y="0"/>
                          </a:lnTo>
                          <a:lnTo>
                            <a:pt x="89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1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4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92" y="240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5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7" y="242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51" y="2437"/>
                      <a:ext cx="5" cy="9"/>
                    </a:xfrm>
                    <a:custGeom>
                      <a:avLst/>
                      <a:gdLst>
                        <a:gd name="T0" fmla="*/ 5 w 5"/>
                        <a:gd name="T1" fmla="*/ 0 h 9"/>
                        <a:gd name="T2" fmla="*/ 0 w 5"/>
                        <a:gd name="T3" fmla="*/ 6 h 9"/>
                        <a:gd name="T4" fmla="*/ 4 w 5"/>
                        <a:gd name="T5" fmla="*/ 9 h 9"/>
                        <a:gd name="T6" fmla="*/ 0 60000 65536"/>
                        <a:gd name="T7" fmla="*/ 0 60000 65536"/>
                        <a:gd name="T8" fmla="*/ 0 60000 65536"/>
                        <a:gd name="T9" fmla="*/ 0 w 5"/>
                        <a:gd name="T10" fmla="*/ 0 h 9"/>
                        <a:gd name="T11" fmla="*/ 5 w 5"/>
                        <a:gd name="T12" fmla="*/ 9 h 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" h="9">
                          <a:moveTo>
                            <a:pt x="5" y="0"/>
                          </a:moveTo>
                          <a:lnTo>
                            <a:pt x="0" y="6"/>
                          </a:lnTo>
                          <a:lnTo>
                            <a:pt x="4" y="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6" y="2456"/>
                      <a:ext cx="11" cy="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8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8" y="2456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9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12" y="2443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0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6" y="24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1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2" y="24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2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86" y="2398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3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238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4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36" y="2370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5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0" y="2356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6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4" y="2343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7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9" y="23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8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5" y="23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9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9" y="229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0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3" y="228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1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7" y="2270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2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3" y="2255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3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57" y="2241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4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1" y="22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5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07" y="22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6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31" y="2198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7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5" y="2191"/>
                      <a:ext cx="1" cy="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8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63" y="2483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9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9" y="2498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0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3" y="25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1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89" y="25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2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5" y="2541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3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39" y="25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4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5" y="256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5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91" y="2584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6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65" y="2598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7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1" y="26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8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7" y="26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9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93" y="2641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10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7" y="26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11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2242" y="2669"/>
                      <a:ext cx="13" cy="7"/>
                    </a:xfrm>
                    <a:custGeom>
                      <a:avLst/>
                      <a:gdLst>
                        <a:gd name="T0" fmla="*/ 13 w 13"/>
                        <a:gd name="T1" fmla="*/ 0 h 7"/>
                        <a:gd name="T2" fmla="*/ 0 w 13"/>
                        <a:gd name="T3" fmla="*/ 7 h 7"/>
                        <a:gd name="T4" fmla="*/ 0 w 13"/>
                        <a:gd name="T5" fmla="*/ 7 h 7"/>
                        <a:gd name="T6" fmla="*/ 0 60000 65536"/>
                        <a:gd name="T7" fmla="*/ 0 60000 65536"/>
                        <a:gd name="T8" fmla="*/ 0 60000 65536"/>
                        <a:gd name="T9" fmla="*/ 0 w 13"/>
                        <a:gd name="T10" fmla="*/ 0 h 7"/>
                        <a:gd name="T11" fmla="*/ 13 w 13"/>
                        <a:gd name="T12" fmla="*/ 7 h 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" h="7">
                          <a:moveTo>
                            <a:pt x="13" y="0"/>
                          </a:moveTo>
                          <a:lnTo>
                            <a:pt x="0" y="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12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4" y="2686"/>
                      <a:ext cx="11" cy="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13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76" y="268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14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0" y="266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15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579" y="1962"/>
                      <a:ext cx="691" cy="429"/>
                    </a:xfrm>
                    <a:custGeom>
                      <a:avLst/>
                      <a:gdLst>
                        <a:gd name="T0" fmla="*/ 654 w 691"/>
                        <a:gd name="T1" fmla="*/ 0 h 429"/>
                        <a:gd name="T2" fmla="*/ 658 w 691"/>
                        <a:gd name="T3" fmla="*/ 0 h 429"/>
                        <a:gd name="T4" fmla="*/ 663 w 691"/>
                        <a:gd name="T5" fmla="*/ 0 h 429"/>
                        <a:gd name="T6" fmla="*/ 671 w 691"/>
                        <a:gd name="T7" fmla="*/ 2 h 429"/>
                        <a:gd name="T8" fmla="*/ 678 w 691"/>
                        <a:gd name="T9" fmla="*/ 6 h 429"/>
                        <a:gd name="T10" fmla="*/ 686 w 691"/>
                        <a:gd name="T11" fmla="*/ 13 h 429"/>
                        <a:gd name="T12" fmla="*/ 691 w 691"/>
                        <a:gd name="T13" fmla="*/ 28 h 429"/>
                        <a:gd name="T14" fmla="*/ 691 w 691"/>
                        <a:gd name="T15" fmla="*/ 47 h 429"/>
                        <a:gd name="T16" fmla="*/ 35 w 691"/>
                        <a:gd name="T17" fmla="*/ 429 h 429"/>
                        <a:gd name="T18" fmla="*/ 0 w 691"/>
                        <a:gd name="T19" fmla="*/ 381 h 429"/>
                        <a:gd name="T20" fmla="*/ 654 w 691"/>
                        <a:gd name="T21" fmla="*/ 0 h 42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91"/>
                        <a:gd name="T34" fmla="*/ 0 h 429"/>
                        <a:gd name="T35" fmla="*/ 691 w 691"/>
                        <a:gd name="T36" fmla="*/ 429 h 42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91" h="429">
                          <a:moveTo>
                            <a:pt x="654" y="0"/>
                          </a:moveTo>
                          <a:lnTo>
                            <a:pt x="658" y="0"/>
                          </a:lnTo>
                          <a:lnTo>
                            <a:pt x="663" y="0"/>
                          </a:lnTo>
                          <a:lnTo>
                            <a:pt x="671" y="2"/>
                          </a:lnTo>
                          <a:lnTo>
                            <a:pt x="678" y="6"/>
                          </a:lnTo>
                          <a:lnTo>
                            <a:pt x="686" y="13"/>
                          </a:lnTo>
                          <a:lnTo>
                            <a:pt x="691" y="28"/>
                          </a:lnTo>
                          <a:lnTo>
                            <a:pt x="691" y="47"/>
                          </a:lnTo>
                          <a:lnTo>
                            <a:pt x="35" y="429"/>
                          </a:lnTo>
                          <a:lnTo>
                            <a:pt x="0" y="381"/>
                          </a:lnTo>
                          <a:lnTo>
                            <a:pt x="654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16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584" y="1962"/>
                      <a:ext cx="686" cy="421"/>
                    </a:xfrm>
                    <a:custGeom>
                      <a:avLst/>
                      <a:gdLst>
                        <a:gd name="T0" fmla="*/ 653 w 686"/>
                        <a:gd name="T1" fmla="*/ 0 h 421"/>
                        <a:gd name="T2" fmla="*/ 657 w 686"/>
                        <a:gd name="T3" fmla="*/ 0 h 421"/>
                        <a:gd name="T4" fmla="*/ 662 w 686"/>
                        <a:gd name="T5" fmla="*/ 2 h 421"/>
                        <a:gd name="T6" fmla="*/ 671 w 686"/>
                        <a:gd name="T7" fmla="*/ 4 h 421"/>
                        <a:gd name="T8" fmla="*/ 679 w 686"/>
                        <a:gd name="T9" fmla="*/ 12 h 421"/>
                        <a:gd name="T10" fmla="*/ 684 w 686"/>
                        <a:gd name="T11" fmla="*/ 23 h 421"/>
                        <a:gd name="T12" fmla="*/ 686 w 686"/>
                        <a:gd name="T13" fmla="*/ 41 h 421"/>
                        <a:gd name="T14" fmla="*/ 32 w 686"/>
                        <a:gd name="T15" fmla="*/ 421 h 421"/>
                        <a:gd name="T16" fmla="*/ 0 w 686"/>
                        <a:gd name="T17" fmla="*/ 381 h 421"/>
                        <a:gd name="T18" fmla="*/ 653 w 686"/>
                        <a:gd name="T19" fmla="*/ 0 h 4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86"/>
                        <a:gd name="T31" fmla="*/ 0 h 421"/>
                        <a:gd name="T32" fmla="*/ 686 w 686"/>
                        <a:gd name="T33" fmla="*/ 421 h 4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86" h="421">
                          <a:moveTo>
                            <a:pt x="653" y="0"/>
                          </a:moveTo>
                          <a:lnTo>
                            <a:pt x="657" y="0"/>
                          </a:lnTo>
                          <a:lnTo>
                            <a:pt x="662" y="2"/>
                          </a:lnTo>
                          <a:lnTo>
                            <a:pt x="671" y="4"/>
                          </a:lnTo>
                          <a:lnTo>
                            <a:pt x="679" y="12"/>
                          </a:lnTo>
                          <a:lnTo>
                            <a:pt x="684" y="23"/>
                          </a:lnTo>
                          <a:lnTo>
                            <a:pt x="686" y="41"/>
                          </a:lnTo>
                          <a:lnTo>
                            <a:pt x="32" y="421"/>
                          </a:lnTo>
                          <a:lnTo>
                            <a:pt x="0" y="381"/>
                          </a:lnTo>
                          <a:lnTo>
                            <a:pt x="653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17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592" y="1964"/>
                      <a:ext cx="676" cy="414"/>
                    </a:xfrm>
                    <a:custGeom>
                      <a:avLst/>
                      <a:gdLst>
                        <a:gd name="T0" fmla="*/ 650 w 676"/>
                        <a:gd name="T1" fmla="*/ 0 h 414"/>
                        <a:gd name="T2" fmla="*/ 652 w 676"/>
                        <a:gd name="T3" fmla="*/ 0 h 414"/>
                        <a:gd name="T4" fmla="*/ 658 w 676"/>
                        <a:gd name="T5" fmla="*/ 2 h 414"/>
                        <a:gd name="T6" fmla="*/ 665 w 676"/>
                        <a:gd name="T7" fmla="*/ 4 h 414"/>
                        <a:gd name="T8" fmla="*/ 671 w 676"/>
                        <a:gd name="T9" fmla="*/ 11 h 414"/>
                        <a:gd name="T10" fmla="*/ 676 w 676"/>
                        <a:gd name="T11" fmla="*/ 21 h 414"/>
                        <a:gd name="T12" fmla="*/ 676 w 676"/>
                        <a:gd name="T13" fmla="*/ 34 h 414"/>
                        <a:gd name="T14" fmla="*/ 24 w 676"/>
                        <a:gd name="T15" fmla="*/ 414 h 414"/>
                        <a:gd name="T16" fmla="*/ 0 w 676"/>
                        <a:gd name="T17" fmla="*/ 379 h 414"/>
                        <a:gd name="T18" fmla="*/ 650 w 676"/>
                        <a:gd name="T19" fmla="*/ 0 h 4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76"/>
                        <a:gd name="T31" fmla="*/ 0 h 414"/>
                        <a:gd name="T32" fmla="*/ 676 w 676"/>
                        <a:gd name="T33" fmla="*/ 414 h 4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76" h="414">
                          <a:moveTo>
                            <a:pt x="650" y="0"/>
                          </a:moveTo>
                          <a:lnTo>
                            <a:pt x="652" y="0"/>
                          </a:lnTo>
                          <a:lnTo>
                            <a:pt x="658" y="2"/>
                          </a:lnTo>
                          <a:lnTo>
                            <a:pt x="665" y="4"/>
                          </a:lnTo>
                          <a:lnTo>
                            <a:pt x="671" y="11"/>
                          </a:lnTo>
                          <a:lnTo>
                            <a:pt x="676" y="21"/>
                          </a:lnTo>
                          <a:lnTo>
                            <a:pt x="676" y="34"/>
                          </a:lnTo>
                          <a:lnTo>
                            <a:pt x="24" y="414"/>
                          </a:lnTo>
                          <a:lnTo>
                            <a:pt x="0" y="379"/>
                          </a:lnTo>
                          <a:lnTo>
                            <a:pt x="650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18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597" y="1964"/>
                      <a:ext cx="671" cy="406"/>
                    </a:xfrm>
                    <a:custGeom>
                      <a:avLst/>
                      <a:gdLst>
                        <a:gd name="T0" fmla="*/ 649 w 671"/>
                        <a:gd name="T1" fmla="*/ 0 h 406"/>
                        <a:gd name="T2" fmla="*/ 649 w 671"/>
                        <a:gd name="T3" fmla="*/ 0 h 406"/>
                        <a:gd name="T4" fmla="*/ 651 w 671"/>
                        <a:gd name="T5" fmla="*/ 2 h 406"/>
                        <a:gd name="T6" fmla="*/ 655 w 671"/>
                        <a:gd name="T7" fmla="*/ 2 h 406"/>
                        <a:gd name="T8" fmla="*/ 658 w 671"/>
                        <a:gd name="T9" fmla="*/ 6 h 406"/>
                        <a:gd name="T10" fmla="*/ 662 w 671"/>
                        <a:gd name="T11" fmla="*/ 8 h 406"/>
                        <a:gd name="T12" fmla="*/ 666 w 671"/>
                        <a:gd name="T13" fmla="*/ 11 h 406"/>
                        <a:gd name="T14" fmla="*/ 670 w 671"/>
                        <a:gd name="T15" fmla="*/ 17 h 406"/>
                        <a:gd name="T16" fmla="*/ 671 w 671"/>
                        <a:gd name="T17" fmla="*/ 23 h 406"/>
                        <a:gd name="T18" fmla="*/ 671 w 671"/>
                        <a:gd name="T19" fmla="*/ 28 h 406"/>
                        <a:gd name="T20" fmla="*/ 19 w 671"/>
                        <a:gd name="T21" fmla="*/ 406 h 406"/>
                        <a:gd name="T22" fmla="*/ 0 w 671"/>
                        <a:gd name="T23" fmla="*/ 379 h 406"/>
                        <a:gd name="T24" fmla="*/ 649 w 671"/>
                        <a:gd name="T25" fmla="*/ 0 h 4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71"/>
                        <a:gd name="T40" fmla="*/ 0 h 406"/>
                        <a:gd name="T41" fmla="*/ 671 w 671"/>
                        <a:gd name="T42" fmla="*/ 406 h 40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71" h="406">
                          <a:moveTo>
                            <a:pt x="649" y="0"/>
                          </a:moveTo>
                          <a:lnTo>
                            <a:pt x="649" y="0"/>
                          </a:lnTo>
                          <a:lnTo>
                            <a:pt x="651" y="2"/>
                          </a:lnTo>
                          <a:lnTo>
                            <a:pt x="655" y="2"/>
                          </a:lnTo>
                          <a:lnTo>
                            <a:pt x="658" y="6"/>
                          </a:lnTo>
                          <a:lnTo>
                            <a:pt x="662" y="8"/>
                          </a:lnTo>
                          <a:lnTo>
                            <a:pt x="666" y="11"/>
                          </a:lnTo>
                          <a:lnTo>
                            <a:pt x="670" y="17"/>
                          </a:lnTo>
                          <a:lnTo>
                            <a:pt x="671" y="23"/>
                          </a:lnTo>
                          <a:lnTo>
                            <a:pt x="671" y="28"/>
                          </a:lnTo>
                          <a:lnTo>
                            <a:pt x="19" y="406"/>
                          </a:lnTo>
                          <a:lnTo>
                            <a:pt x="0" y="379"/>
                          </a:lnTo>
                          <a:lnTo>
                            <a:pt x="649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19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621" y="1966"/>
                      <a:ext cx="646" cy="386"/>
                    </a:xfrm>
                    <a:custGeom>
                      <a:avLst/>
                      <a:gdLst>
                        <a:gd name="T0" fmla="*/ 646 w 646"/>
                        <a:gd name="T1" fmla="*/ 15 h 386"/>
                        <a:gd name="T2" fmla="*/ 8 w 646"/>
                        <a:gd name="T3" fmla="*/ 386 h 386"/>
                        <a:gd name="T4" fmla="*/ 0 w 646"/>
                        <a:gd name="T5" fmla="*/ 371 h 386"/>
                        <a:gd name="T6" fmla="*/ 633 w 646"/>
                        <a:gd name="T7" fmla="*/ 0 h 386"/>
                        <a:gd name="T8" fmla="*/ 646 w 646"/>
                        <a:gd name="T9" fmla="*/ 15 h 3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6"/>
                        <a:gd name="T16" fmla="*/ 0 h 386"/>
                        <a:gd name="T17" fmla="*/ 646 w 646"/>
                        <a:gd name="T18" fmla="*/ 386 h 3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6" h="386">
                          <a:moveTo>
                            <a:pt x="646" y="15"/>
                          </a:moveTo>
                          <a:lnTo>
                            <a:pt x="8" y="386"/>
                          </a:lnTo>
                          <a:lnTo>
                            <a:pt x="0" y="371"/>
                          </a:lnTo>
                          <a:lnTo>
                            <a:pt x="633" y="0"/>
                          </a:lnTo>
                          <a:lnTo>
                            <a:pt x="646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0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1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2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2192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3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108" y="2576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4 h 117"/>
                        <a:gd name="T4" fmla="*/ 0 w 72"/>
                        <a:gd name="T5" fmla="*/ 0 h 117"/>
                        <a:gd name="T6" fmla="*/ 0 w 72"/>
                        <a:gd name="T7" fmla="*/ 84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4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B200"/>
                    </a:solidFill>
                    <a:ln w="0">
                      <a:solidFill>
                        <a:srgbClr val="00B2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4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180" y="2576"/>
                      <a:ext cx="70" cy="117"/>
                    </a:xfrm>
                    <a:custGeom>
                      <a:avLst/>
                      <a:gdLst>
                        <a:gd name="T0" fmla="*/ 0 w 70"/>
                        <a:gd name="T1" fmla="*/ 117 h 117"/>
                        <a:gd name="T2" fmla="*/ 0 w 70"/>
                        <a:gd name="T3" fmla="*/ 34 h 117"/>
                        <a:gd name="T4" fmla="*/ 70 w 70"/>
                        <a:gd name="T5" fmla="*/ 0 h 117"/>
                        <a:gd name="T6" fmla="*/ 70 w 70"/>
                        <a:gd name="T7" fmla="*/ 84 h 117"/>
                        <a:gd name="T8" fmla="*/ 0 w 70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117"/>
                        <a:gd name="T17" fmla="*/ 70 w 70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117">
                          <a:moveTo>
                            <a:pt x="0" y="117"/>
                          </a:moveTo>
                          <a:lnTo>
                            <a:pt x="0" y="34"/>
                          </a:lnTo>
                          <a:lnTo>
                            <a:pt x="70" y="0"/>
                          </a:lnTo>
                          <a:lnTo>
                            <a:pt x="70" y="84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5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50" y="2552"/>
                      <a:ext cx="43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6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271" y="2285"/>
                      <a:ext cx="1075" cy="471"/>
                    </a:xfrm>
                    <a:custGeom>
                      <a:avLst/>
                      <a:gdLst>
                        <a:gd name="T0" fmla="*/ 1075 w 1075"/>
                        <a:gd name="T1" fmla="*/ 402 h 471"/>
                        <a:gd name="T2" fmla="*/ 981 w 1075"/>
                        <a:gd name="T3" fmla="*/ 295 h 471"/>
                        <a:gd name="T4" fmla="*/ 977 w 1075"/>
                        <a:gd name="T5" fmla="*/ 297 h 471"/>
                        <a:gd name="T6" fmla="*/ 966 w 1075"/>
                        <a:gd name="T7" fmla="*/ 304 h 471"/>
                        <a:gd name="T8" fmla="*/ 949 w 1075"/>
                        <a:gd name="T9" fmla="*/ 315 h 471"/>
                        <a:gd name="T10" fmla="*/ 925 w 1075"/>
                        <a:gd name="T11" fmla="*/ 330 h 471"/>
                        <a:gd name="T12" fmla="*/ 897 w 1075"/>
                        <a:gd name="T13" fmla="*/ 347 h 471"/>
                        <a:gd name="T14" fmla="*/ 866 w 1075"/>
                        <a:gd name="T15" fmla="*/ 365 h 471"/>
                        <a:gd name="T16" fmla="*/ 829 w 1075"/>
                        <a:gd name="T17" fmla="*/ 384 h 471"/>
                        <a:gd name="T18" fmla="*/ 790 w 1075"/>
                        <a:gd name="T19" fmla="*/ 402 h 471"/>
                        <a:gd name="T20" fmla="*/ 749 w 1075"/>
                        <a:gd name="T21" fmla="*/ 419 h 471"/>
                        <a:gd name="T22" fmla="*/ 708 w 1075"/>
                        <a:gd name="T23" fmla="*/ 436 h 471"/>
                        <a:gd name="T24" fmla="*/ 665 w 1075"/>
                        <a:gd name="T25" fmla="*/ 449 h 471"/>
                        <a:gd name="T26" fmla="*/ 662 w 1075"/>
                        <a:gd name="T27" fmla="*/ 451 h 471"/>
                        <a:gd name="T28" fmla="*/ 653 w 1075"/>
                        <a:gd name="T29" fmla="*/ 453 h 471"/>
                        <a:gd name="T30" fmla="*/ 638 w 1075"/>
                        <a:gd name="T31" fmla="*/ 456 h 471"/>
                        <a:gd name="T32" fmla="*/ 615 w 1075"/>
                        <a:gd name="T33" fmla="*/ 462 h 471"/>
                        <a:gd name="T34" fmla="*/ 586 w 1075"/>
                        <a:gd name="T35" fmla="*/ 466 h 471"/>
                        <a:gd name="T36" fmla="*/ 549 w 1075"/>
                        <a:gd name="T37" fmla="*/ 469 h 471"/>
                        <a:gd name="T38" fmla="*/ 502 w 1075"/>
                        <a:gd name="T39" fmla="*/ 471 h 471"/>
                        <a:gd name="T40" fmla="*/ 447 w 1075"/>
                        <a:gd name="T41" fmla="*/ 471 h 471"/>
                        <a:gd name="T42" fmla="*/ 380 w 1075"/>
                        <a:gd name="T43" fmla="*/ 469 h 471"/>
                        <a:gd name="T44" fmla="*/ 304 w 1075"/>
                        <a:gd name="T45" fmla="*/ 464 h 471"/>
                        <a:gd name="T46" fmla="*/ 298 w 1075"/>
                        <a:gd name="T47" fmla="*/ 462 h 471"/>
                        <a:gd name="T48" fmla="*/ 280 w 1075"/>
                        <a:gd name="T49" fmla="*/ 460 h 471"/>
                        <a:gd name="T50" fmla="*/ 254 w 1075"/>
                        <a:gd name="T51" fmla="*/ 454 h 471"/>
                        <a:gd name="T52" fmla="*/ 222 w 1075"/>
                        <a:gd name="T53" fmla="*/ 445 h 471"/>
                        <a:gd name="T54" fmla="*/ 185 w 1075"/>
                        <a:gd name="T55" fmla="*/ 434 h 471"/>
                        <a:gd name="T56" fmla="*/ 146 w 1075"/>
                        <a:gd name="T57" fmla="*/ 417 h 471"/>
                        <a:gd name="T58" fmla="*/ 107 w 1075"/>
                        <a:gd name="T59" fmla="*/ 395 h 471"/>
                        <a:gd name="T60" fmla="*/ 70 w 1075"/>
                        <a:gd name="T61" fmla="*/ 367 h 471"/>
                        <a:gd name="T62" fmla="*/ 39 w 1075"/>
                        <a:gd name="T63" fmla="*/ 332 h 471"/>
                        <a:gd name="T64" fmla="*/ 37 w 1075"/>
                        <a:gd name="T65" fmla="*/ 330 h 471"/>
                        <a:gd name="T66" fmla="*/ 31 w 1075"/>
                        <a:gd name="T67" fmla="*/ 321 h 471"/>
                        <a:gd name="T68" fmla="*/ 22 w 1075"/>
                        <a:gd name="T69" fmla="*/ 308 h 471"/>
                        <a:gd name="T70" fmla="*/ 15 w 1075"/>
                        <a:gd name="T71" fmla="*/ 291 h 471"/>
                        <a:gd name="T72" fmla="*/ 5 w 1075"/>
                        <a:gd name="T73" fmla="*/ 269 h 471"/>
                        <a:gd name="T74" fmla="*/ 2 w 1075"/>
                        <a:gd name="T75" fmla="*/ 243 h 471"/>
                        <a:gd name="T76" fmla="*/ 0 w 1075"/>
                        <a:gd name="T77" fmla="*/ 215 h 471"/>
                        <a:gd name="T78" fmla="*/ 4 w 1075"/>
                        <a:gd name="T79" fmla="*/ 186 h 471"/>
                        <a:gd name="T80" fmla="*/ 16 w 1075"/>
                        <a:gd name="T81" fmla="*/ 152 h 471"/>
                        <a:gd name="T82" fmla="*/ 37 w 1075"/>
                        <a:gd name="T83" fmla="*/ 119 h 471"/>
                        <a:gd name="T84" fmla="*/ 68 w 1075"/>
                        <a:gd name="T85" fmla="*/ 84 h 471"/>
                        <a:gd name="T86" fmla="*/ 70 w 1075"/>
                        <a:gd name="T87" fmla="*/ 82 h 471"/>
                        <a:gd name="T88" fmla="*/ 80 w 1075"/>
                        <a:gd name="T89" fmla="*/ 72 h 471"/>
                        <a:gd name="T90" fmla="*/ 93 w 1075"/>
                        <a:gd name="T91" fmla="*/ 59 h 471"/>
                        <a:gd name="T92" fmla="*/ 115 w 1075"/>
                        <a:gd name="T93" fmla="*/ 43 h 471"/>
                        <a:gd name="T94" fmla="*/ 144 w 1075"/>
                        <a:gd name="T95" fmla="*/ 22 h 471"/>
                        <a:gd name="T96" fmla="*/ 182 w 1075"/>
                        <a:gd name="T97" fmla="*/ 0 h 471"/>
                        <a:gd name="T98" fmla="*/ 322 w 1075"/>
                        <a:gd name="T99" fmla="*/ 85 h 471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71"/>
                        <a:gd name="T152" fmla="*/ 1075 w 1075"/>
                        <a:gd name="T153" fmla="*/ 471 h 471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71">
                          <a:moveTo>
                            <a:pt x="1075" y="402"/>
                          </a:moveTo>
                          <a:lnTo>
                            <a:pt x="981" y="295"/>
                          </a:lnTo>
                          <a:lnTo>
                            <a:pt x="977" y="297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7"/>
                          </a:lnTo>
                          <a:lnTo>
                            <a:pt x="866" y="365"/>
                          </a:lnTo>
                          <a:lnTo>
                            <a:pt x="829" y="384"/>
                          </a:lnTo>
                          <a:lnTo>
                            <a:pt x="790" y="402"/>
                          </a:lnTo>
                          <a:lnTo>
                            <a:pt x="749" y="419"/>
                          </a:lnTo>
                          <a:lnTo>
                            <a:pt x="708" y="436"/>
                          </a:lnTo>
                          <a:lnTo>
                            <a:pt x="665" y="449"/>
                          </a:lnTo>
                          <a:lnTo>
                            <a:pt x="662" y="451"/>
                          </a:lnTo>
                          <a:lnTo>
                            <a:pt x="653" y="453"/>
                          </a:lnTo>
                          <a:lnTo>
                            <a:pt x="638" y="456"/>
                          </a:lnTo>
                          <a:lnTo>
                            <a:pt x="615" y="462"/>
                          </a:lnTo>
                          <a:lnTo>
                            <a:pt x="586" y="466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4"/>
                          </a:lnTo>
                          <a:lnTo>
                            <a:pt x="298" y="462"/>
                          </a:lnTo>
                          <a:lnTo>
                            <a:pt x="280" y="460"/>
                          </a:lnTo>
                          <a:lnTo>
                            <a:pt x="254" y="454"/>
                          </a:lnTo>
                          <a:lnTo>
                            <a:pt x="222" y="445"/>
                          </a:lnTo>
                          <a:lnTo>
                            <a:pt x="185" y="434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2"/>
                          </a:lnTo>
                          <a:lnTo>
                            <a:pt x="37" y="330"/>
                          </a:lnTo>
                          <a:lnTo>
                            <a:pt x="31" y="321"/>
                          </a:lnTo>
                          <a:lnTo>
                            <a:pt x="22" y="308"/>
                          </a:lnTo>
                          <a:lnTo>
                            <a:pt x="15" y="291"/>
                          </a:lnTo>
                          <a:lnTo>
                            <a:pt x="5" y="269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6"/>
                          </a:lnTo>
                          <a:lnTo>
                            <a:pt x="16" y="152"/>
                          </a:lnTo>
                          <a:lnTo>
                            <a:pt x="37" y="119"/>
                          </a:lnTo>
                          <a:lnTo>
                            <a:pt x="68" y="84"/>
                          </a:lnTo>
                          <a:lnTo>
                            <a:pt x="70" y="82"/>
                          </a:lnTo>
                          <a:lnTo>
                            <a:pt x="80" y="72"/>
                          </a:lnTo>
                          <a:lnTo>
                            <a:pt x="93" y="59"/>
                          </a:lnTo>
                          <a:lnTo>
                            <a:pt x="115" y="43"/>
                          </a:lnTo>
                          <a:lnTo>
                            <a:pt x="144" y="22"/>
                          </a:lnTo>
                          <a:lnTo>
                            <a:pt x="182" y="0"/>
                          </a:lnTo>
                          <a:lnTo>
                            <a:pt x="322" y="8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7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260" y="2354"/>
                      <a:ext cx="1075" cy="469"/>
                    </a:xfrm>
                    <a:custGeom>
                      <a:avLst/>
                      <a:gdLst>
                        <a:gd name="T0" fmla="*/ 1075 w 1075"/>
                        <a:gd name="T1" fmla="*/ 354 h 469"/>
                        <a:gd name="T2" fmla="*/ 981 w 1075"/>
                        <a:gd name="T3" fmla="*/ 293 h 469"/>
                        <a:gd name="T4" fmla="*/ 977 w 1075"/>
                        <a:gd name="T5" fmla="*/ 295 h 469"/>
                        <a:gd name="T6" fmla="*/ 966 w 1075"/>
                        <a:gd name="T7" fmla="*/ 303 h 469"/>
                        <a:gd name="T8" fmla="*/ 949 w 1075"/>
                        <a:gd name="T9" fmla="*/ 314 h 469"/>
                        <a:gd name="T10" fmla="*/ 925 w 1075"/>
                        <a:gd name="T11" fmla="*/ 328 h 469"/>
                        <a:gd name="T12" fmla="*/ 897 w 1075"/>
                        <a:gd name="T13" fmla="*/ 345 h 469"/>
                        <a:gd name="T14" fmla="*/ 866 w 1075"/>
                        <a:gd name="T15" fmla="*/ 364 h 469"/>
                        <a:gd name="T16" fmla="*/ 829 w 1075"/>
                        <a:gd name="T17" fmla="*/ 382 h 469"/>
                        <a:gd name="T18" fmla="*/ 790 w 1075"/>
                        <a:gd name="T19" fmla="*/ 401 h 469"/>
                        <a:gd name="T20" fmla="*/ 749 w 1075"/>
                        <a:gd name="T21" fmla="*/ 419 h 469"/>
                        <a:gd name="T22" fmla="*/ 708 w 1075"/>
                        <a:gd name="T23" fmla="*/ 434 h 469"/>
                        <a:gd name="T24" fmla="*/ 665 w 1075"/>
                        <a:gd name="T25" fmla="*/ 447 h 469"/>
                        <a:gd name="T26" fmla="*/ 662 w 1075"/>
                        <a:gd name="T27" fmla="*/ 449 h 469"/>
                        <a:gd name="T28" fmla="*/ 653 w 1075"/>
                        <a:gd name="T29" fmla="*/ 451 h 469"/>
                        <a:gd name="T30" fmla="*/ 638 w 1075"/>
                        <a:gd name="T31" fmla="*/ 456 h 469"/>
                        <a:gd name="T32" fmla="*/ 615 w 1075"/>
                        <a:gd name="T33" fmla="*/ 460 h 469"/>
                        <a:gd name="T34" fmla="*/ 586 w 1075"/>
                        <a:gd name="T35" fmla="*/ 464 h 469"/>
                        <a:gd name="T36" fmla="*/ 549 w 1075"/>
                        <a:gd name="T37" fmla="*/ 468 h 469"/>
                        <a:gd name="T38" fmla="*/ 502 w 1075"/>
                        <a:gd name="T39" fmla="*/ 469 h 469"/>
                        <a:gd name="T40" fmla="*/ 447 w 1075"/>
                        <a:gd name="T41" fmla="*/ 469 h 469"/>
                        <a:gd name="T42" fmla="*/ 380 w 1075"/>
                        <a:gd name="T43" fmla="*/ 468 h 469"/>
                        <a:gd name="T44" fmla="*/ 304 w 1075"/>
                        <a:gd name="T45" fmla="*/ 462 h 469"/>
                        <a:gd name="T46" fmla="*/ 298 w 1075"/>
                        <a:gd name="T47" fmla="*/ 462 h 469"/>
                        <a:gd name="T48" fmla="*/ 280 w 1075"/>
                        <a:gd name="T49" fmla="*/ 458 h 469"/>
                        <a:gd name="T50" fmla="*/ 254 w 1075"/>
                        <a:gd name="T51" fmla="*/ 453 h 469"/>
                        <a:gd name="T52" fmla="*/ 222 w 1075"/>
                        <a:gd name="T53" fmla="*/ 445 h 469"/>
                        <a:gd name="T54" fmla="*/ 185 w 1075"/>
                        <a:gd name="T55" fmla="*/ 432 h 469"/>
                        <a:gd name="T56" fmla="*/ 146 w 1075"/>
                        <a:gd name="T57" fmla="*/ 416 h 469"/>
                        <a:gd name="T58" fmla="*/ 107 w 1075"/>
                        <a:gd name="T59" fmla="*/ 393 h 469"/>
                        <a:gd name="T60" fmla="*/ 70 w 1075"/>
                        <a:gd name="T61" fmla="*/ 366 h 469"/>
                        <a:gd name="T62" fmla="*/ 39 w 1075"/>
                        <a:gd name="T63" fmla="*/ 332 h 469"/>
                        <a:gd name="T64" fmla="*/ 37 w 1075"/>
                        <a:gd name="T65" fmla="*/ 328 h 469"/>
                        <a:gd name="T66" fmla="*/ 31 w 1075"/>
                        <a:gd name="T67" fmla="*/ 321 h 469"/>
                        <a:gd name="T68" fmla="*/ 22 w 1075"/>
                        <a:gd name="T69" fmla="*/ 306 h 469"/>
                        <a:gd name="T70" fmla="*/ 15 w 1075"/>
                        <a:gd name="T71" fmla="*/ 290 h 469"/>
                        <a:gd name="T72" fmla="*/ 5 w 1075"/>
                        <a:gd name="T73" fmla="*/ 267 h 469"/>
                        <a:gd name="T74" fmla="*/ 2 w 1075"/>
                        <a:gd name="T75" fmla="*/ 243 h 469"/>
                        <a:gd name="T76" fmla="*/ 0 w 1075"/>
                        <a:gd name="T77" fmla="*/ 215 h 469"/>
                        <a:gd name="T78" fmla="*/ 4 w 1075"/>
                        <a:gd name="T79" fmla="*/ 184 h 469"/>
                        <a:gd name="T80" fmla="*/ 16 w 1075"/>
                        <a:gd name="T81" fmla="*/ 152 h 469"/>
                        <a:gd name="T82" fmla="*/ 37 w 1075"/>
                        <a:gd name="T83" fmla="*/ 117 h 469"/>
                        <a:gd name="T84" fmla="*/ 68 w 1075"/>
                        <a:gd name="T85" fmla="*/ 84 h 469"/>
                        <a:gd name="T86" fmla="*/ 70 w 1075"/>
                        <a:gd name="T87" fmla="*/ 80 h 469"/>
                        <a:gd name="T88" fmla="*/ 80 w 1075"/>
                        <a:gd name="T89" fmla="*/ 73 h 469"/>
                        <a:gd name="T90" fmla="*/ 93 w 1075"/>
                        <a:gd name="T91" fmla="*/ 60 h 469"/>
                        <a:gd name="T92" fmla="*/ 115 w 1075"/>
                        <a:gd name="T93" fmla="*/ 41 h 469"/>
                        <a:gd name="T94" fmla="*/ 144 w 1075"/>
                        <a:gd name="T95" fmla="*/ 23 h 469"/>
                        <a:gd name="T96" fmla="*/ 182 w 1075"/>
                        <a:gd name="T97" fmla="*/ 0 h 469"/>
                        <a:gd name="T98" fmla="*/ 315 w 1075"/>
                        <a:gd name="T99" fmla="*/ 37 h 46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69"/>
                        <a:gd name="T152" fmla="*/ 1075 w 1075"/>
                        <a:gd name="T153" fmla="*/ 469 h 46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69">
                          <a:moveTo>
                            <a:pt x="1075" y="354"/>
                          </a:moveTo>
                          <a:lnTo>
                            <a:pt x="981" y="293"/>
                          </a:lnTo>
                          <a:lnTo>
                            <a:pt x="977" y="295"/>
                          </a:lnTo>
                          <a:lnTo>
                            <a:pt x="966" y="303"/>
                          </a:lnTo>
                          <a:lnTo>
                            <a:pt x="949" y="314"/>
                          </a:lnTo>
                          <a:lnTo>
                            <a:pt x="925" y="328"/>
                          </a:lnTo>
                          <a:lnTo>
                            <a:pt x="897" y="345"/>
                          </a:lnTo>
                          <a:lnTo>
                            <a:pt x="866" y="364"/>
                          </a:lnTo>
                          <a:lnTo>
                            <a:pt x="829" y="382"/>
                          </a:lnTo>
                          <a:lnTo>
                            <a:pt x="790" y="401"/>
                          </a:lnTo>
                          <a:lnTo>
                            <a:pt x="749" y="419"/>
                          </a:lnTo>
                          <a:lnTo>
                            <a:pt x="708" y="434"/>
                          </a:lnTo>
                          <a:lnTo>
                            <a:pt x="665" y="447"/>
                          </a:lnTo>
                          <a:lnTo>
                            <a:pt x="662" y="449"/>
                          </a:lnTo>
                          <a:lnTo>
                            <a:pt x="653" y="451"/>
                          </a:lnTo>
                          <a:lnTo>
                            <a:pt x="638" y="456"/>
                          </a:lnTo>
                          <a:lnTo>
                            <a:pt x="615" y="460"/>
                          </a:lnTo>
                          <a:lnTo>
                            <a:pt x="586" y="464"/>
                          </a:lnTo>
                          <a:lnTo>
                            <a:pt x="549" y="468"/>
                          </a:lnTo>
                          <a:lnTo>
                            <a:pt x="502" y="469"/>
                          </a:lnTo>
                          <a:lnTo>
                            <a:pt x="447" y="469"/>
                          </a:lnTo>
                          <a:lnTo>
                            <a:pt x="380" y="468"/>
                          </a:lnTo>
                          <a:lnTo>
                            <a:pt x="304" y="462"/>
                          </a:lnTo>
                          <a:lnTo>
                            <a:pt x="298" y="462"/>
                          </a:lnTo>
                          <a:lnTo>
                            <a:pt x="280" y="458"/>
                          </a:lnTo>
                          <a:lnTo>
                            <a:pt x="254" y="453"/>
                          </a:lnTo>
                          <a:lnTo>
                            <a:pt x="222" y="445"/>
                          </a:lnTo>
                          <a:lnTo>
                            <a:pt x="185" y="432"/>
                          </a:lnTo>
                          <a:lnTo>
                            <a:pt x="146" y="416"/>
                          </a:lnTo>
                          <a:lnTo>
                            <a:pt x="107" y="393"/>
                          </a:lnTo>
                          <a:lnTo>
                            <a:pt x="70" y="366"/>
                          </a:lnTo>
                          <a:lnTo>
                            <a:pt x="39" y="332"/>
                          </a:lnTo>
                          <a:lnTo>
                            <a:pt x="37" y="328"/>
                          </a:lnTo>
                          <a:lnTo>
                            <a:pt x="31" y="321"/>
                          </a:lnTo>
                          <a:lnTo>
                            <a:pt x="22" y="306"/>
                          </a:lnTo>
                          <a:lnTo>
                            <a:pt x="15" y="290"/>
                          </a:lnTo>
                          <a:lnTo>
                            <a:pt x="5" y="267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4"/>
                          </a:lnTo>
                          <a:lnTo>
                            <a:pt x="16" y="152"/>
                          </a:lnTo>
                          <a:lnTo>
                            <a:pt x="37" y="117"/>
                          </a:lnTo>
                          <a:lnTo>
                            <a:pt x="68" y="84"/>
                          </a:lnTo>
                          <a:lnTo>
                            <a:pt x="70" y="80"/>
                          </a:lnTo>
                          <a:lnTo>
                            <a:pt x="80" y="73"/>
                          </a:lnTo>
                          <a:lnTo>
                            <a:pt x="93" y="60"/>
                          </a:lnTo>
                          <a:lnTo>
                            <a:pt x="115" y="41"/>
                          </a:lnTo>
                          <a:lnTo>
                            <a:pt x="144" y="23"/>
                          </a:lnTo>
                          <a:lnTo>
                            <a:pt x="182" y="0"/>
                          </a:lnTo>
                          <a:lnTo>
                            <a:pt x="315" y="3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3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4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6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9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0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1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2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3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4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43" y="2168"/>
                      <a:ext cx="667" cy="406"/>
                    </a:xfrm>
                    <a:custGeom>
                      <a:avLst/>
                      <a:gdLst>
                        <a:gd name="T0" fmla="*/ 630 w 667"/>
                        <a:gd name="T1" fmla="*/ 0 h 406"/>
                        <a:gd name="T2" fmla="*/ 632 w 667"/>
                        <a:gd name="T3" fmla="*/ 0 h 406"/>
                        <a:gd name="T4" fmla="*/ 638 w 667"/>
                        <a:gd name="T5" fmla="*/ 0 h 406"/>
                        <a:gd name="T6" fmla="*/ 645 w 667"/>
                        <a:gd name="T7" fmla="*/ 2 h 406"/>
                        <a:gd name="T8" fmla="*/ 654 w 667"/>
                        <a:gd name="T9" fmla="*/ 6 h 406"/>
                        <a:gd name="T10" fmla="*/ 662 w 667"/>
                        <a:gd name="T11" fmla="*/ 15 h 406"/>
                        <a:gd name="T12" fmla="*/ 666 w 667"/>
                        <a:gd name="T13" fmla="*/ 28 h 406"/>
                        <a:gd name="T14" fmla="*/ 667 w 667"/>
                        <a:gd name="T15" fmla="*/ 47 h 406"/>
                        <a:gd name="T16" fmla="*/ 35 w 667"/>
                        <a:gd name="T17" fmla="*/ 406 h 406"/>
                        <a:gd name="T18" fmla="*/ 0 w 667"/>
                        <a:gd name="T19" fmla="*/ 360 h 406"/>
                        <a:gd name="T20" fmla="*/ 630 w 667"/>
                        <a:gd name="T21" fmla="*/ 0 h 40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7"/>
                        <a:gd name="T34" fmla="*/ 0 h 406"/>
                        <a:gd name="T35" fmla="*/ 667 w 667"/>
                        <a:gd name="T36" fmla="*/ 406 h 40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7" h="406">
                          <a:moveTo>
                            <a:pt x="630" y="0"/>
                          </a:moveTo>
                          <a:lnTo>
                            <a:pt x="632" y="0"/>
                          </a:lnTo>
                          <a:lnTo>
                            <a:pt x="638" y="0"/>
                          </a:lnTo>
                          <a:lnTo>
                            <a:pt x="645" y="2"/>
                          </a:lnTo>
                          <a:lnTo>
                            <a:pt x="654" y="6"/>
                          </a:lnTo>
                          <a:lnTo>
                            <a:pt x="662" y="15"/>
                          </a:lnTo>
                          <a:lnTo>
                            <a:pt x="666" y="28"/>
                          </a:lnTo>
                          <a:lnTo>
                            <a:pt x="667" y="47"/>
                          </a:lnTo>
                          <a:lnTo>
                            <a:pt x="35" y="406"/>
                          </a:lnTo>
                          <a:lnTo>
                            <a:pt x="0" y="360"/>
                          </a:lnTo>
                          <a:lnTo>
                            <a:pt x="630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5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8" y="2170"/>
                      <a:ext cx="661" cy="397"/>
                    </a:xfrm>
                    <a:custGeom>
                      <a:avLst/>
                      <a:gdLst>
                        <a:gd name="T0" fmla="*/ 629 w 661"/>
                        <a:gd name="T1" fmla="*/ 0 h 397"/>
                        <a:gd name="T2" fmla="*/ 631 w 661"/>
                        <a:gd name="T3" fmla="*/ 0 h 397"/>
                        <a:gd name="T4" fmla="*/ 638 w 661"/>
                        <a:gd name="T5" fmla="*/ 0 h 397"/>
                        <a:gd name="T6" fmla="*/ 646 w 661"/>
                        <a:gd name="T7" fmla="*/ 4 h 397"/>
                        <a:gd name="T8" fmla="*/ 655 w 661"/>
                        <a:gd name="T9" fmla="*/ 11 h 397"/>
                        <a:gd name="T10" fmla="*/ 661 w 661"/>
                        <a:gd name="T11" fmla="*/ 22 h 397"/>
                        <a:gd name="T12" fmla="*/ 661 w 661"/>
                        <a:gd name="T13" fmla="*/ 39 h 397"/>
                        <a:gd name="T14" fmla="*/ 32 w 661"/>
                        <a:gd name="T15" fmla="*/ 397 h 397"/>
                        <a:gd name="T16" fmla="*/ 0 w 661"/>
                        <a:gd name="T17" fmla="*/ 358 h 397"/>
                        <a:gd name="T18" fmla="*/ 629 w 661"/>
                        <a:gd name="T19" fmla="*/ 0 h 39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61"/>
                        <a:gd name="T31" fmla="*/ 0 h 397"/>
                        <a:gd name="T32" fmla="*/ 661 w 661"/>
                        <a:gd name="T33" fmla="*/ 397 h 39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61" h="397">
                          <a:moveTo>
                            <a:pt x="629" y="0"/>
                          </a:moveTo>
                          <a:lnTo>
                            <a:pt x="631" y="0"/>
                          </a:lnTo>
                          <a:lnTo>
                            <a:pt x="638" y="0"/>
                          </a:lnTo>
                          <a:lnTo>
                            <a:pt x="646" y="4"/>
                          </a:lnTo>
                          <a:lnTo>
                            <a:pt x="655" y="11"/>
                          </a:lnTo>
                          <a:lnTo>
                            <a:pt x="661" y="22"/>
                          </a:lnTo>
                          <a:lnTo>
                            <a:pt x="661" y="39"/>
                          </a:lnTo>
                          <a:lnTo>
                            <a:pt x="32" y="397"/>
                          </a:lnTo>
                          <a:lnTo>
                            <a:pt x="0" y="358"/>
                          </a:lnTo>
                          <a:lnTo>
                            <a:pt x="629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6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56" y="2170"/>
                      <a:ext cx="653" cy="391"/>
                    </a:xfrm>
                    <a:custGeom>
                      <a:avLst/>
                      <a:gdLst>
                        <a:gd name="T0" fmla="*/ 625 w 653"/>
                        <a:gd name="T1" fmla="*/ 0 h 391"/>
                        <a:gd name="T2" fmla="*/ 627 w 653"/>
                        <a:gd name="T3" fmla="*/ 0 h 391"/>
                        <a:gd name="T4" fmla="*/ 632 w 653"/>
                        <a:gd name="T5" fmla="*/ 2 h 391"/>
                        <a:gd name="T6" fmla="*/ 640 w 653"/>
                        <a:gd name="T7" fmla="*/ 6 h 391"/>
                        <a:gd name="T8" fmla="*/ 647 w 653"/>
                        <a:gd name="T9" fmla="*/ 11 h 391"/>
                        <a:gd name="T10" fmla="*/ 651 w 653"/>
                        <a:gd name="T11" fmla="*/ 21 h 391"/>
                        <a:gd name="T12" fmla="*/ 653 w 653"/>
                        <a:gd name="T13" fmla="*/ 33 h 391"/>
                        <a:gd name="T14" fmla="*/ 24 w 653"/>
                        <a:gd name="T15" fmla="*/ 391 h 391"/>
                        <a:gd name="T16" fmla="*/ 0 w 653"/>
                        <a:gd name="T17" fmla="*/ 358 h 391"/>
                        <a:gd name="T18" fmla="*/ 625 w 653"/>
                        <a:gd name="T19" fmla="*/ 0 h 39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53"/>
                        <a:gd name="T31" fmla="*/ 0 h 391"/>
                        <a:gd name="T32" fmla="*/ 653 w 653"/>
                        <a:gd name="T33" fmla="*/ 391 h 39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53" h="391">
                          <a:moveTo>
                            <a:pt x="625" y="0"/>
                          </a:moveTo>
                          <a:lnTo>
                            <a:pt x="627" y="0"/>
                          </a:lnTo>
                          <a:lnTo>
                            <a:pt x="632" y="2"/>
                          </a:lnTo>
                          <a:lnTo>
                            <a:pt x="640" y="6"/>
                          </a:lnTo>
                          <a:lnTo>
                            <a:pt x="647" y="11"/>
                          </a:lnTo>
                          <a:lnTo>
                            <a:pt x="651" y="21"/>
                          </a:lnTo>
                          <a:lnTo>
                            <a:pt x="653" y="33"/>
                          </a:lnTo>
                          <a:lnTo>
                            <a:pt x="24" y="391"/>
                          </a:lnTo>
                          <a:lnTo>
                            <a:pt x="0" y="358"/>
                          </a:lnTo>
                          <a:lnTo>
                            <a:pt x="625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7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561" y="2170"/>
                      <a:ext cx="646" cy="384"/>
                    </a:xfrm>
                    <a:custGeom>
                      <a:avLst/>
                      <a:gdLst>
                        <a:gd name="T0" fmla="*/ 623 w 646"/>
                        <a:gd name="T1" fmla="*/ 0 h 384"/>
                        <a:gd name="T2" fmla="*/ 625 w 646"/>
                        <a:gd name="T3" fmla="*/ 2 h 384"/>
                        <a:gd name="T4" fmla="*/ 627 w 646"/>
                        <a:gd name="T5" fmla="*/ 2 h 384"/>
                        <a:gd name="T6" fmla="*/ 631 w 646"/>
                        <a:gd name="T7" fmla="*/ 4 h 384"/>
                        <a:gd name="T8" fmla="*/ 635 w 646"/>
                        <a:gd name="T9" fmla="*/ 6 h 384"/>
                        <a:gd name="T10" fmla="*/ 638 w 646"/>
                        <a:gd name="T11" fmla="*/ 9 h 384"/>
                        <a:gd name="T12" fmla="*/ 642 w 646"/>
                        <a:gd name="T13" fmla="*/ 13 h 384"/>
                        <a:gd name="T14" fmla="*/ 644 w 646"/>
                        <a:gd name="T15" fmla="*/ 17 h 384"/>
                        <a:gd name="T16" fmla="*/ 646 w 646"/>
                        <a:gd name="T17" fmla="*/ 22 h 384"/>
                        <a:gd name="T18" fmla="*/ 646 w 646"/>
                        <a:gd name="T19" fmla="*/ 30 h 384"/>
                        <a:gd name="T20" fmla="*/ 19 w 646"/>
                        <a:gd name="T21" fmla="*/ 384 h 384"/>
                        <a:gd name="T22" fmla="*/ 0 w 646"/>
                        <a:gd name="T23" fmla="*/ 358 h 384"/>
                        <a:gd name="T24" fmla="*/ 623 w 646"/>
                        <a:gd name="T25" fmla="*/ 0 h 38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46"/>
                        <a:gd name="T40" fmla="*/ 0 h 384"/>
                        <a:gd name="T41" fmla="*/ 646 w 646"/>
                        <a:gd name="T42" fmla="*/ 384 h 38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46" h="384">
                          <a:moveTo>
                            <a:pt x="623" y="0"/>
                          </a:moveTo>
                          <a:lnTo>
                            <a:pt x="625" y="2"/>
                          </a:lnTo>
                          <a:lnTo>
                            <a:pt x="627" y="2"/>
                          </a:lnTo>
                          <a:lnTo>
                            <a:pt x="631" y="4"/>
                          </a:lnTo>
                          <a:lnTo>
                            <a:pt x="635" y="6"/>
                          </a:lnTo>
                          <a:lnTo>
                            <a:pt x="638" y="9"/>
                          </a:lnTo>
                          <a:lnTo>
                            <a:pt x="642" y="13"/>
                          </a:lnTo>
                          <a:lnTo>
                            <a:pt x="644" y="17"/>
                          </a:lnTo>
                          <a:lnTo>
                            <a:pt x="646" y="22"/>
                          </a:lnTo>
                          <a:lnTo>
                            <a:pt x="646" y="30"/>
                          </a:lnTo>
                          <a:lnTo>
                            <a:pt x="19" y="384"/>
                          </a:lnTo>
                          <a:lnTo>
                            <a:pt x="0" y="358"/>
                          </a:lnTo>
                          <a:lnTo>
                            <a:pt x="623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8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569" y="2172"/>
                      <a:ext cx="638" cy="376"/>
                    </a:xfrm>
                    <a:custGeom>
                      <a:avLst/>
                      <a:gdLst>
                        <a:gd name="T0" fmla="*/ 619 w 638"/>
                        <a:gd name="T1" fmla="*/ 0 h 376"/>
                        <a:gd name="T2" fmla="*/ 621 w 638"/>
                        <a:gd name="T3" fmla="*/ 0 h 376"/>
                        <a:gd name="T4" fmla="*/ 623 w 638"/>
                        <a:gd name="T5" fmla="*/ 2 h 376"/>
                        <a:gd name="T6" fmla="*/ 627 w 638"/>
                        <a:gd name="T7" fmla="*/ 6 h 376"/>
                        <a:gd name="T8" fmla="*/ 632 w 638"/>
                        <a:gd name="T9" fmla="*/ 9 h 376"/>
                        <a:gd name="T10" fmla="*/ 634 w 638"/>
                        <a:gd name="T11" fmla="*/ 13 h 376"/>
                        <a:gd name="T12" fmla="*/ 638 w 638"/>
                        <a:gd name="T13" fmla="*/ 17 h 376"/>
                        <a:gd name="T14" fmla="*/ 638 w 638"/>
                        <a:gd name="T15" fmla="*/ 22 h 376"/>
                        <a:gd name="T16" fmla="*/ 13 w 638"/>
                        <a:gd name="T17" fmla="*/ 376 h 376"/>
                        <a:gd name="T18" fmla="*/ 0 w 638"/>
                        <a:gd name="T19" fmla="*/ 356 h 376"/>
                        <a:gd name="T20" fmla="*/ 619 w 638"/>
                        <a:gd name="T21" fmla="*/ 0 h 37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38"/>
                        <a:gd name="T34" fmla="*/ 0 h 376"/>
                        <a:gd name="T35" fmla="*/ 638 w 638"/>
                        <a:gd name="T36" fmla="*/ 376 h 37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38" h="376">
                          <a:moveTo>
                            <a:pt x="619" y="0"/>
                          </a:moveTo>
                          <a:lnTo>
                            <a:pt x="621" y="0"/>
                          </a:lnTo>
                          <a:lnTo>
                            <a:pt x="623" y="2"/>
                          </a:lnTo>
                          <a:lnTo>
                            <a:pt x="627" y="6"/>
                          </a:lnTo>
                          <a:lnTo>
                            <a:pt x="632" y="9"/>
                          </a:lnTo>
                          <a:lnTo>
                            <a:pt x="634" y="13"/>
                          </a:lnTo>
                          <a:lnTo>
                            <a:pt x="638" y="17"/>
                          </a:lnTo>
                          <a:lnTo>
                            <a:pt x="638" y="22"/>
                          </a:lnTo>
                          <a:lnTo>
                            <a:pt x="13" y="376"/>
                          </a:lnTo>
                          <a:lnTo>
                            <a:pt x="0" y="356"/>
                          </a:lnTo>
                          <a:lnTo>
                            <a:pt x="619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9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2574" y="2172"/>
                      <a:ext cx="633" cy="371"/>
                    </a:xfrm>
                    <a:custGeom>
                      <a:avLst/>
                      <a:gdLst>
                        <a:gd name="T0" fmla="*/ 633 w 633"/>
                        <a:gd name="T1" fmla="*/ 17 h 371"/>
                        <a:gd name="T2" fmla="*/ 8 w 633"/>
                        <a:gd name="T3" fmla="*/ 371 h 371"/>
                        <a:gd name="T4" fmla="*/ 0 w 633"/>
                        <a:gd name="T5" fmla="*/ 356 h 371"/>
                        <a:gd name="T6" fmla="*/ 620 w 633"/>
                        <a:gd name="T7" fmla="*/ 0 h 371"/>
                        <a:gd name="T8" fmla="*/ 633 w 633"/>
                        <a:gd name="T9" fmla="*/ 17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3"/>
                        <a:gd name="T16" fmla="*/ 0 h 371"/>
                        <a:gd name="T17" fmla="*/ 633 w 633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3" h="371">
                          <a:moveTo>
                            <a:pt x="633" y="17"/>
                          </a:moveTo>
                          <a:lnTo>
                            <a:pt x="8" y="371"/>
                          </a:lnTo>
                          <a:lnTo>
                            <a:pt x="0" y="356"/>
                          </a:lnTo>
                          <a:lnTo>
                            <a:pt x="620" y="0"/>
                          </a:lnTo>
                          <a:lnTo>
                            <a:pt x="633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0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1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2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109" y="2545"/>
                      <a:ext cx="141" cy="63"/>
                    </a:xfrm>
                    <a:custGeom>
                      <a:avLst/>
                      <a:gdLst>
                        <a:gd name="T0" fmla="*/ 0 w 141"/>
                        <a:gd name="T1" fmla="*/ 31 h 63"/>
                        <a:gd name="T2" fmla="*/ 75 w 141"/>
                        <a:gd name="T3" fmla="*/ 0 h 63"/>
                        <a:gd name="T4" fmla="*/ 141 w 141"/>
                        <a:gd name="T5" fmla="*/ 29 h 63"/>
                        <a:gd name="T6" fmla="*/ 71 w 141"/>
                        <a:gd name="T7" fmla="*/ 63 h 63"/>
                        <a:gd name="T8" fmla="*/ 0 w 141"/>
                        <a:gd name="T9" fmla="*/ 31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63"/>
                        <a:gd name="T17" fmla="*/ 141 w 141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63">
                          <a:moveTo>
                            <a:pt x="0" y="31"/>
                          </a:moveTo>
                          <a:lnTo>
                            <a:pt x="75" y="0"/>
                          </a:lnTo>
                          <a:lnTo>
                            <a:pt x="141" y="29"/>
                          </a:lnTo>
                          <a:lnTo>
                            <a:pt x="71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80FF80"/>
                    </a:solidFill>
                    <a:ln w="0">
                      <a:solidFill>
                        <a:srgbClr val="80FF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3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71" y="2228"/>
                      <a:ext cx="1073" cy="471"/>
                    </a:xfrm>
                    <a:custGeom>
                      <a:avLst/>
                      <a:gdLst>
                        <a:gd name="T0" fmla="*/ 1073 w 1073"/>
                        <a:gd name="T1" fmla="*/ 456 h 471"/>
                        <a:gd name="T2" fmla="*/ 981 w 1073"/>
                        <a:gd name="T3" fmla="*/ 294 h 471"/>
                        <a:gd name="T4" fmla="*/ 977 w 1073"/>
                        <a:gd name="T5" fmla="*/ 296 h 471"/>
                        <a:gd name="T6" fmla="*/ 966 w 1073"/>
                        <a:gd name="T7" fmla="*/ 304 h 471"/>
                        <a:gd name="T8" fmla="*/ 949 w 1073"/>
                        <a:gd name="T9" fmla="*/ 315 h 471"/>
                        <a:gd name="T10" fmla="*/ 925 w 1073"/>
                        <a:gd name="T11" fmla="*/ 330 h 471"/>
                        <a:gd name="T12" fmla="*/ 897 w 1073"/>
                        <a:gd name="T13" fmla="*/ 346 h 471"/>
                        <a:gd name="T14" fmla="*/ 866 w 1073"/>
                        <a:gd name="T15" fmla="*/ 365 h 471"/>
                        <a:gd name="T16" fmla="*/ 829 w 1073"/>
                        <a:gd name="T17" fmla="*/ 383 h 471"/>
                        <a:gd name="T18" fmla="*/ 790 w 1073"/>
                        <a:gd name="T19" fmla="*/ 402 h 471"/>
                        <a:gd name="T20" fmla="*/ 749 w 1073"/>
                        <a:gd name="T21" fmla="*/ 421 h 471"/>
                        <a:gd name="T22" fmla="*/ 708 w 1073"/>
                        <a:gd name="T23" fmla="*/ 435 h 471"/>
                        <a:gd name="T24" fmla="*/ 665 w 1073"/>
                        <a:gd name="T25" fmla="*/ 448 h 471"/>
                        <a:gd name="T26" fmla="*/ 662 w 1073"/>
                        <a:gd name="T27" fmla="*/ 450 h 471"/>
                        <a:gd name="T28" fmla="*/ 653 w 1073"/>
                        <a:gd name="T29" fmla="*/ 452 h 471"/>
                        <a:gd name="T30" fmla="*/ 638 w 1073"/>
                        <a:gd name="T31" fmla="*/ 456 h 471"/>
                        <a:gd name="T32" fmla="*/ 615 w 1073"/>
                        <a:gd name="T33" fmla="*/ 461 h 471"/>
                        <a:gd name="T34" fmla="*/ 586 w 1073"/>
                        <a:gd name="T35" fmla="*/ 465 h 471"/>
                        <a:gd name="T36" fmla="*/ 549 w 1073"/>
                        <a:gd name="T37" fmla="*/ 469 h 471"/>
                        <a:gd name="T38" fmla="*/ 502 w 1073"/>
                        <a:gd name="T39" fmla="*/ 471 h 471"/>
                        <a:gd name="T40" fmla="*/ 447 w 1073"/>
                        <a:gd name="T41" fmla="*/ 471 h 471"/>
                        <a:gd name="T42" fmla="*/ 380 w 1073"/>
                        <a:gd name="T43" fmla="*/ 469 h 471"/>
                        <a:gd name="T44" fmla="*/ 304 w 1073"/>
                        <a:gd name="T45" fmla="*/ 463 h 471"/>
                        <a:gd name="T46" fmla="*/ 298 w 1073"/>
                        <a:gd name="T47" fmla="*/ 463 h 471"/>
                        <a:gd name="T48" fmla="*/ 280 w 1073"/>
                        <a:gd name="T49" fmla="*/ 459 h 471"/>
                        <a:gd name="T50" fmla="*/ 254 w 1073"/>
                        <a:gd name="T51" fmla="*/ 454 h 471"/>
                        <a:gd name="T52" fmla="*/ 222 w 1073"/>
                        <a:gd name="T53" fmla="*/ 446 h 471"/>
                        <a:gd name="T54" fmla="*/ 185 w 1073"/>
                        <a:gd name="T55" fmla="*/ 433 h 471"/>
                        <a:gd name="T56" fmla="*/ 146 w 1073"/>
                        <a:gd name="T57" fmla="*/ 417 h 471"/>
                        <a:gd name="T58" fmla="*/ 107 w 1073"/>
                        <a:gd name="T59" fmla="*/ 395 h 471"/>
                        <a:gd name="T60" fmla="*/ 70 w 1073"/>
                        <a:gd name="T61" fmla="*/ 367 h 471"/>
                        <a:gd name="T62" fmla="*/ 39 w 1073"/>
                        <a:gd name="T63" fmla="*/ 333 h 471"/>
                        <a:gd name="T64" fmla="*/ 37 w 1073"/>
                        <a:gd name="T65" fmla="*/ 330 h 471"/>
                        <a:gd name="T66" fmla="*/ 31 w 1073"/>
                        <a:gd name="T67" fmla="*/ 322 h 471"/>
                        <a:gd name="T68" fmla="*/ 22 w 1073"/>
                        <a:gd name="T69" fmla="*/ 307 h 471"/>
                        <a:gd name="T70" fmla="*/ 15 w 1073"/>
                        <a:gd name="T71" fmla="*/ 291 h 471"/>
                        <a:gd name="T72" fmla="*/ 5 w 1073"/>
                        <a:gd name="T73" fmla="*/ 268 h 471"/>
                        <a:gd name="T74" fmla="*/ 2 w 1073"/>
                        <a:gd name="T75" fmla="*/ 244 h 471"/>
                        <a:gd name="T76" fmla="*/ 0 w 1073"/>
                        <a:gd name="T77" fmla="*/ 215 h 471"/>
                        <a:gd name="T78" fmla="*/ 4 w 1073"/>
                        <a:gd name="T79" fmla="*/ 185 h 471"/>
                        <a:gd name="T80" fmla="*/ 16 w 1073"/>
                        <a:gd name="T81" fmla="*/ 154 h 471"/>
                        <a:gd name="T82" fmla="*/ 37 w 1073"/>
                        <a:gd name="T83" fmla="*/ 118 h 471"/>
                        <a:gd name="T84" fmla="*/ 68 w 1073"/>
                        <a:gd name="T85" fmla="*/ 85 h 471"/>
                        <a:gd name="T86" fmla="*/ 70 w 1073"/>
                        <a:gd name="T87" fmla="*/ 81 h 471"/>
                        <a:gd name="T88" fmla="*/ 80 w 1073"/>
                        <a:gd name="T89" fmla="*/ 72 h 471"/>
                        <a:gd name="T90" fmla="*/ 93 w 1073"/>
                        <a:gd name="T91" fmla="*/ 61 h 471"/>
                        <a:gd name="T92" fmla="*/ 115 w 1073"/>
                        <a:gd name="T93" fmla="*/ 42 h 471"/>
                        <a:gd name="T94" fmla="*/ 144 w 1073"/>
                        <a:gd name="T95" fmla="*/ 24 h 471"/>
                        <a:gd name="T96" fmla="*/ 182 w 1073"/>
                        <a:gd name="T97" fmla="*/ 0 h 471"/>
                        <a:gd name="T98" fmla="*/ 328 w 1073"/>
                        <a:gd name="T99" fmla="*/ 141 h 471"/>
                        <a:gd name="T100" fmla="*/ 137 w 1073"/>
                        <a:gd name="T101" fmla="*/ 259 h 471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073"/>
                        <a:gd name="T154" fmla="*/ 0 h 471"/>
                        <a:gd name="T155" fmla="*/ 1073 w 1073"/>
                        <a:gd name="T156" fmla="*/ 471 h 471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073" h="471">
                          <a:moveTo>
                            <a:pt x="1073" y="456"/>
                          </a:moveTo>
                          <a:lnTo>
                            <a:pt x="981" y="294"/>
                          </a:lnTo>
                          <a:lnTo>
                            <a:pt x="977" y="296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6"/>
                          </a:lnTo>
                          <a:lnTo>
                            <a:pt x="866" y="365"/>
                          </a:lnTo>
                          <a:lnTo>
                            <a:pt x="829" y="383"/>
                          </a:lnTo>
                          <a:lnTo>
                            <a:pt x="790" y="402"/>
                          </a:lnTo>
                          <a:lnTo>
                            <a:pt x="749" y="421"/>
                          </a:lnTo>
                          <a:lnTo>
                            <a:pt x="708" y="435"/>
                          </a:lnTo>
                          <a:lnTo>
                            <a:pt x="665" y="448"/>
                          </a:lnTo>
                          <a:lnTo>
                            <a:pt x="662" y="450"/>
                          </a:lnTo>
                          <a:lnTo>
                            <a:pt x="653" y="452"/>
                          </a:lnTo>
                          <a:lnTo>
                            <a:pt x="638" y="456"/>
                          </a:lnTo>
                          <a:lnTo>
                            <a:pt x="615" y="461"/>
                          </a:lnTo>
                          <a:lnTo>
                            <a:pt x="586" y="465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3"/>
                          </a:lnTo>
                          <a:lnTo>
                            <a:pt x="298" y="463"/>
                          </a:lnTo>
                          <a:lnTo>
                            <a:pt x="280" y="459"/>
                          </a:lnTo>
                          <a:lnTo>
                            <a:pt x="254" y="454"/>
                          </a:lnTo>
                          <a:lnTo>
                            <a:pt x="222" y="446"/>
                          </a:lnTo>
                          <a:lnTo>
                            <a:pt x="185" y="433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3"/>
                          </a:lnTo>
                          <a:lnTo>
                            <a:pt x="37" y="330"/>
                          </a:lnTo>
                          <a:lnTo>
                            <a:pt x="31" y="322"/>
                          </a:lnTo>
                          <a:lnTo>
                            <a:pt x="22" y="307"/>
                          </a:lnTo>
                          <a:lnTo>
                            <a:pt x="15" y="291"/>
                          </a:lnTo>
                          <a:lnTo>
                            <a:pt x="5" y="268"/>
                          </a:lnTo>
                          <a:lnTo>
                            <a:pt x="2" y="244"/>
                          </a:lnTo>
                          <a:lnTo>
                            <a:pt x="0" y="215"/>
                          </a:lnTo>
                          <a:lnTo>
                            <a:pt x="4" y="185"/>
                          </a:lnTo>
                          <a:lnTo>
                            <a:pt x="16" y="154"/>
                          </a:lnTo>
                          <a:lnTo>
                            <a:pt x="37" y="118"/>
                          </a:lnTo>
                          <a:lnTo>
                            <a:pt x="68" y="85"/>
                          </a:lnTo>
                          <a:lnTo>
                            <a:pt x="70" y="81"/>
                          </a:lnTo>
                          <a:lnTo>
                            <a:pt x="80" y="72"/>
                          </a:lnTo>
                          <a:lnTo>
                            <a:pt x="93" y="61"/>
                          </a:lnTo>
                          <a:lnTo>
                            <a:pt x="115" y="42"/>
                          </a:lnTo>
                          <a:lnTo>
                            <a:pt x="144" y="24"/>
                          </a:lnTo>
                          <a:lnTo>
                            <a:pt x="182" y="0"/>
                          </a:lnTo>
                          <a:lnTo>
                            <a:pt x="328" y="141"/>
                          </a:lnTo>
                          <a:lnTo>
                            <a:pt x="137" y="25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4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5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6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2450" y="1440"/>
                      <a:ext cx="1040" cy="732"/>
                    </a:xfrm>
                    <a:custGeom>
                      <a:avLst/>
                      <a:gdLst>
                        <a:gd name="T0" fmla="*/ 0 w 1040"/>
                        <a:gd name="T1" fmla="*/ 420 h 732"/>
                        <a:gd name="T2" fmla="*/ 72 w 1040"/>
                        <a:gd name="T3" fmla="*/ 166 h 732"/>
                        <a:gd name="T4" fmla="*/ 78 w 1040"/>
                        <a:gd name="T5" fmla="*/ 165 h 732"/>
                        <a:gd name="T6" fmla="*/ 89 w 1040"/>
                        <a:gd name="T7" fmla="*/ 155 h 732"/>
                        <a:gd name="T8" fmla="*/ 110 w 1040"/>
                        <a:gd name="T9" fmla="*/ 144 h 732"/>
                        <a:gd name="T10" fmla="*/ 136 w 1040"/>
                        <a:gd name="T11" fmla="*/ 129 h 732"/>
                        <a:gd name="T12" fmla="*/ 167 w 1040"/>
                        <a:gd name="T13" fmla="*/ 113 h 732"/>
                        <a:gd name="T14" fmla="*/ 206 w 1040"/>
                        <a:gd name="T15" fmla="*/ 92 h 732"/>
                        <a:gd name="T16" fmla="*/ 247 w 1040"/>
                        <a:gd name="T17" fmla="*/ 74 h 732"/>
                        <a:gd name="T18" fmla="*/ 295 w 1040"/>
                        <a:gd name="T19" fmla="*/ 55 h 732"/>
                        <a:gd name="T20" fmla="*/ 345 w 1040"/>
                        <a:gd name="T21" fmla="*/ 37 h 732"/>
                        <a:gd name="T22" fmla="*/ 397 w 1040"/>
                        <a:gd name="T23" fmla="*/ 22 h 732"/>
                        <a:gd name="T24" fmla="*/ 453 w 1040"/>
                        <a:gd name="T25" fmla="*/ 11 h 732"/>
                        <a:gd name="T26" fmla="*/ 510 w 1040"/>
                        <a:gd name="T27" fmla="*/ 3 h 732"/>
                        <a:gd name="T28" fmla="*/ 568 w 1040"/>
                        <a:gd name="T29" fmla="*/ 0 h 732"/>
                        <a:gd name="T30" fmla="*/ 575 w 1040"/>
                        <a:gd name="T31" fmla="*/ 0 h 732"/>
                        <a:gd name="T32" fmla="*/ 592 w 1040"/>
                        <a:gd name="T33" fmla="*/ 0 h 732"/>
                        <a:gd name="T34" fmla="*/ 619 w 1040"/>
                        <a:gd name="T35" fmla="*/ 1 h 732"/>
                        <a:gd name="T36" fmla="*/ 655 w 1040"/>
                        <a:gd name="T37" fmla="*/ 3 h 732"/>
                        <a:gd name="T38" fmla="*/ 696 w 1040"/>
                        <a:gd name="T39" fmla="*/ 7 h 732"/>
                        <a:gd name="T40" fmla="*/ 740 w 1040"/>
                        <a:gd name="T41" fmla="*/ 14 h 732"/>
                        <a:gd name="T42" fmla="*/ 788 w 1040"/>
                        <a:gd name="T43" fmla="*/ 22 h 732"/>
                        <a:gd name="T44" fmla="*/ 836 w 1040"/>
                        <a:gd name="T45" fmla="*/ 35 h 732"/>
                        <a:gd name="T46" fmla="*/ 883 w 1040"/>
                        <a:gd name="T47" fmla="*/ 51 h 732"/>
                        <a:gd name="T48" fmla="*/ 927 w 1040"/>
                        <a:gd name="T49" fmla="*/ 72 h 732"/>
                        <a:gd name="T50" fmla="*/ 966 w 1040"/>
                        <a:gd name="T51" fmla="*/ 98 h 732"/>
                        <a:gd name="T52" fmla="*/ 998 w 1040"/>
                        <a:gd name="T53" fmla="*/ 127 h 732"/>
                        <a:gd name="T54" fmla="*/ 1001 w 1040"/>
                        <a:gd name="T55" fmla="*/ 131 h 732"/>
                        <a:gd name="T56" fmla="*/ 1009 w 1040"/>
                        <a:gd name="T57" fmla="*/ 142 h 732"/>
                        <a:gd name="T58" fmla="*/ 1018 w 1040"/>
                        <a:gd name="T59" fmla="*/ 159 h 732"/>
                        <a:gd name="T60" fmla="*/ 1027 w 1040"/>
                        <a:gd name="T61" fmla="*/ 179 h 732"/>
                        <a:gd name="T62" fmla="*/ 1037 w 1040"/>
                        <a:gd name="T63" fmla="*/ 207 h 732"/>
                        <a:gd name="T64" fmla="*/ 1040 w 1040"/>
                        <a:gd name="T65" fmla="*/ 239 h 732"/>
                        <a:gd name="T66" fmla="*/ 1040 w 1040"/>
                        <a:gd name="T67" fmla="*/ 274 h 732"/>
                        <a:gd name="T68" fmla="*/ 1031 w 1040"/>
                        <a:gd name="T69" fmla="*/ 311 h 732"/>
                        <a:gd name="T70" fmla="*/ 1013 w 1040"/>
                        <a:gd name="T71" fmla="*/ 352 h 732"/>
                        <a:gd name="T72" fmla="*/ 1011 w 1040"/>
                        <a:gd name="T73" fmla="*/ 356 h 732"/>
                        <a:gd name="T74" fmla="*/ 1003 w 1040"/>
                        <a:gd name="T75" fmla="*/ 365 h 732"/>
                        <a:gd name="T76" fmla="*/ 990 w 1040"/>
                        <a:gd name="T77" fmla="*/ 378 h 732"/>
                        <a:gd name="T78" fmla="*/ 976 w 1040"/>
                        <a:gd name="T79" fmla="*/ 394 h 732"/>
                        <a:gd name="T80" fmla="*/ 955 w 1040"/>
                        <a:gd name="T81" fmla="*/ 413 h 732"/>
                        <a:gd name="T82" fmla="*/ 933 w 1040"/>
                        <a:gd name="T83" fmla="*/ 430 h 732"/>
                        <a:gd name="T84" fmla="*/ 907 w 1040"/>
                        <a:gd name="T85" fmla="*/ 448 h 732"/>
                        <a:gd name="T86" fmla="*/ 877 w 1040"/>
                        <a:gd name="T87" fmla="*/ 463 h 732"/>
                        <a:gd name="T88" fmla="*/ 759 w 1040"/>
                        <a:gd name="T89" fmla="*/ 732 h 7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0"/>
                        <a:gd name="T136" fmla="*/ 0 h 732"/>
                        <a:gd name="T137" fmla="*/ 1040 w 1040"/>
                        <a:gd name="T138" fmla="*/ 732 h 7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0" h="732">
                          <a:moveTo>
                            <a:pt x="0" y="420"/>
                          </a:moveTo>
                          <a:lnTo>
                            <a:pt x="72" y="166"/>
                          </a:lnTo>
                          <a:lnTo>
                            <a:pt x="78" y="165"/>
                          </a:lnTo>
                          <a:lnTo>
                            <a:pt x="89" y="155"/>
                          </a:lnTo>
                          <a:lnTo>
                            <a:pt x="110" y="144"/>
                          </a:lnTo>
                          <a:lnTo>
                            <a:pt x="136" y="129"/>
                          </a:lnTo>
                          <a:lnTo>
                            <a:pt x="167" y="113"/>
                          </a:lnTo>
                          <a:lnTo>
                            <a:pt x="206" y="92"/>
                          </a:lnTo>
                          <a:lnTo>
                            <a:pt x="247" y="74"/>
                          </a:lnTo>
                          <a:lnTo>
                            <a:pt x="295" y="55"/>
                          </a:lnTo>
                          <a:lnTo>
                            <a:pt x="345" y="37"/>
                          </a:lnTo>
                          <a:lnTo>
                            <a:pt x="397" y="22"/>
                          </a:lnTo>
                          <a:lnTo>
                            <a:pt x="453" y="11"/>
                          </a:lnTo>
                          <a:lnTo>
                            <a:pt x="510" y="3"/>
                          </a:lnTo>
                          <a:lnTo>
                            <a:pt x="568" y="0"/>
                          </a:lnTo>
                          <a:lnTo>
                            <a:pt x="575" y="0"/>
                          </a:lnTo>
                          <a:lnTo>
                            <a:pt x="592" y="0"/>
                          </a:lnTo>
                          <a:lnTo>
                            <a:pt x="619" y="1"/>
                          </a:lnTo>
                          <a:lnTo>
                            <a:pt x="655" y="3"/>
                          </a:lnTo>
                          <a:lnTo>
                            <a:pt x="696" y="7"/>
                          </a:lnTo>
                          <a:lnTo>
                            <a:pt x="740" y="14"/>
                          </a:lnTo>
                          <a:lnTo>
                            <a:pt x="788" y="22"/>
                          </a:lnTo>
                          <a:lnTo>
                            <a:pt x="836" y="35"/>
                          </a:lnTo>
                          <a:lnTo>
                            <a:pt x="883" y="51"/>
                          </a:lnTo>
                          <a:lnTo>
                            <a:pt x="927" y="72"/>
                          </a:lnTo>
                          <a:lnTo>
                            <a:pt x="966" y="98"/>
                          </a:lnTo>
                          <a:lnTo>
                            <a:pt x="998" y="127"/>
                          </a:lnTo>
                          <a:lnTo>
                            <a:pt x="1001" y="131"/>
                          </a:lnTo>
                          <a:lnTo>
                            <a:pt x="1009" y="142"/>
                          </a:lnTo>
                          <a:lnTo>
                            <a:pt x="1018" y="159"/>
                          </a:lnTo>
                          <a:lnTo>
                            <a:pt x="1027" y="179"/>
                          </a:lnTo>
                          <a:lnTo>
                            <a:pt x="1037" y="207"/>
                          </a:lnTo>
                          <a:lnTo>
                            <a:pt x="1040" y="239"/>
                          </a:lnTo>
                          <a:lnTo>
                            <a:pt x="1040" y="274"/>
                          </a:lnTo>
                          <a:lnTo>
                            <a:pt x="1031" y="311"/>
                          </a:lnTo>
                          <a:lnTo>
                            <a:pt x="1013" y="352"/>
                          </a:lnTo>
                          <a:lnTo>
                            <a:pt x="1011" y="356"/>
                          </a:lnTo>
                          <a:lnTo>
                            <a:pt x="1003" y="365"/>
                          </a:lnTo>
                          <a:lnTo>
                            <a:pt x="990" y="378"/>
                          </a:lnTo>
                          <a:lnTo>
                            <a:pt x="976" y="394"/>
                          </a:lnTo>
                          <a:lnTo>
                            <a:pt x="955" y="413"/>
                          </a:lnTo>
                          <a:lnTo>
                            <a:pt x="933" y="430"/>
                          </a:lnTo>
                          <a:lnTo>
                            <a:pt x="907" y="448"/>
                          </a:lnTo>
                          <a:lnTo>
                            <a:pt x="877" y="463"/>
                          </a:lnTo>
                          <a:lnTo>
                            <a:pt x="759" y="7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7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448" y="1497"/>
                      <a:ext cx="1042" cy="677"/>
                    </a:xfrm>
                    <a:custGeom>
                      <a:avLst/>
                      <a:gdLst>
                        <a:gd name="T0" fmla="*/ 0 w 1042"/>
                        <a:gd name="T1" fmla="*/ 369 h 677"/>
                        <a:gd name="T2" fmla="*/ 74 w 1042"/>
                        <a:gd name="T3" fmla="*/ 167 h 677"/>
                        <a:gd name="T4" fmla="*/ 80 w 1042"/>
                        <a:gd name="T5" fmla="*/ 165 h 677"/>
                        <a:gd name="T6" fmla="*/ 91 w 1042"/>
                        <a:gd name="T7" fmla="*/ 156 h 677"/>
                        <a:gd name="T8" fmla="*/ 112 w 1042"/>
                        <a:gd name="T9" fmla="*/ 145 h 677"/>
                        <a:gd name="T10" fmla="*/ 138 w 1042"/>
                        <a:gd name="T11" fmla="*/ 130 h 677"/>
                        <a:gd name="T12" fmla="*/ 169 w 1042"/>
                        <a:gd name="T13" fmla="*/ 111 h 677"/>
                        <a:gd name="T14" fmla="*/ 208 w 1042"/>
                        <a:gd name="T15" fmla="*/ 93 h 677"/>
                        <a:gd name="T16" fmla="*/ 249 w 1042"/>
                        <a:gd name="T17" fmla="*/ 74 h 677"/>
                        <a:gd name="T18" fmla="*/ 297 w 1042"/>
                        <a:gd name="T19" fmla="*/ 56 h 677"/>
                        <a:gd name="T20" fmla="*/ 347 w 1042"/>
                        <a:gd name="T21" fmla="*/ 37 h 677"/>
                        <a:gd name="T22" fmla="*/ 399 w 1042"/>
                        <a:gd name="T23" fmla="*/ 22 h 677"/>
                        <a:gd name="T24" fmla="*/ 455 w 1042"/>
                        <a:gd name="T25" fmla="*/ 11 h 677"/>
                        <a:gd name="T26" fmla="*/ 512 w 1042"/>
                        <a:gd name="T27" fmla="*/ 2 h 677"/>
                        <a:gd name="T28" fmla="*/ 570 w 1042"/>
                        <a:gd name="T29" fmla="*/ 0 h 677"/>
                        <a:gd name="T30" fmla="*/ 577 w 1042"/>
                        <a:gd name="T31" fmla="*/ 0 h 677"/>
                        <a:gd name="T32" fmla="*/ 594 w 1042"/>
                        <a:gd name="T33" fmla="*/ 0 h 677"/>
                        <a:gd name="T34" fmla="*/ 621 w 1042"/>
                        <a:gd name="T35" fmla="*/ 2 h 677"/>
                        <a:gd name="T36" fmla="*/ 657 w 1042"/>
                        <a:gd name="T37" fmla="*/ 4 h 677"/>
                        <a:gd name="T38" fmla="*/ 698 w 1042"/>
                        <a:gd name="T39" fmla="*/ 7 h 677"/>
                        <a:gd name="T40" fmla="*/ 742 w 1042"/>
                        <a:gd name="T41" fmla="*/ 13 h 677"/>
                        <a:gd name="T42" fmla="*/ 790 w 1042"/>
                        <a:gd name="T43" fmla="*/ 22 h 677"/>
                        <a:gd name="T44" fmla="*/ 838 w 1042"/>
                        <a:gd name="T45" fmla="*/ 35 h 677"/>
                        <a:gd name="T46" fmla="*/ 885 w 1042"/>
                        <a:gd name="T47" fmla="*/ 52 h 677"/>
                        <a:gd name="T48" fmla="*/ 929 w 1042"/>
                        <a:gd name="T49" fmla="*/ 72 h 677"/>
                        <a:gd name="T50" fmla="*/ 968 w 1042"/>
                        <a:gd name="T51" fmla="*/ 98 h 677"/>
                        <a:gd name="T52" fmla="*/ 1000 w 1042"/>
                        <a:gd name="T53" fmla="*/ 128 h 677"/>
                        <a:gd name="T54" fmla="*/ 1003 w 1042"/>
                        <a:gd name="T55" fmla="*/ 132 h 677"/>
                        <a:gd name="T56" fmla="*/ 1011 w 1042"/>
                        <a:gd name="T57" fmla="*/ 143 h 677"/>
                        <a:gd name="T58" fmla="*/ 1020 w 1042"/>
                        <a:gd name="T59" fmla="*/ 158 h 677"/>
                        <a:gd name="T60" fmla="*/ 1029 w 1042"/>
                        <a:gd name="T61" fmla="*/ 180 h 677"/>
                        <a:gd name="T62" fmla="*/ 1039 w 1042"/>
                        <a:gd name="T63" fmla="*/ 208 h 677"/>
                        <a:gd name="T64" fmla="*/ 1042 w 1042"/>
                        <a:gd name="T65" fmla="*/ 237 h 677"/>
                        <a:gd name="T66" fmla="*/ 1042 w 1042"/>
                        <a:gd name="T67" fmla="*/ 273 h 677"/>
                        <a:gd name="T68" fmla="*/ 1033 w 1042"/>
                        <a:gd name="T69" fmla="*/ 312 h 677"/>
                        <a:gd name="T70" fmla="*/ 1015 w 1042"/>
                        <a:gd name="T71" fmla="*/ 352 h 677"/>
                        <a:gd name="T72" fmla="*/ 1013 w 1042"/>
                        <a:gd name="T73" fmla="*/ 356 h 677"/>
                        <a:gd name="T74" fmla="*/ 1005 w 1042"/>
                        <a:gd name="T75" fmla="*/ 365 h 677"/>
                        <a:gd name="T76" fmla="*/ 992 w 1042"/>
                        <a:gd name="T77" fmla="*/ 378 h 677"/>
                        <a:gd name="T78" fmla="*/ 978 w 1042"/>
                        <a:gd name="T79" fmla="*/ 395 h 677"/>
                        <a:gd name="T80" fmla="*/ 957 w 1042"/>
                        <a:gd name="T81" fmla="*/ 412 h 677"/>
                        <a:gd name="T82" fmla="*/ 935 w 1042"/>
                        <a:gd name="T83" fmla="*/ 430 h 677"/>
                        <a:gd name="T84" fmla="*/ 909 w 1042"/>
                        <a:gd name="T85" fmla="*/ 447 h 677"/>
                        <a:gd name="T86" fmla="*/ 879 w 1042"/>
                        <a:gd name="T87" fmla="*/ 462 h 677"/>
                        <a:gd name="T88" fmla="*/ 766 w 1042"/>
                        <a:gd name="T89" fmla="*/ 677 h 67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2"/>
                        <a:gd name="T136" fmla="*/ 0 h 677"/>
                        <a:gd name="T137" fmla="*/ 1042 w 1042"/>
                        <a:gd name="T138" fmla="*/ 677 h 67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2" h="677">
                          <a:moveTo>
                            <a:pt x="0" y="369"/>
                          </a:moveTo>
                          <a:lnTo>
                            <a:pt x="74" y="167"/>
                          </a:lnTo>
                          <a:lnTo>
                            <a:pt x="80" y="165"/>
                          </a:lnTo>
                          <a:lnTo>
                            <a:pt x="91" y="156"/>
                          </a:lnTo>
                          <a:lnTo>
                            <a:pt x="112" y="145"/>
                          </a:lnTo>
                          <a:lnTo>
                            <a:pt x="138" y="130"/>
                          </a:lnTo>
                          <a:lnTo>
                            <a:pt x="169" y="111"/>
                          </a:lnTo>
                          <a:lnTo>
                            <a:pt x="208" y="93"/>
                          </a:lnTo>
                          <a:lnTo>
                            <a:pt x="249" y="74"/>
                          </a:lnTo>
                          <a:lnTo>
                            <a:pt x="297" y="56"/>
                          </a:lnTo>
                          <a:lnTo>
                            <a:pt x="347" y="37"/>
                          </a:lnTo>
                          <a:lnTo>
                            <a:pt x="399" y="22"/>
                          </a:lnTo>
                          <a:lnTo>
                            <a:pt x="455" y="11"/>
                          </a:lnTo>
                          <a:lnTo>
                            <a:pt x="512" y="2"/>
                          </a:lnTo>
                          <a:lnTo>
                            <a:pt x="570" y="0"/>
                          </a:lnTo>
                          <a:lnTo>
                            <a:pt x="577" y="0"/>
                          </a:lnTo>
                          <a:lnTo>
                            <a:pt x="594" y="0"/>
                          </a:lnTo>
                          <a:lnTo>
                            <a:pt x="621" y="2"/>
                          </a:lnTo>
                          <a:lnTo>
                            <a:pt x="657" y="4"/>
                          </a:lnTo>
                          <a:lnTo>
                            <a:pt x="698" y="7"/>
                          </a:lnTo>
                          <a:lnTo>
                            <a:pt x="742" y="13"/>
                          </a:lnTo>
                          <a:lnTo>
                            <a:pt x="790" y="22"/>
                          </a:lnTo>
                          <a:lnTo>
                            <a:pt x="838" y="35"/>
                          </a:lnTo>
                          <a:lnTo>
                            <a:pt x="885" y="52"/>
                          </a:lnTo>
                          <a:lnTo>
                            <a:pt x="929" y="72"/>
                          </a:lnTo>
                          <a:lnTo>
                            <a:pt x="968" y="98"/>
                          </a:lnTo>
                          <a:lnTo>
                            <a:pt x="1000" y="128"/>
                          </a:lnTo>
                          <a:lnTo>
                            <a:pt x="1003" y="132"/>
                          </a:lnTo>
                          <a:lnTo>
                            <a:pt x="1011" y="143"/>
                          </a:lnTo>
                          <a:lnTo>
                            <a:pt x="1020" y="158"/>
                          </a:lnTo>
                          <a:lnTo>
                            <a:pt x="1029" y="180"/>
                          </a:lnTo>
                          <a:lnTo>
                            <a:pt x="1039" y="208"/>
                          </a:lnTo>
                          <a:lnTo>
                            <a:pt x="1042" y="237"/>
                          </a:lnTo>
                          <a:lnTo>
                            <a:pt x="1042" y="273"/>
                          </a:lnTo>
                          <a:lnTo>
                            <a:pt x="1033" y="312"/>
                          </a:lnTo>
                          <a:lnTo>
                            <a:pt x="1015" y="352"/>
                          </a:lnTo>
                          <a:lnTo>
                            <a:pt x="1013" y="356"/>
                          </a:lnTo>
                          <a:lnTo>
                            <a:pt x="1005" y="365"/>
                          </a:lnTo>
                          <a:lnTo>
                            <a:pt x="992" y="378"/>
                          </a:lnTo>
                          <a:lnTo>
                            <a:pt x="978" y="395"/>
                          </a:lnTo>
                          <a:lnTo>
                            <a:pt x="957" y="412"/>
                          </a:lnTo>
                          <a:lnTo>
                            <a:pt x="935" y="430"/>
                          </a:lnTo>
                          <a:lnTo>
                            <a:pt x="909" y="447"/>
                          </a:lnTo>
                          <a:lnTo>
                            <a:pt x="879" y="462"/>
                          </a:lnTo>
                          <a:lnTo>
                            <a:pt x="766" y="67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8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2442" y="1574"/>
                      <a:ext cx="1034" cy="632"/>
                    </a:xfrm>
                    <a:custGeom>
                      <a:avLst/>
                      <a:gdLst>
                        <a:gd name="T0" fmla="*/ 0 w 1034"/>
                        <a:gd name="T1" fmla="*/ 311 h 632"/>
                        <a:gd name="T2" fmla="*/ 66 w 1034"/>
                        <a:gd name="T3" fmla="*/ 167 h 632"/>
                        <a:gd name="T4" fmla="*/ 72 w 1034"/>
                        <a:gd name="T5" fmla="*/ 163 h 632"/>
                        <a:gd name="T6" fmla="*/ 83 w 1034"/>
                        <a:gd name="T7" fmla="*/ 155 h 632"/>
                        <a:gd name="T8" fmla="*/ 104 w 1034"/>
                        <a:gd name="T9" fmla="*/ 144 h 632"/>
                        <a:gd name="T10" fmla="*/ 130 w 1034"/>
                        <a:gd name="T11" fmla="*/ 128 h 632"/>
                        <a:gd name="T12" fmla="*/ 161 w 1034"/>
                        <a:gd name="T13" fmla="*/ 111 h 632"/>
                        <a:gd name="T14" fmla="*/ 200 w 1034"/>
                        <a:gd name="T15" fmla="*/ 92 h 632"/>
                        <a:gd name="T16" fmla="*/ 241 w 1034"/>
                        <a:gd name="T17" fmla="*/ 72 h 632"/>
                        <a:gd name="T18" fmla="*/ 289 w 1034"/>
                        <a:gd name="T19" fmla="*/ 53 h 632"/>
                        <a:gd name="T20" fmla="*/ 339 w 1034"/>
                        <a:gd name="T21" fmla="*/ 37 h 632"/>
                        <a:gd name="T22" fmla="*/ 391 w 1034"/>
                        <a:gd name="T23" fmla="*/ 22 h 632"/>
                        <a:gd name="T24" fmla="*/ 447 w 1034"/>
                        <a:gd name="T25" fmla="*/ 9 h 632"/>
                        <a:gd name="T26" fmla="*/ 504 w 1034"/>
                        <a:gd name="T27" fmla="*/ 1 h 632"/>
                        <a:gd name="T28" fmla="*/ 562 w 1034"/>
                        <a:gd name="T29" fmla="*/ 0 h 632"/>
                        <a:gd name="T30" fmla="*/ 569 w 1034"/>
                        <a:gd name="T31" fmla="*/ 0 h 632"/>
                        <a:gd name="T32" fmla="*/ 586 w 1034"/>
                        <a:gd name="T33" fmla="*/ 0 h 632"/>
                        <a:gd name="T34" fmla="*/ 613 w 1034"/>
                        <a:gd name="T35" fmla="*/ 0 h 632"/>
                        <a:gd name="T36" fmla="*/ 649 w 1034"/>
                        <a:gd name="T37" fmla="*/ 1 h 632"/>
                        <a:gd name="T38" fmla="*/ 690 w 1034"/>
                        <a:gd name="T39" fmla="*/ 7 h 632"/>
                        <a:gd name="T40" fmla="*/ 734 w 1034"/>
                        <a:gd name="T41" fmla="*/ 13 h 632"/>
                        <a:gd name="T42" fmla="*/ 782 w 1034"/>
                        <a:gd name="T43" fmla="*/ 22 h 632"/>
                        <a:gd name="T44" fmla="*/ 830 w 1034"/>
                        <a:gd name="T45" fmla="*/ 35 h 632"/>
                        <a:gd name="T46" fmla="*/ 877 w 1034"/>
                        <a:gd name="T47" fmla="*/ 50 h 632"/>
                        <a:gd name="T48" fmla="*/ 921 w 1034"/>
                        <a:gd name="T49" fmla="*/ 70 h 632"/>
                        <a:gd name="T50" fmla="*/ 960 w 1034"/>
                        <a:gd name="T51" fmla="*/ 96 h 632"/>
                        <a:gd name="T52" fmla="*/ 992 w 1034"/>
                        <a:gd name="T53" fmla="*/ 128 h 632"/>
                        <a:gd name="T54" fmla="*/ 995 w 1034"/>
                        <a:gd name="T55" fmla="*/ 131 h 632"/>
                        <a:gd name="T56" fmla="*/ 1003 w 1034"/>
                        <a:gd name="T57" fmla="*/ 141 h 632"/>
                        <a:gd name="T58" fmla="*/ 1012 w 1034"/>
                        <a:gd name="T59" fmla="*/ 157 h 632"/>
                        <a:gd name="T60" fmla="*/ 1021 w 1034"/>
                        <a:gd name="T61" fmla="*/ 180 h 632"/>
                        <a:gd name="T62" fmla="*/ 1031 w 1034"/>
                        <a:gd name="T63" fmla="*/ 205 h 632"/>
                        <a:gd name="T64" fmla="*/ 1034 w 1034"/>
                        <a:gd name="T65" fmla="*/ 237 h 632"/>
                        <a:gd name="T66" fmla="*/ 1034 w 1034"/>
                        <a:gd name="T67" fmla="*/ 272 h 632"/>
                        <a:gd name="T68" fmla="*/ 1025 w 1034"/>
                        <a:gd name="T69" fmla="*/ 311 h 632"/>
                        <a:gd name="T70" fmla="*/ 1007 w 1034"/>
                        <a:gd name="T71" fmla="*/ 352 h 632"/>
                        <a:gd name="T72" fmla="*/ 1005 w 1034"/>
                        <a:gd name="T73" fmla="*/ 356 h 632"/>
                        <a:gd name="T74" fmla="*/ 997 w 1034"/>
                        <a:gd name="T75" fmla="*/ 363 h 632"/>
                        <a:gd name="T76" fmla="*/ 984 w 1034"/>
                        <a:gd name="T77" fmla="*/ 378 h 632"/>
                        <a:gd name="T78" fmla="*/ 970 w 1034"/>
                        <a:gd name="T79" fmla="*/ 393 h 632"/>
                        <a:gd name="T80" fmla="*/ 949 w 1034"/>
                        <a:gd name="T81" fmla="*/ 411 h 632"/>
                        <a:gd name="T82" fmla="*/ 927 w 1034"/>
                        <a:gd name="T83" fmla="*/ 430 h 632"/>
                        <a:gd name="T84" fmla="*/ 901 w 1034"/>
                        <a:gd name="T85" fmla="*/ 447 h 632"/>
                        <a:gd name="T86" fmla="*/ 871 w 1034"/>
                        <a:gd name="T87" fmla="*/ 461 h 632"/>
                        <a:gd name="T88" fmla="*/ 758 w 1034"/>
                        <a:gd name="T89" fmla="*/ 632 h 6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632"/>
                        <a:gd name="T137" fmla="*/ 1034 w 1034"/>
                        <a:gd name="T138" fmla="*/ 632 h 6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632">
                          <a:moveTo>
                            <a:pt x="0" y="311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5"/>
                          </a:lnTo>
                          <a:lnTo>
                            <a:pt x="104" y="144"/>
                          </a:lnTo>
                          <a:lnTo>
                            <a:pt x="130" y="128"/>
                          </a:lnTo>
                          <a:lnTo>
                            <a:pt x="161" y="111"/>
                          </a:lnTo>
                          <a:lnTo>
                            <a:pt x="200" y="92"/>
                          </a:lnTo>
                          <a:lnTo>
                            <a:pt x="241" y="72"/>
                          </a:lnTo>
                          <a:lnTo>
                            <a:pt x="289" y="53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9"/>
                          </a:lnTo>
                          <a:lnTo>
                            <a:pt x="504" y="1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1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0"/>
                          </a:lnTo>
                          <a:lnTo>
                            <a:pt x="921" y="70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1"/>
                          </a:lnTo>
                          <a:lnTo>
                            <a:pt x="1003" y="141"/>
                          </a:lnTo>
                          <a:lnTo>
                            <a:pt x="1012" y="157"/>
                          </a:lnTo>
                          <a:lnTo>
                            <a:pt x="1021" y="180"/>
                          </a:lnTo>
                          <a:lnTo>
                            <a:pt x="1031" y="205"/>
                          </a:lnTo>
                          <a:lnTo>
                            <a:pt x="1034" y="237"/>
                          </a:lnTo>
                          <a:lnTo>
                            <a:pt x="1034" y="272"/>
                          </a:lnTo>
                          <a:lnTo>
                            <a:pt x="1025" y="311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3"/>
                          </a:lnTo>
                          <a:lnTo>
                            <a:pt x="984" y="378"/>
                          </a:lnTo>
                          <a:lnTo>
                            <a:pt x="970" y="393"/>
                          </a:lnTo>
                          <a:lnTo>
                            <a:pt x="949" y="411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1"/>
                          </a:lnTo>
                          <a:lnTo>
                            <a:pt x="758" y="6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9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56" y="1599"/>
                      <a:ext cx="1034" cy="586"/>
                    </a:xfrm>
                    <a:custGeom>
                      <a:avLst/>
                      <a:gdLst>
                        <a:gd name="T0" fmla="*/ 0 w 1034"/>
                        <a:gd name="T1" fmla="*/ 276 h 586"/>
                        <a:gd name="T2" fmla="*/ 66 w 1034"/>
                        <a:gd name="T3" fmla="*/ 167 h 586"/>
                        <a:gd name="T4" fmla="*/ 72 w 1034"/>
                        <a:gd name="T5" fmla="*/ 163 h 586"/>
                        <a:gd name="T6" fmla="*/ 83 w 1034"/>
                        <a:gd name="T7" fmla="*/ 156 h 586"/>
                        <a:gd name="T8" fmla="*/ 104 w 1034"/>
                        <a:gd name="T9" fmla="*/ 145 h 586"/>
                        <a:gd name="T10" fmla="*/ 130 w 1034"/>
                        <a:gd name="T11" fmla="*/ 130 h 586"/>
                        <a:gd name="T12" fmla="*/ 161 w 1034"/>
                        <a:gd name="T13" fmla="*/ 111 h 586"/>
                        <a:gd name="T14" fmla="*/ 200 w 1034"/>
                        <a:gd name="T15" fmla="*/ 93 h 586"/>
                        <a:gd name="T16" fmla="*/ 241 w 1034"/>
                        <a:gd name="T17" fmla="*/ 74 h 586"/>
                        <a:gd name="T18" fmla="*/ 289 w 1034"/>
                        <a:gd name="T19" fmla="*/ 56 h 586"/>
                        <a:gd name="T20" fmla="*/ 339 w 1034"/>
                        <a:gd name="T21" fmla="*/ 37 h 586"/>
                        <a:gd name="T22" fmla="*/ 391 w 1034"/>
                        <a:gd name="T23" fmla="*/ 22 h 586"/>
                        <a:gd name="T24" fmla="*/ 447 w 1034"/>
                        <a:gd name="T25" fmla="*/ 11 h 586"/>
                        <a:gd name="T26" fmla="*/ 504 w 1034"/>
                        <a:gd name="T27" fmla="*/ 2 h 586"/>
                        <a:gd name="T28" fmla="*/ 562 w 1034"/>
                        <a:gd name="T29" fmla="*/ 0 h 586"/>
                        <a:gd name="T30" fmla="*/ 569 w 1034"/>
                        <a:gd name="T31" fmla="*/ 0 h 586"/>
                        <a:gd name="T32" fmla="*/ 586 w 1034"/>
                        <a:gd name="T33" fmla="*/ 0 h 586"/>
                        <a:gd name="T34" fmla="*/ 613 w 1034"/>
                        <a:gd name="T35" fmla="*/ 0 h 586"/>
                        <a:gd name="T36" fmla="*/ 649 w 1034"/>
                        <a:gd name="T37" fmla="*/ 4 h 586"/>
                        <a:gd name="T38" fmla="*/ 690 w 1034"/>
                        <a:gd name="T39" fmla="*/ 7 h 586"/>
                        <a:gd name="T40" fmla="*/ 734 w 1034"/>
                        <a:gd name="T41" fmla="*/ 13 h 586"/>
                        <a:gd name="T42" fmla="*/ 782 w 1034"/>
                        <a:gd name="T43" fmla="*/ 22 h 586"/>
                        <a:gd name="T44" fmla="*/ 830 w 1034"/>
                        <a:gd name="T45" fmla="*/ 35 h 586"/>
                        <a:gd name="T46" fmla="*/ 877 w 1034"/>
                        <a:gd name="T47" fmla="*/ 52 h 586"/>
                        <a:gd name="T48" fmla="*/ 921 w 1034"/>
                        <a:gd name="T49" fmla="*/ 72 h 586"/>
                        <a:gd name="T50" fmla="*/ 960 w 1034"/>
                        <a:gd name="T51" fmla="*/ 96 h 586"/>
                        <a:gd name="T52" fmla="*/ 992 w 1034"/>
                        <a:gd name="T53" fmla="*/ 128 h 586"/>
                        <a:gd name="T54" fmla="*/ 995 w 1034"/>
                        <a:gd name="T55" fmla="*/ 132 h 586"/>
                        <a:gd name="T56" fmla="*/ 1003 w 1034"/>
                        <a:gd name="T57" fmla="*/ 143 h 586"/>
                        <a:gd name="T58" fmla="*/ 1012 w 1034"/>
                        <a:gd name="T59" fmla="*/ 158 h 586"/>
                        <a:gd name="T60" fmla="*/ 1021 w 1034"/>
                        <a:gd name="T61" fmla="*/ 180 h 586"/>
                        <a:gd name="T62" fmla="*/ 1031 w 1034"/>
                        <a:gd name="T63" fmla="*/ 208 h 586"/>
                        <a:gd name="T64" fmla="*/ 1034 w 1034"/>
                        <a:gd name="T65" fmla="*/ 237 h 586"/>
                        <a:gd name="T66" fmla="*/ 1034 w 1034"/>
                        <a:gd name="T67" fmla="*/ 273 h 586"/>
                        <a:gd name="T68" fmla="*/ 1025 w 1034"/>
                        <a:gd name="T69" fmla="*/ 312 h 586"/>
                        <a:gd name="T70" fmla="*/ 1007 w 1034"/>
                        <a:gd name="T71" fmla="*/ 352 h 586"/>
                        <a:gd name="T72" fmla="*/ 1005 w 1034"/>
                        <a:gd name="T73" fmla="*/ 356 h 586"/>
                        <a:gd name="T74" fmla="*/ 997 w 1034"/>
                        <a:gd name="T75" fmla="*/ 365 h 586"/>
                        <a:gd name="T76" fmla="*/ 984 w 1034"/>
                        <a:gd name="T77" fmla="*/ 378 h 586"/>
                        <a:gd name="T78" fmla="*/ 970 w 1034"/>
                        <a:gd name="T79" fmla="*/ 395 h 586"/>
                        <a:gd name="T80" fmla="*/ 949 w 1034"/>
                        <a:gd name="T81" fmla="*/ 412 h 586"/>
                        <a:gd name="T82" fmla="*/ 927 w 1034"/>
                        <a:gd name="T83" fmla="*/ 430 h 586"/>
                        <a:gd name="T84" fmla="*/ 901 w 1034"/>
                        <a:gd name="T85" fmla="*/ 447 h 586"/>
                        <a:gd name="T86" fmla="*/ 871 w 1034"/>
                        <a:gd name="T87" fmla="*/ 462 h 586"/>
                        <a:gd name="T88" fmla="*/ 758 w 1034"/>
                        <a:gd name="T89" fmla="*/ 586 h 58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586"/>
                        <a:gd name="T137" fmla="*/ 1034 w 1034"/>
                        <a:gd name="T138" fmla="*/ 586 h 58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586">
                          <a:moveTo>
                            <a:pt x="0" y="276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6"/>
                          </a:lnTo>
                          <a:lnTo>
                            <a:pt x="104" y="145"/>
                          </a:lnTo>
                          <a:lnTo>
                            <a:pt x="130" y="130"/>
                          </a:lnTo>
                          <a:lnTo>
                            <a:pt x="161" y="111"/>
                          </a:lnTo>
                          <a:lnTo>
                            <a:pt x="200" y="93"/>
                          </a:lnTo>
                          <a:lnTo>
                            <a:pt x="241" y="74"/>
                          </a:lnTo>
                          <a:lnTo>
                            <a:pt x="289" y="56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11"/>
                          </a:lnTo>
                          <a:lnTo>
                            <a:pt x="504" y="2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4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2"/>
                          </a:lnTo>
                          <a:lnTo>
                            <a:pt x="921" y="72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2"/>
                          </a:lnTo>
                          <a:lnTo>
                            <a:pt x="1003" y="143"/>
                          </a:lnTo>
                          <a:lnTo>
                            <a:pt x="1012" y="158"/>
                          </a:lnTo>
                          <a:lnTo>
                            <a:pt x="1021" y="180"/>
                          </a:lnTo>
                          <a:lnTo>
                            <a:pt x="1031" y="208"/>
                          </a:lnTo>
                          <a:lnTo>
                            <a:pt x="1034" y="237"/>
                          </a:lnTo>
                          <a:lnTo>
                            <a:pt x="1034" y="273"/>
                          </a:lnTo>
                          <a:lnTo>
                            <a:pt x="1025" y="312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5"/>
                          </a:lnTo>
                          <a:lnTo>
                            <a:pt x="984" y="378"/>
                          </a:lnTo>
                          <a:lnTo>
                            <a:pt x="970" y="395"/>
                          </a:lnTo>
                          <a:lnTo>
                            <a:pt x="949" y="412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2"/>
                          </a:lnTo>
                          <a:lnTo>
                            <a:pt x="758" y="58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0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463" y="1651"/>
                      <a:ext cx="1027" cy="534"/>
                    </a:xfrm>
                    <a:custGeom>
                      <a:avLst/>
                      <a:gdLst>
                        <a:gd name="T0" fmla="*/ 0 w 1027"/>
                        <a:gd name="T1" fmla="*/ 221 h 534"/>
                        <a:gd name="T2" fmla="*/ 59 w 1027"/>
                        <a:gd name="T3" fmla="*/ 169 h 534"/>
                        <a:gd name="T4" fmla="*/ 65 w 1027"/>
                        <a:gd name="T5" fmla="*/ 165 h 534"/>
                        <a:gd name="T6" fmla="*/ 76 w 1027"/>
                        <a:gd name="T7" fmla="*/ 158 h 534"/>
                        <a:gd name="T8" fmla="*/ 97 w 1027"/>
                        <a:gd name="T9" fmla="*/ 145 h 534"/>
                        <a:gd name="T10" fmla="*/ 123 w 1027"/>
                        <a:gd name="T11" fmla="*/ 130 h 534"/>
                        <a:gd name="T12" fmla="*/ 154 w 1027"/>
                        <a:gd name="T13" fmla="*/ 113 h 534"/>
                        <a:gd name="T14" fmla="*/ 193 w 1027"/>
                        <a:gd name="T15" fmla="*/ 94 h 534"/>
                        <a:gd name="T16" fmla="*/ 234 w 1027"/>
                        <a:gd name="T17" fmla="*/ 74 h 534"/>
                        <a:gd name="T18" fmla="*/ 282 w 1027"/>
                        <a:gd name="T19" fmla="*/ 56 h 534"/>
                        <a:gd name="T20" fmla="*/ 332 w 1027"/>
                        <a:gd name="T21" fmla="*/ 39 h 534"/>
                        <a:gd name="T22" fmla="*/ 384 w 1027"/>
                        <a:gd name="T23" fmla="*/ 24 h 534"/>
                        <a:gd name="T24" fmla="*/ 440 w 1027"/>
                        <a:gd name="T25" fmla="*/ 11 h 534"/>
                        <a:gd name="T26" fmla="*/ 497 w 1027"/>
                        <a:gd name="T27" fmla="*/ 4 h 534"/>
                        <a:gd name="T28" fmla="*/ 555 w 1027"/>
                        <a:gd name="T29" fmla="*/ 0 h 534"/>
                        <a:gd name="T30" fmla="*/ 562 w 1027"/>
                        <a:gd name="T31" fmla="*/ 0 h 534"/>
                        <a:gd name="T32" fmla="*/ 579 w 1027"/>
                        <a:gd name="T33" fmla="*/ 2 h 534"/>
                        <a:gd name="T34" fmla="*/ 606 w 1027"/>
                        <a:gd name="T35" fmla="*/ 2 h 534"/>
                        <a:gd name="T36" fmla="*/ 642 w 1027"/>
                        <a:gd name="T37" fmla="*/ 4 h 534"/>
                        <a:gd name="T38" fmla="*/ 683 w 1027"/>
                        <a:gd name="T39" fmla="*/ 7 h 534"/>
                        <a:gd name="T40" fmla="*/ 727 w 1027"/>
                        <a:gd name="T41" fmla="*/ 15 h 534"/>
                        <a:gd name="T42" fmla="*/ 775 w 1027"/>
                        <a:gd name="T43" fmla="*/ 24 h 534"/>
                        <a:gd name="T44" fmla="*/ 823 w 1027"/>
                        <a:gd name="T45" fmla="*/ 35 h 534"/>
                        <a:gd name="T46" fmla="*/ 870 w 1027"/>
                        <a:gd name="T47" fmla="*/ 52 h 534"/>
                        <a:gd name="T48" fmla="*/ 914 w 1027"/>
                        <a:gd name="T49" fmla="*/ 72 h 534"/>
                        <a:gd name="T50" fmla="*/ 953 w 1027"/>
                        <a:gd name="T51" fmla="*/ 98 h 534"/>
                        <a:gd name="T52" fmla="*/ 985 w 1027"/>
                        <a:gd name="T53" fmla="*/ 130 h 534"/>
                        <a:gd name="T54" fmla="*/ 988 w 1027"/>
                        <a:gd name="T55" fmla="*/ 133 h 534"/>
                        <a:gd name="T56" fmla="*/ 996 w 1027"/>
                        <a:gd name="T57" fmla="*/ 143 h 534"/>
                        <a:gd name="T58" fmla="*/ 1005 w 1027"/>
                        <a:gd name="T59" fmla="*/ 159 h 534"/>
                        <a:gd name="T60" fmla="*/ 1014 w 1027"/>
                        <a:gd name="T61" fmla="*/ 182 h 534"/>
                        <a:gd name="T62" fmla="*/ 1024 w 1027"/>
                        <a:gd name="T63" fmla="*/ 208 h 534"/>
                        <a:gd name="T64" fmla="*/ 1027 w 1027"/>
                        <a:gd name="T65" fmla="*/ 239 h 534"/>
                        <a:gd name="T66" fmla="*/ 1027 w 1027"/>
                        <a:gd name="T67" fmla="*/ 274 h 534"/>
                        <a:gd name="T68" fmla="*/ 1018 w 1027"/>
                        <a:gd name="T69" fmla="*/ 311 h 534"/>
                        <a:gd name="T70" fmla="*/ 1000 w 1027"/>
                        <a:gd name="T71" fmla="*/ 354 h 534"/>
                        <a:gd name="T72" fmla="*/ 998 w 1027"/>
                        <a:gd name="T73" fmla="*/ 356 h 534"/>
                        <a:gd name="T74" fmla="*/ 990 w 1027"/>
                        <a:gd name="T75" fmla="*/ 365 h 534"/>
                        <a:gd name="T76" fmla="*/ 977 w 1027"/>
                        <a:gd name="T77" fmla="*/ 378 h 534"/>
                        <a:gd name="T78" fmla="*/ 963 w 1027"/>
                        <a:gd name="T79" fmla="*/ 395 h 534"/>
                        <a:gd name="T80" fmla="*/ 942 w 1027"/>
                        <a:gd name="T81" fmla="*/ 413 h 534"/>
                        <a:gd name="T82" fmla="*/ 920 w 1027"/>
                        <a:gd name="T83" fmla="*/ 432 h 534"/>
                        <a:gd name="T84" fmla="*/ 894 w 1027"/>
                        <a:gd name="T85" fmla="*/ 449 h 534"/>
                        <a:gd name="T86" fmla="*/ 864 w 1027"/>
                        <a:gd name="T87" fmla="*/ 463 h 534"/>
                        <a:gd name="T88" fmla="*/ 751 w 1027"/>
                        <a:gd name="T89" fmla="*/ 534 h 53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27"/>
                        <a:gd name="T136" fmla="*/ 0 h 534"/>
                        <a:gd name="T137" fmla="*/ 1027 w 1027"/>
                        <a:gd name="T138" fmla="*/ 534 h 534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27" h="534">
                          <a:moveTo>
                            <a:pt x="0" y="221"/>
                          </a:moveTo>
                          <a:lnTo>
                            <a:pt x="59" y="169"/>
                          </a:lnTo>
                          <a:lnTo>
                            <a:pt x="65" y="165"/>
                          </a:lnTo>
                          <a:lnTo>
                            <a:pt x="76" y="158"/>
                          </a:lnTo>
                          <a:lnTo>
                            <a:pt x="97" y="145"/>
                          </a:lnTo>
                          <a:lnTo>
                            <a:pt x="123" y="130"/>
                          </a:lnTo>
                          <a:lnTo>
                            <a:pt x="154" y="113"/>
                          </a:lnTo>
                          <a:lnTo>
                            <a:pt x="193" y="94"/>
                          </a:lnTo>
                          <a:lnTo>
                            <a:pt x="234" y="74"/>
                          </a:lnTo>
                          <a:lnTo>
                            <a:pt x="282" y="56"/>
                          </a:lnTo>
                          <a:lnTo>
                            <a:pt x="332" y="39"/>
                          </a:lnTo>
                          <a:lnTo>
                            <a:pt x="384" y="24"/>
                          </a:lnTo>
                          <a:lnTo>
                            <a:pt x="440" y="11"/>
                          </a:lnTo>
                          <a:lnTo>
                            <a:pt x="497" y="4"/>
                          </a:lnTo>
                          <a:lnTo>
                            <a:pt x="555" y="0"/>
                          </a:lnTo>
                          <a:lnTo>
                            <a:pt x="562" y="0"/>
                          </a:lnTo>
                          <a:lnTo>
                            <a:pt x="579" y="2"/>
                          </a:lnTo>
                          <a:lnTo>
                            <a:pt x="606" y="2"/>
                          </a:lnTo>
                          <a:lnTo>
                            <a:pt x="642" y="4"/>
                          </a:lnTo>
                          <a:lnTo>
                            <a:pt x="683" y="7"/>
                          </a:lnTo>
                          <a:lnTo>
                            <a:pt x="727" y="15"/>
                          </a:lnTo>
                          <a:lnTo>
                            <a:pt x="775" y="24"/>
                          </a:lnTo>
                          <a:lnTo>
                            <a:pt x="823" y="35"/>
                          </a:lnTo>
                          <a:lnTo>
                            <a:pt x="870" y="52"/>
                          </a:lnTo>
                          <a:lnTo>
                            <a:pt x="914" y="72"/>
                          </a:lnTo>
                          <a:lnTo>
                            <a:pt x="953" y="98"/>
                          </a:lnTo>
                          <a:lnTo>
                            <a:pt x="985" y="130"/>
                          </a:lnTo>
                          <a:lnTo>
                            <a:pt x="988" y="133"/>
                          </a:lnTo>
                          <a:lnTo>
                            <a:pt x="996" y="143"/>
                          </a:lnTo>
                          <a:lnTo>
                            <a:pt x="1005" y="159"/>
                          </a:lnTo>
                          <a:lnTo>
                            <a:pt x="1014" y="182"/>
                          </a:lnTo>
                          <a:lnTo>
                            <a:pt x="1024" y="208"/>
                          </a:lnTo>
                          <a:lnTo>
                            <a:pt x="1027" y="239"/>
                          </a:lnTo>
                          <a:lnTo>
                            <a:pt x="1027" y="274"/>
                          </a:lnTo>
                          <a:lnTo>
                            <a:pt x="1018" y="311"/>
                          </a:lnTo>
                          <a:lnTo>
                            <a:pt x="1000" y="354"/>
                          </a:lnTo>
                          <a:lnTo>
                            <a:pt x="998" y="356"/>
                          </a:lnTo>
                          <a:lnTo>
                            <a:pt x="990" y="365"/>
                          </a:lnTo>
                          <a:lnTo>
                            <a:pt x="977" y="378"/>
                          </a:lnTo>
                          <a:lnTo>
                            <a:pt x="963" y="395"/>
                          </a:lnTo>
                          <a:lnTo>
                            <a:pt x="942" y="413"/>
                          </a:lnTo>
                          <a:lnTo>
                            <a:pt x="920" y="432"/>
                          </a:lnTo>
                          <a:lnTo>
                            <a:pt x="894" y="449"/>
                          </a:lnTo>
                          <a:lnTo>
                            <a:pt x="864" y="463"/>
                          </a:lnTo>
                          <a:lnTo>
                            <a:pt x="751" y="53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1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  <a:close/>
                        </a:path>
                      </a:pathLst>
                    </a:custGeom>
                    <a:solidFill>
                      <a:srgbClr val="D90000"/>
                    </a:solidFill>
                    <a:ln w="0">
                      <a:solidFill>
                        <a:srgbClr val="D9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2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3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0" y="2569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4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5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6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2348" y="2532"/>
                      <a:ext cx="228" cy="165"/>
                    </a:xfrm>
                    <a:custGeom>
                      <a:avLst/>
                      <a:gdLst>
                        <a:gd name="T0" fmla="*/ 191 w 228"/>
                        <a:gd name="T1" fmla="*/ 0 h 165"/>
                        <a:gd name="T2" fmla="*/ 193 w 228"/>
                        <a:gd name="T3" fmla="*/ 0 h 165"/>
                        <a:gd name="T4" fmla="*/ 200 w 228"/>
                        <a:gd name="T5" fmla="*/ 0 h 165"/>
                        <a:gd name="T6" fmla="*/ 208 w 228"/>
                        <a:gd name="T7" fmla="*/ 2 h 165"/>
                        <a:gd name="T8" fmla="*/ 215 w 228"/>
                        <a:gd name="T9" fmla="*/ 5 h 165"/>
                        <a:gd name="T10" fmla="*/ 223 w 228"/>
                        <a:gd name="T11" fmla="*/ 15 h 165"/>
                        <a:gd name="T12" fmla="*/ 228 w 228"/>
                        <a:gd name="T13" fmla="*/ 28 h 165"/>
                        <a:gd name="T14" fmla="*/ 228 w 228"/>
                        <a:gd name="T15" fmla="*/ 48 h 165"/>
                        <a:gd name="T16" fmla="*/ 35 w 228"/>
                        <a:gd name="T17" fmla="*/ 165 h 165"/>
                        <a:gd name="T18" fmla="*/ 39 w 228"/>
                        <a:gd name="T19" fmla="*/ 142 h 165"/>
                        <a:gd name="T20" fmla="*/ 37 w 228"/>
                        <a:gd name="T21" fmla="*/ 128 h 165"/>
                        <a:gd name="T22" fmla="*/ 34 w 228"/>
                        <a:gd name="T23" fmla="*/ 118 h 165"/>
                        <a:gd name="T24" fmla="*/ 28 w 228"/>
                        <a:gd name="T25" fmla="*/ 113 h 165"/>
                        <a:gd name="T26" fmla="*/ 21 w 228"/>
                        <a:gd name="T27" fmla="*/ 111 h 165"/>
                        <a:gd name="T28" fmla="*/ 13 w 228"/>
                        <a:gd name="T29" fmla="*/ 111 h 165"/>
                        <a:gd name="T30" fmla="*/ 6 w 228"/>
                        <a:gd name="T31" fmla="*/ 113 h 165"/>
                        <a:gd name="T32" fmla="*/ 2 w 228"/>
                        <a:gd name="T33" fmla="*/ 115 h 165"/>
                        <a:gd name="T34" fmla="*/ 0 w 228"/>
                        <a:gd name="T35" fmla="*/ 115 h 165"/>
                        <a:gd name="T36" fmla="*/ 191 w 228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28"/>
                        <a:gd name="T58" fmla="*/ 0 h 165"/>
                        <a:gd name="T59" fmla="*/ 228 w 228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28" h="165">
                          <a:moveTo>
                            <a:pt x="191" y="0"/>
                          </a:moveTo>
                          <a:lnTo>
                            <a:pt x="193" y="0"/>
                          </a:lnTo>
                          <a:lnTo>
                            <a:pt x="200" y="0"/>
                          </a:lnTo>
                          <a:lnTo>
                            <a:pt x="208" y="2"/>
                          </a:lnTo>
                          <a:lnTo>
                            <a:pt x="215" y="5"/>
                          </a:lnTo>
                          <a:lnTo>
                            <a:pt x="223" y="15"/>
                          </a:lnTo>
                          <a:lnTo>
                            <a:pt x="228" y="28"/>
                          </a:lnTo>
                          <a:lnTo>
                            <a:pt x="228" y="48"/>
                          </a:lnTo>
                          <a:lnTo>
                            <a:pt x="35" y="165"/>
                          </a:lnTo>
                          <a:lnTo>
                            <a:pt x="39" y="142"/>
                          </a:lnTo>
                          <a:lnTo>
                            <a:pt x="37" y="128"/>
                          </a:lnTo>
                          <a:lnTo>
                            <a:pt x="34" y="118"/>
                          </a:lnTo>
                          <a:lnTo>
                            <a:pt x="28" y="113"/>
                          </a:lnTo>
                          <a:lnTo>
                            <a:pt x="21" y="111"/>
                          </a:lnTo>
                          <a:lnTo>
                            <a:pt x="13" y="111"/>
                          </a:lnTo>
                          <a:lnTo>
                            <a:pt x="6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7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2354" y="2532"/>
                      <a:ext cx="220" cy="159"/>
                    </a:xfrm>
                    <a:custGeom>
                      <a:avLst/>
                      <a:gdLst>
                        <a:gd name="T0" fmla="*/ 187 w 220"/>
                        <a:gd name="T1" fmla="*/ 0 h 159"/>
                        <a:gd name="T2" fmla="*/ 189 w 220"/>
                        <a:gd name="T3" fmla="*/ 0 h 159"/>
                        <a:gd name="T4" fmla="*/ 194 w 220"/>
                        <a:gd name="T5" fmla="*/ 0 h 159"/>
                        <a:gd name="T6" fmla="*/ 202 w 220"/>
                        <a:gd name="T7" fmla="*/ 2 h 159"/>
                        <a:gd name="T8" fmla="*/ 209 w 220"/>
                        <a:gd name="T9" fmla="*/ 7 h 159"/>
                        <a:gd name="T10" fmla="*/ 217 w 220"/>
                        <a:gd name="T11" fmla="*/ 15 h 159"/>
                        <a:gd name="T12" fmla="*/ 220 w 220"/>
                        <a:gd name="T13" fmla="*/ 26 h 159"/>
                        <a:gd name="T14" fmla="*/ 220 w 220"/>
                        <a:gd name="T15" fmla="*/ 44 h 159"/>
                        <a:gd name="T16" fmla="*/ 31 w 220"/>
                        <a:gd name="T17" fmla="*/ 159 h 159"/>
                        <a:gd name="T18" fmla="*/ 33 w 220"/>
                        <a:gd name="T19" fmla="*/ 139 h 159"/>
                        <a:gd name="T20" fmla="*/ 31 w 220"/>
                        <a:gd name="T21" fmla="*/ 126 h 159"/>
                        <a:gd name="T22" fmla="*/ 28 w 220"/>
                        <a:gd name="T23" fmla="*/ 117 h 159"/>
                        <a:gd name="T24" fmla="*/ 20 w 220"/>
                        <a:gd name="T25" fmla="*/ 113 h 159"/>
                        <a:gd name="T26" fmla="*/ 13 w 220"/>
                        <a:gd name="T27" fmla="*/ 111 h 159"/>
                        <a:gd name="T28" fmla="*/ 5 w 220"/>
                        <a:gd name="T29" fmla="*/ 113 h 159"/>
                        <a:gd name="T30" fmla="*/ 2 w 220"/>
                        <a:gd name="T31" fmla="*/ 115 h 159"/>
                        <a:gd name="T32" fmla="*/ 0 w 220"/>
                        <a:gd name="T33" fmla="*/ 115 h 159"/>
                        <a:gd name="T34" fmla="*/ 187 w 220"/>
                        <a:gd name="T35" fmla="*/ 0 h 15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0"/>
                        <a:gd name="T55" fmla="*/ 0 h 159"/>
                        <a:gd name="T56" fmla="*/ 220 w 220"/>
                        <a:gd name="T57" fmla="*/ 159 h 15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0" h="159">
                          <a:moveTo>
                            <a:pt x="187" y="0"/>
                          </a:moveTo>
                          <a:lnTo>
                            <a:pt x="189" y="0"/>
                          </a:lnTo>
                          <a:lnTo>
                            <a:pt x="194" y="0"/>
                          </a:lnTo>
                          <a:lnTo>
                            <a:pt x="202" y="2"/>
                          </a:lnTo>
                          <a:lnTo>
                            <a:pt x="209" y="7"/>
                          </a:lnTo>
                          <a:lnTo>
                            <a:pt x="217" y="15"/>
                          </a:lnTo>
                          <a:lnTo>
                            <a:pt x="220" y="26"/>
                          </a:lnTo>
                          <a:lnTo>
                            <a:pt x="220" y="44"/>
                          </a:lnTo>
                          <a:lnTo>
                            <a:pt x="31" y="159"/>
                          </a:lnTo>
                          <a:lnTo>
                            <a:pt x="33" y="139"/>
                          </a:lnTo>
                          <a:lnTo>
                            <a:pt x="31" y="126"/>
                          </a:lnTo>
                          <a:lnTo>
                            <a:pt x="28" y="117"/>
                          </a:lnTo>
                          <a:lnTo>
                            <a:pt x="20" y="113"/>
                          </a:lnTo>
                          <a:lnTo>
                            <a:pt x="13" y="111"/>
                          </a:lnTo>
                          <a:lnTo>
                            <a:pt x="5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8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2359" y="2532"/>
                      <a:ext cx="215" cy="154"/>
                    </a:xfrm>
                    <a:custGeom>
                      <a:avLst/>
                      <a:gdLst>
                        <a:gd name="T0" fmla="*/ 184 w 215"/>
                        <a:gd name="T1" fmla="*/ 0 h 154"/>
                        <a:gd name="T2" fmla="*/ 188 w 215"/>
                        <a:gd name="T3" fmla="*/ 0 h 154"/>
                        <a:gd name="T4" fmla="*/ 193 w 215"/>
                        <a:gd name="T5" fmla="*/ 2 h 154"/>
                        <a:gd name="T6" fmla="*/ 201 w 215"/>
                        <a:gd name="T7" fmla="*/ 5 h 154"/>
                        <a:gd name="T8" fmla="*/ 210 w 215"/>
                        <a:gd name="T9" fmla="*/ 11 h 154"/>
                        <a:gd name="T10" fmla="*/ 214 w 215"/>
                        <a:gd name="T11" fmla="*/ 24 h 154"/>
                        <a:gd name="T12" fmla="*/ 215 w 215"/>
                        <a:gd name="T13" fmla="*/ 40 h 154"/>
                        <a:gd name="T14" fmla="*/ 28 w 215"/>
                        <a:gd name="T15" fmla="*/ 154 h 154"/>
                        <a:gd name="T16" fmla="*/ 30 w 215"/>
                        <a:gd name="T17" fmla="*/ 135 h 154"/>
                        <a:gd name="T18" fmla="*/ 26 w 215"/>
                        <a:gd name="T19" fmla="*/ 124 h 154"/>
                        <a:gd name="T20" fmla="*/ 21 w 215"/>
                        <a:gd name="T21" fmla="*/ 117 h 154"/>
                        <a:gd name="T22" fmla="*/ 13 w 215"/>
                        <a:gd name="T23" fmla="*/ 113 h 154"/>
                        <a:gd name="T24" fmla="*/ 8 w 215"/>
                        <a:gd name="T25" fmla="*/ 113 h 154"/>
                        <a:gd name="T26" fmla="*/ 2 w 215"/>
                        <a:gd name="T27" fmla="*/ 113 h 154"/>
                        <a:gd name="T28" fmla="*/ 0 w 215"/>
                        <a:gd name="T29" fmla="*/ 113 h 154"/>
                        <a:gd name="T30" fmla="*/ 184 w 215"/>
                        <a:gd name="T31" fmla="*/ 0 h 1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5"/>
                        <a:gd name="T49" fmla="*/ 0 h 154"/>
                        <a:gd name="T50" fmla="*/ 215 w 215"/>
                        <a:gd name="T51" fmla="*/ 154 h 1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5" h="154">
                          <a:moveTo>
                            <a:pt x="184" y="0"/>
                          </a:moveTo>
                          <a:lnTo>
                            <a:pt x="188" y="0"/>
                          </a:lnTo>
                          <a:lnTo>
                            <a:pt x="193" y="2"/>
                          </a:lnTo>
                          <a:lnTo>
                            <a:pt x="201" y="5"/>
                          </a:lnTo>
                          <a:lnTo>
                            <a:pt x="210" y="11"/>
                          </a:lnTo>
                          <a:lnTo>
                            <a:pt x="214" y="24"/>
                          </a:lnTo>
                          <a:lnTo>
                            <a:pt x="215" y="40"/>
                          </a:lnTo>
                          <a:lnTo>
                            <a:pt x="28" y="154"/>
                          </a:lnTo>
                          <a:lnTo>
                            <a:pt x="30" y="135"/>
                          </a:lnTo>
                          <a:lnTo>
                            <a:pt x="26" y="124"/>
                          </a:lnTo>
                          <a:lnTo>
                            <a:pt x="21" y="117"/>
                          </a:lnTo>
                          <a:lnTo>
                            <a:pt x="13" y="113"/>
                          </a:lnTo>
                          <a:lnTo>
                            <a:pt x="8" y="113"/>
                          </a:lnTo>
                          <a:lnTo>
                            <a:pt x="2" y="113"/>
                          </a:lnTo>
                          <a:lnTo>
                            <a:pt x="0" y="113"/>
                          </a:lnTo>
                          <a:lnTo>
                            <a:pt x="184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9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2365" y="2534"/>
                      <a:ext cx="208" cy="146"/>
                    </a:xfrm>
                    <a:custGeom>
                      <a:avLst/>
                      <a:gdLst>
                        <a:gd name="T0" fmla="*/ 182 w 208"/>
                        <a:gd name="T1" fmla="*/ 0 h 146"/>
                        <a:gd name="T2" fmla="*/ 183 w 208"/>
                        <a:gd name="T3" fmla="*/ 0 h 146"/>
                        <a:gd name="T4" fmla="*/ 189 w 208"/>
                        <a:gd name="T5" fmla="*/ 1 h 146"/>
                        <a:gd name="T6" fmla="*/ 196 w 208"/>
                        <a:gd name="T7" fmla="*/ 3 h 146"/>
                        <a:gd name="T8" fmla="*/ 202 w 208"/>
                        <a:gd name="T9" fmla="*/ 11 h 146"/>
                        <a:gd name="T10" fmla="*/ 208 w 208"/>
                        <a:gd name="T11" fmla="*/ 20 h 146"/>
                        <a:gd name="T12" fmla="*/ 208 w 208"/>
                        <a:gd name="T13" fmla="*/ 35 h 146"/>
                        <a:gd name="T14" fmla="*/ 24 w 208"/>
                        <a:gd name="T15" fmla="*/ 146 h 146"/>
                        <a:gd name="T16" fmla="*/ 24 w 208"/>
                        <a:gd name="T17" fmla="*/ 129 h 146"/>
                        <a:gd name="T18" fmla="*/ 20 w 208"/>
                        <a:gd name="T19" fmla="*/ 120 h 146"/>
                        <a:gd name="T20" fmla="*/ 15 w 208"/>
                        <a:gd name="T21" fmla="*/ 115 h 146"/>
                        <a:gd name="T22" fmla="*/ 7 w 208"/>
                        <a:gd name="T23" fmla="*/ 111 h 146"/>
                        <a:gd name="T24" fmla="*/ 2 w 208"/>
                        <a:gd name="T25" fmla="*/ 111 h 146"/>
                        <a:gd name="T26" fmla="*/ 0 w 208"/>
                        <a:gd name="T27" fmla="*/ 111 h 146"/>
                        <a:gd name="T28" fmla="*/ 182 w 208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08"/>
                        <a:gd name="T46" fmla="*/ 0 h 146"/>
                        <a:gd name="T47" fmla="*/ 208 w 208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08" h="146">
                          <a:moveTo>
                            <a:pt x="182" y="0"/>
                          </a:moveTo>
                          <a:lnTo>
                            <a:pt x="183" y="0"/>
                          </a:lnTo>
                          <a:lnTo>
                            <a:pt x="189" y="1"/>
                          </a:lnTo>
                          <a:lnTo>
                            <a:pt x="196" y="3"/>
                          </a:lnTo>
                          <a:lnTo>
                            <a:pt x="202" y="11"/>
                          </a:lnTo>
                          <a:lnTo>
                            <a:pt x="208" y="20"/>
                          </a:lnTo>
                          <a:lnTo>
                            <a:pt x="208" y="35"/>
                          </a:lnTo>
                          <a:lnTo>
                            <a:pt x="24" y="146"/>
                          </a:lnTo>
                          <a:lnTo>
                            <a:pt x="24" y="129"/>
                          </a:lnTo>
                          <a:lnTo>
                            <a:pt x="20" y="120"/>
                          </a:lnTo>
                          <a:lnTo>
                            <a:pt x="15" y="115"/>
                          </a:lnTo>
                          <a:lnTo>
                            <a:pt x="7" y="111"/>
                          </a:lnTo>
                          <a:lnTo>
                            <a:pt x="2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0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2370" y="2534"/>
                      <a:ext cx="203" cy="140"/>
                    </a:xfrm>
                    <a:custGeom>
                      <a:avLst/>
                      <a:gdLst>
                        <a:gd name="T0" fmla="*/ 178 w 203"/>
                        <a:gd name="T1" fmla="*/ 0 h 140"/>
                        <a:gd name="T2" fmla="*/ 180 w 203"/>
                        <a:gd name="T3" fmla="*/ 0 h 140"/>
                        <a:gd name="T4" fmla="*/ 188 w 203"/>
                        <a:gd name="T5" fmla="*/ 3 h 140"/>
                        <a:gd name="T6" fmla="*/ 195 w 203"/>
                        <a:gd name="T7" fmla="*/ 9 h 140"/>
                        <a:gd name="T8" fmla="*/ 201 w 203"/>
                        <a:gd name="T9" fmla="*/ 18 h 140"/>
                        <a:gd name="T10" fmla="*/ 203 w 203"/>
                        <a:gd name="T11" fmla="*/ 31 h 140"/>
                        <a:gd name="T12" fmla="*/ 21 w 203"/>
                        <a:gd name="T13" fmla="*/ 140 h 140"/>
                        <a:gd name="T14" fmla="*/ 21 w 203"/>
                        <a:gd name="T15" fmla="*/ 127 h 140"/>
                        <a:gd name="T16" fmla="*/ 15 w 203"/>
                        <a:gd name="T17" fmla="*/ 118 h 140"/>
                        <a:gd name="T18" fmla="*/ 8 w 203"/>
                        <a:gd name="T19" fmla="*/ 113 h 140"/>
                        <a:gd name="T20" fmla="*/ 2 w 203"/>
                        <a:gd name="T21" fmla="*/ 111 h 140"/>
                        <a:gd name="T22" fmla="*/ 0 w 203"/>
                        <a:gd name="T23" fmla="*/ 109 h 140"/>
                        <a:gd name="T24" fmla="*/ 178 w 203"/>
                        <a:gd name="T25" fmla="*/ 0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3"/>
                        <a:gd name="T40" fmla="*/ 0 h 140"/>
                        <a:gd name="T41" fmla="*/ 203 w 203"/>
                        <a:gd name="T42" fmla="*/ 140 h 14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3" h="140">
                          <a:moveTo>
                            <a:pt x="178" y="0"/>
                          </a:moveTo>
                          <a:lnTo>
                            <a:pt x="180" y="0"/>
                          </a:lnTo>
                          <a:lnTo>
                            <a:pt x="188" y="3"/>
                          </a:lnTo>
                          <a:lnTo>
                            <a:pt x="195" y="9"/>
                          </a:lnTo>
                          <a:lnTo>
                            <a:pt x="201" y="18"/>
                          </a:lnTo>
                          <a:lnTo>
                            <a:pt x="203" y="31"/>
                          </a:lnTo>
                          <a:lnTo>
                            <a:pt x="21" y="140"/>
                          </a:lnTo>
                          <a:lnTo>
                            <a:pt x="21" y="127"/>
                          </a:lnTo>
                          <a:lnTo>
                            <a:pt x="15" y="118"/>
                          </a:lnTo>
                          <a:lnTo>
                            <a:pt x="8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1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376" y="2534"/>
                      <a:ext cx="195" cy="135"/>
                    </a:xfrm>
                    <a:custGeom>
                      <a:avLst/>
                      <a:gdLst>
                        <a:gd name="T0" fmla="*/ 174 w 195"/>
                        <a:gd name="T1" fmla="*/ 0 h 135"/>
                        <a:gd name="T2" fmla="*/ 174 w 195"/>
                        <a:gd name="T3" fmla="*/ 0 h 135"/>
                        <a:gd name="T4" fmla="*/ 178 w 195"/>
                        <a:gd name="T5" fmla="*/ 1 h 135"/>
                        <a:gd name="T6" fmla="*/ 182 w 195"/>
                        <a:gd name="T7" fmla="*/ 3 h 135"/>
                        <a:gd name="T8" fmla="*/ 185 w 195"/>
                        <a:gd name="T9" fmla="*/ 7 h 135"/>
                        <a:gd name="T10" fmla="*/ 189 w 195"/>
                        <a:gd name="T11" fmla="*/ 11 h 135"/>
                        <a:gd name="T12" fmla="*/ 193 w 195"/>
                        <a:gd name="T13" fmla="*/ 14 h 135"/>
                        <a:gd name="T14" fmla="*/ 195 w 195"/>
                        <a:gd name="T15" fmla="*/ 20 h 135"/>
                        <a:gd name="T16" fmla="*/ 195 w 195"/>
                        <a:gd name="T17" fmla="*/ 26 h 135"/>
                        <a:gd name="T18" fmla="*/ 17 w 195"/>
                        <a:gd name="T19" fmla="*/ 135 h 135"/>
                        <a:gd name="T20" fmla="*/ 17 w 195"/>
                        <a:gd name="T21" fmla="*/ 129 h 135"/>
                        <a:gd name="T22" fmla="*/ 15 w 195"/>
                        <a:gd name="T23" fmla="*/ 126 h 135"/>
                        <a:gd name="T24" fmla="*/ 11 w 195"/>
                        <a:gd name="T25" fmla="*/ 120 h 135"/>
                        <a:gd name="T26" fmla="*/ 9 w 195"/>
                        <a:gd name="T27" fmla="*/ 116 h 135"/>
                        <a:gd name="T28" fmla="*/ 6 w 195"/>
                        <a:gd name="T29" fmla="*/ 113 h 135"/>
                        <a:gd name="T30" fmla="*/ 2 w 195"/>
                        <a:gd name="T31" fmla="*/ 111 h 135"/>
                        <a:gd name="T32" fmla="*/ 0 w 195"/>
                        <a:gd name="T33" fmla="*/ 109 h 135"/>
                        <a:gd name="T34" fmla="*/ 0 w 195"/>
                        <a:gd name="T35" fmla="*/ 109 h 135"/>
                        <a:gd name="T36" fmla="*/ 174 w 195"/>
                        <a:gd name="T37" fmla="*/ 0 h 13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5"/>
                        <a:gd name="T58" fmla="*/ 0 h 135"/>
                        <a:gd name="T59" fmla="*/ 195 w 195"/>
                        <a:gd name="T60" fmla="*/ 135 h 13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5" h="135">
                          <a:moveTo>
                            <a:pt x="174" y="0"/>
                          </a:moveTo>
                          <a:lnTo>
                            <a:pt x="174" y="0"/>
                          </a:lnTo>
                          <a:lnTo>
                            <a:pt x="178" y="1"/>
                          </a:lnTo>
                          <a:lnTo>
                            <a:pt x="182" y="3"/>
                          </a:lnTo>
                          <a:lnTo>
                            <a:pt x="185" y="7"/>
                          </a:lnTo>
                          <a:lnTo>
                            <a:pt x="189" y="11"/>
                          </a:lnTo>
                          <a:lnTo>
                            <a:pt x="193" y="14"/>
                          </a:lnTo>
                          <a:lnTo>
                            <a:pt x="195" y="20"/>
                          </a:lnTo>
                          <a:lnTo>
                            <a:pt x="195" y="26"/>
                          </a:lnTo>
                          <a:lnTo>
                            <a:pt x="17" y="135"/>
                          </a:lnTo>
                          <a:lnTo>
                            <a:pt x="17" y="129"/>
                          </a:lnTo>
                          <a:lnTo>
                            <a:pt x="15" y="126"/>
                          </a:lnTo>
                          <a:lnTo>
                            <a:pt x="11" y="120"/>
                          </a:lnTo>
                          <a:lnTo>
                            <a:pt x="9" y="116"/>
                          </a:lnTo>
                          <a:lnTo>
                            <a:pt x="6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4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2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2382" y="2535"/>
                      <a:ext cx="189" cy="128"/>
                    </a:xfrm>
                    <a:custGeom>
                      <a:avLst/>
                      <a:gdLst>
                        <a:gd name="T0" fmla="*/ 170 w 189"/>
                        <a:gd name="T1" fmla="*/ 0 h 128"/>
                        <a:gd name="T2" fmla="*/ 172 w 189"/>
                        <a:gd name="T3" fmla="*/ 0 h 128"/>
                        <a:gd name="T4" fmla="*/ 174 w 189"/>
                        <a:gd name="T5" fmla="*/ 2 h 128"/>
                        <a:gd name="T6" fmla="*/ 178 w 189"/>
                        <a:gd name="T7" fmla="*/ 4 h 128"/>
                        <a:gd name="T8" fmla="*/ 181 w 189"/>
                        <a:gd name="T9" fmla="*/ 8 h 128"/>
                        <a:gd name="T10" fmla="*/ 185 w 189"/>
                        <a:gd name="T11" fmla="*/ 12 h 128"/>
                        <a:gd name="T12" fmla="*/ 187 w 189"/>
                        <a:gd name="T13" fmla="*/ 17 h 128"/>
                        <a:gd name="T14" fmla="*/ 189 w 189"/>
                        <a:gd name="T15" fmla="*/ 21 h 128"/>
                        <a:gd name="T16" fmla="*/ 13 w 189"/>
                        <a:gd name="T17" fmla="*/ 128 h 128"/>
                        <a:gd name="T18" fmla="*/ 0 w 189"/>
                        <a:gd name="T19" fmla="*/ 106 h 128"/>
                        <a:gd name="T20" fmla="*/ 170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0" y="0"/>
                          </a:moveTo>
                          <a:lnTo>
                            <a:pt x="172" y="0"/>
                          </a:lnTo>
                          <a:lnTo>
                            <a:pt x="174" y="2"/>
                          </a:lnTo>
                          <a:lnTo>
                            <a:pt x="178" y="4"/>
                          </a:lnTo>
                          <a:lnTo>
                            <a:pt x="181" y="8"/>
                          </a:lnTo>
                          <a:lnTo>
                            <a:pt x="185" y="12"/>
                          </a:lnTo>
                          <a:lnTo>
                            <a:pt x="187" y="17"/>
                          </a:lnTo>
                          <a:lnTo>
                            <a:pt x="189" y="21"/>
                          </a:lnTo>
                          <a:lnTo>
                            <a:pt x="13" y="128"/>
                          </a:lnTo>
                          <a:lnTo>
                            <a:pt x="0" y="106"/>
                          </a:lnTo>
                          <a:lnTo>
                            <a:pt x="17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3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4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5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535" y="2530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4 h 54"/>
                        <a:gd name="T2" fmla="*/ 2 w 43"/>
                        <a:gd name="T3" fmla="*/ 4 h 54"/>
                        <a:gd name="T4" fmla="*/ 8 w 43"/>
                        <a:gd name="T5" fmla="*/ 2 h 54"/>
                        <a:gd name="T6" fmla="*/ 13 w 43"/>
                        <a:gd name="T7" fmla="*/ 0 h 54"/>
                        <a:gd name="T8" fmla="*/ 21 w 43"/>
                        <a:gd name="T9" fmla="*/ 0 h 54"/>
                        <a:gd name="T10" fmla="*/ 28 w 43"/>
                        <a:gd name="T11" fmla="*/ 4 h 54"/>
                        <a:gd name="T12" fmla="*/ 36 w 43"/>
                        <a:gd name="T13" fmla="*/ 15 h 54"/>
                        <a:gd name="T14" fmla="*/ 39 w 43"/>
                        <a:gd name="T15" fmla="*/ 30 h 54"/>
                        <a:gd name="T16" fmla="*/ 43 w 43"/>
                        <a:gd name="T17" fmla="*/ 54 h 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"/>
                        <a:gd name="T28" fmla="*/ 0 h 54"/>
                        <a:gd name="T29" fmla="*/ 43 w 43"/>
                        <a:gd name="T30" fmla="*/ 54 h 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" h="54">
                          <a:moveTo>
                            <a:pt x="0" y="4"/>
                          </a:moveTo>
                          <a:lnTo>
                            <a:pt x="2" y="4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21" y="0"/>
                          </a:lnTo>
                          <a:lnTo>
                            <a:pt x="28" y="4"/>
                          </a:lnTo>
                          <a:lnTo>
                            <a:pt x="36" y="15"/>
                          </a:lnTo>
                          <a:lnTo>
                            <a:pt x="39" y="30"/>
                          </a:lnTo>
                          <a:lnTo>
                            <a:pt x="43" y="5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6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944" y="2654"/>
                      <a:ext cx="351" cy="143"/>
                    </a:xfrm>
                    <a:custGeom>
                      <a:avLst/>
                      <a:gdLst>
                        <a:gd name="T0" fmla="*/ 0 w 351"/>
                        <a:gd name="T1" fmla="*/ 0 h 143"/>
                        <a:gd name="T2" fmla="*/ 4 w 351"/>
                        <a:gd name="T3" fmla="*/ 4 h 143"/>
                        <a:gd name="T4" fmla="*/ 15 w 351"/>
                        <a:gd name="T5" fmla="*/ 11 h 143"/>
                        <a:gd name="T6" fmla="*/ 32 w 351"/>
                        <a:gd name="T7" fmla="*/ 22 h 143"/>
                        <a:gd name="T8" fmla="*/ 54 w 351"/>
                        <a:gd name="T9" fmla="*/ 37 h 143"/>
                        <a:gd name="T10" fmla="*/ 80 w 351"/>
                        <a:gd name="T11" fmla="*/ 54 h 143"/>
                        <a:gd name="T12" fmla="*/ 108 w 351"/>
                        <a:gd name="T13" fmla="*/ 70 h 143"/>
                        <a:gd name="T14" fmla="*/ 138 w 351"/>
                        <a:gd name="T15" fmla="*/ 87 h 143"/>
                        <a:gd name="T16" fmla="*/ 169 w 351"/>
                        <a:gd name="T17" fmla="*/ 102 h 143"/>
                        <a:gd name="T18" fmla="*/ 201 w 351"/>
                        <a:gd name="T19" fmla="*/ 115 h 143"/>
                        <a:gd name="T20" fmla="*/ 230 w 351"/>
                        <a:gd name="T21" fmla="*/ 122 h 143"/>
                        <a:gd name="T22" fmla="*/ 258 w 351"/>
                        <a:gd name="T23" fmla="*/ 128 h 143"/>
                        <a:gd name="T24" fmla="*/ 284 w 351"/>
                        <a:gd name="T25" fmla="*/ 126 h 143"/>
                        <a:gd name="T26" fmla="*/ 282 w 351"/>
                        <a:gd name="T27" fmla="*/ 143 h 143"/>
                        <a:gd name="T28" fmla="*/ 351 w 351"/>
                        <a:gd name="T29" fmla="*/ 111 h 143"/>
                        <a:gd name="T30" fmla="*/ 293 w 351"/>
                        <a:gd name="T31" fmla="*/ 61 h 143"/>
                        <a:gd name="T32" fmla="*/ 293 w 351"/>
                        <a:gd name="T33" fmla="*/ 81 h 143"/>
                        <a:gd name="T34" fmla="*/ 286 w 351"/>
                        <a:gd name="T35" fmla="*/ 81 h 143"/>
                        <a:gd name="T36" fmla="*/ 267 w 351"/>
                        <a:gd name="T37" fmla="*/ 83 h 143"/>
                        <a:gd name="T38" fmla="*/ 242 w 351"/>
                        <a:gd name="T39" fmla="*/ 81 h 143"/>
                        <a:gd name="T40" fmla="*/ 206 w 351"/>
                        <a:gd name="T41" fmla="*/ 80 h 143"/>
                        <a:gd name="T42" fmla="*/ 167 w 351"/>
                        <a:gd name="T43" fmla="*/ 74 h 143"/>
                        <a:gd name="T44" fmla="*/ 125 w 351"/>
                        <a:gd name="T45" fmla="*/ 65 h 143"/>
                        <a:gd name="T46" fmla="*/ 80 w 351"/>
                        <a:gd name="T47" fmla="*/ 50 h 143"/>
                        <a:gd name="T48" fmla="*/ 39 w 351"/>
                        <a:gd name="T49" fmla="*/ 29 h 143"/>
                        <a:gd name="T50" fmla="*/ 0 w 351"/>
                        <a:gd name="T51" fmla="*/ 0 h 143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51"/>
                        <a:gd name="T79" fmla="*/ 0 h 143"/>
                        <a:gd name="T80" fmla="*/ 351 w 351"/>
                        <a:gd name="T81" fmla="*/ 143 h 143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51" h="143">
                          <a:moveTo>
                            <a:pt x="0" y="0"/>
                          </a:moveTo>
                          <a:lnTo>
                            <a:pt x="4" y="4"/>
                          </a:lnTo>
                          <a:lnTo>
                            <a:pt x="15" y="11"/>
                          </a:lnTo>
                          <a:lnTo>
                            <a:pt x="32" y="22"/>
                          </a:lnTo>
                          <a:lnTo>
                            <a:pt x="54" y="37"/>
                          </a:lnTo>
                          <a:lnTo>
                            <a:pt x="80" y="54"/>
                          </a:lnTo>
                          <a:lnTo>
                            <a:pt x="108" y="70"/>
                          </a:lnTo>
                          <a:lnTo>
                            <a:pt x="138" y="87"/>
                          </a:lnTo>
                          <a:lnTo>
                            <a:pt x="169" y="102"/>
                          </a:lnTo>
                          <a:lnTo>
                            <a:pt x="201" y="115"/>
                          </a:lnTo>
                          <a:lnTo>
                            <a:pt x="230" y="122"/>
                          </a:lnTo>
                          <a:lnTo>
                            <a:pt x="258" y="128"/>
                          </a:lnTo>
                          <a:lnTo>
                            <a:pt x="284" y="126"/>
                          </a:lnTo>
                          <a:lnTo>
                            <a:pt x="282" y="143"/>
                          </a:lnTo>
                          <a:lnTo>
                            <a:pt x="351" y="111"/>
                          </a:lnTo>
                          <a:lnTo>
                            <a:pt x="293" y="61"/>
                          </a:lnTo>
                          <a:lnTo>
                            <a:pt x="293" y="81"/>
                          </a:lnTo>
                          <a:lnTo>
                            <a:pt x="286" y="81"/>
                          </a:lnTo>
                          <a:lnTo>
                            <a:pt x="267" y="83"/>
                          </a:lnTo>
                          <a:lnTo>
                            <a:pt x="242" y="81"/>
                          </a:lnTo>
                          <a:lnTo>
                            <a:pt x="206" y="80"/>
                          </a:lnTo>
                          <a:lnTo>
                            <a:pt x="167" y="74"/>
                          </a:lnTo>
                          <a:lnTo>
                            <a:pt x="125" y="65"/>
                          </a:lnTo>
                          <a:lnTo>
                            <a:pt x="80" y="50"/>
                          </a:lnTo>
                          <a:lnTo>
                            <a:pt x="39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7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952" y="2648"/>
                      <a:ext cx="347" cy="149"/>
                    </a:xfrm>
                    <a:custGeom>
                      <a:avLst/>
                      <a:gdLst>
                        <a:gd name="T0" fmla="*/ 0 w 347"/>
                        <a:gd name="T1" fmla="*/ 0 h 149"/>
                        <a:gd name="T2" fmla="*/ 4 w 347"/>
                        <a:gd name="T3" fmla="*/ 4 h 149"/>
                        <a:gd name="T4" fmla="*/ 15 w 347"/>
                        <a:gd name="T5" fmla="*/ 11 h 149"/>
                        <a:gd name="T6" fmla="*/ 31 w 347"/>
                        <a:gd name="T7" fmla="*/ 22 h 149"/>
                        <a:gd name="T8" fmla="*/ 52 w 347"/>
                        <a:gd name="T9" fmla="*/ 37 h 149"/>
                        <a:gd name="T10" fmla="*/ 78 w 347"/>
                        <a:gd name="T11" fmla="*/ 54 h 149"/>
                        <a:gd name="T12" fmla="*/ 106 w 347"/>
                        <a:gd name="T13" fmla="*/ 71 h 149"/>
                        <a:gd name="T14" fmla="*/ 135 w 347"/>
                        <a:gd name="T15" fmla="*/ 89 h 149"/>
                        <a:gd name="T16" fmla="*/ 167 w 347"/>
                        <a:gd name="T17" fmla="*/ 104 h 149"/>
                        <a:gd name="T18" fmla="*/ 198 w 347"/>
                        <a:gd name="T19" fmla="*/ 117 h 149"/>
                        <a:gd name="T20" fmla="*/ 228 w 347"/>
                        <a:gd name="T21" fmla="*/ 126 h 149"/>
                        <a:gd name="T22" fmla="*/ 256 w 347"/>
                        <a:gd name="T23" fmla="*/ 132 h 149"/>
                        <a:gd name="T24" fmla="*/ 280 w 347"/>
                        <a:gd name="T25" fmla="*/ 132 h 149"/>
                        <a:gd name="T26" fmla="*/ 278 w 347"/>
                        <a:gd name="T27" fmla="*/ 149 h 149"/>
                        <a:gd name="T28" fmla="*/ 347 w 347"/>
                        <a:gd name="T29" fmla="*/ 121 h 149"/>
                        <a:gd name="T30" fmla="*/ 291 w 347"/>
                        <a:gd name="T31" fmla="*/ 69 h 149"/>
                        <a:gd name="T32" fmla="*/ 291 w 347"/>
                        <a:gd name="T33" fmla="*/ 87 h 149"/>
                        <a:gd name="T34" fmla="*/ 284 w 347"/>
                        <a:gd name="T35" fmla="*/ 87 h 149"/>
                        <a:gd name="T36" fmla="*/ 265 w 347"/>
                        <a:gd name="T37" fmla="*/ 89 h 149"/>
                        <a:gd name="T38" fmla="*/ 239 w 347"/>
                        <a:gd name="T39" fmla="*/ 87 h 149"/>
                        <a:gd name="T40" fmla="*/ 204 w 347"/>
                        <a:gd name="T41" fmla="*/ 86 h 149"/>
                        <a:gd name="T42" fmla="*/ 163 w 347"/>
                        <a:gd name="T43" fmla="*/ 78 h 149"/>
                        <a:gd name="T44" fmla="*/ 122 w 347"/>
                        <a:gd name="T45" fmla="*/ 69 h 149"/>
                        <a:gd name="T46" fmla="*/ 78 w 347"/>
                        <a:gd name="T47" fmla="*/ 52 h 149"/>
                        <a:gd name="T48" fmla="*/ 37 w 347"/>
                        <a:gd name="T49" fmla="*/ 30 h 149"/>
                        <a:gd name="T50" fmla="*/ 0 w 347"/>
                        <a:gd name="T51" fmla="*/ 0 h 1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47"/>
                        <a:gd name="T79" fmla="*/ 0 h 149"/>
                        <a:gd name="T80" fmla="*/ 347 w 347"/>
                        <a:gd name="T81" fmla="*/ 149 h 1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47" h="149">
                          <a:moveTo>
                            <a:pt x="0" y="0"/>
                          </a:moveTo>
                          <a:lnTo>
                            <a:pt x="4" y="4"/>
                          </a:lnTo>
                          <a:lnTo>
                            <a:pt x="15" y="11"/>
                          </a:lnTo>
                          <a:lnTo>
                            <a:pt x="31" y="22"/>
                          </a:lnTo>
                          <a:lnTo>
                            <a:pt x="52" y="37"/>
                          </a:lnTo>
                          <a:lnTo>
                            <a:pt x="78" y="54"/>
                          </a:lnTo>
                          <a:lnTo>
                            <a:pt x="106" y="71"/>
                          </a:lnTo>
                          <a:lnTo>
                            <a:pt x="135" y="89"/>
                          </a:lnTo>
                          <a:lnTo>
                            <a:pt x="167" y="104"/>
                          </a:lnTo>
                          <a:lnTo>
                            <a:pt x="198" y="117"/>
                          </a:lnTo>
                          <a:lnTo>
                            <a:pt x="228" y="126"/>
                          </a:lnTo>
                          <a:lnTo>
                            <a:pt x="256" y="132"/>
                          </a:lnTo>
                          <a:lnTo>
                            <a:pt x="280" y="132"/>
                          </a:lnTo>
                          <a:lnTo>
                            <a:pt x="278" y="149"/>
                          </a:lnTo>
                          <a:lnTo>
                            <a:pt x="347" y="121"/>
                          </a:lnTo>
                          <a:lnTo>
                            <a:pt x="291" y="69"/>
                          </a:lnTo>
                          <a:lnTo>
                            <a:pt x="291" y="87"/>
                          </a:lnTo>
                          <a:lnTo>
                            <a:pt x="284" y="87"/>
                          </a:lnTo>
                          <a:lnTo>
                            <a:pt x="265" y="89"/>
                          </a:lnTo>
                          <a:lnTo>
                            <a:pt x="239" y="87"/>
                          </a:lnTo>
                          <a:lnTo>
                            <a:pt x="204" y="86"/>
                          </a:lnTo>
                          <a:lnTo>
                            <a:pt x="163" y="78"/>
                          </a:lnTo>
                          <a:lnTo>
                            <a:pt x="122" y="69"/>
                          </a:lnTo>
                          <a:lnTo>
                            <a:pt x="78" y="52"/>
                          </a:lnTo>
                          <a:lnTo>
                            <a:pt x="37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8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3" y="215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9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3" y="21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0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7" y="21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1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1" y="20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2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7" y="207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3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1" y="206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4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5" y="205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5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9" y="203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6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20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7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9" y="20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8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83" y="19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9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7" y="197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90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33" y="1964"/>
                      <a:ext cx="12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91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58" y="194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92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82" y="1936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93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08" y="19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94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2" y="190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95" name="Line 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25" y="1862"/>
                      <a:ext cx="124" cy="4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7" y="2137"/>
                      <a:ext cx="616" cy="339"/>
                      <a:chOff x="2582" y="2147"/>
                      <a:chExt cx="616" cy="339"/>
                    </a:xfrm>
                  </p:grpSpPr>
                  <p:sp>
                    <p:nvSpPr>
                      <p:cNvPr id="9511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6" y="2419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12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73" y="2432"/>
                        <a:ext cx="2" cy="2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13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6" y="2466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14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82" y="2479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15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5" y="245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16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12" y="244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17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38" y="2425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18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62" y="2429"/>
                        <a:ext cx="8" cy="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19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87" y="2169"/>
                        <a:ext cx="11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0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79" y="2152"/>
                        <a:ext cx="12" cy="10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1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53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29" y="216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5" y="21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81" y="2189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55" y="22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6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1" y="2217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7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7" y="2232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8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83" y="2247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9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57" y="2262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0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2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1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09" y="22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2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3" y="23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3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59" y="2319"/>
                        <a:ext cx="13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4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332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5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" y="2347"/>
                        <a:ext cx="12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6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2362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7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60" y="23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36" y="23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9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2" y="2404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497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2192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98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9" y="217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99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0" y="216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00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1870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01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02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03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239" y="1844"/>
                      <a:ext cx="230" cy="165"/>
                    </a:xfrm>
                    <a:custGeom>
                      <a:avLst/>
                      <a:gdLst>
                        <a:gd name="T0" fmla="*/ 193 w 230"/>
                        <a:gd name="T1" fmla="*/ 0 h 165"/>
                        <a:gd name="T2" fmla="*/ 194 w 230"/>
                        <a:gd name="T3" fmla="*/ 0 h 165"/>
                        <a:gd name="T4" fmla="*/ 200 w 230"/>
                        <a:gd name="T5" fmla="*/ 0 h 165"/>
                        <a:gd name="T6" fmla="*/ 209 w 230"/>
                        <a:gd name="T7" fmla="*/ 2 h 165"/>
                        <a:gd name="T8" fmla="*/ 217 w 230"/>
                        <a:gd name="T9" fmla="*/ 7 h 165"/>
                        <a:gd name="T10" fmla="*/ 224 w 230"/>
                        <a:gd name="T11" fmla="*/ 15 h 165"/>
                        <a:gd name="T12" fmla="*/ 230 w 230"/>
                        <a:gd name="T13" fmla="*/ 29 h 165"/>
                        <a:gd name="T14" fmla="*/ 230 w 230"/>
                        <a:gd name="T15" fmla="*/ 50 h 165"/>
                        <a:gd name="T16" fmla="*/ 37 w 230"/>
                        <a:gd name="T17" fmla="*/ 165 h 165"/>
                        <a:gd name="T18" fmla="*/ 41 w 230"/>
                        <a:gd name="T19" fmla="*/ 144 h 165"/>
                        <a:gd name="T20" fmla="*/ 39 w 230"/>
                        <a:gd name="T21" fmla="*/ 128 h 165"/>
                        <a:gd name="T22" fmla="*/ 35 w 230"/>
                        <a:gd name="T23" fmla="*/ 118 h 165"/>
                        <a:gd name="T24" fmla="*/ 28 w 230"/>
                        <a:gd name="T25" fmla="*/ 113 h 165"/>
                        <a:gd name="T26" fmla="*/ 20 w 230"/>
                        <a:gd name="T27" fmla="*/ 111 h 165"/>
                        <a:gd name="T28" fmla="*/ 13 w 230"/>
                        <a:gd name="T29" fmla="*/ 113 h 165"/>
                        <a:gd name="T30" fmla="*/ 7 w 230"/>
                        <a:gd name="T31" fmla="*/ 115 h 165"/>
                        <a:gd name="T32" fmla="*/ 2 w 230"/>
                        <a:gd name="T33" fmla="*/ 115 h 165"/>
                        <a:gd name="T34" fmla="*/ 0 w 230"/>
                        <a:gd name="T35" fmla="*/ 117 h 165"/>
                        <a:gd name="T36" fmla="*/ 193 w 230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0"/>
                        <a:gd name="T58" fmla="*/ 0 h 165"/>
                        <a:gd name="T59" fmla="*/ 230 w 230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0" h="165">
                          <a:moveTo>
                            <a:pt x="193" y="0"/>
                          </a:moveTo>
                          <a:lnTo>
                            <a:pt x="194" y="0"/>
                          </a:lnTo>
                          <a:lnTo>
                            <a:pt x="200" y="0"/>
                          </a:lnTo>
                          <a:lnTo>
                            <a:pt x="209" y="2"/>
                          </a:lnTo>
                          <a:lnTo>
                            <a:pt x="217" y="7"/>
                          </a:lnTo>
                          <a:lnTo>
                            <a:pt x="224" y="15"/>
                          </a:lnTo>
                          <a:lnTo>
                            <a:pt x="230" y="29"/>
                          </a:lnTo>
                          <a:lnTo>
                            <a:pt x="230" y="50"/>
                          </a:lnTo>
                          <a:lnTo>
                            <a:pt x="37" y="165"/>
                          </a:lnTo>
                          <a:lnTo>
                            <a:pt x="41" y="144"/>
                          </a:lnTo>
                          <a:lnTo>
                            <a:pt x="39" y="128"/>
                          </a:lnTo>
                          <a:lnTo>
                            <a:pt x="35" y="118"/>
                          </a:lnTo>
                          <a:lnTo>
                            <a:pt x="28" y="113"/>
                          </a:lnTo>
                          <a:lnTo>
                            <a:pt x="20" y="111"/>
                          </a:lnTo>
                          <a:lnTo>
                            <a:pt x="13" y="113"/>
                          </a:lnTo>
                          <a:lnTo>
                            <a:pt x="7" y="115"/>
                          </a:lnTo>
                          <a:lnTo>
                            <a:pt x="2" y="115"/>
                          </a:lnTo>
                          <a:lnTo>
                            <a:pt x="0" y="117"/>
                          </a:lnTo>
                          <a:lnTo>
                            <a:pt x="193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04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244" y="1846"/>
                      <a:ext cx="223" cy="157"/>
                    </a:xfrm>
                    <a:custGeom>
                      <a:avLst/>
                      <a:gdLst>
                        <a:gd name="T0" fmla="*/ 189 w 223"/>
                        <a:gd name="T1" fmla="*/ 0 h 157"/>
                        <a:gd name="T2" fmla="*/ 191 w 223"/>
                        <a:gd name="T3" fmla="*/ 0 h 157"/>
                        <a:gd name="T4" fmla="*/ 197 w 223"/>
                        <a:gd name="T5" fmla="*/ 0 h 157"/>
                        <a:gd name="T6" fmla="*/ 204 w 223"/>
                        <a:gd name="T7" fmla="*/ 1 h 157"/>
                        <a:gd name="T8" fmla="*/ 212 w 223"/>
                        <a:gd name="T9" fmla="*/ 5 h 157"/>
                        <a:gd name="T10" fmla="*/ 219 w 223"/>
                        <a:gd name="T11" fmla="*/ 13 h 157"/>
                        <a:gd name="T12" fmla="*/ 223 w 223"/>
                        <a:gd name="T13" fmla="*/ 26 h 157"/>
                        <a:gd name="T14" fmla="*/ 223 w 223"/>
                        <a:gd name="T15" fmla="*/ 44 h 157"/>
                        <a:gd name="T16" fmla="*/ 34 w 223"/>
                        <a:gd name="T17" fmla="*/ 157 h 157"/>
                        <a:gd name="T18" fmla="*/ 36 w 223"/>
                        <a:gd name="T19" fmla="*/ 137 h 157"/>
                        <a:gd name="T20" fmla="*/ 34 w 223"/>
                        <a:gd name="T21" fmla="*/ 124 h 157"/>
                        <a:gd name="T22" fmla="*/ 28 w 223"/>
                        <a:gd name="T23" fmla="*/ 116 h 157"/>
                        <a:gd name="T24" fmla="*/ 23 w 223"/>
                        <a:gd name="T25" fmla="*/ 113 h 157"/>
                        <a:gd name="T26" fmla="*/ 15 w 223"/>
                        <a:gd name="T27" fmla="*/ 111 h 157"/>
                        <a:gd name="T28" fmla="*/ 8 w 223"/>
                        <a:gd name="T29" fmla="*/ 111 h 157"/>
                        <a:gd name="T30" fmla="*/ 4 w 223"/>
                        <a:gd name="T31" fmla="*/ 113 h 157"/>
                        <a:gd name="T32" fmla="*/ 0 w 223"/>
                        <a:gd name="T33" fmla="*/ 113 h 157"/>
                        <a:gd name="T34" fmla="*/ 189 w 223"/>
                        <a:gd name="T35" fmla="*/ 0 h 15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3"/>
                        <a:gd name="T55" fmla="*/ 0 h 157"/>
                        <a:gd name="T56" fmla="*/ 223 w 223"/>
                        <a:gd name="T57" fmla="*/ 157 h 15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3" h="157">
                          <a:moveTo>
                            <a:pt x="189" y="0"/>
                          </a:move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4" y="1"/>
                          </a:lnTo>
                          <a:lnTo>
                            <a:pt x="212" y="5"/>
                          </a:lnTo>
                          <a:lnTo>
                            <a:pt x="219" y="13"/>
                          </a:lnTo>
                          <a:lnTo>
                            <a:pt x="223" y="26"/>
                          </a:lnTo>
                          <a:lnTo>
                            <a:pt x="223" y="44"/>
                          </a:lnTo>
                          <a:lnTo>
                            <a:pt x="34" y="157"/>
                          </a:lnTo>
                          <a:lnTo>
                            <a:pt x="36" y="137"/>
                          </a:lnTo>
                          <a:lnTo>
                            <a:pt x="34" y="124"/>
                          </a:lnTo>
                          <a:lnTo>
                            <a:pt x="28" y="116"/>
                          </a:lnTo>
                          <a:lnTo>
                            <a:pt x="23" y="113"/>
                          </a:lnTo>
                          <a:lnTo>
                            <a:pt x="15" y="111"/>
                          </a:lnTo>
                          <a:lnTo>
                            <a:pt x="8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05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2250" y="1846"/>
                      <a:ext cx="217" cy="152"/>
                    </a:xfrm>
                    <a:custGeom>
                      <a:avLst/>
                      <a:gdLst>
                        <a:gd name="T0" fmla="*/ 185 w 217"/>
                        <a:gd name="T1" fmla="*/ 0 h 152"/>
                        <a:gd name="T2" fmla="*/ 187 w 217"/>
                        <a:gd name="T3" fmla="*/ 0 h 152"/>
                        <a:gd name="T4" fmla="*/ 195 w 217"/>
                        <a:gd name="T5" fmla="*/ 1 h 152"/>
                        <a:gd name="T6" fmla="*/ 202 w 217"/>
                        <a:gd name="T7" fmla="*/ 3 h 152"/>
                        <a:gd name="T8" fmla="*/ 209 w 217"/>
                        <a:gd name="T9" fmla="*/ 11 h 152"/>
                        <a:gd name="T10" fmla="*/ 215 w 217"/>
                        <a:gd name="T11" fmla="*/ 22 h 152"/>
                        <a:gd name="T12" fmla="*/ 217 w 217"/>
                        <a:gd name="T13" fmla="*/ 39 h 152"/>
                        <a:gd name="T14" fmla="*/ 30 w 217"/>
                        <a:gd name="T15" fmla="*/ 152 h 152"/>
                        <a:gd name="T16" fmla="*/ 31 w 217"/>
                        <a:gd name="T17" fmla="*/ 133 h 152"/>
                        <a:gd name="T18" fmla="*/ 28 w 217"/>
                        <a:gd name="T19" fmla="*/ 122 h 152"/>
                        <a:gd name="T20" fmla="*/ 22 w 217"/>
                        <a:gd name="T21" fmla="*/ 115 h 152"/>
                        <a:gd name="T22" fmla="*/ 15 w 217"/>
                        <a:gd name="T23" fmla="*/ 113 h 152"/>
                        <a:gd name="T24" fmla="*/ 7 w 217"/>
                        <a:gd name="T25" fmla="*/ 111 h 152"/>
                        <a:gd name="T26" fmla="*/ 4 w 217"/>
                        <a:gd name="T27" fmla="*/ 113 h 152"/>
                        <a:gd name="T28" fmla="*/ 0 w 217"/>
                        <a:gd name="T29" fmla="*/ 113 h 152"/>
                        <a:gd name="T30" fmla="*/ 185 w 217"/>
                        <a:gd name="T31" fmla="*/ 0 h 1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7"/>
                        <a:gd name="T49" fmla="*/ 0 h 152"/>
                        <a:gd name="T50" fmla="*/ 217 w 217"/>
                        <a:gd name="T51" fmla="*/ 152 h 1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7" h="152">
                          <a:moveTo>
                            <a:pt x="185" y="0"/>
                          </a:moveTo>
                          <a:lnTo>
                            <a:pt x="187" y="0"/>
                          </a:lnTo>
                          <a:lnTo>
                            <a:pt x="195" y="1"/>
                          </a:lnTo>
                          <a:lnTo>
                            <a:pt x="202" y="3"/>
                          </a:lnTo>
                          <a:lnTo>
                            <a:pt x="209" y="11"/>
                          </a:lnTo>
                          <a:lnTo>
                            <a:pt x="215" y="22"/>
                          </a:lnTo>
                          <a:lnTo>
                            <a:pt x="217" y="39"/>
                          </a:lnTo>
                          <a:lnTo>
                            <a:pt x="30" y="152"/>
                          </a:lnTo>
                          <a:lnTo>
                            <a:pt x="31" y="133"/>
                          </a:lnTo>
                          <a:lnTo>
                            <a:pt x="28" y="122"/>
                          </a:lnTo>
                          <a:lnTo>
                            <a:pt x="22" y="115"/>
                          </a:lnTo>
                          <a:lnTo>
                            <a:pt x="15" y="113"/>
                          </a:lnTo>
                          <a:lnTo>
                            <a:pt x="7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5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06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255" y="1846"/>
                      <a:ext cx="210" cy="146"/>
                    </a:xfrm>
                    <a:custGeom>
                      <a:avLst/>
                      <a:gdLst>
                        <a:gd name="T0" fmla="*/ 182 w 210"/>
                        <a:gd name="T1" fmla="*/ 0 h 146"/>
                        <a:gd name="T2" fmla="*/ 186 w 210"/>
                        <a:gd name="T3" fmla="*/ 0 h 146"/>
                        <a:gd name="T4" fmla="*/ 190 w 210"/>
                        <a:gd name="T5" fmla="*/ 1 h 146"/>
                        <a:gd name="T6" fmla="*/ 197 w 210"/>
                        <a:gd name="T7" fmla="*/ 5 h 146"/>
                        <a:gd name="T8" fmla="*/ 204 w 210"/>
                        <a:gd name="T9" fmla="*/ 11 h 146"/>
                        <a:gd name="T10" fmla="*/ 210 w 210"/>
                        <a:gd name="T11" fmla="*/ 22 h 146"/>
                        <a:gd name="T12" fmla="*/ 210 w 210"/>
                        <a:gd name="T13" fmla="*/ 35 h 146"/>
                        <a:gd name="T14" fmla="*/ 26 w 210"/>
                        <a:gd name="T15" fmla="*/ 146 h 146"/>
                        <a:gd name="T16" fmla="*/ 26 w 210"/>
                        <a:gd name="T17" fmla="*/ 131 h 146"/>
                        <a:gd name="T18" fmla="*/ 23 w 210"/>
                        <a:gd name="T19" fmla="*/ 120 h 146"/>
                        <a:gd name="T20" fmla="*/ 17 w 210"/>
                        <a:gd name="T21" fmla="*/ 115 h 146"/>
                        <a:gd name="T22" fmla="*/ 10 w 210"/>
                        <a:gd name="T23" fmla="*/ 113 h 146"/>
                        <a:gd name="T24" fmla="*/ 4 w 210"/>
                        <a:gd name="T25" fmla="*/ 111 h 146"/>
                        <a:gd name="T26" fmla="*/ 0 w 210"/>
                        <a:gd name="T27" fmla="*/ 111 h 146"/>
                        <a:gd name="T28" fmla="*/ 182 w 210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10"/>
                        <a:gd name="T46" fmla="*/ 0 h 146"/>
                        <a:gd name="T47" fmla="*/ 210 w 210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10" h="146">
                          <a:moveTo>
                            <a:pt x="182" y="0"/>
                          </a:moveTo>
                          <a:lnTo>
                            <a:pt x="186" y="0"/>
                          </a:lnTo>
                          <a:lnTo>
                            <a:pt x="190" y="1"/>
                          </a:lnTo>
                          <a:lnTo>
                            <a:pt x="197" y="5"/>
                          </a:lnTo>
                          <a:lnTo>
                            <a:pt x="204" y="11"/>
                          </a:lnTo>
                          <a:lnTo>
                            <a:pt x="210" y="22"/>
                          </a:lnTo>
                          <a:lnTo>
                            <a:pt x="210" y="35"/>
                          </a:lnTo>
                          <a:lnTo>
                            <a:pt x="26" y="146"/>
                          </a:lnTo>
                          <a:lnTo>
                            <a:pt x="26" y="131"/>
                          </a:lnTo>
                          <a:lnTo>
                            <a:pt x="23" y="120"/>
                          </a:lnTo>
                          <a:lnTo>
                            <a:pt x="17" y="115"/>
                          </a:lnTo>
                          <a:lnTo>
                            <a:pt x="10" y="113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07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2261" y="1846"/>
                      <a:ext cx="202" cy="141"/>
                    </a:xfrm>
                    <a:custGeom>
                      <a:avLst/>
                      <a:gdLst>
                        <a:gd name="T0" fmla="*/ 178 w 202"/>
                        <a:gd name="T1" fmla="*/ 0 h 141"/>
                        <a:gd name="T2" fmla="*/ 182 w 202"/>
                        <a:gd name="T3" fmla="*/ 1 h 141"/>
                        <a:gd name="T4" fmla="*/ 187 w 202"/>
                        <a:gd name="T5" fmla="*/ 3 h 141"/>
                        <a:gd name="T6" fmla="*/ 195 w 202"/>
                        <a:gd name="T7" fmla="*/ 9 h 141"/>
                        <a:gd name="T8" fmla="*/ 202 w 202"/>
                        <a:gd name="T9" fmla="*/ 18 h 141"/>
                        <a:gd name="T10" fmla="*/ 202 w 202"/>
                        <a:gd name="T11" fmla="*/ 31 h 141"/>
                        <a:gd name="T12" fmla="*/ 22 w 202"/>
                        <a:gd name="T13" fmla="*/ 141 h 141"/>
                        <a:gd name="T14" fmla="*/ 20 w 202"/>
                        <a:gd name="T15" fmla="*/ 128 h 141"/>
                        <a:gd name="T16" fmla="*/ 17 w 202"/>
                        <a:gd name="T17" fmla="*/ 120 h 141"/>
                        <a:gd name="T18" fmla="*/ 9 w 202"/>
                        <a:gd name="T19" fmla="*/ 115 h 141"/>
                        <a:gd name="T20" fmla="*/ 4 w 202"/>
                        <a:gd name="T21" fmla="*/ 111 h 141"/>
                        <a:gd name="T22" fmla="*/ 0 w 202"/>
                        <a:gd name="T23" fmla="*/ 111 h 141"/>
                        <a:gd name="T24" fmla="*/ 178 w 202"/>
                        <a:gd name="T25" fmla="*/ 0 h 1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"/>
                        <a:gd name="T40" fmla="*/ 0 h 141"/>
                        <a:gd name="T41" fmla="*/ 202 w 202"/>
                        <a:gd name="T42" fmla="*/ 141 h 1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" h="141">
                          <a:moveTo>
                            <a:pt x="178" y="0"/>
                          </a:moveTo>
                          <a:lnTo>
                            <a:pt x="182" y="1"/>
                          </a:lnTo>
                          <a:lnTo>
                            <a:pt x="187" y="3"/>
                          </a:lnTo>
                          <a:lnTo>
                            <a:pt x="195" y="9"/>
                          </a:lnTo>
                          <a:lnTo>
                            <a:pt x="202" y="18"/>
                          </a:lnTo>
                          <a:lnTo>
                            <a:pt x="202" y="31"/>
                          </a:lnTo>
                          <a:lnTo>
                            <a:pt x="22" y="141"/>
                          </a:lnTo>
                          <a:lnTo>
                            <a:pt x="20" y="128"/>
                          </a:lnTo>
                          <a:lnTo>
                            <a:pt x="17" y="120"/>
                          </a:lnTo>
                          <a:lnTo>
                            <a:pt x="9" y="115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08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2267" y="1847"/>
                      <a:ext cx="196" cy="134"/>
                    </a:xfrm>
                    <a:custGeom>
                      <a:avLst/>
                      <a:gdLst>
                        <a:gd name="T0" fmla="*/ 176 w 196"/>
                        <a:gd name="T1" fmla="*/ 0 h 134"/>
                        <a:gd name="T2" fmla="*/ 176 w 196"/>
                        <a:gd name="T3" fmla="*/ 0 h 134"/>
                        <a:gd name="T4" fmla="*/ 179 w 196"/>
                        <a:gd name="T5" fmla="*/ 2 h 134"/>
                        <a:gd name="T6" fmla="*/ 181 w 196"/>
                        <a:gd name="T7" fmla="*/ 4 h 134"/>
                        <a:gd name="T8" fmla="*/ 187 w 196"/>
                        <a:gd name="T9" fmla="*/ 6 h 134"/>
                        <a:gd name="T10" fmla="*/ 191 w 196"/>
                        <a:gd name="T11" fmla="*/ 10 h 134"/>
                        <a:gd name="T12" fmla="*/ 192 w 196"/>
                        <a:gd name="T13" fmla="*/ 15 h 134"/>
                        <a:gd name="T14" fmla="*/ 196 w 196"/>
                        <a:gd name="T15" fmla="*/ 21 h 134"/>
                        <a:gd name="T16" fmla="*/ 196 w 196"/>
                        <a:gd name="T17" fmla="*/ 26 h 134"/>
                        <a:gd name="T18" fmla="*/ 16 w 196"/>
                        <a:gd name="T19" fmla="*/ 134 h 134"/>
                        <a:gd name="T20" fmla="*/ 16 w 196"/>
                        <a:gd name="T21" fmla="*/ 130 h 134"/>
                        <a:gd name="T22" fmla="*/ 16 w 196"/>
                        <a:gd name="T23" fmla="*/ 125 h 134"/>
                        <a:gd name="T24" fmla="*/ 13 w 196"/>
                        <a:gd name="T25" fmla="*/ 121 h 134"/>
                        <a:gd name="T26" fmla="*/ 9 w 196"/>
                        <a:gd name="T27" fmla="*/ 117 h 134"/>
                        <a:gd name="T28" fmla="*/ 7 w 196"/>
                        <a:gd name="T29" fmla="*/ 114 h 134"/>
                        <a:gd name="T30" fmla="*/ 3 w 196"/>
                        <a:gd name="T31" fmla="*/ 112 h 134"/>
                        <a:gd name="T32" fmla="*/ 1 w 196"/>
                        <a:gd name="T33" fmla="*/ 110 h 134"/>
                        <a:gd name="T34" fmla="*/ 0 w 196"/>
                        <a:gd name="T35" fmla="*/ 108 h 134"/>
                        <a:gd name="T36" fmla="*/ 176 w 196"/>
                        <a:gd name="T37" fmla="*/ 0 h 1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6"/>
                        <a:gd name="T58" fmla="*/ 0 h 134"/>
                        <a:gd name="T59" fmla="*/ 196 w 196"/>
                        <a:gd name="T60" fmla="*/ 134 h 1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6" h="134">
                          <a:moveTo>
                            <a:pt x="176" y="0"/>
                          </a:moveTo>
                          <a:lnTo>
                            <a:pt x="176" y="0"/>
                          </a:lnTo>
                          <a:lnTo>
                            <a:pt x="179" y="2"/>
                          </a:lnTo>
                          <a:lnTo>
                            <a:pt x="181" y="4"/>
                          </a:lnTo>
                          <a:lnTo>
                            <a:pt x="187" y="6"/>
                          </a:lnTo>
                          <a:lnTo>
                            <a:pt x="191" y="10"/>
                          </a:lnTo>
                          <a:lnTo>
                            <a:pt x="192" y="15"/>
                          </a:lnTo>
                          <a:lnTo>
                            <a:pt x="196" y="21"/>
                          </a:lnTo>
                          <a:lnTo>
                            <a:pt x="196" y="26"/>
                          </a:lnTo>
                          <a:lnTo>
                            <a:pt x="16" y="134"/>
                          </a:lnTo>
                          <a:lnTo>
                            <a:pt x="16" y="130"/>
                          </a:lnTo>
                          <a:lnTo>
                            <a:pt x="16" y="125"/>
                          </a:lnTo>
                          <a:lnTo>
                            <a:pt x="13" y="121"/>
                          </a:lnTo>
                          <a:lnTo>
                            <a:pt x="9" y="117"/>
                          </a:lnTo>
                          <a:lnTo>
                            <a:pt x="7" y="114"/>
                          </a:lnTo>
                          <a:lnTo>
                            <a:pt x="3" y="112"/>
                          </a:lnTo>
                          <a:lnTo>
                            <a:pt x="1" y="110"/>
                          </a:lnTo>
                          <a:lnTo>
                            <a:pt x="0" y="108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09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2272" y="1847"/>
                      <a:ext cx="189" cy="128"/>
                    </a:xfrm>
                    <a:custGeom>
                      <a:avLst/>
                      <a:gdLst>
                        <a:gd name="T0" fmla="*/ 173 w 189"/>
                        <a:gd name="T1" fmla="*/ 0 h 128"/>
                        <a:gd name="T2" fmla="*/ 173 w 189"/>
                        <a:gd name="T3" fmla="*/ 0 h 128"/>
                        <a:gd name="T4" fmla="*/ 176 w 189"/>
                        <a:gd name="T5" fmla="*/ 2 h 128"/>
                        <a:gd name="T6" fmla="*/ 180 w 189"/>
                        <a:gd name="T7" fmla="*/ 6 h 128"/>
                        <a:gd name="T8" fmla="*/ 184 w 189"/>
                        <a:gd name="T9" fmla="*/ 10 h 128"/>
                        <a:gd name="T10" fmla="*/ 187 w 189"/>
                        <a:gd name="T11" fmla="*/ 13 h 128"/>
                        <a:gd name="T12" fmla="*/ 189 w 189"/>
                        <a:gd name="T13" fmla="*/ 17 h 128"/>
                        <a:gd name="T14" fmla="*/ 189 w 189"/>
                        <a:gd name="T15" fmla="*/ 23 h 128"/>
                        <a:gd name="T16" fmla="*/ 13 w 189"/>
                        <a:gd name="T17" fmla="*/ 128 h 128"/>
                        <a:gd name="T18" fmla="*/ 0 w 189"/>
                        <a:gd name="T19" fmla="*/ 108 h 128"/>
                        <a:gd name="T20" fmla="*/ 173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3" y="0"/>
                          </a:moveTo>
                          <a:lnTo>
                            <a:pt x="173" y="0"/>
                          </a:lnTo>
                          <a:lnTo>
                            <a:pt x="176" y="2"/>
                          </a:lnTo>
                          <a:lnTo>
                            <a:pt x="180" y="6"/>
                          </a:lnTo>
                          <a:lnTo>
                            <a:pt x="184" y="10"/>
                          </a:lnTo>
                          <a:lnTo>
                            <a:pt x="187" y="13"/>
                          </a:lnTo>
                          <a:lnTo>
                            <a:pt x="189" y="17"/>
                          </a:lnTo>
                          <a:lnTo>
                            <a:pt x="189" y="23"/>
                          </a:lnTo>
                          <a:lnTo>
                            <a:pt x="13" y="128"/>
                          </a:lnTo>
                          <a:lnTo>
                            <a:pt x="0" y="108"/>
                          </a:lnTo>
                          <a:lnTo>
                            <a:pt x="17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10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231" y="1953"/>
                      <a:ext cx="45" cy="61"/>
                    </a:xfrm>
                    <a:custGeom>
                      <a:avLst/>
                      <a:gdLst>
                        <a:gd name="T0" fmla="*/ 0 w 45"/>
                        <a:gd name="T1" fmla="*/ 8 h 61"/>
                        <a:gd name="T2" fmla="*/ 2 w 45"/>
                        <a:gd name="T3" fmla="*/ 8 h 61"/>
                        <a:gd name="T4" fmla="*/ 6 w 45"/>
                        <a:gd name="T5" fmla="*/ 4 h 61"/>
                        <a:gd name="T6" fmla="*/ 13 w 45"/>
                        <a:gd name="T7" fmla="*/ 2 h 61"/>
                        <a:gd name="T8" fmla="*/ 19 w 45"/>
                        <a:gd name="T9" fmla="*/ 0 h 61"/>
                        <a:gd name="T10" fmla="*/ 28 w 45"/>
                        <a:gd name="T11" fmla="*/ 0 h 61"/>
                        <a:gd name="T12" fmla="*/ 34 w 45"/>
                        <a:gd name="T13" fmla="*/ 2 h 61"/>
                        <a:gd name="T14" fmla="*/ 41 w 45"/>
                        <a:gd name="T15" fmla="*/ 9 h 61"/>
                        <a:gd name="T16" fmla="*/ 45 w 45"/>
                        <a:gd name="T17" fmla="*/ 21 h 61"/>
                        <a:gd name="T18" fmla="*/ 45 w 45"/>
                        <a:gd name="T19" fmla="*/ 37 h 61"/>
                        <a:gd name="T20" fmla="*/ 43 w 45"/>
                        <a:gd name="T21" fmla="*/ 61 h 6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"/>
                        <a:gd name="T34" fmla="*/ 0 h 61"/>
                        <a:gd name="T35" fmla="*/ 45 w 45"/>
                        <a:gd name="T36" fmla="*/ 61 h 6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" h="61">
                          <a:moveTo>
                            <a:pt x="0" y="8"/>
                          </a:moveTo>
                          <a:lnTo>
                            <a:pt x="2" y="8"/>
                          </a:lnTo>
                          <a:lnTo>
                            <a:pt x="6" y="4"/>
                          </a:lnTo>
                          <a:lnTo>
                            <a:pt x="13" y="2"/>
                          </a:lnTo>
                          <a:lnTo>
                            <a:pt x="19" y="0"/>
                          </a:lnTo>
                          <a:lnTo>
                            <a:pt x="28" y="0"/>
                          </a:lnTo>
                          <a:lnTo>
                            <a:pt x="34" y="2"/>
                          </a:lnTo>
                          <a:lnTo>
                            <a:pt x="41" y="9"/>
                          </a:lnTo>
                          <a:lnTo>
                            <a:pt x="45" y="21"/>
                          </a:lnTo>
                          <a:lnTo>
                            <a:pt x="45" y="37"/>
                          </a:lnTo>
                          <a:lnTo>
                            <a:pt x="43" y="61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351" name="Text Box 4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" y="2468"/>
                    <a:ext cx="624" cy="1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Add arc</a:t>
                    </a:r>
                  </a:p>
                </p:txBody>
              </p:sp>
            </p:grpSp>
          </p:grpSp>
          <p:grpSp>
            <p:nvGrpSpPr>
              <p:cNvPr id="10" name="Group 432"/>
              <p:cNvGrpSpPr>
                <a:grpSpLocks/>
              </p:cNvGrpSpPr>
              <p:nvPr/>
            </p:nvGrpSpPr>
            <p:grpSpPr bwMode="auto">
              <a:xfrm>
                <a:off x="198440" y="2346326"/>
                <a:ext cx="6067425" cy="3787779"/>
                <a:chOff x="125" y="1478"/>
                <a:chExt cx="3822" cy="2386"/>
              </a:xfrm>
            </p:grpSpPr>
            <p:grpSp>
              <p:nvGrpSpPr>
                <p:cNvPr id="11" name="Group 413"/>
                <p:cNvGrpSpPr>
                  <a:grpSpLocks/>
                </p:cNvGrpSpPr>
                <p:nvPr/>
              </p:nvGrpSpPr>
              <p:grpSpPr bwMode="auto">
                <a:xfrm>
                  <a:off x="1874" y="2195"/>
                  <a:ext cx="714" cy="291"/>
                  <a:chOff x="1913" y="2147"/>
                  <a:chExt cx="714" cy="291"/>
                </a:xfrm>
              </p:grpSpPr>
              <p:sp>
                <p:nvSpPr>
                  <p:cNvPr id="9331" name="Freeform 281"/>
                  <p:cNvSpPr>
                    <a:spLocks/>
                  </p:cNvSpPr>
                  <p:nvPr/>
                </p:nvSpPr>
                <p:spPr bwMode="auto">
                  <a:xfrm>
                    <a:off x="1913" y="2269"/>
                    <a:ext cx="432" cy="124"/>
                  </a:xfrm>
                  <a:custGeom>
                    <a:avLst/>
                    <a:gdLst>
                      <a:gd name="T0" fmla="*/ 0 w 432"/>
                      <a:gd name="T1" fmla="*/ 124 h 124"/>
                      <a:gd name="T2" fmla="*/ 432 w 432"/>
                      <a:gd name="T3" fmla="*/ 80 h 124"/>
                      <a:gd name="T4" fmla="*/ 352 w 432"/>
                      <a:gd name="T5" fmla="*/ 0 h 124"/>
                      <a:gd name="T6" fmla="*/ 0 w 432"/>
                      <a:gd name="T7" fmla="*/ 124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124"/>
                      <a:gd name="T14" fmla="*/ 432 w 432"/>
                      <a:gd name="T15" fmla="*/ 124 h 1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124">
                        <a:moveTo>
                          <a:pt x="0" y="124"/>
                        </a:moveTo>
                        <a:lnTo>
                          <a:pt x="432" y="80"/>
                        </a:lnTo>
                        <a:lnTo>
                          <a:pt x="352" y="0"/>
                        </a:lnTo>
                        <a:lnTo>
                          <a:pt x="0" y="12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3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87" y="2180"/>
                    <a:ext cx="199" cy="97"/>
                  </a:xfrm>
                  <a:prstGeom prst="line">
                    <a:avLst/>
                  </a:prstGeom>
                  <a:noFill/>
                  <a:ln w="238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2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2132" y="2147"/>
                    <a:ext cx="495" cy="291"/>
                    <a:chOff x="2132" y="2147"/>
                    <a:chExt cx="495" cy="291"/>
                  </a:xfrm>
                </p:grpSpPr>
                <p:sp>
                  <p:nvSpPr>
                    <p:cNvPr id="933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8" y="2319"/>
                      <a:ext cx="249" cy="119"/>
                    </a:xfrm>
                    <a:prstGeom prst="line">
                      <a:avLst/>
                    </a:prstGeom>
                    <a:noFill/>
                    <a:ln w="238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35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32" y="214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36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2288" y="2199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5 h 74"/>
                        <a:gd name="T2" fmla="*/ 0 w 263"/>
                        <a:gd name="T3" fmla="*/ 39 h 74"/>
                        <a:gd name="T4" fmla="*/ 68 w 263"/>
                        <a:gd name="T5" fmla="*/ 70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1 h 74"/>
                        <a:gd name="T16" fmla="*/ 72 w 263"/>
                        <a:gd name="T17" fmla="*/ 5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5"/>
                          </a:moveTo>
                          <a:lnTo>
                            <a:pt x="0" y="39"/>
                          </a:lnTo>
                          <a:lnTo>
                            <a:pt x="68" y="70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1"/>
                          </a:lnTo>
                          <a:lnTo>
                            <a:pt x="72" y="5"/>
                          </a:lnTo>
                          <a:close/>
                        </a:path>
                      </a:pathLst>
                    </a:custGeom>
                    <a:solidFill>
                      <a:srgbClr val="80FFFF"/>
                    </a:solidFill>
                    <a:ln w="0">
                      <a:solidFill>
                        <a:srgbClr val="8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3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158" y="2199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5 h 74"/>
                        <a:gd name="T2" fmla="*/ 0 w 263"/>
                        <a:gd name="T3" fmla="*/ 39 h 74"/>
                        <a:gd name="T4" fmla="*/ 68 w 263"/>
                        <a:gd name="T5" fmla="*/ 70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1 h 74"/>
                        <a:gd name="T16" fmla="*/ 74 w 263"/>
                        <a:gd name="T17" fmla="*/ 5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5"/>
                          </a:moveTo>
                          <a:lnTo>
                            <a:pt x="0" y="39"/>
                          </a:lnTo>
                          <a:lnTo>
                            <a:pt x="68" y="70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1"/>
                          </a:lnTo>
                          <a:lnTo>
                            <a:pt x="74" y="5"/>
                          </a:lnTo>
                          <a:close/>
                        </a:path>
                      </a:pathLst>
                    </a:custGeom>
                    <a:solidFill>
                      <a:srgbClr val="80FFFF"/>
                    </a:solidFill>
                    <a:ln w="0">
                      <a:solidFill>
                        <a:srgbClr val="8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38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2356" y="2234"/>
                      <a:ext cx="72" cy="117"/>
                    </a:xfrm>
                    <a:custGeom>
                      <a:avLst/>
                      <a:gdLst>
                        <a:gd name="T0" fmla="*/ 0 w 72"/>
                        <a:gd name="T1" fmla="*/ 117 h 117"/>
                        <a:gd name="T2" fmla="*/ 0 w 72"/>
                        <a:gd name="T3" fmla="*/ 33 h 117"/>
                        <a:gd name="T4" fmla="*/ 72 w 72"/>
                        <a:gd name="T5" fmla="*/ 0 h 117"/>
                        <a:gd name="T6" fmla="*/ 72 w 72"/>
                        <a:gd name="T7" fmla="*/ 83 h 117"/>
                        <a:gd name="T8" fmla="*/ 0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2" y="0"/>
                          </a:lnTo>
                          <a:lnTo>
                            <a:pt x="72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39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2428" y="2236"/>
                      <a:ext cx="51" cy="113"/>
                    </a:xfrm>
                    <a:custGeom>
                      <a:avLst/>
                      <a:gdLst>
                        <a:gd name="T0" fmla="*/ 51 w 51"/>
                        <a:gd name="T1" fmla="*/ 113 h 113"/>
                        <a:gd name="T2" fmla="*/ 51 w 51"/>
                        <a:gd name="T3" fmla="*/ 31 h 113"/>
                        <a:gd name="T4" fmla="*/ 0 w 51"/>
                        <a:gd name="T5" fmla="*/ 0 h 113"/>
                        <a:gd name="T6" fmla="*/ 0 w 51"/>
                        <a:gd name="T7" fmla="*/ 81 h 113"/>
                        <a:gd name="T8" fmla="*/ 51 w 51"/>
                        <a:gd name="T9" fmla="*/ 113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13"/>
                        <a:gd name="T17" fmla="*/ 51 w 51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13">
                          <a:moveTo>
                            <a:pt x="51" y="113"/>
                          </a:moveTo>
                          <a:lnTo>
                            <a:pt x="51" y="31"/>
                          </a:lnTo>
                          <a:lnTo>
                            <a:pt x="0" y="0"/>
                          </a:lnTo>
                          <a:lnTo>
                            <a:pt x="0" y="81"/>
                          </a:lnTo>
                          <a:lnTo>
                            <a:pt x="51" y="1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0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2479" y="2234"/>
                      <a:ext cx="72" cy="117"/>
                    </a:xfrm>
                    <a:custGeom>
                      <a:avLst/>
                      <a:gdLst>
                        <a:gd name="T0" fmla="*/ 0 w 72"/>
                        <a:gd name="T1" fmla="*/ 117 h 117"/>
                        <a:gd name="T2" fmla="*/ 0 w 72"/>
                        <a:gd name="T3" fmla="*/ 33 h 117"/>
                        <a:gd name="T4" fmla="*/ 72 w 72"/>
                        <a:gd name="T5" fmla="*/ 0 h 117"/>
                        <a:gd name="T6" fmla="*/ 72 w 72"/>
                        <a:gd name="T7" fmla="*/ 83 h 117"/>
                        <a:gd name="T8" fmla="*/ 0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2" y="0"/>
                          </a:lnTo>
                          <a:lnTo>
                            <a:pt x="72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1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2288" y="2193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2 h 74"/>
                        <a:gd name="T16" fmla="*/ 72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2"/>
                          </a:lnTo>
                          <a:lnTo>
                            <a:pt x="72" y="6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0">
                      <a:solidFill>
                        <a:srgbClr val="ABABA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2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2288" y="2193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2 h 74"/>
                        <a:gd name="T16" fmla="*/ 72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2"/>
                          </a:lnTo>
                          <a:lnTo>
                            <a:pt x="72" y="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3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2156" y="2234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3 h 117"/>
                        <a:gd name="T4" fmla="*/ 0 w 72"/>
                        <a:gd name="T5" fmla="*/ 0 h 117"/>
                        <a:gd name="T6" fmla="*/ 0 w 72"/>
                        <a:gd name="T7" fmla="*/ 83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3"/>
                          </a:ln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4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2228" y="2234"/>
                      <a:ext cx="71" cy="117"/>
                    </a:xfrm>
                    <a:custGeom>
                      <a:avLst/>
                      <a:gdLst>
                        <a:gd name="T0" fmla="*/ 0 w 71"/>
                        <a:gd name="T1" fmla="*/ 117 h 117"/>
                        <a:gd name="T2" fmla="*/ 0 w 71"/>
                        <a:gd name="T3" fmla="*/ 33 h 117"/>
                        <a:gd name="T4" fmla="*/ 71 w 71"/>
                        <a:gd name="T5" fmla="*/ 0 h 117"/>
                        <a:gd name="T6" fmla="*/ 71 w 71"/>
                        <a:gd name="T7" fmla="*/ 83 h 117"/>
                        <a:gd name="T8" fmla="*/ 0 w 71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"/>
                        <a:gd name="T16" fmla="*/ 0 h 117"/>
                        <a:gd name="T17" fmla="*/ 71 w 71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1" y="0"/>
                          </a:lnTo>
                          <a:lnTo>
                            <a:pt x="71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5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2158" y="2193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2 h 74"/>
                        <a:gd name="T16" fmla="*/ 74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2"/>
                          </a:lnTo>
                          <a:lnTo>
                            <a:pt x="74" y="6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0">
                      <a:solidFill>
                        <a:srgbClr val="ABABA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6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2158" y="2193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2 h 74"/>
                        <a:gd name="T16" fmla="*/ 74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2"/>
                          </a:lnTo>
                          <a:lnTo>
                            <a:pt x="74" y="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7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2291" y="2239"/>
                      <a:ext cx="73" cy="117"/>
                    </a:xfrm>
                    <a:custGeom>
                      <a:avLst/>
                      <a:gdLst>
                        <a:gd name="T0" fmla="*/ 73 w 73"/>
                        <a:gd name="T1" fmla="*/ 117 h 117"/>
                        <a:gd name="T2" fmla="*/ 73 w 73"/>
                        <a:gd name="T3" fmla="*/ 36 h 117"/>
                        <a:gd name="T4" fmla="*/ 0 w 73"/>
                        <a:gd name="T5" fmla="*/ 0 h 117"/>
                        <a:gd name="T6" fmla="*/ 0 w 73"/>
                        <a:gd name="T7" fmla="*/ 84 h 117"/>
                        <a:gd name="T8" fmla="*/ 73 w 73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117"/>
                        <a:gd name="T17" fmla="*/ 73 w 73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117">
                          <a:moveTo>
                            <a:pt x="73" y="117"/>
                          </a:moveTo>
                          <a:lnTo>
                            <a:pt x="73" y="36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3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" name="Group 431"/>
                <p:cNvGrpSpPr>
                  <a:grpSpLocks/>
                </p:cNvGrpSpPr>
                <p:nvPr/>
              </p:nvGrpSpPr>
              <p:grpSpPr bwMode="auto">
                <a:xfrm>
                  <a:off x="125" y="1478"/>
                  <a:ext cx="3822" cy="2386"/>
                  <a:chOff x="125" y="1478"/>
                  <a:chExt cx="3822" cy="2386"/>
                </a:xfrm>
              </p:grpSpPr>
              <p:grpSp>
                <p:nvGrpSpPr>
                  <p:cNvPr id="14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125" y="2742"/>
                    <a:ext cx="1586" cy="1122"/>
                    <a:chOff x="125" y="2742"/>
                    <a:chExt cx="1586" cy="1122"/>
                  </a:xfrm>
                </p:grpSpPr>
                <p:sp>
                  <p:nvSpPr>
                    <p:cNvPr id="9258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" y="3514"/>
                      <a:ext cx="1048" cy="3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Enhanced capabilities</a:t>
                      </a:r>
                    </a:p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 existing Halls</a:t>
                      </a:r>
                    </a:p>
                  </p:txBody>
                </p:sp>
                <p:sp>
                  <p:nvSpPr>
                    <p:cNvPr id="9259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32" y="3081"/>
                      <a:ext cx="870" cy="38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0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295" y="3079"/>
                      <a:ext cx="416" cy="725"/>
                    </a:xfrm>
                    <a:custGeom>
                      <a:avLst/>
                      <a:gdLst>
                        <a:gd name="T0" fmla="*/ 0 w 416"/>
                        <a:gd name="T1" fmla="*/ 725 h 725"/>
                        <a:gd name="T2" fmla="*/ 356 w 416"/>
                        <a:gd name="T3" fmla="*/ 48 h 725"/>
                        <a:gd name="T4" fmla="*/ 358 w 416"/>
                        <a:gd name="T5" fmla="*/ 47 h 725"/>
                        <a:gd name="T6" fmla="*/ 362 w 416"/>
                        <a:gd name="T7" fmla="*/ 39 h 725"/>
                        <a:gd name="T8" fmla="*/ 373 w 416"/>
                        <a:gd name="T9" fmla="*/ 28 h 725"/>
                        <a:gd name="T10" fmla="*/ 390 w 416"/>
                        <a:gd name="T11" fmla="*/ 13 h 725"/>
                        <a:gd name="T12" fmla="*/ 416 w 416"/>
                        <a:gd name="T13" fmla="*/ 0 h 7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6"/>
                        <a:gd name="T22" fmla="*/ 0 h 725"/>
                        <a:gd name="T23" fmla="*/ 416 w 416"/>
                        <a:gd name="T24" fmla="*/ 725 h 7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6" h="725">
                          <a:moveTo>
                            <a:pt x="0" y="725"/>
                          </a:moveTo>
                          <a:lnTo>
                            <a:pt x="356" y="48"/>
                          </a:lnTo>
                          <a:lnTo>
                            <a:pt x="358" y="47"/>
                          </a:lnTo>
                          <a:lnTo>
                            <a:pt x="362" y="39"/>
                          </a:lnTo>
                          <a:lnTo>
                            <a:pt x="373" y="28"/>
                          </a:lnTo>
                          <a:lnTo>
                            <a:pt x="390" y="13"/>
                          </a:lnTo>
                          <a:lnTo>
                            <a:pt x="416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1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550" y="3066"/>
                      <a:ext cx="210" cy="54"/>
                    </a:xfrm>
                    <a:custGeom>
                      <a:avLst/>
                      <a:gdLst>
                        <a:gd name="T0" fmla="*/ 210 w 210"/>
                        <a:gd name="T1" fmla="*/ 0 h 54"/>
                        <a:gd name="T2" fmla="*/ 56 w 210"/>
                        <a:gd name="T3" fmla="*/ 0 h 54"/>
                        <a:gd name="T4" fmla="*/ 0 w 210"/>
                        <a:gd name="T5" fmla="*/ 54 h 54"/>
                        <a:gd name="T6" fmla="*/ 172 w 210"/>
                        <a:gd name="T7" fmla="*/ 54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0"/>
                        <a:gd name="T13" fmla="*/ 0 h 54"/>
                        <a:gd name="T14" fmla="*/ 210 w 210"/>
                        <a:gd name="T15" fmla="*/ 54 h 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0" h="54">
                          <a:moveTo>
                            <a:pt x="210" y="0"/>
                          </a:moveTo>
                          <a:lnTo>
                            <a:pt x="56" y="0"/>
                          </a:lnTo>
                          <a:lnTo>
                            <a:pt x="0" y="54"/>
                          </a:lnTo>
                          <a:lnTo>
                            <a:pt x="172" y="54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2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782" y="3391"/>
                      <a:ext cx="196" cy="104"/>
                    </a:xfrm>
                    <a:custGeom>
                      <a:avLst/>
                      <a:gdLst>
                        <a:gd name="T0" fmla="*/ 144 w 196"/>
                        <a:gd name="T1" fmla="*/ 0 h 104"/>
                        <a:gd name="T2" fmla="*/ 0 w 196"/>
                        <a:gd name="T3" fmla="*/ 61 h 104"/>
                        <a:gd name="T4" fmla="*/ 46 w 196"/>
                        <a:gd name="T5" fmla="*/ 104 h 104"/>
                        <a:gd name="T6" fmla="*/ 196 w 196"/>
                        <a:gd name="T7" fmla="*/ 39 h 10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6"/>
                        <a:gd name="T13" fmla="*/ 0 h 104"/>
                        <a:gd name="T14" fmla="*/ 196 w 196"/>
                        <a:gd name="T15" fmla="*/ 104 h 10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6" h="104">
                          <a:moveTo>
                            <a:pt x="144" y="0"/>
                          </a:moveTo>
                          <a:lnTo>
                            <a:pt x="0" y="61"/>
                          </a:lnTo>
                          <a:lnTo>
                            <a:pt x="46" y="104"/>
                          </a:lnTo>
                          <a:lnTo>
                            <a:pt x="196" y="39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3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34" y="3695"/>
                      <a:ext cx="171" cy="169"/>
                    </a:xfrm>
                    <a:custGeom>
                      <a:avLst/>
                      <a:gdLst>
                        <a:gd name="T0" fmla="*/ 78 w 171"/>
                        <a:gd name="T1" fmla="*/ 0 h 169"/>
                        <a:gd name="T2" fmla="*/ 0 w 171"/>
                        <a:gd name="T3" fmla="*/ 141 h 169"/>
                        <a:gd name="T4" fmla="*/ 97 w 171"/>
                        <a:gd name="T5" fmla="*/ 169 h 169"/>
                        <a:gd name="T6" fmla="*/ 171 w 171"/>
                        <a:gd name="T7" fmla="*/ 20 h 16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169"/>
                        <a:gd name="T14" fmla="*/ 171 w 171"/>
                        <a:gd name="T15" fmla="*/ 169 h 16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169">
                          <a:moveTo>
                            <a:pt x="78" y="0"/>
                          </a:moveTo>
                          <a:lnTo>
                            <a:pt x="0" y="141"/>
                          </a:lnTo>
                          <a:lnTo>
                            <a:pt x="97" y="169"/>
                          </a:lnTo>
                          <a:lnTo>
                            <a:pt x="171" y="2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4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507" y="3233"/>
                      <a:ext cx="41" cy="302"/>
                    </a:xfrm>
                    <a:custGeom>
                      <a:avLst/>
                      <a:gdLst>
                        <a:gd name="T0" fmla="*/ 41 w 41"/>
                        <a:gd name="T1" fmla="*/ 0 h 302"/>
                        <a:gd name="T2" fmla="*/ 41 w 41"/>
                        <a:gd name="T3" fmla="*/ 299 h 302"/>
                        <a:gd name="T4" fmla="*/ 18 w 41"/>
                        <a:gd name="T5" fmla="*/ 302 h 302"/>
                        <a:gd name="T6" fmla="*/ 4 w 41"/>
                        <a:gd name="T7" fmla="*/ 302 h 302"/>
                        <a:gd name="T8" fmla="*/ 0 w 41"/>
                        <a:gd name="T9" fmla="*/ 302 h 302"/>
                        <a:gd name="T10" fmla="*/ 0 w 41"/>
                        <a:gd name="T11" fmla="*/ 2 h 302"/>
                        <a:gd name="T12" fmla="*/ 41 w 41"/>
                        <a:gd name="T13" fmla="*/ 0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"/>
                        <a:gd name="T22" fmla="*/ 0 h 302"/>
                        <a:gd name="T23" fmla="*/ 41 w 41"/>
                        <a:gd name="T24" fmla="*/ 302 h 3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" h="302">
                          <a:moveTo>
                            <a:pt x="41" y="0"/>
                          </a:moveTo>
                          <a:lnTo>
                            <a:pt x="41" y="299"/>
                          </a:lnTo>
                          <a:lnTo>
                            <a:pt x="18" y="302"/>
                          </a:lnTo>
                          <a:lnTo>
                            <a:pt x="4" y="302"/>
                          </a:lnTo>
                          <a:lnTo>
                            <a:pt x="0" y="302"/>
                          </a:lnTo>
                          <a:lnTo>
                            <a:pt x="0" y="2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5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6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836" y="2864"/>
                      <a:ext cx="343" cy="352"/>
                    </a:xfrm>
                    <a:custGeom>
                      <a:avLst/>
                      <a:gdLst>
                        <a:gd name="T0" fmla="*/ 153 w 343"/>
                        <a:gd name="T1" fmla="*/ 352 h 352"/>
                        <a:gd name="T2" fmla="*/ 116 w 343"/>
                        <a:gd name="T3" fmla="*/ 349 h 352"/>
                        <a:gd name="T4" fmla="*/ 87 w 343"/>
                        <a:gd name="T5" fmla="*/ 339 h 352"/>
                        <a:gd name="T6" fmla="*/ 61 w 343"/>
                        <a:gd name="T7" fmla="*/ 328 h 352"/>
                        <a:gd name="T8" fmla="*/ 42 w 343"/>
                        <a:gd name="T9" fmla="*/ 315 h 352"/>
                        <a:gd name="T10" fmla="*/ 27 w 343"/>
                        <a:gd name="T11" fmla="*/ 301 h 352"/>
                        <a:gd name="T12" fmla="*/ 16 w 343"/>
                        <a:gd name="T13" fmla="*/ 288 h 352"/>
                        <a:gd name="T14" fmla="*/ 9 w 343"/>
                        <a:gd name="T15" fmla="*/ 275 h 352"/>
                        <a:gd name="T16" fmla="*/ 3 w 343"/>
                        <a:gd name="T17" fmla="*/ 263 h 352"/>
                        <a:gd name="T18" fmla="*/ 1 w 343"/>
                        <a:gd name="T19" fmla="*/ 256 h 352"/>
                        <a:gd name="T20" fmla="*/ 0 w 343"/>
                        <a:gd name="T21" fmla="*/ 254 h 352"/>
                        <a:gd name="T22" fmla="*/ 0 w 343"/>
                        <a:gd name="T23" fmla="*/ 0 h 352"/>
                        <a:gd name="T24" fmla="*/ 343 w 343"/>
                        <a:gd name="T25" fmla="*/ 2 h 352"/>
                        <a:gd name="T26" fmla="*/ 343 w 343"/>
                        <a:gd name="T27" fmla="*/ 226 h 352"/>
                        <a:gd name="T28" fmla="*/ 335 w 343"/>
                        <a:gd name="T29" fmla="*/ 243 h 352"/>
                        <a:gd name="T30" fmla="*/ 328 w 343"/>
                        <a:gd name="T31" fmla="*/ 260 h 352"/>
                        <a:gd name="T32" fmla="*/ 320 w 343"/>
                        <a:gd name="T33" fmla="*/ 273 h 352"/>
                        <a:gd name="T34" fmla="*/ 315 w 343"/>
                        <a:gd name="T35" fmla="*/ 282 h 352"/>
                        <a:gd name="T36" fmla="*/ 313 w 343"/>
                        <a:gd name="T37" fmla="*/ 286 h 352"/>
                        <a:gd name="T38" fmla="*/ 296 w 343"/>
                        <a:gd name="T39" fmla="*/ 302 h 352"/>
                        <a:gd name="T40" fmla="*/ 272 w 343"/>
                        <a:gd name="T41" fmla="*/ 315 h 352"/>
                        <a:gd name="T42" fmla="*/ 246 w 343"/>
                        <a:gd name="T43" fmla="*/ 326 h 352"/>
                        <a:gd name="T44" fmla="*/ 220 w 343"/>
                        <a:gd name="T45" fmla="*/ 336 h 352"/>
                        <a:gd name="T46" fmla="*/ 194 w 343"/>
                        <a:gd name="T47" fmla="*/ 343 h 352"/>
                        <a:gd name="T48" fmla="*/ 174 w 343"/>
                        <a:gd name="T49" fmla="*/ 349 h 352"/>
                        <a:gd name="T50" fmla="*/ 159 w 343"/>
                        <a:gd name="T51" fmla="*/ 351 h 352"/>
                        <a:gd name="T52" fmla="*/ 153 w 343"/>
                        <a:gd name="T53" fmla="*/ 352 h 35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43"/>
                        <a:gd name="T82" fmla="*/ 0 h 352"/>
                        <a:gd name="T83" fmla="*/ 343 w 343"/>
                        <a:gd name="T84" fmla="*/ 352 h 35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43" h="352">
                          <a:moveTo>
                            <a:pt x="153" y="352"/>
                          </a:moveTo>
                          <a:lnTo>
                            <a:pt x="116" y="349"/>
                          </a:lnTo>
                          <a:lnTo>
                            <a:pt x="87" y="339"/>
                          </a:lnTo>
                          <a:lnTo>
                            <a:pt x="61" y="328"/>
                          </a:lnTo>
                          <a:lnTo>
                            <a:pt x="42" y="315"/>
                          </a:lnTo>
                          <a:lnTo>
                            <a:pt x="27" y="301"/>
                          </a:lnTo>
                          <a:lnTo>
                            <a:pt x="16" y="288"/>
                          </a:lnTo>
                          <a:lnTo>
                            <a:pt x="9" y="275"/>
                          </a:lnTo>
                          <a:lnTo>
                            <a:pt x="3" y="263"/>
                          </a:lnTo>
                          <a:lnTo>
                            <a:pt x="1" y="256"/>
                          </a:lnTo>
                          <a:lnTo>
                            <a:pt x="0" y="254"/>
                          </a:lnTo>
                          <a:lnTo>
                            <a:pt x="0" y="0"/>
                          </a:lnTo>
                          <a:lnTo>
                            <a:pt x="343" y="2"/>
                          </a:lnTo>
                          <a:lnTo>
                            <a:pt x="343" y="226"/>
                          </a:lnTo>
                          <a:lnTo>
                            <a:pt x="335" y="243"/>
                          </a:lnTo>
                          <a:lnTo>
                            <a:pt x="328" y="260"/>
                          </a:lnTo>
                          <a:lnTo>
                            <a:pt x="320" y="273"/>
                          </a:lnTo>
                          <a:lnTo>
                            <a:pt x="315" y="282"/>
                          </a:lnTo>
                          <a:lnTo>
                            <a:pt x="313" y="286"/>
                          </a:lnTo>
                          <a:lnTo>
                            <a:pt x="296" y="302"/>
                          </a:lnTo>
                          <a:lnTo>
                            <a:pt x="272" y="315"/>
                          </a:lnTo>
                          <a:lnTo>
                            <a:pt x="246" y="326"/>
                          </a:lnTo>
                          <a:lnTo>
                            <a:pt x="220" y="336"/>
                          </a:lnTo>
                          <a:lnTo>
                            <a:pt x="194" y="343"/>
                          </a:lnTo>
                          <a:lnTo>
                            <a:pt x="174" y="349"/>
                          </a:lnTo>
                          <a:lnTo>
                            <a:pt x="159" y="351"/>
                          </a:lnTo>
                          <a:lnTo>
                            <a:pt x="153" y="35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 w="0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858" y="2866"/>
                      <a:ext cx="300" cy="349"/>
                    </a:xfrm>
                    <a:custGeom>
                      <a:avLst/>
                      <a:gdLst>
                        <a:gd name="T0" fmla="*/ 139 w 300"/>
                        <a:gd name="T1" fmla="*/ 349 h 349"/>
                        <a:gd name="T2" fmla="*/ 102 w 300"/>
                        <a:gd name="T3" fmla="*/ 345 h 349"/>
                        <a:gd name="T4" fmla="*/ 74 w 300"/>
                        <a:gd name="T5" fmla="*/ 337 h 349"/>
                        <a:gd name="T6" fmla="*/ 50 w 300"/>
                        <a:gd name="T7" fmla="*/ 326 h 349"/>
                        <a:gd name="T8" fmla="*/ 31 w 300"/>
                        <a:gd name="T9" fmla="*/ 313 h 349"/>
                        <a:gd name="T10" fmla="*/ 18 w 300"/>
                        <a:gd name="T11" fmla="*/ 299 h 349"/>
                        <a:gd name="T12" fmla="*/ 9 w 300"/>
                        <a:gd name="T13" fmla="*/ 286 h 349"/>
                        <a:gd name="T14" fmla="*/ 4 w 300"/>
                        <a:gd name="T15" fmla="*/ 276 h 349"/>
                        <a:gd name="T16" fmla="*/ 0 w 300"/>
                        <a:gd name="T17" fmla="*/ 269 h 349"/>
                        <a:gd name="T18" fmla="*/ 0 w 300"/>
                        <a:gd name="T19" fmla="*/ 265 h 349"/>
                        <a:gd name="T20" fmla="*/ 0 w 300"/>
                        <a:gd name="T21" fmla="*/ 0 h 349"/>
                        <a:gd name="T22" fmla="*/ 300 w 300"/>
                        <a:gd name="T23" fmla="*/ 0 h 349"/>
                        <a:gd name="T24" fmla="*/ 300 w 300"/>
                        <a:gd name="T25" fmla="*/ 213 h 349"/>
                        <a:gd name="T26" fmla="*/ 295 w 300"/>
                        <a:gd name="T27" fmla="*/ 228 h 349"/>
                        <a:gd name="T28" fmla="*/ 287 w 300"/>
                        <a:gd name="T29" fmla="*/ 245 h 349"/>
                        <a:gd name="T30" fmla="*/ 282 w 300"/>
                        <a:gd name="T31" fmla="*/ 258 h 349"/>
                        <a:gd name="T32" fmla="*/ 276 w 300"/>
                        <a:gd name="T33" fmla="*/ 267 h 349"/>
                        <a:gd name="T34" fmla="*/ 274 w 300"/>
                        <a:gd name="T35" fmla="*/ 271 h 349"/>
                        <a:gd name="T36" fmla="*/ 259 w 300"/>
                        <a:gd name="T37" fmla="*/ 286 h 349"/>
                        <a:gd name="T38" fmla="*/ 241 w 300"/>
                        <a:gd name="T39" fmla="*/ 299 h 349"/>
                        <a:gd name="T40" fmla="*/ 219 w 300"/>
                        <a:gd name="T41" fmla="*/ 312 h 349"/>
                        <a:gd name="T42" fmla="*/ 194 w 300"/>
                        <a:gd name="T43" fmla="*/ 324 h 349"/>
                        <a:gd name="T44" fmla="*/ 174 w 300"/>
                        <a:gd name="T45" fmla="*/ 334 h 349"/>
                        <a:gd name="T46" fmla="*/ 156 w 300"/>
                        <a:gd name="T47" fmla="*/ 341 h 349"/>
                        <a:gd name="T48" fmla="*/ 143 w 300"/>
                        <a:gd name="T49" fmla="*/ 347 h 349"/>
                        <a:gd name="T50" fmla="*/ 139 w 300"/>
                        <a:gd name="T51" fmla="*/ 349 h 3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0"/>
                        <a:gd name="T79" fmla="*/ 0 h 349"/>
                        <a:gd name="T80" fmla="*/ 300 w 300"/>
                        <a:gd name="T81" fmla="*/ 349 h 3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0" h="349">
                          <a:moveTo>
                            <a:pt x="139" y="349"/>
                          </a:moveTo>
                          <a:lnTo>
                            <a:pt x="102" y="345"/>
                          </a:lnTo>
                          <a:lnTo>
                            <a:pt x="74" y="337"/>
                          </a:lnTo>
                          <a:lnTo>
                            <a:pt x="50" y="326"/>
                          </a:lnTo>
                          <a:lnTo>
                            <a:pt x="31" y="313"/>
                          </a:lnTo>
                          <a:lnTo>
                            <a:pt x="18" y="299"/>
                          </a:lnTo>
                          <a:lnTo>
                            <a:pt x="9" y="286"/>
                          </a:lnTo>
                          <a:lnTo>
                            <a:pt x="4" y="276"/>
                          </a:lnTo>
                          <a:lnTo>
                            <a:pt x="0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300" y="0"/>
                          </a:lnTo>
                          <a:lnTo>
                            <a:pt x="300" y="213"/>
                          </a:lnTo>
                          <a:lnTo>
                            <a:pt x="295" y="228"/>
                          </a:lnTo>
                          <a:lnTo>
                            <a:pt x="287" y="245"/>
                          </a:lnTo>
                          <a:lnTo>
                            <a:pt x="282" y="258"/>
                          </a:lnTo>
                          <a:lnTo>
                            <a:pt x="276" y="267"/>
                          </a:lnTo>
                          <a:lnTo>
                            <a:pt x="274" y="271"/>
                          </a:lnTo>
                          <a:lnTo>
                            <a:pt x="259" y="286"/>
                          </a:lnTo>
                          <a:lnTo>
                            <a:pt x="241" y="299"/>
                          </a:lnTo>
                          <a:lnTo>
                            <a:pt x="219" y="312"/>
                          </a:lnTo>
                          <a:lnTo>
                            <a:pt x="194" y="324"/>
                          </a:lnTo>
                          <a:lnTo>
                            <a:pt x="174" y="334"/>
                          </a:lnTo>
                          <a:lnTo>
                            <a:pt x="156" y="341"/>
                          </a:lnTo>
                          <a:lnTo>
                            <a:pt x="143" y="347"/>
                          </a:lnTo>
                          <a:lnTo>
                            <a:pt x="139" y="349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9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880" y="2866"/>
                      <a:ext cx="258" cy="347"/>
                    </a:xfrm>
                    <a:custGeom>
                      <a:avLst/>
                      <a:gdLst>
                        <a:gd name="T0" fmla="*/ 122 w 258"/>
                        <a:gd name="T1" fmla="*/ 347 h 347"/>
                        <a:gd name="T2" fmla="*/ 87 w 258"/>
                        <a:gd name="T3" fmla="*/ 343 h 347"/>
                        <a:gd name="T4" fmla="*/ 59 w 258"/>
                        <a:gd name="T5" fmla="*/ 336 h 347"/>
                        <a:gd name="T6" fmla="*/ 39 w 258"/>
                        <a:gd name="T7" fmla="*/ 324 h 347"/>
                        <a:gd name="T8" fmla="*/ 22 w 258"/>
                        <a:gd name="T9" fmla="*/ 313 h 347"/>
                        <a:gd name="T10" fmla="*/ 11 w 258"/>
                        <a:gd name="T11" fmla="*/ 300 h 347"/>
                        <a:gd name="T12" fmla="*/ 4 w 258"/>
                        <a:gd name="T13" fmla="*/ 289 h 347"/>
                        <a:gd name="T14" fmla="*/ 0 w 258"/>
                        <a:gd name="T15" fmla="*/ 282 h 347"/>
                        <a:gd name="T16" fmla="*/ 0 w 258"/>
                        <a:gd name="T17" fmla="*/ 280 h 347"/>
                        <a:gd name="T18" fmla="*/ 0 w 258"/>
                        <a:gd name="T19" fmla="*/ 0 h 347"/>
                        <a:gd name="T20" fmla="*/ 258 w 258"/>
                        <a:gd name="T21" fmla="*/ 0 h 347"/>
                        <a:gd name="T22" fmla="*/ 258 w 258"/>
                        <a:gd name="T23" fmla="*/ 204 h 347"/>
                        <a:gd name="T24" fmla="*/ 252 w 258"/>
                        <a:gd name="T25" fmla="*/ 217 h 347"/>
                        <a:gd name="T26" fmla="*/ 247 w 258"/>
                        <a:gd name="T27" fmla="*/ 232 h 347"/>
                        <a:gd name="T28" fmla="*/ 241 w 258"/>
                        <a:gd name="T29" fmla="*/ 243 h 347"/>
                        <a:gd name="T30" fmla="*/ 237 w 258"/>
                        <a:gd name="T31" fmla="*/ 252 h 347"/>
                        <a:gd name="T32" fmla="*/ 237 w 258"/>
                        <a:gd name="T33" fmla="*/ 256 h 347"/>
                        <a:gd name="T34" fmla="*/ 224 w 258"/>
                        <a:gd name="T35" fmla="*/ 271 h 347"/>
                        <a:gd name="T36" fmla="*/ 208 w 258"/>
                        <a:gd name="T37" fmla="*/ 284 h 347"/>
                        <a:gd name="T38" fmla="*/ 189 w 258"/>
                        <a:gd name="T39" fmla="*/ 300 h 347"/>
                        <a:gd name="T40" fmla="*/ 171 w 258"/>
                        <a:gd name="T41" fmla="*/ 315 h 347"/>
                        <a:gd name="T42" fmla="*/ 152 w 258"/>
                        <a:gd name="T43" fmla="*/ 328 h 347"/>
                        <a:gd name="T44" fmla="*/ 137 w 258"/>
                        <a:gd name="T45" fmla="*/ 337 h 347"/>
                        <a:gd name="T46" fmla="*/ 126 w 258"/>
                        <a:gd name="T47" fmla="*/ 345 h 347"/>
                        <a:gd name="T48" fmla="*/ 122 w 258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8"/>
                        <a:gd name="T76" fmla="*/ 0 h 347"/>
                        <a:gd name="T77" fmla="*/ 258 w 258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8" h="347">
                          <a:moveTo>
                            <a:pt x="122" y="347"/>
                          </a:moveTo>
                          <a:lnTo>
                            <a:pt x="87" y="343"/>
                          </a:lnTo>
                          <a:lnTo>
                            <a:pt x="59" y="336"/>
                          </a:lnTo>
                          <a:lnTo>
                            <a:pt x="39" y="324"/>
                          </a:lnTo>
                          <a:lnTo>
                            <a:pt x="22" y="313"/>
                          </a:lnTo>
                          <a:lnTo>
                            <a:pt x="11" y="300"/>
                          </a:lnTo>
                          <a:lnTo>
                            <a:pt x="4" y="289"/>
                          </a:lnTo>
                          <a:lnTo>
                            <a:pt x="0" y="282"/>
                          </a:lnTo>
                          <a:lnTo>
                            <a:pt x="0" y="280"/>
                          </a:lnTo>
                          <a:lnTo>
                            <a:pt x="0" y="0"/>
                          </a:lnTo>
                          <a:lnTo>
                            <a:pt x="258" y="0"/>
                          </a:lnTo>
                          <a:lnTo>
                            <a:pt x="258" y="204"/>
                          </a:lnTo>
                          <a:lnTo>
                            <a:pt x="252" y="217"/>
                          </a:lnTo>
                          <a:lnTo>
                            <a:pt x="247" y="232"/>
                          </a:lnTo>
                          <a:lnTo>
                            <a:pt x="241" y="243"/>
                          </a:lnTo>
                          <a:lnTo>
                            <a:pt x="237" y="252"/>
                          </a:lnTo>
                          <a:lnTo>
                            <a:pt x="237" y="256"/>
                          </a:lnTo>
                          <a:lnTo>
                            <a:pt x="224" y="271"/>
                          </a:lnTo>
                          <a:lnTo>
                            <a:pt x="208" y="284"/>
                          </a:lnTo>
                          <a:lnTo>
                            <a:pt x="189" y="300"/>
                          </a:lnTo>
                          <a:lnTo>
                            <a:pt x="171" y="315"/>
                          </a:lnTo>
                          <a:lnTo>
                            <a:pt x="152" y="328"/>
                          </a:lnTo>
                          <a:lnTo>
                            <a:pt x="137" y="337"/>
                          </a:lnTo>
                          <a:lnTo>
                            <a:pt x="126" y="345"/>
                          </a:lnTo>
                          <a:lnTo>
                            <a:pt x="122" y="347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0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902" y="2866"/>
                      <a:ext cx="215" cy="347"/>
                    </a:xfrm>
                    <a:custGeom>
                      <a:avLst/>
                      <a:gdLst>
                        <a:gd name="T0" fmla="*/ 108 w 215"/>
                        <a:gd name="T1" fmla="*/ 347 h 347"/>
                        <a:gd name="T2" fmla="*/ 78 w 215"/>
                        <a:gd name="T3" fmla="*/ 343 h 347"/>
                        <a:gd name="T4" fmla="*/ 54 w 215"/>
                        <a:gd name="T5" fmla="*/ 337 h 347"/>
                        <a:gd name="T6" fmla="*/ 34 w 215"/>
                        <a:gd name="T7" fmla="*/ 328 h 347"/>
                        <a:gd name="T8" fmla="*/ 21 w 215"/>
                        <a:gd name="T9" fmla="*/ 319 h 347"/>
                        <a:gd name="T10" fmla="*/ 10 w 215"/>
                        <a:gd name="T11" fmla="*/ 310 h 347"/>
                        <a:gd name="T12" fmla="*/ 4 w 215"/>
                        <a:gd name="T13" fmla="*/ 300 h 347"/>
                        <a:gd name="T14" fmla="*/ 0 w 215"/>
                        <a:gd name="T15" fmla="*/ 295 h 347"/>
                        <a:gd name="T16" fmla="*/ 0 w 215"/>
                        <a:gd name="T17" fmla="*/ 293 h 347"/>
                        <a:gd name="T18" fmla="*/ 0 w 215"/>
                        <a:gd name="T19" fmla="*/ 0 h 347"/>
                        <a:gd name="T20" fmla="*/ 215 w 215"/>
                        <a:gd name="T21" fmla="*/ 0 h 347"/>
                        <a:gd name="T22" fmla="*/ 215 w 215"/>
                        <a:gd name="T23" fmla="*/ 193 h 347"/>
                        <a:gd name="T24" fmla="*/ 212 w 215"/>
                        <a:gd name="T25" fmla="*/ 206 h 347"/>
                        <a:gd name="T26" fmla="*/ 206 w 215"/>
                        <a:gd name="T27" fmla="*/ 217 h 347"/>
                        <a:gd name="T28" fmla="*/ 202 w 215"/>
                        <a:gd name="T29" fmla="*/ 230 h 347"/>
                        <a:gd name="T30" fmla="*/ 199 w 215"/>
                        <a:gd name="T31" fmla="*/ 239 h 347"/>
                        <a:gd name="T32" fmla="*/ 199 w 215"/>
                        <a:gd name="T33" fmla="*/ 243 h 347"/>
                        <a:gd name="T34" fmla="*/ 188 w 215"/>
                        <a:gd name="T35" fmla="*/ 254 h 347"/>
                        <a:gd name="T36" fmla="*/ 175 w 215"/>
                        <a:gd name="T37" fmla="*/ 271 h 347"/>
                        <a:gd name="T38" fmla="*/ 160 w 215"/>
                        <a:gd name="T39" fmla="*/ 287 h 347"/>
                        <a:gd name="T40" fmla="*/ 145 w 215"/>
                        <a:gd name="T41" fmla="*/ 304 h 347"/>
                        <a:gd name="T42" fmla="*/ 130 w 215"/>
                        <a:gd name="T43" fmla="*/ 321 h 347"/>
                        <a:gd name="T44" fmla="*/ 119 w 215"/>
                        <a:gd name="T45" fmla="*/ 334 h 347"/>
                        <a:gd name="T46" fmla="*/ 110 w 215"/>
                        <a:gd name="T47" fmla="*/ 343 h 347"/>
                        <a:gd name="T48" fmla="*/ 108 w 215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5"/>
                        <a:gd name="T76" fmla="*/ 0 h 347"/>
                        <a:gd name="T77" fmla="*/ 215 w 215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5" h="347">
                          <a:moveTo>
                            <a:pt x="108" y="347"/>
                          </a:moveTo>
                          <a:lnTo>
                            <a:pt x="78" y="343"/>
                          </a:lnTo>
                          <a:lnTo>
                            <a:pt x="54" y="337"/>
                          </a:lnTo>
                          <a:lnTo>
                            <a:pt x="34" y="328"/>
                          </a:lnTo>
                          <a:lnTo>
                            <a:pt x="21" y="319"/>
                          </a:lnTo>
                          <a:lnTo>
                            <a:pt x="10" y="310"/>
                          </a:lnTo>
                          <a:lnTo>
                            <a:pt x="4" y="300"/>
                          </a:lnTo>
                          <a:lnTo>
                            <a:pt x="0" y="295"/>
                          </a:lnTo>
                          <a:lnTo>
                            <a:pt x="0" y="293"/>
                          </a:lnTo>
                          <a:lnTo>
                            <a:pt x="0" y="0"/>
                          </a:lnTo>
                          <a:lnTo>
                            <a:pt x="215" y="0"/>
                          </a:lnTo>
                          <a:lnTo>
                            <a:pt x="215" y="193"/>
                          </a:lnTo>
                          <a:lnTo>
                            <a:pt x="212" y="206"/>
                          </a:lnTo>
                          <a:lnTo>
                            <a:pt x="206" y="217"/>
                          </a:lnTo>
                          <a:lnTo>
                            <a:pt x="202" y="230"/>
                          </a:lnTo>
                          <a:lnTo>
                            <a:pt x="199" y="239"/>
                          </a:lnTo>
                          <a:lnTo>
                            <a:pt x="199" y="243"/>
                          </a:lnTo>
                          <a:lnTo>
                            <a:pt x="188" y="254"/>
                          </a:lnTo>
                          <a:lnTo>
                            <a:pt x="175" y="271"/>
                          </a:lnTo>
                          <a:lnTo>
                            <a:pt x="160" y="287"/>
                          </a:lnTo>
                          <a:lnTo>
                            <a:pt x="145" y="304"/>
                          </a:lnTo>
                          <a:lnTo>
                            <a:pt x="130" y="321"/>
                          </a:lnTo>
                          <a:lnTo>
                            <a:pt x="119" y="334"/>
                          </a:lnTo>
                          <a:lnTo>
                            <a:pt x="110" y="343"/>
                          </a:lnTo>
                          <a:lnTo>
                            <a:pt x="108" y="34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923" y="2866"/>
                      <a:ext cx="174" cy="345"/>
                    </a:xfrm>
                    <a:custGeom>
                      <a:avLst/>
                      <a:gdLst>
                        <a:gd name="T0" fmla="*/ 92 w 174"/>
                        <a:gd name="T1" fmla="*/ 345 h 345"/>
                        <a:gd name="T2" fmla="*/ 65 w 174"/>
                        <a:gd name="T3" fmla="*/ 343 h 345"/>
                        <a:gd name="T4" fmla="*/ 42 w 174"/>
                        <a:gd name="T5" fmla="*/ 337 h 345"/>
                        <a:gd name="T6" fmla="*/ 26 w 174"/>
                        <a:gd name="T7" fmla="*/ 330 h 345"/>
                        <a:gd name="T8" fmla="*/ 15 w 174"/>
                        <a:gd name="T9" fmla="*/ 323 h 345"/>
                        <a:gd name="T10" fmla="*/ 5 w 174"/>
                        <a:gd name="T11" fmla="*/ 313 h 345"/>
                        <a:gd name="T12" fmla="*/ 2 w 174"/>
                        <a:gd name="T13" fmla="*/ 308 h 345"/>
                        <a:gd name="T14" fmla="*/ 0 w 174"/>
                        <a:gd name="T15" fmla="*/ 306 h 345"/>
                        <a:gd name="T16" fmla="*/ 0 w 174"/>
                        <a:gd name="T17" fmla="*/ 2 h 345"/>
                        <a:gd name="T18" fmla="*/ 174 w 174"/>
                        <a:gd name="T19" fmla="*/ 0 h 345"/>
                        <a:gd name="T20" fmla="*/ 174 w 174"/>
                        <a:gd name="T21" fmla="*/ 184 h 345"/>
                        <a:gd name="T22" fmla="*/ 170 w 174"/>
                        <a:gd name="T23" fmla="*/ 193 h 345"/>
                        <a:gd name="T24" fmla="*/ 167 w 174"/>
                        <a:gd name="T25" fmla="*/ 204 h 345"/>
                        <a:gd name="T26" fmla="*/ 165 w 174"/>
                        <a:gd name="T27" fmla="*/ 217 h 345"/>
                        <a:gd name="T28" fmla="*/ 163 w 174"/>
                        <a:gd name="T29" fmla="*/ 226 h 345"/>
                        <a:gd name="T30" fmla="*/ 161 w 174"/>
                        <a:gd name="T31" fmla="*/ 228 h 345"/>
                        <a:gd name="T32" fmla="*/ 154 w 174"/>
                        <a:gd name="T33" fmla="*/ 239 h 345"/>
                        <a:gd name="T34" fmla="*/ 144 w 174"/>
                        <a:gd name="T35" fmla="*/ 256 h 345"/>
                        <a:gd name="T36" fmla="*/ 133 w 174"/>
                        <a:gd name="T37" fmla="*/ 274 h 345"/>
                        <a:gd name="T38" fmla="*/ 120 w 174"/>
                        <a:gd name="T39" fmla="*/ 295 h 345"/>
                        <a:gd name="T40" fmla="*/ 111 w 174"/>
                        <a:gd name="T41" fmla="*/ 313 h 345"/>
                        <a:gd name="T42" fmla="*/ 102 w 174"/>
                        <a:gd name="T43" fmla="*/ 330 h 345"/>
                        <a:gd name="T44" fmla="*/ 96 w 174"/>
                        <a:gd name="T45" fmla="*/ 341 h 345"/>
                        <a:gd name="T46" fmla="*/ 92 w 174"/>
                        <a:gd name="T47" fmla="*/ 345 h 34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74"/>
                        <a:gd name="T73" fmla="*/ 0 h 345"/>
                        <a:gd name="T74" fmla="*/ 174 w 174"/>
                        <a:gd name="T75" fmla="*/ 345 h 34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74" h="345">
                          <a:moveTo>
                            <a:pt x="92" y="345"/>
                          </a:moveTo>
                          <a:lnTo>
                            <a:pt x="65" y="343"/>
                          </a:lnTo>
                          <a:lnTo>
                            <a:pt x="42" y="337"/>
                          </a:lnTo>
                          <a:lnTo>
                            <a:pt x="26" y="330"/>
                          </a:lnTo>
                          <a:lnTo>
                            <a:pt x="15" y="323"/>
                          </a:lnTo>
                          <a:lnTo>
                            <a:pt x="5" y="313"/>
                          </a:lnTo>
                          <a:lnTo>
                            <a:pt x="2" y="308"/>
                          </a:lnTo>
                          <a:lnTo>
                            <a:pt x="0" y="306"/>
                          </a:lnTo>
                          <a:lnTo>
                            <a:pt x="0" y="2"/>
                          </a:lnTo>
                          <a:lnTo>
                            <a:pt x="174" y="0"/>
                          </a:lnTo>
                          <a:lnTo>
                            <a:pt x="174" y="184"/>
                          </a:lnTo>
                          <a:lnTo>
                            <a:pt x="170" y="193"/>
                          </a:lnTo>
                          <a:lnTo>
                            <a:pt x="167" y="204"/>
                          </a:lnTo>
                          <a:lnTo>
                            <a:pt x="165" y="217"/>
                          </a:lnTo>
                          <a:lnTo>
                            <a:pt x="163" y="226"/>
                          </a:lnTo>
                          <a:lnTo>
                            <a:pt x="161" y="228"/>
                          </a:lnTo>
                          <a:lnTo>
                            <a:pt x="154" y="239"/>
                          </a:lnTo>
                          <a:lnTo>
                            <a:pt x="144" y="256"/>
                          </a:lnTo>
                          <a:lnTo>
                            <a:pt x="133" y="274"/>
                          </a:lnTo>
                          <a:lnTo>
                            <a:pt x="120" y="295"/>
                          </a:lnTo>
                          <a:lnTo>
                            <a:pt x="111" y="313"/>
                          </a:lnTo>
                          <a:lnTo>
                            <a:pt x="102" y="330"/>
                          </a:lnTo>
                          <a:lnTo>
                            <a:pt x="96" y="341"/>
                          </a:lnTo>
                          <a:lnTo>
                            <a:pt x="92" y="34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945" y="2866"/>
                      <a:ext cx="132" cy="343"/>
                    </a:xfrm>
                    <a:custGeom>
                      <a:avLst/>
                      <a:gdLst>
                        <a:gd name="T0" fmla="*/ 78 w 132"/>
                        <a:gd name="T1" fmla="*/ 343 h 343"/>
                        <a:gd name="T2" fmla="*/ 52 w 132"/>
                        <a:gd name="T3" fmla="*/ 343 h 343"/>
                        <a:gd name="T4" fmla="*/ 31 w 132"/>
                        <a:gd name="T5" fmla="*/ 339 h 343"/>
                        <a:gd name="T6" fmla="*/ 17 w 132"/>
                        <a:gd name="T7" fmla="*/ 332 h 343"/>
                        <a:gd name="T8" fmla="*/ 7 w 132"/>
                        <a:gd name="T9" fmla="*/ 326 h 343"/>
                        <a:gd name="T10" fmla="*/ 2 w 132"/>
                        <a:gd name="T11" fmla="*/ 321 h 343"/>
                        <a:gd name="T12" fmla="*/ 0 w 132"/>
                        <a:gd name="T13" fmla="*/ 319 h 343"/>
                        <a:gd name="T14" fmla="*/ 0 w 132"/>
                        <a:gd name="T15" fmla="*/ 2 h 343"/>
                        <a:gd name="T16" fmla="*/ 132 w 132"/>
                        <a:gd name="T17" fmla="*/ 0 h 343"/>
                        <a:gd name="T18" fmla="*/ 132 w 132"/>
                        <a:gd name="T19" fmla="*/ 174 h 343"/>
                        <a:gd name="T20" fmla="*/ 128 w 132"/>
                        <a:gd name="T21" fmla="*/ 184 h 343"/>
                        <a:gd name="T22" fmla="*/ 126 w 132"/>
                        <a:gd name="T23" fmla="*/ 198 h 343"/>
                        <a:gd name="T24" fmla="*/ 124 w 132"/>
                        <a:gd name="T25" fmla="*/ 210 h 343"/>
                        <a:gd name="T26" fmla="*/ 122 w 132"/>
                        <a:gd name="T27" fmla="*/ 215 h 343"/>
                        <a:gd name="T28" fmla="*/ 119 w 132"/>
                        <a:gd name="T29" fmla="*/ 224 h 343"/>
                        <a:gd name="T30" fmla="*/ 111 w 132"/>
                        <a:gd name="T31" fmla="*/ 241 h 343"/>
                        <a:gd name="T32" fmla="*/ 104 w 132"/>
                        <a:gd name="T33" fmla="*/ 261 h 343"/>
                        <a:gd name="T34" fmla="*/ 96 w 132"/>
                        <a:gd name="T35" fmla="*/ 284 h 343"/>
                        <a:gd name="T36" fmla="*/ 89 w 132"/>
                        <a:gd name="T37" fmla="*/ 306 h 343"/>
                        <a:gd name="T38" fmla="*/ 83 w 132"/>
                        <a:gd name="T39" fmla="*/ 324 h 343"/>
                        <a:gd name="T40" fmla="*/ 80 w 132"/>
                        <a:gd name="T41" fmla="*/ 337 h 343"/>
                        <a:gd name="T42" fmla="*/ 78 w 132"/>
                        <a:gd name="T43" fmla="*/ 343 h 3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2"/>
                        <a:gd name="T67" fmla="*/ 0 h 343"/>
                        <a:gd name="T68" fmla="*/ 132 w 132"/>
                        <a:gd name="T69" fmla="*/ 343 h 3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2" h="343">
                          <a:moveTo>
                            <a:pt x="78" y="343"/>
                          </a:moveTo>
                          <a:lnTo>
                            <a:pt x="52" y="343"/>
                          </a:lnTo>
                          <a:lnTo>
                            <a:pt x="31" y="339"/>
                          </a:lnTo>
                          <a:lnTo>
                            <a:pt x="17" y="332"/>
                          </a:lnTo>
                          <a:lnTo>
                            <a:pt x="7" y="326"/>
                          </a:lnTo>
                          <a:lnTo>
                            <a:pt x="2" y="321"/>
                          </a:lnTo>
                          <a:lnTo>
                            <a:pt x="0" y="319"/>
                          </a:lnTo>
                          <a:lnTo>
                            <a:pt x="0" y="2"/>
                          </a:lnTo>
                          <a:lnTo>
                            <a:pt x="132" y="0"/>
                          </a:lnTo>
                          <a:lnTo>
                            <a:pt x="132" y="174"/>
                          </a:lnTo>
                          <a:lnTo>
                            <a:pt x="128" y="184"/>
                          </a:lnTo>
                          <a:lnTo>
                            <a:pt x="126" y="198"/>
                          </a:lnTo>
                          <a:lnTo>
                            <a:pt x="124" y="210"/>
                          </a:lnTo>
                          <a:lnTo>
                            <a:pt x="122" y="215"/>
                          </a:lnTo>
                          <a:lnTo>
                            <a:pt x="119" y="224"/>
                          </a:lnTo>
                          <a:lnTo>
                            <a:pt x="111" y="241"/>
                          </a:lnTo>
                          <a:lnTo>
                            <a:pt x="104" y="261"/>
                          </a:lnTo>
                          <a:lnTo>
                            <a:pt x="96" y="284"/>
                          </a:lnTo>
                          <a:lnTo>
                            <a:pt x="89" y="306"/>
                          </a:lnTo>
                          <a:lnTo>
                            <a:pt x="83" y="324"/>
                          </a:lnTo>
                          <a:lnTo>
                            <a:pt x="80" y="337"/>
                          </a:lnTo>
                          <a:lnTo>
                            <a:pt x="78" y="343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967" y="2866"/>
                      <a:ext cx="89" cy="343"/>
                    </a:xfrm>
                    <a:custGeom>
                      <a:avLst/>
                      <a:gdLst>
                        <a:gd name="T0" fmla="*/ 61 w 89"/>
                        <a:gd name="T1" fmla="*/ 341 h 343"/>
                        <a:gd name="T2" fmla="*/ 39 w 89"/>
                        <a:gd name="T3" fmla="*/ 343 h 343"/>
                        <a:gd name="T4" fmla="*/ 22 w 89"/>
                        <a:gd name="T5" fmla="*/ 341 h 343"/>
                        <a:gd name="T6" fmla="*/ 9 w 89"/>
                        <a:gd name="T7" fmla="*/ 337 h 343"/>
                        <a:gd name="T8" fmla="*/ 2 w 89"/>
                        <a:gd name="T9" fmla="*/ 334 h 343"/>
                        <a:gd name="T10" fmla="*/ 0 w 89"/>
                        <a:gd name="T11" fmla="*/ 334 h 343"/>
                        <a:gd name="T12" fmla="*/ 0 w 89"/>
                        <a:gd name="T13" fmla="*/ 2 h 343"/>
                        <a:gd name="T14" fmla="*/ 89 w 89"/>
                        <a:gd name="T15" fmla="*/ 0 h 343"/>
                        <a:gd name="T16" fmla="*/ 89 w 89"/>
                        <a:gd name="T17" fmla="*/ 163 h 343"/>
                        <a:gd name="T18" fmla="*/ 87 w 89"/>
                        <a:gd name="T19" fmla="*/ 171 h 343"/>
                        <a:gd name="T20" fmla="*/ 85 w 89"/>
                        <a:gd name="T21" fmla="*/ 184 h 343"/>
                        <a:gd name="T22" fmla="*/ 85 w 89"/>
                        <a:gd name="T23" fmla="*/ 197 h 343"/>
                        <a:gd name="T24" fmla="*/ 84 w 89"/>
                        <a:gd name="T25" fmla="*/ 202 h 343"/>
                        <a:gd name="T26" fmla="*/ 82 w 89"/>
                        <a:gd name="T27" fmla="*/ 210 h 343"/>
                        <a:gd name="T28" fmla="*/ 78 w 89"/>
                        <a:gd name="T29" fmla="*/ 226 h 343"/>
                        <a:gd name="T30" fmla="*/ 74 w 89"/>
                        <a:gd name="T31" fmla="*/ 248 h 343"/>
                        <a:gd name="T32" fmla="*/ 71 w 89"/>
                        <a:gd name="T33" fmla="*/ 274 h 343"/>
                        <a:gd name="T34" fmla="*/ 67 w 89"/>
                        <a:gd name="T35" fmla="*/ 299 h 343"/>
                        <a:gd name="T36" fmla="*/ 65 w 89"/>
                        <a:gd name="T37" fmla="*/ 321 h 343"/>
                        <a:gd name="T38" fmla="*/ 63 w 89"/>
                        <a:gd name="T39" fmla="*/ 336 h 343"/>
                        <a:gd name="T40" fmla="*/ 61 w 89"/>
                        <a:gd name="T41" fmla="*/ 341 h 34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343"/>
                        <a:gd name="T65" fmla="*/ 89 w 89"/>
                        <a:gd name="T66" fmla="*/ 343 h 34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343">
                          <a:moveTo>
                            <a:pt x="61" y="341"/>
                          </a:moveTo>
                          <a:lnTo>
                            <a:pt x="39" y="343"/>
                          </a:lnTo>
                          <a:lnTo>
                            <a:pt x="22" y="341"/>
                          </a:lnTo>
                          <a:lnTo>
                            <a:pt x="9" y="337"/>
                          </a:lnTo>
                          <a:lnTo>
                            <a:pt x="2" y="334"/>
                          </a:lnTo>
                          <a:lnTo>
                            <a:pt x="0" y="334"/>
                          </a:lnTo>
                          <a:lnTo>
                            <a:pt x="0" y="2"/>
                          </a:lnTo>
                          <a:lnTo>
                            <a:pt x="89" y="0"/>
                          </a:lnTo>
                          <a:lnTo>
                            <a:pt x="89" y="163"/>
                          </a:lnTo>
                          <a:lnTo>
                            <a:pt x="87" y="171"/>
                          </a:lnTo>
                          <a:lnTo>
                            <a:pt x="85" y="184"/>
                          </a:lnTo>
                          <a:lnTo>
                            <a:pt x="85" y="197"/>
                          </a:lnTo>
                          <a:lnTo>
                            <a:pt x="84" y="202"/>
                          </a:lnTo>
                          <a:lnTo>
                            <a:pt x="82" y="210"/>
                          </a:lnTo>
                          <a:lnTo>
                            <a:pt x="78" y="226"/>
                          </a:lnTo>
                          <a:lnTo>
                            <a:pt x="74" y="248"/>
                          </a:lnTo>
                          <a:lnTo>
                            <a:pt x="71" y="274"/>
                          </a:lnTo>
                          <a:lnTo>
                            <a:pt x="67" y="299"/>
                          </a:lnTo>
                          <a:lnTo>
                            <a:pt x="65" y="321"/>
                          </a:lnTo>
                          <a:lnTo>
                            <a:pt x="63" y="336"/>
                          </a:lnTo>
                          <a:lnTo>
                            <a:pt x="61" y="341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0">
                      <a:solidFill>
                        <a:srgbClr val="DFDFD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4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989" y="2866"/>
                      <a:ext cx="47" cy="347"/>
                    </a:xfrm>
                    <a:custGeom>
                      <a:avLst/>
                      <a:gdLst>
                        <a:gd name="T0" fmla="*/ 47 w 47"/>
                        <a:gd name="T1" fmla="*/ 0 h 347"/>
                        <a:gd name="T2" fmla="*/ 47 w 47"/>
                        <a:gd name="T3" fmla="*/ 341 h 347"/>
                        <a:gd name="T4" fmla="*/ 23 w 47"/>
                        <a:gd name="T5" fmla="*/ 345 h 347"/>
                        <a:gd name="T6" fmla="*/ 6 w 47"/>
                        <a:gd name="T7" fmla="*/ 347 h 347"/>
                        <a:gd name="T8" fmla="*/ 0 w 47"/>
                        <a:gd name="T9" fmla="*/ 347 h 347"/>
                        <a:gd name="T10" fmla="*/ 0 w 47"/>
                        <a:gd name="T11" fmla="*/ 4 h 347"/>
                        <a:gd name="T12" fmla="*/ 47 w 47"/>
                        <a:gd name="T13" fmla="*/ 0 h 3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"/>
                        <a:gd name="T22" fmla="*/ 0 h 347"/>
                        <a:gd name="T23" fmla="*/ 47 w 47"/>
                        <a:gd name="T24" fmla="*/ 347 h 3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" h="347">
                          <a:moveTo>
                            <a:pt x="47" y="0"/>
                          </a:moveTo>
                          <a:lnTo>
                            <a:pt x="47" y="341"/>
                          </a:lnTo>
                          <a:lnTo>
                            <a:pt x="23" y="345"/>
                          </a:lnTo>
                          <a:lnTo>
                            <a:pt x="6" y="347"/>
                          </a:lnTo>
                          <a:lnTo>
                            <a:pt x="0" y="347"/>
                          </a:lnTo>
                          <a:lnTo>
                            <a:pt x="0" y="4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5" name="Freeform 19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26" y="2998"/>
                      <a:ext cx="102" cy="107"/>
                    </a:xfrm>
                    <a:custGeom>
                      <a:avLst/>
                      <a:gdLst>
                        <a:gd name="T0" fmla="*/ 52 w 102"/>
                        <a:gd name="T1" fmla="*/ 24 h 107"/>
                        <a:gd name="T2" fmla="*/ 65 w 102"/>
                        <a:gd name="T3" fmla="*/ 66 h 107"/>
                        <a:gd name="T4" fmla="*/ 37 w 102"/>
                        <a:gd name="T5" fmla="*/ 66 h 107"/>
                        <a:gd name="T6" fmla="*/ 52 w 102"/>
                        <a:gd name="T7" fmla="*/ 24 h 107"/>
                        <a:gd name="T8" fmla="*/ 0 w 102"/>
                        <a:gd name="T9" fmla="*/ 107 h 107"/>
                        <a:gd name="T10" fmla="*/ 24 w 102"/>
                        <a:gd name="T11" fmla="*/ 107 h 107"/>
                        <a:gd name="T12" fmla="*/ 32 w 102"/>
                        <a:gd name="T13" fmla="*/ 85 h 107"/>
                        <a:gd name="T14" fmla="*/ 71 w 102"/>
                        <a:gd name="T15" fmla="*/ 85 h 107"/>
                        <a:gd name="T16" fmla="*/ 78 w 102"/>
                        <a:gd name="T17" fmla="*/ 107 h 107"/>
                        <a:gd name="T18" fmla="*/ 102 w 102"/>
                        <a:gd name="T19" fmla="*/ 107 h 107"/>
                        <a:gd name="T20" fmla="*/ 65 w 102"/>
                        <a:gd name="T21" fmla="*/ 0 h 107"/>
                        <a:gd name="T22" fmla="*/ 39 w 102"/>
                        <a:gd name="T23" fmla="*/ 0 h 107"/>
                        <a:gd name="T24" fmla="*/ 0 w 102"/>
                        <a:gd name="T25" fmla="*/ 107 h 10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2"/>
                        <a:gd name="T40" fmla="*/ 0 h 107"/>
                        <a:gd name="T41" fmla="*/ 102 w 102"/>
                        <a:gd name="T42" fmla="*/ 107 h 10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2" h="107">
                          <a:moveTo>
                            <a:pt x="52" y="24"/>
                          </a:moveTo>
                          <a:lnTo>
                            <a:pt x="65" y="66"/>
                          </a:lnTo>
                          <a:lnTo>
                            <a:pt x="37" y="66"/>
                          </a:lnTo>
                          <a:lnTo>
                            <a:pt x="52" y="24"/>
                          </a:lnTo>
                          <a:close/>
                          <a:moveTo>
                            <a:pt x="0" y="107"/>
                          </a:moveTo>
                          <a:lnTo>
                            <a:pt x="24" y="107"/>
                          </a:lnTo>
                          <a:lnTo>
                            <a:pt x="32" y="85"/>
                          </a:lnTo>
                          <a:lnTo>
                            <a:pt x="71" y="85"/>
                          </a:lnTo>
                          <a:lnTo>
                            <a:pt x="78" y="107"/>
                          </a:lnTo>
                          <a:lnTo>
                            <a:pt x="102" y="107"/>
                          </a:lnTo>
                          <a:lnTo>
                            <a:pt x="65" y="0"/>
                          </a:lnTo>
                          <a:lnTo>
                            <a:pt x="39" y="0"/>
                          </a:lnTo>
                          <a:lnTo>
                            <a:pt x="0" y="10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6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7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8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849" y="2742"/>
                      <a:ext cx="313" cy="191"/>
                    </a:xfrm>
                    <a:custGeom>
                      <a:avLst/>
                      <a:gdLst>
                        <a:gd name="T0" fmla="*/ 157 w 313"/>
                        <a:gd name="T1" fmla="*/ 191 h 191"/>
                        <a:gd name="T2" fmla="*/ 198 w 313"/>
                        <a:gd name="T3" fmla="*/ 187 h 191"/>
                        <a:gd name="T4" fmla="*/ 235 w 313"/>
                        <a:gd name="T5" fmla="*/ 180 h 191"/>
                        <a:gd name="T6" fmla="*/ 268 w 313"/>
                        <a:gd name="T7" fmla="*/ 167 h 191"/>
                        <a:gd name="T8" fmla="*/ 293 w 313"/>
                        <a:gd name="T9" fmla="*/ 150 h 191"/>
                        <a:gd name="T10" fmla="*/ 307 w 313"/>
                        <a:gd name="T11" fmla="*/ 130 h 191"/>
                        <a:gd name="T12" fmla="*/ 313 w 313"/>
                        <a:gd name="T13" fmla="*/ 107 h 191"/>
                        <a:gd name="T14" fmla="*/ 307 w 313"/>
                        <a:gd name="T15" fmla="*/ 85 h 191"/>
                        <a:gd name="T16" fmla="*/ 293 w 313"/>
                        <a:gd name="T17" fmla="*/ 59 h 191"/>
                        <a:gd name="T18" fmla="*/ 268 w 313"/>
                        <a:gd name="T19" fmla="*/ 37 h 191"/>
                        <a:gd name="T20" fmla="*/ 235 w 313"/>
                        <a:gd name="T21" fmla="*/ 18 h 191"/>
                        <a:gd name="T22" fmla="*/ 198 w 313"/>
                        <a:gd name="T23" fmla="*/ 5 h 191"/>
                        <a:gd name="T24" fmla="*/ 157 w 313"/>
                        <a:gd name="T25" fmla="*/ 0 h 191"/>
                        <a:gd name="T26" fmla="*/ 114 w 313"/>
                        <a:gd name="T27" fmla="*/ 5 h 191"/>
                        <a:gd name="T28" fmla="*/ 77 w 313"/>
                        <a:gd name="T29" fmla="*/ 18 h 191"/>
                        <a:gd name="T30" fmla="*/ 46 w 313"/>
                        <a:gd name="T31" fmla="*/ 37 h 191"/>
                        <a:gd name="T32" fmla="*/ 22 w 313"/>
                        <a:gd name="T33" fmla="*/ 59 h 191"/>
                        <a:gd name="T34" fmla="*/ 5 w 313"/>
                        <a:gd name="T35" fmla="*/ 85 h 191"/>
                        <a:gd name="T36" fmla="*/ 0 w 313"/>
                        <a:gd name="T37" fmla="*/ 107 h 191"/>
                        <a:gd name="T38" fmla="*/ 5 w 313"/>
                        <a:gd name="T39" fmla="*/ 130 h 191"/>
                        <a:gd name="T40" fmla="*/ 22 w 313"/>
                        <a:gd name="T41" fmla="*/ 150 h 191"/>
                        <a:gd name="T42" fmla="*/ 46 w 313"/>
                        <a:gd name="T43" fmla="*/ 167 h 191"/>
                        <a:gd name="T44" fmla="*/ 77 w 313"/>
                        <a:gd name="T45" fmla="*/ 180 h 191"/>
                        <a:gd name="T46" fmla="*/ 114 w 313"/>
                        <a:gd name="T47" fmla="*/ 187 h 191"/>
                        <a:gd name="T48" fmla="*/ 157 w 313"/>
                        <a:gd name="T49" fmla="*/ 191 h 19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13"/>
                        <a:gd name="T76" fmla="*/ 0 h 191"/>
                        <a:gd name="T77" fmla="*/ 313 w 313"/>
                        <a:gd name="T78" fmla="*/ 191 h 19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13" h="191">
                          <a:moveTo>
                            <a:pt x="157" y="191"/>
                          </a:moveTo>
                          <a:lnTo>
                            <a:pt x="198" y="187"/>
                          </a:lnTo>
                          <a:lnTo>
                            <a:pt x="235" y="180"/>
                          </a:lnTo>
                          <a:lnTo>
                            <a:pt x="268" y="167"/>
                          </a:lnTo>
                          <a:lnTo>
                            <a:pt x="293" y="150"/>
                          </a:lnTo>
                          <a:lnTo>
                            <a:pt x="307" y="130"/>
                          </a:lnTo>
                          <a:lnTo>
                            <a:pt x="313" y="107"/>
                          </a:lnTo>
                          <a:lnTo>
                            <a:pt x="307" y="85"/>
                          </a:lnTo>
                          <a:lnTo>
                            <a:pt x="293" y="59"/>
                          </a:lnTo>
                          <a:lnTo>
                            <a:pt x="268" y="37"/>
                          </a:lnTo>
                          <a:lnTo>
                            <a:pt x="235" y="18"/>
                          </a:lnTo>
                          <a:lnTo>
                            <a:pt x="198" y="5"/>
                          </a:lnTo>
                          <a:lnTo>
                            <a:pt x="157" y="0"/>
                          </a:lnTo>
                          <a:lnTo>
                            <a:pt x="114" y="5"/>
                          </a:lnTo>
                          <a:lnTo>
                            <a:pt x="77" y="18"/>
                          </a:lnTo>
                          <a:lnTo>
                            <a:pt x="46" y="37"/>
                          </a:lnTo>
                          <a:lnTo>
                            <a:pt x="22" y="59"/>
                          </a:lnTo>
                          <a:lnTo>
                            <a:pt x="5" y="85"/>
                          </a:lnTo>
                          <a:lnTo>
                            <a:pt x="0" y="107"/>
                          </a:lnTo>
                          <a:lnTo>
                            <a:pt x="5" y="130"/>
                          </a:lnTo>
                          <a:lnTo>
                            <a:pt x="22" y="150"/>
                          </a:lnTo>
                          <a:lnTo>
                            <a:pt x="46" y="167"/>
                          </a:lnTo>
                          <a:lnTo>
                            <a:pt x="77" y="180"/>
                          </a:lnTo>
                          <a:lnTo>
                            <a:pt x="114" y="187"/>
                          </a:lnTo>
                          <a:lnTo>
                            <a:pt x="157" y="191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9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863" y="2744"/>
                      <a:ext cx="284" cy="170"/>
                    </a:xfrm>
                    <a:custGeom>
                      <a:avLst/>
                      <a:gdLst>
                        <a:gd name="T0" fmla="*/ 143 w 284"/>
                        <a:gd name="T1" fmla="*/ 170 h 170"/>
                        <a:gd name="T2" fmla="*/ 180 w 284"/>
                        <a:gd name="T3" fmla="*/ 168 h 170"/>
                        <a:gd name="T4" fmla="*/ 214 w 284"/>
                        <a:gd name="T5" fmla="*/ 161 h 170"/>
                        <a:gd name="T6" fmla="*/ 243 w 284"/>
                        <a:gd name="T7" fmla="*/ 150 h 170"/>
                        <a:gd name="T8" fmla="*/ 266 w 284"/>
                        <a:gd name="T9" fmla="*/ 135 h 170"/>
                        <a:gd name="T10" fmla="*/ 280 w 284"/>
                        <a:gd name="T11" fmla="*/ 116 h 170"/>
                        <a:gd name="T12" fmla="*/ 284 w 284"/>
                        <a:gd name="T13" fmla="*/ 96 h 170"/>
                        <a:gd name="T14" fmla="*/ 280 w 284"/>
                        <a:gd name="T15" fmla="*/ 76 h 170"/>
                        <a:gd name="T16" fmla="*/ 266 w 284"/>
                        <a:gd name="T17" fmla="*/ 53 h 170"/>
                        <a:gd name="T18" fmla="*/ 243 w 284"/>
                        <a:gd name="T19" fmla="*/ 33 h 170"/>
                        <a:gd name="T20" fmla="*/ 214 w 284"/>
                        <a:gd name="T21" fmla="*/ 16 h 170"/>
                        <a:gd name="T22" fmla="*/ 180 w 284"/>
                        <a:gd name="T23" fmla="*/ 3 h 170"/>
                        <a:gd name="T24" fmla="*/ 143 w 284"/>
                        <a:gd name="T25" fmla="*/ 0 h 170"/>
                        <a:gd name="T26" fmla="*/ 106 w 284"/>
                        <a:gd name="T27" fmla="*/ 3 h 170"/>
                        <a:gd name="T28" fmla="*/ 71 w 284"/>
                        <a:gd name="T29" fmla="*/ 16 h 170"/>
                        <a:gd name="T30" fmla="*/ 43 w 284"/>
                        <a:gd name="T31" fmla="*/ 33 h 170"/>
                        <a:gd name="T32" fmla="*/ 21 w 284"/>
                        <a:gd name="T33" fmla="*/ 53 h 170"/>
                        <a:gd name="T34" fmla="*/ 6 w 284"/>
                        <a:gd name="T35" fmla="*/ 76 h 170"/>
                        <a:gd name="T36" fmla="*/ 0 w 284"/>
                        <a:gd name="T37" fmla="*/ 96 h 170"/>
                        <a:gd name="T38" fmla="*/ 6 w 284"/>
                        <a:gd name="T39" fmla="*/ 116 h 170"/>
                        <a:gd name="T40" fmla="*/ 21 w 284"/>
                        <a:gd name="T41" fmla="*/ 135 h 170"/>
                        <a:gd name="T42" fmla="*/ 43 w 284"/>
                        <a:gd name="T43" fmla="*/ 150 h 170"/>
                        <a:gd name="T44" fmla="*/ 71 w 284"/>
                        <a:gd name="T45" fmla="*/ 161 h 170"/>
                        <a:gd name="T46" fmla="*/ 106 w 284"/>
                        <a:gd name="T47" fmla="*/ 168 h 170"/>
                        <a:gd name="T48" fmla="*/ 143 w 284"/>
                        <a:gd name="T49" fmla="*/ 170 h 17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4"/>
                        <a:gd name="T76" fmla="*/ 0 h 170"/>
                        <a:gd name="T77" fmla="*/ 284 w 284"/>
                        <a:gd name="T78" fmla="*/ 170 h 17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4" h="170">
                          <a:moveTo>
                            <a:pt x="143" y="170"/>
                          </a:moveTo>
                          <a:lnTo>
                            <a:pt x="180" y="168"/>
                          </a:lnTo>
                          <a:lnTo>
                            <a:pt x="214" y="161"/>
                          </a:lnTo>
                          <a:lnTo>
                            <a:pt x="243" y="150"/>
                          </a:lnTo>
                          <a:lnTo>
                            <a:pt x="266" y="135"/>
                          </a:lnTo>
                          <a:lnTo>
                            <a:pt x="280" y="116"/>
                          </a:lnTo>
                          <a:lnTo>
                            <a:pt x="284" y="96"/>
                          </a:lnTo>
                          <a:lnTo>
                            <a:pt x="280" y="76"/>
                          </a:lnTo>
                          <a:lnTo>
                            <a:pt x="266" y="53"/>
                          </a:lnTo>
                          <a:lnTo>
                            <a:pt x="243" y="33"/>
                          </a:lnTo>
                          <a:lnTo>
                            <a:pt x="214" y="16"/>
                          </a:lnTo>
                          <a:lnTo>
                            <a:pt x="180" y="3"/>
                          </a:lnTo>
                          <a:lnTo>
                            <a:pt x="143" y="0"/>
                          </a:lnTo>
                          <a:lnTo>
                            <a:pt x="106" y="3"/>
                          </a:lnTo>
                          <a:lnTo>
                            <a:pt x="71" y="16"/>
                          </a:lnTo>
                          <a:lnTo>
                            <a:pt x="43" y="33"/>
                          </a:lnTo>
                          <a:lnTo>
                            <a:pt x="21" y="53"/>
                          </a:lnTo>
                          <a:lnTo>
                            <a:pt x="6" y="76"/>
                          </a:lnTo>
                          <a:lnTo>
                            <a:pt x="0" y="96"/>
                          </a:lnTo>
                          <a:lnTo>
                            <a:pt x="6" y="116"/>
                          </a:lnTo>
                          <a:lnTo>
                            <a:pt x="21" y="135"/>
                          </a:lnTo>
                          <a:lnTo>
                            <a:pt x="43" y="150"/>
                          </a:lnTo>
                          <a:lnTo>
                            <a:pt x="71" y="161"/>
                          </a:lnTo>
                          <a:lnTo>
                            <a:pt x="106" y="168"/>
                          </a:lnTo>
                          <a:lnTo>
                            <a:pt x="143" y="170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0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880" y="2745"/>
                      <a:ext cx="252" cy="153"/>
                    </a:xfrm>
                    <a:custGeom>
                      <a:avLst/>
                      <a:gdLst>
                        <a:gd name="T0" fmla="*/ 126 w 252"/>
                        <a:gd name="T1" fmla="*/ 153 h 153"/>
                        <a:gd name="T2" fmla="*/ 160 w 252"/>
                        <a:gd name="T3" fmla="*/ 151 h 153"/>
                        <a:gd name="T4" fmla="*/ 189 w 252"/>
                        <a:gd name="T5" fmla="*/ 143 h 153"/>
                        <a:gd name="T6" fmla="*/ 215 w 252"/>
                        <a:gd name="T7" fmla="*/ 134 h 153"/>
                        <a:gd name="T8" fmla="*/ 236 w 252"/>
                        <a:gd name="T9" fmla="*/ 119 h 153"/>
                        <a:gd name="T10" fmla="*/ 249 w 252"/>
                        <a:gd name="T11" fmla="*/ 104 h 153"/>
                        <a:gd name="T12" fmla="*/ 252 w 252"/>
                        <a:gd name="T13" fmla="*/ 86 h 153"/>
                        <a:gd name="T14" fmla="*/ 249 w 252"/>
                        <a:gd name="T15" fmla="*/ 67 h 153"/>
                        <a:gd name="T16" fmla="*/ 236 w 252"/>
                        <a:gd name="T17" fmla="*/ 49 h 153"/>
                        <a:gd name="T18" fmla="*/ 215 w 252"/>
                        <a:gd name="T19" fmla="*/ 30 h 153"/>
                        <a:gd name="T20" fmla="*/ 189 w 252"/>
                        <a:gd name="T21" fmla="*/ 13 h 153"/>
                        <a:gd name="T22" fmla="*/ 160 w 252"/>
                        <a:gd name="T23" fmla="*/ 4 h 153"/>
                        <a:gd name="T24" fmla="*/ 126 w 252"/>
                        <a:gd name="T25" fmla="*/ 0 h 153"/>
                        <a:gd name="T26" fmla="*/ 93 w 252"/>
                        <a:gd name="T27" fmla="*/ 4 h 153"/>
                        <a:gd name="T28" fmla="*/ 63 w 252"/>
                        <a:gd name="T29" fmla="*/ 13 h 153"/>
                        <a:gd name="T30" fmla="*/ 37 w 252"/>
                        <a:gd name="T31" fmla="*/ 30 h 153"/>
                        <a:gd name="T32" fmla="*/ 17 w 252"/>
                        <a:gd name="T33" fmla="*/ 49 h 153"/>
                        <a:gd name="T34" fmla="*/ 4 w 252"/>
                        <a:gd name="T35" fmla="*/ 67 h 153"/>
                        <a:gd name="T36" fmla="*/ 0 w 252"/>
                        <a:gd name="T37" fmla="*/ 86 h 153"/>
                        <a:gd name="T38" fmla="*/ 4 w 252"/>
                        <a:gd name="T39" fmla="*/ 104 h 153"/>
                        <a:gd name="T40" fmla="*/ 17 w 252"/>
                        <a:gd name="T41" fmla="*/ 119 h 153"/>
                        <a:gd name="T42" fmla="*/ 37 w 252"/>
                        <a:gd name="T43" fmla="*/ 134 h 153"/>
                        <a:gd name="T44" fmla="*/ 63 w 252"/>
                        <a:gd name="T45" fmla="*/ 143 h 153"/>
                        <a:gd name="T46" fmla="*/ 93 w 252"/>
                        <a:gd name="T47" fmla="*/ 151 h 153"/>
                        <a:gd name="T48" fmla="*/ 126 w 252"/>
                        <a:gd name="T49" fmla="*/ 153 h 15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2"/>
                        <a:gd name="T76" fmla="*/ 0 h 153"/>
                        <a:gd name="T77" fmla="*/ 252 w 252"/>
                        <a:gd name="T78" fmla="*/ 153 h 15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2" h="153">
                          <a:moveTo>
                            <a:pt x="126" y="153"/>
                          </a:moveTo>
                          <a:lnTo>
                            <a:pt x="160" y="151"/>
                          </a:lnTo>
                          <a:lnTo>
                            <a:pt x="189" y="143"/>
                          </a:lnTo>
                          <a:lnTo>
                            <a:pt x="215" y="134"/>
                          </a:lnTo>
                          <a:lnTo>
                            <a:pt x="236" y="119"/>
                          </a:lnTo>
                          <a:lnTo>
                            <a:pt x="249" y="104"/>
                          </a:lnTo>
                          <a:lnTo>
                            <a:pt x="252" y="86"/>
                          </a:lnTo>
                          <a:lnTo>
                            <a:pt x="249" y="67"/>
                          </a:lnTo>
                          <a:lnTo>
                            <a:pt x="236" y="49"/>
                          </a:lnTo>
                          <a:lnTo>
                            <a:pt x="215" y="30"/>
                          </a:lnTo>
                          <a:lnTo>
                            <a:pt x="189" y="13"/>
                          </a:lnTo>
                          <a:lnTo>
                            <a:pt x="160" y="4"/>
                          </a:lnTo>
                          <a:lnTo>
                            <a:pt x="126" y="0"/>
                          </a:lnTo>
                          <a:lnTo>
                            <a:pt x="93" y="4"/>
                          </a:lnTo>
                          <a:lnTo>
                            <a:pt x="63" y="13"/>
                          </a:lnTo>
                          <a:lnTo>
                            <a:pt x="37" y="30"/>
                          </a:lnTo>
                          <a:lnTo>
                            <a:pt x="17" y="49"/>
                          </a:lnTo>
                          <a:lnTo>
                            <a:pt x="4" y="67"/>
                          </a:lnTo>
                          <a:lnTo>
                            <a:pt x="0" y="86"/>
                          </a:lnTo>
                          <a:lnTo>
                            <a:pt x="4" y="104"/>
                          </a:lnTo>
                          <a:lnTo>
                            <a:pt x="17" y="119"/>
                          </a:lnTo>
                          <a:lnTo>
                            <a:pt x="37" y="134"/>
                          </a:lnTo>
                          <a:lnTo>
                            <a:pt x="63" y="143"/>
                          </a:lnTo>
                          <a:lnTo>
                            <a:pt x="93" y="151"/>
                          </a:lnTo>
                          <a:lnTo>
                            <a:pt x="126" y="153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1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895" y="2745"/>
                      <a:ext cx="222" cy="136"/>
                    </a:xfrm>
                    <a:custGeom>
                      <a:avLst/>
                      <a:gdLst>
                        <a:gd name="T0" fmla="*/ 111 w 222"/>
                        <a:gd name="T1" fmla="*/ 136 h 136"/>
                        <a:gd name="T2" fmla="*/ 146 w 222"/>
                        <a:gd name="T3" fmla="*/ 132 h 136"/>
                        <a:gd name="T4" fmla="*/ 176 w 222"/>
                        <a:gd name="T5" fmla="*/ 125 h 136"/>
                        <a:gd name="T6" fmla="*/ 200 w 222"/>
                        <a:gd name="T7" fmla="*/ 112 h 136"/>
                        <a:gd name="T8" fmla="*/ 217 w 222"/>
                        <a:gd name="T9" fmla="*/ 95 h 136"/>
                        <a:gd name="T10" fmla="*/ 222 w 222"/>
                        <a:gd name="T11" fmla="*/ 78 h 136"/>
                        <a:gd name="T12" fmla="*/ 219 w 222"/>
                        <a:gd name="T13" fmla="*/ 62 h 136"/>
                        <a:gd name="T14" fmla="*/ 208 w 222"/>
                        <a:gd name="T15" fmla="*/ 43 h 136"/>
                        <a:gd name="T16" fmla="*/ 189 w 222"/>
                        <a:gd name="T17" fmla="*/ 26 h 136"/>
                        <a:gd name="T18" fmla="*/ 167 w 222"/>
                        <a:gd name="T19" fmla="*/ 13 h 136"/>
                        <a:gd name="T20" fmla="*/ 141 w 222"/>
                        <a:gd name="T21" fmla="*/ 4 h 136"/>
                        <a:gd name="T22" fmla="*/ 111 w 222"/>
                        <a:gd name="T23" fmla="*/ 0 h 136"/>
                        <a:gd name="T24" fmla="*/ 81 w 222"/>
                        <a:gd name="T25" fmla="*/ 4 h 136"/>
                        <a:gd name="T26" fmla="*/ 56 w 222"/>
                        <a:gd name="T27" fmla="*/ 13 h 136"/>
                        <a:gd name="T28" fmla="*/ 33 w 222"/>
                        <a:gd name="T29" fmla="*/ 26 h 136"/>
                        <a:gd name="T30" fmla="*/ 15 w 222"/>
                        <a:gd name="T31" fmla="*/ 43 h 136"/>
                        <a:gd name="T32" fmla="*/ 4 w 222"/>
                        <a:gd name="T33" fmla="*/ 62 h 136"/>
                        <a:gd name="T34" fmla="*/ 0 w 222"/>
                        <a:gd name="T35" fmla="*/ 78 h 136"/>
                        <a:gd name="T36" fmla="*/ 5 w 222"/>
                        <a:gd name="T37" fmla="*/ 95 h 136"/>
                        <a:gd name="T38" fmla="*/ 22 w 222"/>
                        <a:gd name="T39" fmla="*/ 112 h 136"/>
                        <a:gd name="T40" fmla="*/ 46 w 222"/>
                        <a:gd name="T41" fmla="*/ 125 h 136"/>
                        <a:gd name="T42" fmla="*/ 76 w 222"/>
                        <a:gd name="T43" fmla="*/ 132 h 136"/>
                        <a:gd name="T44" fmla="*/ 111 w 222"/>
                        <a:gd name="T45" fmla="*/ 136 h 1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22"/>
                        <a:gd name="T70" fmla="*/ 0 h 136"/>
                        <a:gd name="T71" fmla="*/ 222 w 222"/>
                        <a:gd name="T72" fmla="*/ 136 h 1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22" h="136">
                          <a:moveTo>
                            <a:pt x="111" y="136"/>
                          </a:moveTo>
                          <a:lnTo>
                            <a:pt x="146" y="132"/>
                          </a:lnTo>
                          <a:lnTo>
                            <a:pt x="176" y="125"/>
                          </a:lnTo>
                          <a:lnTo>
                            <a:pt x="200" y="112"/>
                          </a:lnTo>
                          <a:lnTo>
                            <a:pt x="217" y="95"/>
                          </a:lnTo>
                          <a:lnTo>
                            <a:pt x="222" y="78"/>
                          </a:lnTo>
                          <a:lnTo>
                            <a:pt x="219" y="62"/>
                          </a:lnTo>
                          <a:lnTo>
                            <a:pt x="208" y="43"/>
                          </a:lnTo>
                          <a:lnTo>
                            <a:pt x="189" y="26"/>
                          </a:lnTo>
                          <a:lnTo>
                            <a:pt x="167" y="13"/>
                          </a:lnTo>
                          <a:lnTo>
                            <a:pt x="141" y="4"/>
                          </a:lnTo>
                          <a:lnTo>
                            <a:pt x="111" y="0"/>
                          </a:lnTo>
                          <a:lnTo>
                            <a:pt x="81" y="4"/>
                          </a:lnTo>
                          <a:lnTo>
                            <a:pt x="56" y="13"/>
                          </a:lnTo>
                          <a:lnTo>
                            <a:pt x="33" y="26"/>
                          </a:lnTo>
                          <a:lnTo>
                            <a:pt x="15" y="43"/>
                          </a:lnTo>
                          <a:lnTo>
                            <a:pt x="4" y="62"/>
                          </a:lnTo>
                          <a:lnTo>
                            <a:pt x="0" y="78"/>
                          </a:lnTo>
                          <a:lnTo>
                            <a:pt x="5" y="95"/>
                          </a:lnTo>
                          <a:lnTo>
                            <a:pt x="22" y="112"/>
                          </a:lnTo>
                          <a:lnTo>
                            <a:pt x="46" y="125"/>
                          </a:lnTo>
                          <a:lnTo>
                            <a:pt x="76" y="132"/>
                          </a:lnTo>
                          <a:lnTo>
                            <a:pt x="111" y="136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2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910" y="2747"/>
                      <a:ext cx="193" cy="117"/>
                    </a:xfrm>
                    <a:custGeom>
                      <a:avLst/>
                      <a:gdLst>
                        <a:gd name="T0" fmla="*/ 96 w 193"/>
                        <a:gd name="T1" fmla="*/ 117 h 117"/>
                        <a:gd name="T2" fmla="*/ 126 w 193"/>
                        <a:gd name="T3" fmla="*/ 113 h 117"/>
                        <a:gd name="T4" fmla="*/ 154 w 193"/>
                        <a:gd name="T5" fmla="*/ 106 h 117"/>
                        <a:gd name="T6" fmla="*/ 174 w 193"/>
                        <a:gd name="T7" fmla="*/ 97 h 117"/>
                        <a:gd name="T8" fmla="*/ 187 w 193"/>
                        <a:gd name="T9" fmla="*/ 82 h 117"/>
                        <a:gd name="T10" fmla="*/ 193 w 193"/>
                        <a:gd name="T11" fmla="*/ 67 h 117"/>
                        <a:gd name="T12" fmla="*/ 187 w 193"/>
                        <a:gd name="T13" fmla="*/ 49 h 117"/>
                        <a:gd name="T14" fmla="*/ 174 w 193"/>
                        <a:gd name="T15" fmla="*/ 32 h 117"/>
                        <a:gd name="T16" fmla="*/ 154 w 193"/>
                        <a:gd name="T17" fmla="*/ 15 h 117"/>
                        <a:gd name="T18" fmla="*/ 126 w 193"/>
                        <a:gd name="T19" fmla="*/ 4 h 117"/>
                        <a:gd name="T20" fmla="*/ 96 w 193"/>
                        <a:gd name="T21" fmla="*/ 0 h 117"/>
                        <a:gd name="T22" fmla="*/ 66 w 193"/>
                        <a:gd name="T23" fmla="*/ 4 h 117"/>
                        <a:gd name="T24" fmla="*/ 41 w 193"/>
                        <a:gd name="T25" fmla="*/ 15 h 117"/>
                        <a:gd name="T26" fmla="*/ 18 w 193"/>
                        <a:gd name="T27" fmla="*/ 32 h 117"/>
                        <a:gd name="T28" fmla="*/ 5 w 193"/>
                        <a:gd name="T29" fmla="*/ 49 h 117"/>
                        <a:gd name="T30" fmla="*/ 0 w 193"/>
                        <a:gd name="T31" fmla="*/ 67 h 117"/>
                        <a:gd name="T32" fmla="*/ 5 w 193"/>
                        <a:gd name="T33" fmla="*/ 82 h 117"/>
                        <a:gd name="T34" fmla="*/ 18 w 193"/>
                        <a:gd name="T35" fmla="*/ 97 h 117"/>
                        <a:gd name="T36" fmla="*/ 41 w 193"/>
                        <a:gd name="T37" fmla="*/ 106 h 117"/>
                        <a:gd name="T38" fmla="*/ 66 w 193"/>
                        <a:gd name="T39" fmla="*/ 113 h 117"/>
                        <a:gd name="T40" fmla="*/ 96 w 193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3"/>
                        <a:gd name="T64" fmla="*/ 0 h 117"/>
                        <a:gd name="T65" fmla="*/ 193 w 193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3" h="117">
                          <a:moveTo>
                            <a:pt x="96" y="117"/>
                          </a:moveTo>
                          <a:lnTo>
                            <a:pt x="126" y="113"/>
                          </a:lnTo>
                          <a:lnTo>
                            <a:pt x="154" y="106"/>
                          </a:lnTo>
                          <a:lnTo>
                            <a:pt x="174" y="97"/>
                          </a:lnTo>
                          <a:lnTo>
                            <a:pt x="187" y="82"/>
                          </a:lnTo>
                          <a:lnTo>
                            <a:pt x="193" y="67"/>
                          </a:lnTo>
                          <a:lnTo>
                            <a:pt x="187" y="49"/>
                          </a:lnTo>
                          <a:lnTo>
                            <a:pt x="174" y="32"/>
                          </a:lnTo>
                          <a:lnTo>
                            <a:pt x="154" y="15"/>
                          </a:lnTo>
                          <a:lnTo>
                            <a:pt x="126" y="4"/>
                          </a:lnTo>
                          <a:lnTo>
                            <a:pt x="96" y="0"/>
                          </a:lnTo>
                          <a:lnTo>
                            <a:pt x="66" y="4"/>
                          </a:lnTo>
                          <a:lnTo>
                            <a:pt x="41" y="15"/>
                          </a:lnTo>
                          <a:lnTo>
                            <a:pt x="18" y="32"/>
                          </a:lnTo>
                          <a:lnTo>
                            <a:pt x="5" y="49"/>
                          </a:lnTo>
                          <a:lnTo>
                            <a:pt x="0" y="67"/>
                          </a:lnTo>
                          <a:lnTo>
                            <a:pt x="5" y="82"/>
                          </a:lnTo>
                          <a:lnTo>
                            <a:pt x="18" y="97"/>
                          </a:lnTo>
                          <a:lnTo>
                            <a:pt x="41" y="106"/>
                          </a:lnTo>
                          <a:lnTo>
                            <a:pt x="66" y="113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3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26" y="2749"/>
                      <a:ext cx="162" cy="97"/>
                    </a:xfrm>
                    <a:custGeom>
                      <a:avLst/>
                      <a:gdLst>
                        <a:gd name="T0" fmla="*/ 80 w 162"/>
                        <a:gd name="T1" fmla="*/ 97 h 97"/>
                        <a:gd name="T2" fmla="*/ 106 w 162"/>
                        <a:gd name="T3" fmla="*/ 95 h 97"/>
                        <a:gd name="T4" fmla="*/ 128 w 162"/>
                        <a:gd name="T5" fmla="*/ 89 h 97"/>
                        <a:gd name="T6" fmla="*/ 145 w 162"/>
                        <a:gd name="T7" fmla="*/ 80 h 97"/>
                        <a:gd name="T8" fmla="*/ 158 w 162"/>
                        <a:gd name="T9" fmla="*/ 69 h 97"/>
                        <a:gd name="T10" fmla="*/ 162 w 162"/>
                        <a:gd name="T11" fmla="*/ 56 h 97"/>
                        <a:gd name="T12" fmla="*/ 158 w 162"/>
                        <a:gd name="T13" fmla="*/ 41 h 97"/>
                        <a:gd name="T14" fmla="*/ 145 w 162"/>
                        <a:gd name="T15" fmla="*/ 26 h 97"/>
                        <a:gd name="T16" fmla="*/ 128 w 162"/>
                        <a:gd name="T17" fmla="*/ 13 h 97"/>
                        <a:gd name="T18" fmla="*/ 106 w 162"/>
                        <a:gd name="T19" fmla="*/ 4 h 97"/>
                        <a:gd name="T20" fmla="*/ 80 w 162"/>
                        <a:gd name="T21" fmla="*/ 0 h 97"/>
                        <a:gd name="T22" fmla="*/ 54 w 162"/>
                        <a:gd name="T23" fmla="*/ 4 h 97"/>
                        <a:gd name="T24" fmla="*/ 34 w 162"/>
                        <a:gd name="T25" fmla="*/ 13 h 97"/>
                        <a:gd name="T26" fmla="*/ 15 w 162"/>
                        <a:gd name="T27" fmla="*/ 26 h 97"/>
                        <a:gd name="T28" fmla="*/ 4 w 162"/>
                        <a:gd name="T29" fmla="*/ 41 h 97"/>
                        <a:gd name="T30" fmla="*/ 0 w 162"/>
                        <a:gd name="T31" fmla="*/ 56 h 97"/>
                        <a:gd name="T32" fmla="*/ 4 w 162"/>
                        <a:gd name="T33" fmla="*/ 69 h 97"/>
                        <a:gd name="T34" fmla="*/ 15 w 162"/>
                        <a:gd name="T35" fmla="*/ 80 h 97"/>
                        <a:gd name="T36" fmla="*/ 34 w 162"/>
                        <a:gd name="T37" fmla="*/ 89 h 97"/>
                        <a:gd name="T38" fmla="*/ 54 w 162"/>
                        <a:gd name="T39" fmla="*/ 95 h 97"/>
                        <a:gd name="T40" fmla="*/ 80 w 162"/>
                        <a:gd name="T41" fmla="*/ 97 h 9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2"/>
                        <a:gd name="T64" fmla="*/ 0 h 97"/>
                        <a:gd name="T65" fmla="*/ 162 w 162"/>
                        <a:gd name="T66" fmla="*/ 97 h 9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2" h="97">
                          <a:moveTo>
                            <a:pt x="80" y="97"/>
                          </a:moveTo>
                          <a:lnTo>
                            <a:pt x="106" y="95"/>
                          </a:lnTo>
                          <a:lnTo>
                            <a:pt x="128" y="89"/>
                          </a:lnTo>
                          <a:lnTo>
                            <a:pt x="145" y="80"/>
                          </a:lnTo>
                          <a:lnTo>
                            <a:pt x="158" y="69"/>
                          </a:lnTo>
                          <a:lnTo>
                            <a:pt x="162" y="56"/>
                          </a:lnTo>
                          <a:lnTo>
                            <a:pt x="158" y="41"/>
                          </a:lnTo>
                          <a:lnTo>
                            <a:pt x="145" y="26"/>
                          </a:lnTo>
                          <a:lnTo>
                            <a:pt x="128" y="13"/>
                          </a:lnTo>
                          <a:lnTo>
                            <a:pt x="106" y="4"/>
                          </a:lnTo>
                          <a:lnTo>
                            <a:pt x="80" y="0"/>
                          </a:lnTo>
                          <a:lnTo>
                            <a:pt x="54" y="4"/>
                          </a:lnTo>
                          <a:lnTo>
                            <a:pt x="34" y="13"/>
                          </a:lnTo>
                          <a:lnTo>
                            <a:pt x="15" y="26"/>
                          </a:lnTo>
                          <a:lnTo>
                            <a:pt x="4" y="41"/>
                          </a:lnTo>
                          <a:lnTo>
                            <a:pt x="0" y="56"/>
                          </a:lnTo>
                          <a:lnTo>
                            <a:pt x="4" y="69"/>
                          </a:lnTo>
                          <a:lnTo>
                            <a:pt x="15" y="80"/>
                          </a:lnTo>
                          <a:lnTo>
                            <a:pt x="34" y="89"/>
                          </a:lnTo>
                          <a:lnTo>
                            <a:pt x="54" y="95"/>
                          </a:lnTo>
                          <a:lnTo>
                            <a:pt x="80" y="97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4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941" y="2751"/>
                      <a:ext cx="132" cy="78"/>
                    </a:xfrm>
                    <a:custGeom>
                      <a:avLst/>
                      <a:gdLst>
                        <a:gd name="T0" fmla="*/ 65 w 132"/>
                        <a:gd name="T1" fmla="*/ 78 h 78"/>
                        <a:gd name="T2" fmla="*/ 91 w 132"/>
                        <a:gd name="T3" fmla="*/ 76 h 78"/>
                        <a:gd name="T4" fmla="*/ 111 w 132"/>
                        <a:gd name="T5" fmla="*/ 69 h 78"/>
                        <a:gd name="T6" fmla="*/ 126 w 132"/>
                        <a:gd name="T7" fmla="*/ 58 h 78"/>
                        <a:gd name="T8" fmla="*/ 132 w 132"/>
                        <a:gd name="T9" fmla="*/ 45 h 78"/>
                        <a:gd name="T10" fmla="*/ 126 w 132"/>
                        <a:gd name="T11" fmla="*/ 30 h 78"/>
                        <a:gd name="T12" fmla="*/ 111 w 132"/>
                        <a:gd name="T13" fmla="*/ 15 h 78"/>
                        <a:gd name="T14" fmla="*/ 91 w 132"/>
                        <a:gd name="T15" fmla="*/ 4 h 78"/>
                        <a:gd name="T16" fmla="*/ 65 w 132"/>
                        <a:gd name="T17" fmla="*/ 0 h 78"/>
                        <a:gd name="T18" fmla="*/ 41 w 132"/>
                        <a:gd name="T19" fmla="*/ 4 h 78"/>
                        <a:gd name="T20" fmla="*/ 19 w 132"/>
                        <a:gd name="T21" fmla="*/ 15 h 78"/>
                        <a:gd name="T22" fmla="*/ 6 w 132"/>
                        <a:gd name="T23" fmla="*/ 30 h 78"/>
                        <a:gd name="T24" fmla="*/ 0 w 132"/>
                        <a:gd name="T25" fmla="*/ 45 h 78"/>
                        <a:gd name="T26" fmla="*/ 6 w 132"/>
                        <a:gd name="T27" fmla="*/ 58 h 78"/>
                        <a:gd name="T28" fmla="*/ 19 w 132"/>
                        <a:gd name="T29" fmla="*/ 69 h 78"/>
                        <a:gd name="T30" fmla="*/ 41 w 132"/>
                        <a:gd name="T31" fmla="*/ 76 h 78"/>
                        <a:gd name="T32" fmla="*/ 65 w 132"/>
                        <a:gd name="T33" fmla="*/ 78 h 7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2"/>
                        <a:gd name="T52" fmla="*/ 0 h 78"/>
                        <a:gd name="T53" fmla="*/ 132 w 132"/>
                        <a:gd name="T54" fmla="*/ 78 h 7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2" h="78">
                          <a:moveTo>
                            <a:pt x="65" y="78"/>
                          </a:moveTo>
                          <a:lnTo>
                            <a:pt x="91" y="76"/>
                          </a:lnTo>
                          <a:lnTo>
                            <a:pt x="111" y="69"/>
                          </a:lnTo>
                          <a:lnTo>
                            <a:pt x="126" y="58"/>
                          </a:lnTo>
                          <a:lnTo>
                            <a:pt x="132" y="45"/>
                          </a:lnTo>
                          <a:lnTo>
                            <a:pt x="126" y="30"/>
                          </a:lnTo>
                          <a:lnTo>
                            <a:pt x="111" y="15"/>
                          </a:lnTo>
                          <a:lnTo>
                            <a:pt x="91" y="4"/>
                          </a:lnTo>
                          <a:lnTo>
                            <a:pt x="65" y="0"/>
                          </a:lnTo>
                          <a:lnTo>
                            <a:pt x="41" y="4"/>
                          </a:lnTo>
                          <a:lnTo>
                            <a:pt x="19" y="15"/>
                          </a:lnTo>
                          <a:lnTo>
                            <a:pt x="6" y="30"/>
                          </a:lnTo>
                          <a:lnTo>
                            <a:pt x="0" y="45"/>
                          </a:lnTo>
                          <a:lnTo>
                            <a:pt x="6" y="58"/>
                          </a:lnTo>
                          <a:lnTo>
                            <a:pt x="19" y="69"/>
                          </a:lnTo>
                          <a:lnTo>
                            <a:pt x="41" y="76"/>
                          </a:lnTo>
                          <a:lnTo>
                            <a:pt x="65" y="7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5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956" y="2751"/>
                      <a:ext cx="100" cy="61"/>
                    </a:xfrm>
                    <a:custGeom>
                      <a:avLst/>
                      <a:gdLst>
                        <a:gd name="T0" fmla="*/ 50 w 100"/>
                        <a:gd name="T1" fmla="*/ 61 h 61"/>
                        <a:gd name="T2" fmla="*/ 71 w 100"/>
                        <a:gd name="T3" fmla="*/ 59 h 61"/>
                        <a:gd name="T4" fmla="*/ 87 w 100"/>
                        <a:gd name="T5" fmla="*/ 54 h 61"/>
                        <a:gd name="T6" fmla="*/ 96 w 100"/>
                        <a:gd name="T7" fmla="*/ 45 h 61"/>
                        <a:gd name="T8" fmla="*/ 100 w 100"/>
                        <a:gd name="T9" fmla="*/ 35 h 61"/>
                        <a:gd name="T10" fmla="*/ 96 w 100"/>
                        <a:gd name="T11" fmla="*/ 24 h 61"/>
                        <a:gd name="T12" fmla="*/ 87 w 100"/>
                        <a:gd name="T13" fmla="*/ 13 h 61"/>
                        <a:gd name="T14" fmla="*/ 71 w 100"/>
                        <a:gd name="T15" fmla="*/ 4 h 61"/>
                        <a:gd name="T16" fmla="*/ 50 w 100"/>
                        <a:gd name="T17" fmla="*/ 0 h 61"/>
                        <a:gd name="T18" fmla="*/ 32 w 100"/>
                        <a:gd name="T19" fmla="*/ 4 h 61"/>
                        <a:gd name="T20" fmla="*/ 15 w 100"/>
                        <a:gd name="T21" fmla="*/ 13 h 61"/>
                        <a:gd name="T22" fmla="*/ 6 w 100"/>
                        <a:gd name="T23" fmla="*/ 24 h 61"/>
                        <a:gd name="T24" fmla="*/ 0 w 100"/>
                        <a:gd name="T25" fmla="*/ 35 h 61"/>
                        <a:gd name="T26" fmla="*/ 6 w 100"/>
                        <a:gd name="T27" fmla="*/ 45 h 61"/>
                        <a:gd name="T28" fmla="*/ 15 w 100"/>
                        <a:gd name="T29" fmla="*/ 54 h 61"/>
                        <a:gd name="T30" fmla="*/ 32 w 100"/>
                        <a:gd name="T31" fmla="*/ 59 h 61"/>
                        <a:gd name="T32" fmla="*/ 50 w 100"/>
                        <a:gd name="T33" fmla="*/ 61 h 6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0"/>
                        <a:gd name="T52" fmla="*/ 0 h 61"/>
                        <a:gd name="T53" fmla="*/ 100 w 100"/>
                        <a:gd name="T54" fmla="*/ 61 h 6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0" h="61">
                          <a:moveTo>
                            <a:pt x="50" y="61"/>
                          </a:moveTo>
                          <a:lnTo>
                            <a:pt x="71" y="59"/>
                          </a:lnTo>
                          <a:lnTo>
                            <a:pt x="87" y="54"/>
                          </a:lnTo>
                          <a:lnTo>
                            <a:pt x="96" y="45"/>
                          </a:lnTo>
                          <a:lnTo>
                            <a:pt x="100" y="35"/>
                          </a:lnTo>
                          <a:lnTo>
                            <a:pt x="96" y="24"/>
                          </a:lnTo>
                          <a:lnTo>
                            <a:pt x="87" y="13"/>
                          </a:lnTo>
                          <a:lnTo>
                            <a:pt x="71" y="4"/>
                          </a:lnTo>
                          <a:lnTo>
                            <a:pt x="50" y="0"/>
                          </a:lnTo>
                          <a:lnTo>
                            <a:pt x="32" y="4"/>
                          </a:lnTo>
                          <a:lnTo>
                            <a:pt x="15" y="13"/>
                          </a:lnTo>
                          <a:lnTo>
                            <a:pt x="6" y="24"/>
                          </a:lnTo>
                          <a:lnTo>
                            <a:pt x="0" y="35"/>
                          </a:lnTo>
                          <a:lnTo>
                            <a:pt x="6" y="45"/>
                          </a:lnTo>
                          <a:lnTo>
                            <a:pt x="15" y="54"/>
                          </a:lnTo>
                          <a:lnTo>
                            <a:pt x="32" y="59"/>
                          </a:lnTo>
                          <a:lnTo>
                            <a:pt x="50" y="61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6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167" y="3025"/>
                      <a:ext cx="219" cy="134"/>
                    </a:xfrm>
                    <a:custGeom>
                      <a:avLst/>
                      <a:gdLst>
                        <a:gd name="T0" fmla="*/ 110 w 219"/>
                        <a:gd name="T1" fmla="*/ 134 h 134"/>
                        <a:gd name="T2" fmla="*/ 145 w 219"/>
                        <a:gd name="T3" fmla="*/ 130 h 134"/>
                        <a:gd name="T4" fmla="*/ 175 w 219"/>
                        <a:gd name="T5" fmla="*/ 123 h 134"/>
                        <a:gd name="T6" fmla="*/ 199 w 219"/>
                        <a:gd name="T7" fmla="*/ 110 h 134"/>
                        <a:gd name="T8" fmla="*/ 214 w 219"/>
                        <a:gd name="T9" fmla="*/ 95 h 134"/>
                        <a:gd name="T10" fmla="*/ 219 w 219"/>
                        <a:gd name="T11" fmla="*/ 76 h 134"/>
                        <a:gd name="T12" fmla="*/ 214 w 219"/>
                        <a:gd name="T13" fmla="*/ 56 h 134"/>
                        <a:gd name="T14" fmla="*/ 199 w 219"/>
                        <a:gd name="T15" fmla="*/ 36 h 134"/>
                        <a:gd name="T16" fmla="*/ 175 w 219"/>
                        <a:gd name="T17" fmla="*/ 19 h 134"/>
                        <a:gd name="T18" fmla="*/ 145 w 219"/>
                        <a:gd name="T19" fmla="*/ 6 h 134"/>
                        <a:gd name="T20" fmla="*/ 110 w 219"/>
                        <a:gd name="T21" fmla="*/ 0 h 134"/>
                        <a:gd name="T22" fmla="*/ 75 w 219"/>
                        <a:gd name="T23" fmla="*/ 6 h 134"/>
                        <a:gd name="T24" fmla="*/ 45 w 219"/>
                        <a:gd name="T25" fmla="*/ 19 h 134"/>
                        <a:gd name="T26" fmla="*/ 21 w 219"/>
                        <a:gd name="T27" fmla="*/ 36 h 134"/>
                        <a:gd name="T28" fmla="*/ 6 w 219"/>
                        <a:gd name="T29" fmla="*/ 56 h 134"/>
                        <a:gd name="T30" fmla="*/ 0 w 219"/>
                        <a:gd name="T31" fmla="*/ 76 h 134"/>
                        <a:gd name="T32" fmla="*/ 6 w 219"/>
                        <a:gd name="T33" fmla="*/ 95 h 134"/>
                        <a:gd name="T34" fmla="*/ 21 w 219"/>
                        <a:gd name="T35" fmla="*/ 110 h 134"/>
                        <a:gd name="T36" fmla="*/ 45 w 219"/>
                        <a:gd name="T37" fmla="*/ 123 h 134"/>
                        <a:gd name="T38" fmla="*/ 75 w 219"/>
                        <a:gd name="T39" fmla="*/ 130 h 134"/>
                        <a:gd name="T40" fmla="*/ 110 w 219"/>
                        <a:gd name="T41" fmla="*/ 134 h 13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9"/>
                        <a:gd name="T64" fmla="*/ 0 h 134"/>
                        <a:gd name="T65" fmla="*/ 219 w 219"/>
                        <a:gd name="T66" fmla="*/ 134 h 13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9" h="134">
                          <a:moveTo>
                            <a:pt x="110" y="134"/>
                          </a:moveTo>
                          <a:lnTo>
                            <a:pt x="145" y="130"/>
                          </a:lnTo>
                          <a:lnTo>
                            <a:pt x="175" y="123"/>
                          </a:lnTo>
                          <a:lnTo>
                            <a:pt x="199" y="110"/>
                          </a:lnTo>
                          <a:lnTo>
                            <a:pt x="214" y="95"/>
                          </a:lnTo>
                          <a:lnTo>
                            <a:pt x="219" y="76"/>
                          </a:lnTo>
                          <a:lnTo>
                            <a:pt x="214" y="56"/>
                          </a:lnTo>
                          <a:lnTo>
                            <a:pt x="199" y="36"/>
                          </a:lnTo>
                          <a:lnTo>
                            <a:pt x="175" y="19"/>
                          </a:lnTo>
                          <a:lnTo>
                            <a:pt x="145" y="6"/>
                          </a:lnTo>
                          <a:lnTo>
                            <a:pt x="110" y="0"/>
                          </a:lnTo>
                          <a:lnTo>
                            <a:pt x="75" y="6"/>
                          </a:lnTo>
                          <a:lnTo>
                            <a:pt x="45" y="19"/>
                          </a:lnTo>
                          <a:lnTo>
                            <a:pt x="21" y="36"/>
                          </a:lnTo>
                          <a:lnTo>
                            <a:pt x="6" y="56"/>
                          </a:lnTo>
                          <a:lnTo>
                            <a:pt x="0" y="76"/>
                          </a:lnTo>
                          <a:lnTo>
                            <a:pt x="6" y="95"/>
                          </a:lnTo>
                          <a:lnTo>
                            <a:pt x="21" y="110"/>
                          </a:lnTo>
                          <a:lnTo>
                            <a:pt x="45" y="123"/>
                          </a:lnTo>
                          <a:lnTo>
                            <a:pt x="75" y="130"/>
                          </a:lnTo>
                          <a:lnTo>
                            <a:pt x="110" y="13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7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8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9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132" y="3114"/>
                      <a:ext cx="243" cy="247"/>
                    </a:xfrm>
                    <a:custGeom>
                      <a:avLst/>
                      <a:gdLst>
                        <a:gd name="T0" fmla="*/ 110 w 243"/>
                        <a:gd name="T1" fmla="*/ 247 h 247"/>
                        <a:gd name="T2" fmla="*/ 78 w 243"/>
                        <a:gd name="T3" fmla="*/ 242 h 247"/>
                        <a:gd name="T4" fmla="*/ 52 w 243"/>
                        <a:gd name="T5" fmla="*/ 234 h 247"/>
                        <a:gd name="T6" fmla="*/ 34 w 243"/>
                        <a:gd name="T7" fmla="*/ 223 h 247"/>
                        <a:gd name="T8" fmla="*/ 19 w 243"/>
                        <a:gd name="T9" fmla="*/ 210 h 247"/>
                        <a:gd name="T10" fmla="*/ 10 w 243"/>
                        <a:gd name="T11" fmla="*/ 197 h 247"/>
                        <a:gd name="T12" fmla="*/ 4 w 243"/>
                        <a:gd name="T13" fmla="*/ 188 h 247"/>
                        <a:gd name="T14" fmla="*/ 2 w 243"/>
                        <a:gd name="T15" fmla="*/ 180 h 247"/>
                        <a:gd name="T16" fmla="*/ 0 w 243"/>
                        <a:gd name="T17" fmla="*/ 177 h 247"/>
                        <a:gd name="T18" fmla="*/ 0 w 243"/>
                        <a:gd name="T19" fmla="*/ 0 h 247"/>
                        <a:gd name="T20" fmla="*/ 243 w 243"/>
                        <a:gd name="T21" fmla="*/ 2 h 247"/>
                        <a:gd name="T22" fmla="*/ 243 w 243"/>
                        <a:gd name="T23" fmla="*/ 158 h 247"/>
                        <a:gd name="T24" fmla="*/ 238 w 243"/>
                        <a:gd name="T25" fmla="*/ 173 h 247"/>
                        <a:gd name="T26" fmla="*/ 230 w 243"/>
                        <a:gd name="T27" fmla="*/ 188 h 247"/>
                        <a:gd name="T28" fmla="*/ 225 w 243"/>
                        <a:gd name="T29" fmla="*/ 197 h 247"/>
                        <a:gd name="T30" fmla="*/ 223 w 243"/>
                        <a:gd name="T31" fmla="*/ 201 h 247"/>
                        <a:gd name="T32" fmla="*/ 208 w 243"/>
                        <a:gd name="T33" fmla="*/ 214 h 247"/>
                        <a:gd name="T34" fmla="*/ 189 w 243"/>
                        <a:gd name="T35" fmla="*/ 225 h 247"/>
                        <a:gd name="T36" fmla="*/ 167 w 243"/>
                        <a:gd name="T37" fmla="*/ 232 h 247"/>
                        <a:gd name="T38" fmla="*/ 147 w 243"/>
                        <a:gd name="T39" fmla="*/ 240 h 247"/>
                        <a:gd name="T40" fmla="*/ 128 w 243"/>
                        <a:gd name="T41" fmla="*/ 243 h 247"/>
                        <a:gd name="T42" fmla="*/ 115 w 243"/>
                        <a:gd name="T43" fmla="*/ 245 h 247"/>
                        <a:gd name="T44" fmla="*/ 110 w 243"/>
                        <a:gd name="T45" fmla="*/ 247 h 2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3"/>
                        <a:gd name="T70" fmla="*/ 0 h 247"/>
                        <a:gd name="T71" fmla="*/ 243 w 243"/>
                        <a:gd name="T72" fmla="*/ 247 h 24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3" h="247">
                          <a:moveTo>
                            <a:pt x="110" y="247"/>
                          </a:moveTo>
                          <a:lnTo>
                            <a:pt x="78" y="242"/>
                          </a:lnTo>
                          <a:lnTo>
                            <a:pt x="52" y="234"/>
                          </a:lnTo>
                          <a:lnTo>
                            <a:pt x="34" y="223"/>
                          </a:lnTo>
                          <a:lnTo>
                            <a:pt x="19" y="210"/>
                          </a:lnTo>
                          <a:lnTo>
                            <a:pt x="10" y="197"/>
                          </a:lnTo>
                          <a:lnTo>
                            <a:pt x="4" y="188"/>
                          </a:lnTo>
                          <a:lnTo>
                            <a:pt x="2" y="180"/>
                          </a:lnTo>
                          <a:lnTo>
                            <a:pt x="0" y="177"/>
                          </a:lnTo>
                          <a:lnTo>
                            <a:pt x="0" y="0"/>
                          </a:lnTo>
                          <a:lnTo>
                            <a:pt x="243" y="2"/>
                          </a:lnTo>
                          <a:lnTo>
                            <a:pt x="243" y="158"/>
                          </a:lnTo>
                          <a:lnTo>
                            <a:pt x="238" y="173"/>
                          </a:lnTo>
                          <a:lnTo>
                            <a:pt x="230" y="188"/>
                          </a:lnTo>
                          <a:lnTo>
                            <a:pt x="225" y="197"/>
                          </a:lnTo>
                          <a:lnTo>
                            <a:pt x="223" y="201"/>
                          </a:lnTo>
                          <a:lnTo>
                            <a:pt x="208" y="214"/>
                          </a:lnTo>
                          <a:lnTo>
                            <a:pt x="189" y="225"/>
                          </a:lnTo>
                          <a:lnTo>
                            <a:pt x="167" y="232"/>
                          </a:lnTo>
                          <a:lnTo>
                            <a:pt x="147" y="240"/>
                          </a:lnTo>
                          <a:lnTo>
                            <a:pt x="128" y="243"/>
                          </a:lnTo>
                          <a:lnTo>
                            <a:pt x="115" y="245"/>
                          </a:lnTo>
                          <a:lnTo>
                            <a:pt x="110" y="24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0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0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147" y="3114"/>
                      <a:ext cx="219" cy="245"/>
                    </a:xfrm>
                    <a:custGeom>
                      <a:avLst/>
                      <a:gdLst>
                        <a:gd name="T0" fmla="*/ 100 w 219"/>
                        <a:gd name="T1" fmla="*/ 245 h 245"/>
                        <a:gd name="T2" fmla="*/ 72 w 219"/>
                        <a:gd name="T3" fmla="*/ 242 h 245"/>
                        <a:gd name="T4" fmla="*/ 48 w 219"/>
                        <a:gd name="T5" fmla="*/ 234 h 245"/>
                        <a:gd name="T6" fmla="*/ 32 w 219"/>
                        <a:gd name="T7" fmla="*/ 225 h 245"/>
                        <a:gd name="T8" fmla="*/ 19 w 219"/>
                        <a:gd name="T9" fmla="*/ 214 h 245"/>
                        <a:gd name="T10" fmla="*/ 9 w 219"/>
                        <a:gd name="T11" fmla="*/ 203 h 245"/>
                        <a:gd name="T12" fmla="*/ 4 w 219"/>
                        <a:gd name="T13" fmla="*/ 193 h 245"/>
                        <a:gd name="T14" fmla="*/ 2 w 219"/>
                        <a:gd name="T15" fmla="*/ 188 h 245"/>
                        <a:gd name="T16" fmla="*/ 0 w 219"/>
                        <a:gd name="T17" fmla="*/ 186 h 245"/>
                        <a:gd name="T18" fmla="*/ 0 w 219"/>
                        <a:gd name="T19" fmla="*/ 0 h 245"/>
                        <a:gd name="T20" fmla="*/ 219 w 219"/>
                        <a:gd name="T21" fmla="*/ 2 h 245"/>
                        <a:gd name="T22" fmla="*/ 219 w 219"/>
                        <a:gd name="T23" fmla="*/ 153 h 245"/>
                        <a:gd name="T24" fmla="*/ 211 w 219"/>
                        <a:gd name="T25" fmla="*/ 165 h 245"/>
                        <a:gd name="T26" fmla="*/ 206 w 219"/>
                        <a:gd name="T27" fmla="*/ 178 h 245"/>
                        <a:gd name="T28" fmla="*/ 202 w 219"/>
                        <a:gd name="T29" fmla="*/ 188 h 245"/>
                        <a:gd name="T30" fmla="*/ 198 w 219"/>
                        <a:gd name="T31" fmla="*/ 193 h 245"/>
                        <a:gd name="T32" fmla="*/ 187 w 219"/>
                        <a:gd name="T33" fmla="*/ 204 h 245"/>
                        <a:gd name="T34" fmla="*/ 171 w 219"/>
                        <a:gd name="T35" fmla="*/ 216 h 245"/>
                        <a:gd name="T36" fmla="*/ 150 w 219"/>
                        <a:gd name="T37" fmla="*/ 225 h 245"/>
                        <a:gd name="T38" fmla="*/ 132 w 219"/>
                        <a:gd name="T39" fmla="*/ 234 h 245"/>
                        <a:gd name="T40" fmla="*/ 117 w 219"/>
                        <a:gd name="T41" fmla="*/ 240 h 245"/>
                        <a:gd name="T42" fmla="*/ 104 w 219"/>
                        <a:gd name="T43" fmla="*/ 243 h 245"/>
                        <a:gd name="T44" fmla="*/ 100 w 219"/>
                        <a:gd name="T45" fmla="*/ 245 h 24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9"/>
                        <a:gd name="T70" fmla="*/ 0 h 245"/>
                        <a:gd name="T71" fmla="*/ 219 w 219"/>
                        <a:gd name="T72" fmla="*/ 245 h 24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9" h="245">
                          <a:moveTo>
                            <a:pt x="100" y="245"/>
                          </a:moveTo>
                          <a:lnTo>
                            <a:pt x="72" y="242"/>
                          </a:lnTo>
                          <a:lnTo>
                            <a:pt x="48" y="234"/>
                          </a:lnTo>
                          <a:lnTo>
                            <a:pt x="32" y="225"/>
                          </a:lnTo>
                          <a:lnTo>
                            <a:pt x="19" y="214"/>
                          </a:lnTo>
                          <a:lnTo>
                            <a:pt x="9" y="203"/>
                          </a:lnTo>
                          <a:lnTo>
                            <a:pt x="4" y="193"/>
                          </a:lnTo>
                          <a:lnTo>
                            <a:pt x="2" y="188"/>
                          </a:lnTo>
                          <a:lnTo>
                            <a:pt x="0" y="186"/>
                          </a:lnTo>
                          <a:lnTo>
                            <a:pt x="0" y="0"/>
                          </a:lnTo>
                          <a:lnTo>
                            <a:pt x="219" y="2"/>
                          </a:lnTo>
                          <a:lnTo>
                            <a:pt x="219" y="153"/>
                          </a:lnTo>
                          <a:lnTo>
                            <a:pt x="211" y="165"/>
                          </a:lnTo>
                          <a:lnTo>
                            <a:pt x="206" y="178"/>
                          </a:lnTo>
                          <a:lnTo>
                            <a:pt x="202" y="188"/>
                          </a:lnTo>
                          <a:lnTo>
                            <a:pt x="198" y="193"/>
                          </a:lnTo>
                          <a:lnTo>
                            <a:pt x="187" y="204"/>
                          </a:lnTo>
                          <a:lnTo>
                            <a:pt x="171" y="216"/>
                          </a:lnTo>
                          <a:lnTo>
                            <a:pt x="150" y="225"/>
                          </a:lnTo>
                          <a:lnTo>
                            <a:pt x="132" y="234"/>
                          </a:lnTo>
                          <a:lnTo>
                            <a:pt x="117" y="240"/>
                          </a:lnTo>
                          <a:lnTo>
                            <a:pt x="104" y="243"/>
                          </a:lnTo>
                          <a:lnTo>
                            <a:pt x="100" y="245"/>
                          </a:lnTo>
                          <a:close/>
                        </a:path>
                      </a:pathLst>
                    </a:custGeom>
                    <a:solidFill>
                      <a:srgbClr val="393939"/>
                    </a:solidFill>
                    <a:ln w="0">
                      <a:solidFill>
                        <a:srgbClr val="39393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1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164" y="3114"/>
                      <a:ext cx="191" cy="245"/>
                    </a:xfrm>
                    <a:custGeom>
                      <a:avLst/>
                      <a:gdLst>
                        <a:gd name="T0" fmla="*/ 89 w 191"/>
                        <a:gd name="T1" fmla="*/ 245 h 245"/>
                        <a:gd name="T2" fmla="*/ 61 w 191"/>
                        <a:gd name="T3" fmla="*/ 242 h 245"/>
                        <a:gd name="T4" fmla="*/ 39 w 191"/>
                        <a:gd name="T5" fmla="*/ 234 h 245"/>
                        <a:gd name="T6" fmla="*/ 22 w 191"/>
                        <a:gd name="T7" fmla="*/ 223 h 245"/>
                        <a:gd name="T8" fmla="*/ 11 w 191"/>
                        <a:gd name="T9" fmla="*/ 214 h 245"/>
                        <a:gd name="T10" fmla="*/ 3 w 191"/>
                        <a:gd name="T11" fmla="*/ 203 h 245"/>
                        <a:gd name="T12" fmla="*/ 0 w 191"/>
                        <a:gd name="T13" fmla="*/ 197 h 245"/>
                        <a:gd name="T14" fmla="*/ 0 w 191"/>
                        <a:gd name="T15" fmla="*/ 193 h 245"/>
                        <a:gd name="T16" fmla="*/ 0 w 191"/>
                        <a:gd name="T17" fmla="*/ 0 h 245"/>
                        <a:gd name="T18" fmla="*/ 191 w 191"/>
                        <a:gd name="T19" fmla="*/ 2 h 245"/>
                        <a:gd name="T20" fmla="*/ 191 w 191"/>
                        <a:gd name="T21" fmla="*/ 147 h 245"/>
                        <a:gd name="T22" fmla="*/ 185 w 191"/>
                        <a:gd name="T23" fmla="*/ 158 h 245"/>
                        <a:gd name="T24" fmla="*/ 180 w 191"/>
                        <a:gd name="T25" fmla="*/ 171 h 245"/>
                        <a:gd name="T26" fmla="*/ 176 w 191"/>
                        <a:gd name="T27" fmla="*/ 180 h 245"/>
                        <a:gd name="T28" fmla="*/ 174 w 191"/>
                        <a:gd name="T29" fmla="*/ 184 h 245"/>
                        <a:gd name="T30" fmla="*/ 163 w 191"/>
                        <a:gd name="T31" fmla="*/ 195 h 245"/>
                        <a:gd name="T32" fmla="*/ 148 w 191"/>
                        <a:gd name="T33" fmla="*/ 206 h 245"/>
                        <a:gd name="T34" fmla="*/ 133 w 191"/>
                        <a:gd name="T35" fmla="*/ 217 h 245"/>
                        <a:gd name="T36" fmla="*/ 117 w 191"/>
                        <a:gd name="T37" fmla="*/ 229 h 245"/>
                        <a:gd name="T38" fmla="*/ 104 w 191"/>
                        <a:gd name="T39" fmla="*/ 238 h 245"/>
                        <a:gd name="T40" fmla="*/ 92 w 191"/>
                        <a:gd name="T41" fmla="*/ 243 h 245"/>
                        <a:gd name="T42" fmla="*/ 89 w 191"/>
                        <a:gd name="T43" fmla="*/ 245 h 24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91"/>
                        <a:gd name="T67" fmla="*/ 0 h 245"/>
                        <a:gd name="T68" fmla="*/ 191 w 191"/>
                        <a:gd name="T69" fmla="*/ 245 h 24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91" h="245">
                          <a:moveTo>
                            <a:pt x="89" y="245"/>
                          </a:moveTo>
                          <a:lnTo>
                            <a:pt x="61" y="242"/>
                          </a:lnTo>
                          <a:lnTo>
                            <a:pt x="39" y="234"/>
                          </a:lnTo>
                          <a:lnTo>
                            <a:pt x="22" y="223"/>
                          </a:lnTo>
                          <a:lnTo>
                            <a:pt x="11" y="214"/>
                          </a:lnTo>
                          <a:lnTo>
                            <a:pt x="3" y="203"/>
                          </a:lnTo>
                          <a:lnTo>
                            <a:pt x="0" y="197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  <a:lnTo>
                            <a:pt x="191" y="2"/>
                          </a:lnTo>
                          <a:lnTo>
                            <a:pt x="191" y="147"/>
                          </a:lnTo>
                          <a:lnTo>
                            <a:pt x="185" y="158"/>
                          </a:lnTo>
                          <a:lnTo>
                            <a:pt x="180" y="171"/>
                          </a:lnTo>
                          <a:lnTo>
                            <a:pt x="176" y="180"/>
                          </a:lnTo>
                          <a:lnTo>
                            <a:pt x="174" y="184"/>
                          </a:lnTo>
                          <a:lnTo>
                            <a:pt x="163" y="195"/>
                          </a:lnTo>
                          <a:lnTo>
                            <a:pt x="148" y="206"/>
                          </a:lnTo>
                          <a:lnTo>
                            <a:pt x="133" y="217"/>
                          </a:lnTo>
                          <a:lnTo>
                            <a:pt x="117" y="229"/>
                          </a:lnTo>
                          <a:lnTo>
                            <a:pt x="104" y="238"/>
                          </a:lnTo>
                          <a:lnTo>
                            <a:pt x="92" y="243"/>
                          </a:lnTo>
                          <a:lnTo>
                            <a:pt x="89" y="245"/>
                          </a:lnTo>
                          <a:close/>
                        </a:path>
                      </a:pathLst>
                    </a:custGeom>
                    <a:solidFill>
                      <a:srgbClr val="555555"/>
                    </a:solidFill>
                    <a:ln w="0">
                      <a:solidFill>
                        <a:srgbClr val="55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2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179" y="3114"/>
                      <a:ext cx="165" cy="243"/>
                    </a:xfrm>
                    <a:custGeom>
                      <a:avLst/>
                      <a:gdLst>
                        <a:gd name="T0" fmla="*/ 79 w 165"/>
                        <a:gd name="T1" fmla="*/ 243 h 243"/>
                        <a:gd name="T2" fmla="*/ 55 w 165"/>
                        <a:gd name="T3" fmla="*/ 242 h 243"/>
                        <a:gd name="T4" fmla="*/ 35 w 165"/>
                        <a:gd name="T5" fmla="*/ 236 h 243"/>
                        <a:gd name="T6" fmla="*/ 20 w 165"/>
                        <a:gd name="T7" fmla="*/ 227 h 243"/>
                        <a:gd name="T8" fmla="*/ 11 w 165"/>
                        <a:gd name="T9" fmla="*/ 217 h 243"/>
                        <a:gd name="T10" fmla="*/ 3 w 165"/>
                        <a:gd name="T11" fmla="*/ 210 h 243"/>
                        <a:gd name="T12" fmla="*/ 1 w 165"/>
                        <a:gd name="T13" fmla="*/ 204 h 243"/>
                        <a:gd name="T14" fmla="*/ 0 w 165"/>
                        <a:gd name="T15" fmla="*/ 203 h 243"/>
                        <a:gd name="T16" fmla="*/ 0 w 165"/>
                        <a:gd name="T17" fmla="*/ 0 h 243"/>
                        <a:gd name="T18" fmla="*/ 165 w 165"/>
                        <a:gd name="T19" fmla="*/ 2 h 243"/>
                        <a:gd name="T20" fmla="*/ 165 w 165"/>
                        <a:gd name="T21" fmla="*/ 140 h 243"/>
                        <a:gd name="T22" fmla="*/ 161 w 165"/>
                        <a:gd name="T23" fmla="*/ 151 h 243"/>
                        <a:gd name="T24" fmla="*/ 155 w 165"/>
                        <a:gd name="T25" fmla="*/ 162 h 243"/>
                        <a:gd name="T26" fmla="*/ 152 w 165"/>
                        <a:gd name="T27" fmla="*/ 171 h 243"/>
                        <a:gd name="T28" fmla="*/ 152 w 165"/>
                        <a:gd name="T29" fmla="*/ 175 h 243"/>
                        <a:gd name="T30" fmla="*/ 142 w 165"/>
                        <a:gd name="T31" fmla="*/ 186 h 243"/>
                        <a:gd name="T32" fmla="*/ 129 w 165"/>
                        <a:gd name="T33" fmla="*/ 197 h 243"/>
                        <a:gd name="T34" fmla="*/ 116 w 165"/>
                        <a:gd name="T35" fmla="*/ 210 h 243"/>
                        <a:gd name="T36" fmla="*/ 103 w 165"/>
                        <a:gd name="T37" fmla="*/ 223 h 243"/>
                        <a:gd name="T38" fmla="*/ 92 w 165"/>
                        <a:gd name="T39" fmla="*/ 234 h 243"/>
                        <a:gd name="T40" fmla="*/ 83 w 165"/>
                        <a:gd name="T41" fmla="*/ 242 h 243"/>
                        <a:gd name="T42" fmla="*/ 79 w 165"/>
                        <a:gd name="T43" fmla="*/ 243 h 2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5"/>
                        <a:gd name="T67" fmla="*/ 0 h 243"/>
                        <a:gd name="T68" fmla="*/ 165 w 165"/>
                        <a:gd name="T69" fmla="*/ 243 h 2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5" h="243">
                          <a:moveTo>
                            <a:pt x="79" y="243"/>
                          </a:moveTo>
                          <a:lnTo>
                            <a:pt x="55" y="242"/>
                          </a:lnTo>
                          <a:lnTo>
                            <a:pt x="35" y="236"/>
                          </a:lnTo>
                          <a:lnTo>
                            <a:pt x="20" y="227"/>
                          </a:lnTo>
                          <a:lnTo>
                            <a:pt x="11" y="217"/>
                          </a:lnTo>
                          <a:lnTo>
                            <a:pt x="3" y="210"/>
                          </a:lnTo>
                          <a:lnTo>
                            <a:pt x="1" y="204"/>
                          </a:lnTo>
                          <a:lnTo>
                            <a:pt x="0" y="203"/>
                          </a:lnTo>
                          <a:lnTo>
                            <a:pt x="0" y="0"/>
                          </a:lnTo>
                          <a:lnTo>
                            <a:pt x="165" y="2"/>
                          </a:lnTo>
                          <a:lnTo>
                            <a:pt x="165" y="140"/>
                          </a:lnTo>
                          <a:lnTo>
                            <a:pt x="161" y="151"/>
                          </a:lnTo>
                          <a:lnTo>
                            <a:pt x="155" y="162"/>
                          </a:lnTo>
                          <a:lnTo>
                            <a:pt x="152" y="171"/>
                          </a:lnTo>
                          <a:lnTo>
                            <a:pt x="152" y="175"/>
                          </a:lnTo>
                          <a:lnTo>
                            <a:pt x="142" y="186"/>
                          </a:lnTo>
                          <a:lnTo>
                            <a:pt x="129" y="197"/>
                          </a:lnTo>
                          <a:lnTo>
                            <a:pt x="116" y="210"/>
                          </a:lnTo>
                          <a:lnTo>
                            <a:pt x="103" y="223"/>
                          </a:lnTo>
                          <a:lnTo>
                            <a:pt x="92" y="234"/>
                          </a:lnTo>
                          <a:lnTo>
                            <a:pt x="83" y="242"/>
                          </a:lnTo>
                          <a:lnTo>
                            <a:pt x="79" y="243"/>
                          </a:lnTo>
                          <a:close/>
                        </a:path>
                      </a:pathLst>
                    </a:custGeom>
                    <a:solidFill>
                      <a:srgbClr val="717171"/>
                    </a:solidFill>
                    <a:ln w="0">
                      <a:solidFill>
                        <a:srgbClr val="71717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3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193" y="3116"/>
                      <a:ext cx="139" cy="241"/>
                    </a:xfrm>
                    <a:custGeom>
                      <a:avLst/>
                      <a:gdLst>
                        <a:gd name="T0" fmla="*/ 73 w 139"/>
                        <a:gd name="T1" fmla="*/ 241 h 241"/>
                        <a:gd name="T2" fmla="*/ 47 w 139"/>
                        <a:gd name="T3" fmla="*/ 240 h 241"/>
                        <a:gd name="T4" fmla="*/ 28 w 139"/>
                        <a:gd name="T5" fmla="*/ 232 h 241"/>
                        <a:gd name="T6" fmla="*/ 15 w 139"/>
                        <a:gd name="T7" fmla="*/ 225 h 241"/>
                        <a:gd name="T8" fmla="*/ 8 w 139"/>
                        <a:gd name="T9" fmla="*/ 217 h 241"/>
                        <a:gd name="T10" fmla="*/ 2 w 139"/>
                        <a:gd name="T11" fmla="*/ 210 h 241"/>
                        <a:gd name="T12" fmla="*/ 0 w 139"/>
                        <a:gd name="T13" fmla="*/ 208 h 241"/>
                        <a:gd name="T14" fmla="*/ 0 w 139"/>
                        <a:gd name="T15" fmla="*/ 0 h 241"/>
                        <a:gd name="T16" fmla="*/ 139 w 139"/>
                        <a:gd name="T17" fmla="*/ 0 h 241"/>
                        <a:gd name="T18" fmla="*/ 139 w 139"/>
                        <a:gd name="T19" fmla="*/ 132 h 241"/>
                        <a:gd name="T20" fmla="*/ 136 w 139"/>
                        <a:gd name="T21" fmla="*/ 141 h 241"/>
                        <a:gd name="T22" fmla="*/ 132 w 139"/>
                        <a:gd name="T23" fmla="*/ 152 h 241"/>
                        <a:gd name="T24" fmla="*/ 130 w 139"/>
                        <a:gd name="T25" fmla="*/ 162 h 241"/>
                        <a:gd name="T26" fmla="*/ 128 w 139"/>
                        <a:gd name="T27" fmla="*/ 165 h 241"/>
                        <a:gd name="T28" fmla="*/ 121 w 139"/>
                        <a:gd name="T29" fmla="*/ 175 h 241"/>
                        <a:gd name="T30" fmla="*/ 112 w 139"/>
                        <a:gd name="T31" fmla="*/ 188 h 241"/>
                        <a:gd name="T32" fmla="*/ 101 w 139"/>
                        <a:gd name="T33" fmla="*/ 202 h 241"/>
                        <a:gd name="T34" fmla="*/ 89 w 139"/>
                        <a:gd name="T35" fmla="*/ 215 h 241"/>
                        <a:gd name="T36" fmla="*/ 82 w 139"/>
                        <a:gd name="T37" fmla="*/ 228 h 241"/>
                        <a:gd name="T38" fmla="*/ 75 w 139"/>
                        <a:gd name="T39" fmla="*/ 238 h 241"/>
                        <a:gd name="T40" fmla="*/ 73 w 139"/>
                        <a:gd name="T41" fmla="*/ 241 h 24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39"/>
                        <a:gd name="T64" fmla="*/ 0 h 241"/>
                        <a:gd name="T65" fmla="*/ 139 w 139"/>
                        <a:gd name="T66" fmla="*/ 241 h 24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39" h="241">
                          <a:moveTo>
                            <a:pt x="73" y="241"/>
                          </a:moveTo>
                          <a:lnTo>
                            <a:pt x="47" y="240"/>
                          </a:lnTo>
                          <a:lnTo>
                            <a:pt x="28" y="232"/>
                          </a:lnTo>
                          <a:lnTo>
                            <a:pt x="15" y="225"/>
                          </a:lnTo>
                          <a:lnTo>
                            <a:pt x="8" y="217"/>
                          </a:lnTo>
                          <a:lnTo>
                            <a:pt x="2" y="210"/>
                          </a:lnTo>
                          <a:lnTo>
                            <a:pt x="0" y="208"/>
                          </a:lnTo>
                          <a:lnTo>
                            <a:pt x="0" y="0"/>
                          </a:lnTo>
                          <a:lnTo>
                            <a:pt x="139" y="0"/>
                          </a:lnTo>
                          <a:lnTo>
                            <a:pt x="139" y="132"/>
                          </a:lnTo>
                          <a:lnTo>
                            <a:pt x="136" y="141"/>
                          </a:lnTo>
                          <a:lnTo>
                            <a:pt x="132" y="152"/>
                          </a:lnTo>
                          <a:lnTo>
                            <a:pt x="130" y="162"/>
                          </a:lnTo>
                          <a:lnTo>
                            <a:pt x="128" y="165"/>
                          </a:lnTo>
                          <a:lnTo>
                            <a:pt x="121" y="175"/>
                          </a:lnTo>
                          <a:lnTo>
                            <a:pt x="112" y="188"/>
                          </a:lnTo>
                          <a:lnTo>
                            <a:pt x="101" y="202"/>
                          </a:lnTo>
                          <a:lnTo>
                            <a:pt x="89" y="215"/>
                          </a:lnTo>
                          <a:lnTo>
                            <a:pt x="82" y="228"/>
                          </a:lnTo>
                          <a:lnTo>
                            <a:pt x="75" y="238"/>
                          </a:lnTo>
                          <a:lnTo>
                            <a:pt x="73" y="241"/>
                          </a:lnTo>
                          <a:close/>
                        </a:path>
                      </a:pathLst>
                    </a:custGeom>
                    <a:solidFill>
                      <a:srgbClr val="8E8E8E"/>
                    </a:solidFill>
                    <a:ln w="0">
                      <a:solidFill>
                        <a:srgbClr val="8E8E8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4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210" y="3116"/>
                      <a:ext cx="111" cy="240"/>
                    </a:xfrm>
                    <a:custGeom>
                      <a:avLst/>
                      <a:gdLst>
                        <a:gd name="T0" fmla="*/ 61 w 111"/>
                        <a:gd name="T1" fmla="*/ 240 h 240"/>
                        <a:gd name="T2" fmla="*/ 37 w 111"/>
                        <a:gd name="T3" fmla="*/ 238 h 240"/>
                        <a:gd name="T4" fmla="*/ 19 w 111"/>
                        <a:gd name="T5" fmla="*/ 232 h 240"/>
                        <a:gd name="T6" fmla="*/ 8 w 111"/>
                        <a:gd name="T7" fmla="*/ 225 h 240"/>
                        <a:gd name="T8" fmla="*/ 2 w 111"/>
                        <a:gd name="T9" fmla="*/ 219 h 240"/>
                        <a:gd name="T10" fmla="*/ 0 w 111"/>
                        <a:gd name="T11" fmla="*/ 217 h 240"/>
                        <a:gd name="T12" fmla="*/ 0 w 111"/>
                        <a:gd name="T13" fmla="*/ 0 h 240"/>
                        <a:gd name="T14" fmla="*/ 111 w 111"/>
                        <a:gd name="T15" fmla="*/ 0 h 240"/>
                        <a:gd name="T16" fmla="*/ 111 w 111"/>
                        <a:gd name="T17" fmla="*/ 125 h 240"/>
                        <a:gd name="T18" fmla="*/ 110 w 111"/>
                        <a:gd name="T19" fmla="*/ 134 h 240"/>
                        <a:gd name="T20" fmla="*/ 106 w 111"/>
                        <a:gd name="T21" fmla="*/ 143 h 240"/>
                        <a:gd name="T22" fmla="*/ 104 w 111"/>
                        <a:gd name="T23" fmla="*/ 152 h 240"/>
                        <a:gd name="T24" fmla="*/ 104 w 111"/>
                        <a:gd name="T25" fmla="*/ 156 h 240"/>
                        <a:gd name="T26" fmla="*/ 98 w 111"/>
                        <a:gd name="T27" fmla="*/ 165 h 240"/>
                        <a:gd name="T28" fmla="*/ 91 w 111"/>
                        <a:gd name="T29" fmla="*/ 178 h 240"/>
                        <a:gd name="T30" fmla="*/ 84 w 111"/>
                        <a:gd name="T31" fmla="*/ 195 h 240"/>
                        <a:gd name="T32" fmla="*/ 74 w 111"/>
                        <a:gd name="T33" fmla="*/ 212 h 240"/>
                        <a:gd name="T34" fmla="*/ 67 w 111"/>
                        <a:gd name="T35" fmla="*/ 227 h 240"/>
                        <a:gd name="T36" fmla="*/ 63 w 111"/>
                        <a:gd name="T37" fmla="*/ 236 h 240"/>
                        <a:gd name="T38" fmla="*/ 61 w 111"/>
                        <a:gd name="T39" fmla="*/ 240 h 24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11"/>
                        <a:gd name="T61" fmla="*/ 0 h 240"/>
                        <a:gd name="T62" fmla="*/ 111 w 111"/>
                        <a:gd name="T63" fmla="*/ 240 h 24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11" h="240">
                          <a:moveTo>
                            <a:pt x="61" y="240"/>
                          </a:moveTo>
                          <a:lnTo>
                            <a:pt x="37" y="238"/>
                          </a:lnTo>
                          <a:lnTo>
                            <a:pt x="19" y="232"/>
                          </a:lnTo>
                          <a:lnTo>
                            <a:pt x="8" y="225"/>
                          </a:lnTo>
                          <a:lnTo>
                            <a:pt x="2" y="219"/>
                          </a:ln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111" y="0"/>
                          </a:lnTo>
                          <a:lnTo>
                            <a:pt x="111" y="125"/>
                          </a:lnTo>
                          <a:lnTo>
                            <a:pt x="110" y="134"/>
                          </a:lnTo>
                          <a:lnTo>
                            <a:pt x="106" y="143"/>
                          </a:lnTo>
                          <a:lnTo>
                            <a:pt x="104" y="152"/>
                          </a:lnTo>
                          <a:lnTo>
                            <a:pt x="104" y="156"/>
                          </a:lnTo>
                          <a:lnTo>
                            <a:pt x="98" y="165"/>
                          </a:lnTo>
                          <a:lnTo>
                            <a:pt x="91" y="178"/>
                          </a:lnTo>
                          <a:lnTo>
                            <a:pt x="84" y="195"/>
                          </a:lnTo>
                          <a:lnTo>
                            <a:pt x="74" y="212"/>
                          </a:lnTo>
                          <a:lnTo>
                            <a:pt x="67" y="227"/>
                          </a:lnTo>
                          <a:lnTo>
                            <a:pt x="63" y="236"/>
                          </a:lnTo>
                          <a:lnTo>
                            <a:pt x="61" y="240"/>
                          </a:lnTo>
                          <a:close/>
                        </a:path>
                      </a:pathLst>
                    </a:custGeom>
                    <a:solidFill>
                      <a:srgbClr val="AAAAAA"/>
                    </a:solidFill>
                    <a:ln w="0">
                      <a:solidFill>
                        <a:srgbClr val="AA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5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225" y="3116"/>
                      <a:ext cx="85" cy="240"/>
                    </a:xfrm>
                    <a:custGeom>
                      <a:avLst/>
                      <a:gdLst>
                        <a:gd name="T0" fmla="*/ 52 w 85"/>
                        <a:gd name="T1" fmla="*/ 240 h 240"/>
                        <a:gd name="T2" fmla="*/ 31 w 85"/>
                        <a:gd name="T3" fmla="*/ 240 h 240"/>
                        <a:gd name="T4" fmla="*/ 17 w 85"/>
                        <a:gd name="T5" fmla="*/ 236 h 240"/>
                        <a:gd name="T6" fmla="*/ 7 w 85"/>
                        <a:gd name="T7" fmla="*/ 230 h 240"/>
                        <a:gd name="T8" fmla="*/ 2 w 85"/>
                        <a:gd name="T9" fmla="*/ 227 h 240"/>
                        <a:gd name="T10" fmla="*/ 0 w 85"/>
                        <a:gd name="T11" fmla="*/ 225 h 240"/>
                        <a:gd name="T12" fmla="*/ 0 w 85"/>
                        <a:gd name="T13" fmla="*/ 0 h 240"/>
                        <a:gd name="T14" fmla="*/ 85 w 85"/>
                        <a:gd name="T15" fmla="*/ 0 h 240"/>
                        <a:gd name="T16" fmla="*/ 85 w 85"/>
                        <a:gd name="T17" fmla="*/ 119 h 240"/>
                        <a:gd name="T18" fmla="*/ 85 w 85"/>
                        <a:gd name="T19" fmla="*/ 123 h 240"/>
                        <a:gd name="T20" fmla="*/ 83 w 85"/>
                        <a:gd name="T21" fmla="*/ 126 h 240"/>
                        <a:gd name="T22" fmla="*/ 83 w 85"/>
                        <a:gd name="T23" fmla="*/ 132 h 240"/>
                        <a:gd name="T24" fmla="*/ 82 w 85"/>
                        <a:gd name="T25" fmla="*/ 138 h 240"/>
                        <a:gd name="T26" fmla="*/ 82 w 85"/>
                        <a:gd name="T27" fmla="*/ 143 h 240"/>
                        <a:gd name="T28" fmla="*/ 80 w 85"/>
                        <a:gd name="T29" fmla="*/ 147 h 240"/>
                        <a:gd name="T30" fmla="*/ 80 w 85"/>
                        <a:gd name="T31" fmla="*/ 147 h 240"/>
                        <a:gd name="T32" fmla="*/ 76 w 85"/>
                        <a:gd name="T33" fmla="*/ 156 h 240"/>
                        <a:gd name="T34" fmla="*/ 72 w 85"/>
                        <a:gd name="T35" fmla="*/ 169 h 240"/>
                        <a:gd name="T36" fmla="*/ 67 w 85"/>
                        <a:gd name="T37" fmla="*/ 188 h 240"/>
                        <a:gd name="T38" fmla="*/ 61 w 85"/>
                        <a:gd name="T39" fmla="*/ 206 h 240"/>
                        <a:gd name="T40" fmla="*/ 56 w 85"/>
                        <a:gd name="T41" fmla="*/ 223 h 240"/>
                        <a:gd name="T42" fmla="*/ 54 w 85"/>
                        <a:gd name="T43" fmla="*/ 234 h 240"/>
                        <a:gd name="T44" fmla="*/ 52 w 85"/>
                        <a:gd name="T45" fmla="*/ 240 h 24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85"/>
                        <a:gd name="T70" fmla="*/ 0 h 240"/>
                        <a:gd name="T71" fmla="*/ 85 w 85"/>
                        <a:gd name="T72" fmla="*/ 240 h 24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85" h="240">
                          <a:moveTo>
                            <a:pt x="52" y="240"/>
                          </a:moveTo>
                          <a:lnTo>
                            <a:pt x="31" y="240"/>
                          </a:lnTo>
                          <a:lnTo>
                            <a:pt x="17" y="236"/>
                          </a:lnTo>
                          <a:lnTo>
                            <a:pt x="7" y="230"/>
                          </a:lnTo>
                          <a:lnTo>
                            <a:pt x="2" y="227"/>
                          </a:lnTo>
                          <a:lnTo>
                            <a:pt x="0" y="225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lnTo>
                            <a:pt x="85" y="119"/>
                          </a:lnTo>
                          <a:lnTo>
                            <a:pt x="85" y="123"/>
                          </a:lnTo>
                          <a:lnTo>
                            <a:pt x="83" y="126"/>
                          </a:lnTo>
                          <a:lnTo>
                            <a:pt x="83" y="132"/>
                          </a:lnTo>
                          <a:lnTo>
                            <a:pt x="82" y="138"/>
                          </a:lnTo>
                          <a:lnTo>
                            <a:pt x="82" y="143"/>
                          </a:lnTo>
                          <a:lnTo>
                            <a:pt x="80" y="147"/>
                          </a:lnTo>
                          <a:lnTo>
                            <a:pt x="76" y="156"/>
                          </a:lnTo>
                          <a:lnTo>
                            <a:pt x="72" y="169"/>
                          </a:lnTo>
                          <a:lnTo>
                            <a:pt x="67" y="188"/>
                          </a:lnTo>
                          <a:lnTo>
                            <a:pt x="61" y="206"/>
                          </a:lnTo>
                          <a:lnTo>
                            <a:pt x="56" y="223"/>
                          </a:lnTo>
                          <a:lnTo>
                            <a:pt x="54" y="234"/>
                          </a:lnTo>
                          <a:lnTo>
                            <a:pt x="52" y="24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 w="0">
                      <a:solidFill>
                        <a:srgbClr val="C6C6C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6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240" y="3116"/>
                      <a:ext cx="59" cy="240"/>
                    </a:xfrm>
                    <a:custGeom>
                      <a:avLst/>
                      <a:gdLst>
                        <a:gd name="T0" fmla="*/ 42 w 59"/>
                        <a:gd name="T1" fmla="*/ 238 h 240"/>
                        <a:gd name="T2" fmla="*/ 24 w 59"/>
                        <a:gd name="T3" fmla="*/ 240 h 240"/>
                        <a:gd name="T4" fmla="*/ 11 w 59"/>
                        <a:gd name="T5" fmla="*/ 238 h 240"/>
                        <a:gd name="T6" fmla="*/ 3 w 59"/>
                        <a:gd name="T7" fmla="*/ 234 h 240"/>
                        <a:gd name="T8" fmla="*/ 0 w 59"/>
                        <a:gd name="T9" fmla="*/ 234 h 240"/>
                        <a:gd name="T10" fmla="*/ 0 w 59"/>
                        <a:gd name="T11" fmla="*/ 0 h 240"/>
                        <a:gd name="T12" fmla="*/ 59 w 59"/>
                        <a:gd name="T13" fmla="*/ 0 h 240"/>
                        <a:gd name="T14" fmla="*/ 59 w 59"/>
                        <a:gd name="T15" fmla="*/ 113 h 240"/>
                        <a:gd name="T16" fmla="*/ 59 w 59"/>
                        <a:gd name="T17" fmla="*/ 115 h 240"/>
                        <a:gd name="T18" fmla="*/ 59 w 59"/>
                        <a:gd name="T19" fmla="*/ 119 h 240"/>
                        <a:gd name="T20" fmla="*/ 59 w 59"/>
                        <a:gd name="T21" fmla="*/ 125 h 240"/>
                        <a:gd name="T22" fmla="*/ 57 w 59"/>
                        <a:gd name="T23" fmla="*/ 130 h 240"/>
                        <a:gd name="T24" fmla="*/ 57 w 59"/>
                        <a:gd name="T25" fmla="*/ 134 h 240"/>
                        <a:gd name="T26" fmla="*/ 57 w 59"/>
                        <a:gd name="T27" fmla="*/ 138 h 240"/>
                        <a:gd name="T28" fmla="*/ 57 w 59"/>
                        <a:gd name="T29" fmla="*/ 139 h 240"/>
                        <a:gd name="T30" fmla="*/ 55 w 59"/>
                        <a:gd name="T31" fmla="*/ 147 h 240"/>
                        <a:gd name="T32" fmla="*/ 54 w 59"/>
                        <a:gd name="T33" fmla="*/ 160 h 240"/>
                        <a:gd name="T34" fmla="*/ 50 w 59"/>
                        <a:gd name="T35" fmla="*/ 180 h 240"/>
                        <a:gd name="T36" fmla="*/ 48 w 59"/>
                        <a:gd name="T37" fmla="*/ 201 h 240"/>
                        <a:gd name="T38" fmla="*/ 44 w 59"/>
                        <a:gd name="T39" fmla="*/ 219 h 240"/>
                        <a:gd name="T40" fmla="*/ 44 w 59"/>
                        <a:gd name="T41" fmla="*/ 234 h 240"/>
                        <a:gd name="T42" fmla="*/ 42 w 59"/>
                        <a:gd name="T43" fmla="*/ 238 h 24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59"/>
                        <a:gd name="T67" fmla="*/ 0 h 240"/>
                        <a:gd name="T68" fmla="*/ 59 w 59"/>
                        <a:gd name="T69" fmla="*/ 240 h 24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59" h="240">
                          <a:moveTo>
                            <a:pt x="42" y="238"/>
                          </a:moveTo>
                          <a:lnTo>
                            <a:pt x="24" y="240"/>
                          </a:lnTo>
                          <a:lnTo>
                            <a:pt x="11" y="238"/>
                          </a:lnTo>
                          <a:lnTo>
                            <a:pt x="3" y="234"/>
                          </a:lnTo>
                          <a:lnTo>
                            <a:pt x="0" y="23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59" y="113"/>
                          </a:lnTo>
                          <a:lnTo>
                            <a:pt x="59" y="115"/>
                          </a:lnTo>
                          <a:lnTo>
                            <a:pt x="59" y="119"/>
                          </a:lnTo>
                          <a:lnTo>
                            <a:pt x="59" y="125"/>
                          </a:lnTo>
                          <a:lnTo>
                            <a:pt x="57" y="130"/>
                          </a:lnTo>
                          <a:lnTo>
                            <a:pt x="57" y="134"/>
                          </a:lnTo>
                          <a:lnTo>
                            <a:pt x="57" y="138"/>
                          </a:lnTo>
                          <a:lnTo>
                            <a:pt x="57" y="139"/>
                          </a:lnTo>
                          <a:lnTo>
                            <a:pt x="55" y="147"/>
                          </a:lnTo>
                          <a:lnTo>
                            <a:pt x="54" y="160"/>
                          </a:lnTo>
                          <a:lnTo>
                            <a:pt x="50" y="180"/>
                          </a:lnTo>
                          <a:lnTo>
                            <a:pt x="48" y="201"/>
                          </a:lnTo>
                          <a:lnTo>
                            <a:pt x="44" y="219"/>
                          </a:lnTo>
                          <a:lnTo>
                            <a:pt x="44" y="234"/>
                          </a:lnTo>
                          <a:lnTo>
                            <a:pt x="42" y="238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0">
                      <a:solidFill>
                        <a:srgbClr val="E3E3E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7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256" y="3116"/>
                      <a:ext cx="32" cy="241"/>
                    </a:xfrm>
                    <a:custGeom>
                      <a:avLst/>
                      <a:gdLst>
                        <a:gd name="T0" fmla="*/ 32 w 32"/>
                        <a:gd name="T1" fmla="*/ 0 h 241"/>
                        <a:gd name="T2" fmla="*/ 32 w 32"/>
                        <a:gd name="T3" fmla="*/ 238 h 241"/>
                        <a:gd name="T4" fmla="*/ 15 w 32"/>
                        <a:gd name="T5" fmla="*/ 241 h 241"/>
                        <a:gd name="T6" fmla="*/ 4 w 32"/>
                        <a:gd name="T7" fmla="*/ 241 h 241"/>
                        <a:gd name="T8" fmla="*/ 0 w 32"/>
                        <a:gd name="T9" fmla="*/ 241 h 241"/>
                        <a:gd name="T10" fmla="*/ 0 w 32"/>
                        <a:gd name="T11" fmla="*/ 0 h 241"/>
                        <a:gd name="T12" fmla="*/ 32 w 32"/>
                        <a:gd name="T13" fmla="*/ 0 h 2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241"/>
                        <a:gd name="T23" fmla="*/ 32 w 32"/>
                        <a:gd name="T24" fmla="*/ 241 h 2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241">
                          <a:moveTo>
                            <a:pt x="32" y="0"/>
                          </a:moveTo>
                          <a:lnTo>
                            <a:pt x="32" y="238"/>
                          </a:lnTo>
                          <a:lnTo>
                            <a:pt x="15" y="241"/>
                          </a:lnTo>
                          <a:lnTo>
                            <a:pt x="4" y="241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8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42" y="3200"/>
                      <a:ext cx="70" cy="83"/>
                    </a:xfrm>
                    <a:custGeom>
                      <a:avLst/>
                      <a:gdLst>
                        <a:gd name="T0" fmla="*/ 35 w 70"/>
                        <a:gd name="T1" fmla="*/ 15 h 83"/>
                        <a:gd name="T2" fmla="*/ 40 w 70"/>
                        <a:gd name="T3" fmla="*/ 15 h 83"/>
                        <a:gd name="T4" fmla="*/ 46 w 70"/>
                        <a:gd name="T5" fmla="*/ 15 h 83"/>
                        <a:gd name="T6" fmla="*/ 48 w 70"/>
                        <a:gd name="T7" fmla="*/ 16 h 83"/>
                        <a:gd name="T8" fmla="*/ 50 w 70"/>
                        <a:gd name="T9" fmla="*/ 20 h 83"/>
                        <a:gd name="T10" fmla="*/ 50 w 70"/>
                        <a:gd name="T11" fmla="*/ 24 h 83"/>
                        <a:gd name="T12" fmla="*/ 50 w 70"/>
                        <a:gd name="T13" fmla="*/ 28 h 83"/>
                        <a:gd name="T14" fmla="*/ 46 w 70"/>
                        <a:gd name="T15" fmla="*/ 31 h 83"/>
                        <a:gd name="T16" fmla="*/ 42 w 70"/>
                        <a:gd name="T17" fmla="*/ 33 h 83"/>
                        <a:gd name="T18" fmla="*/ 38 w 70"/>
                        <a:gd name="T19" fmla="*/ 33 h 83"/>
                        <a:gd name="T20" fmla="*/ 18 w 70"/>
                        <a:gd name="T21" fmla="*/ 33 h 83"/>
                        <a:gd name="T22" fmla="*/ 18 w 70"/>
                        <a:gd name="T23" fmla="*/ 15 h 83"/>
                        <a:gd name="T24" fmla="*/ 35 w 70"/>
                        <a:gd name="T25" fmla="*/ 15 h 83"/>
                        <a:gd name="T26" fmla="*/ 38 w 70"/>
                        <a:gd name="T27" fmla="*/ 46 h 83"/>
                        <a:gd name="T28" fmla="*/ 42 w 70"/>
                        <a:gd name="T29" fmla="*/ 48 h 83"/>
                        <a:gd name="T30" fmla="*/ 46 w 70"/>
                        <a:gd name="T31" fmla="*/ 48 h 83"/>
                        <a:gd name="T32" fmla="*/ 50 w 70"/>
                        <a:gd name="T33" fmla="*/ 50 h 83"/>
                        <a:gd name="T34" fmla="*/ 51 w 70"/>
                        <a:gd name="T35" fmla="*/ 54 h 83"/>
                        <a:gd name="T36" fmla="*/ 51 w 70"/>
                        <a:gd name="T37" fmla="*/ 57 h 83"/>
                        <a:gd name="T38" fmla="*/ 51 w 70"/>
                        <a:gd name="T39" fmla="*/ 63 h 83"/>
                        <a:gd name="T40" fmla="*/ 50 w 70"/>
                        <a:gd name="T41" fmla="*/ 67 h 83"/>
                        <a:gd name="T42" fmla="*/ 46 w 70"/>
                        <a:gd name="T43" fmla="*/ 68 h 83"/>
                        <a:gd name="T44" fmla="*/ 42 w 70"/>
                        <a:gd name="T45" fmla="*/ 68 h 83"/>
                        <a:gd name="T46" fmla="*/ 38 w 70"/>
                        <a:gd name="T47" fmla="*/ 70 h 83"/>
                        <a:gd name="T48" fmla="*/ 18 w 70"/>
                        <a:gd name="T49" fmla="*/ 70 h 83"/>
                        <a:gd name="T50" fmla="*/ 18 w 70"/>
                        <a:gd name="T51" fmla="*/ 46 h 83"/>
                        <a:gd name="T52" fmla="*/ 38 w 70"/>
                        <a:gd name="T53" fmla="*/ 46 h 83"/>
                        <a:gd name="T54" fmla="*/ 40 w 70"/>
                        <a:gd name="T55" fmla="*/ 0 h 83"/>
                        <a:gd name="T56" fmla="*/ 0 w 70"/>
                        <a:gd name="T57" fmla="*/ 0 h 83"/>
                        <a:gd name="T58" fmla="*/ 0 w 70"/>
                        <a:gd name="T59" fmla="*/ 83 h 83"/>
                        <a:gd name="T60" fmla="*/ 38 w 70"/>
                        <a:gd name="T61" fmla="*/ 83 h 83"/>
                        <a:gd name="T62" fmla="*/ 44 w 70"/>
                        <a:gd name="T63" fmla="*/ 83 h 83"/>
                        <a:gd name="T64" fmla="*/ 50 w 70"/>
                        <a:gd name="T65" fmla="*/ 83 h 83"/>
                        <a:gd name="T66" fmla="*/ 55 w 70"/>
                        <a:gd name="T67" fmla="*/ 81 h 83"/>
                        <a:gd name="T68" fmla="*/ 59 w 70"/>
                        <a:gd name="T69" fmla="*/ 79 h 83"/>
                        <a:gd name="T70" fmla="*/ 63 w 70"/>
                        <a:gd name="T71" fmla="*/ 76 h 83"/>
                        <a:gd name="T72" fmla="*/ 66 w 70"/>
                        <a:gd name="T73" fmla="*/ 72 h 83"/>
                        <a:gd name="T74" fmla="*/ 68 w 70"/>
                        <a:gd name="T75" fmla="*/ 67 h 83"/>
                        <a:gd name="T76" fmla="*/ 70 w 70"/>
                        <a:gd name="T77" fmla="*/ 59 h 83"/>
                        <a:gd name="T78" fmla="*/ 68 w 70"/>
                        <a:gd name="T79" fmla="*/ 52 h 83"/>
                        <a:gd name="T80" fmla="*/ 66 w 70"/>
                        <a:gd name="T81" fmla="*/ 46 h 83"/>
                        <a:gd name="T82" fmla="*/ 63 w 70"/>
                        <a:gd name="T83" fmla="*/ 42 h 83"/>
                        <a:gd name="T84" fmla="*/ 57 w 70"/>
                        <a:gd name="T85" fmla="*/ 39 h 83"/>
                        <a:gd name="T86" fmla="*/ 61 w 70"/>
                        <a:gd name="T87" fmla="*/ 37 h 83"/>
                        <a:gd name="T88" fmla="*/ 63 w 70"/>
                        <a:gd name="T89" fmla="*/ 33 h 83"/>
                        <a:gd name="T90" fmla="*/ 66 w 70"/>
                        <a:gd name="T91" fmla="*/ 28 h 83"/>
                        <a:gd name="T92" fmla="*/ 66 w 70"/>
                        <a:gd name="T93" fmla="*/ 22 h 83"/>
                        <a:gd name="T94" fmla="*/ 66 w 70"/>
                        <a:gd name="T95" fmla="*/ 15 h 83"/>
                        <a:gd name="T96" fmla="*/ 63 w 70"/>
                        <a:gd name="T97" fmla="*/ 9 h 83"/>
                        <a:gd name="T98" fmla="*/ 59 w 70"/>
                        <a:gd name="T99" fmla="*/ 5 h 83"/>
                        <a:gd name="T100" fmla="*/ 53 w 70"/>
                        <a:gd name="T101" fmla="*/ 2 h 83"/>
                        <a:gd name="T102" fmla="*/ 48 w 70"/>
                        <a:gd name="T103" fmla="*/ 0 h 83"/>
                        <a:gd name="T104" fmla="*/ 40 w 70"/>
                        <a:gd name="T105" fmla="*/ 0 h 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70"/>
                        <a:gd name="T160" fmla="*/ 0 h 83"/>
                        <a:gd name="T161" fmla="*/ 70 w 70"/>
                        <a:gd name="T162" fmla="*/ 83 h 8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70" h="83">
                          <a:moveTo>
                            <a:pt x="35" y="15"/>
                          </a:moveTo>
                          <a:lnTo>
                            <a:pt x="40" y="15"/>
                          </a:lnTo>
                          <a:lnTo>
                            <a:pt x="46" y="15"/>
                          </a:lnTo>
                          <a:lnTo>
                            <a:pt x="48" y="16"/>
                          </a:lnTo>
                          <a:lnTo>
                            <a:pt x="50" y="20"/>
                          </a:lnTo>
                          <a:lnTo>
                            <a:pt x="50" y="24"/>
                          </a:lnTo>
                          <a:lnTo>
                            <a:pt x="50" y="28"/>
                          </a:lnTo>
                          <a:lnTo>
                            <a:pt x="46" y="31"/>
                          </a:lnTo>
                          <a:lnTo>
                            <a:pt x="42" y="33"/>
                          </a:lnTo>
                          <a:lnTo>
                            <a:pt x="38" y="33"/>
                          </a:lnTo>
                          <a:lnTo>
                            <a:pt x="18" y="33"/>
                          </a:lnTo>
                          <a:lnTo>
                            <a:pt x="18" y="15"/>
                          </a:lnTo>
                          <a:lnTo>
                            <a:pt x="35" y="15"/>
                          </a:lnTo>
                          <a:close/>
                          <a:moveTo>
                            <a:pt x="38" y="46"/>
                          </a:moveTo>
                          <a:lnTo>
                            <a:pt x="42" y="48"/>
                          </a:lnTo>
                          <a:lnTo>
                            <a:pt x="46" y="48"/>
                          </a:lnTo>
                          <a:lnTo>
                            <a:pt x="50" y="50"/>
                          </a:lnTo>
                          <a:lnTo>
                            <a:pt x="51" y="54"/>
                          </a:lnTo>
                          <a:lnTo>
                            <a:pt x="51" y="57"/>
                          </a:lnTo>
                          <a:lnTo>
                            <a:pt x="51" y="63"/>
                          </a:lnTo>
                          <a:lnTo>
                            <a:pt x="50" y="67"/>
                          </a:lnTo>
                          <a:lnTo>
                            <a:pt x="46" y="68"/>
                          </a:lnTo>
                          <a:lnTo>
                            <a:pt x="42" y="68"/>
                          </a:lnTo>
                          <a:lnTo>
                            <a:pt x="38" y="70"/>
                          </a:lnTo>
                          <a:lnTo>
                            <a:pt x="18" y="70"/>
                          </a:lnTo>
                          <a:lnTo>
                            <a:pt x="18" y="46"/>
                          </a:lnTo>
                          <a:lnTo>
                            <a:pt x="38" y="46"/>
                          </a:lnTo>
                          <a:close/>
                          <a:moveTo>
                            <a:pt x="40" y="0"/>
                          </a:move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38" y="83"/>
                          </a:lnTo>
                          <a:lnTo>
                            <a:pt x="44" y="83"/>
                          </a:lnTo>
                          <a:lnTo>
                            <a:pt x="50" y="83"/>
                          </a:lnTo>
                          <a:lnTo>
                            <a:pt x="55" y="81"/>
                          </a:lnTo>
                          <a:lnTo>
                            <a:pt x="59" y="79"/>
                          </a:lnTo>
                          <a:lnTo>
                            <a:pt x="63" y="76"/>
                          </a:lnTo>
                          <a:lnTo>
                            <a:pt x="66" y="72"/>
                          </a:lnTo>
                          <a:lnTo>
                            <a:pt x="68" y="67"/>
                          </a:lnTo>
                          <a:lnTo>
                            <a:pt x="70" y="59"/>
                          </a:lnTo>
                          <a:lnTo>
                            <a:pt x="68" y="52"/>
                          </a:lnTo>
                          <a:lnTo>
                            <a:pt x="66" y="46"/>
                          </a:lnTo>
                          <a:lnTo>
                            <a:pt x="63" y="42"/>
                          </a:lnTo>
                          <a:lnTo>
                            <a:pt x="57" y="39"/>
                          </a:lnTo>
                          <a:lnTo>
                            <a:pt x="61" y="37"/>
                          </a:lnTo>
                          <a:lnTo>
                            <a:pt x="63" y="33"/>
                          </a:lnTo>
                          <a:lnTo>
                            <a:pt x="66" y="28"/>
                          </a:lnTo>
                          <a:lnTo>
                            <a:pt x="66" y="22"/>
                          </a:lnTo>
                          <a:lnTo>
                            <a:pt x="66" y="15"/>
                          </a:lnTo>
                          <a:lnTo>
                            <a:pt x="63" y="9"/>
                          </a:lnTo>
                          <a:lnTo>
                            <a:pt x="59" y="5"/>
                          </a:lnTo>
                          <a:lnTo>
                            <a:pt x="53" y="2"/>
                          </a:lnTo>
                          <a:lnTo>
                            <a:pt x="48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9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0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1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154" y="3018"/>
                      <a:ext cx="195" cy="119"/>
                    </a:xfrm>
                    <a:custGeom>
                      <a:avLst/>
                      <a:gdLst>
                        <a:gd name="T0" fmla="*/ 99 w 195"/>
                        <a:gd name="T1" fmla="*/ 119 h 119"/>
                        <a:gd name="T2" fmla="*/ 128 w 195"/>
                        <a:gd name="T3" fmla="*/ 117 h 119"/>
                        <a:gd name="T4" fmla="*/ 156 w 195"/>
                        <a:gd name="T5" fmla="*/ 109 h 119"/>
                        <a:gd name="T6" fmla="*/ 177 w 195"/>
                        <a:gd name="T7" fmla="*/ 98 h 119"/>
                        <a:gd name="T8" fmla="*/ 191 w 195"/>
                        <a:gd name="T9" fmla="*/ 83 h 119"/>
                        <a:gd name="T10" fmla="*/ 195 w 195"/>
                        <a:gd name="T11" fmla="*/ 69 h 119"/>
                        <a:gd name="T12" fmla="*/ 191 w 195"/>
                        <a:gd name="T13" fmla="*/ 50 h 119"/>
                        <a:gd name="T14" fmla="*/ 177 w 195"/>
                        <a:gd name="T15" fmla="*/ 32 h 119"/>
                        <a:gd name="T16" fmla="*/ 156 w 195"/>
                        <a:gd name="T17" fmla="*/ 17 h 119"/>
                        <a:gd name="T18" fmla="*/ 128 w 195"/>
                        <a:gd name="T19" fmla="*/ 6 h 119"/>
                        <a:gd name="T20" fmla="*/ 99 w 195"/>
                        <a:gd name="T21" fmla="*/ 0 h 119"/>
                        <a:gd name="T22" fmla="*/ 67 w 195"/>
                        <a:gd name="T23" fmla="*/ 6 h 119"/>
                        <a:gd name="T24" fmla="*/ 41 w 195"/>
                        <a:gd name="T25" fmla="*/ 17 h 119"/>
                        <a:gd name="T26" fmla="*/ 19 w 195"/>
                        <a:gd name="T27" fmla="*/ 32 h 119"/>
                        <a:gd name="T28" fmla="*/ 6 w 195"/>
                        <a:gd name="T29" fmla="*/ 50 h 119"/>
                        <a:gd name="T30" fmla="*/ 0 w 195"/>
                        <a:gd name="T31" fmla="*/ 69 h 119"/>
                        <a:gd name="T32" fmla="*/ 6 w 195"/>
                        <a:gd name="T33" fmla="*/ 83 h 119"/>
                        <a:gd name="T34" fmla="*/ 19 w 195"/>
                        <a:gd name="T35" fmla="*/ 98 h 119"/>
                        <a:gd name="T36" fmla="*/ 41 w 195"/>
                        <a:gd name="T37" fmla="*/ 109 h 119"/>
                        <a:gd name="T38" fmla="*/ 67 w 195"/>
                        <a:gd name="T39" fmla="*/ 117 h 119"/>
                        <a:gd name="T40" fmla="*/ 99 w 195"/>
                        <a:gd name="T41" fmla="*/ 119 h 11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5"/>
                        <a:gd name="T64" fmla="*/ 0 h 119"/>
                        <a:gd name="T65" fmla="*/ 195 w 195"/>
                        <a:gd name="T66" fmla="*/ 119 h 11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5" h="119">
                          <a:moveTo>
                            <a:pt x="99" y="119"/>
                          </a:moveTo>
                          <a:lnTo>
                            <a:pt x="128" y="117"/>
                          </a:lnTo>
                          <a:lnTo>
                            <a:pt x="156" y="109"/>
                          </a:lnTo>
                          <a:lnTo>
                            <a:pt x="177" y="98"/>
                          </a:lnTo>
                          <a:lnTo>
                            <a:pt x="191" y="83"/>
                          </a:lnTo>
                          <a:lnTo>
                            <a:pt x="195" y="69"/>
                          </a:lnTo>
                          <a:lnTo>
                            <a:pt x="191" y="50"/>
                          </a:lnTo>
                          <a:lnTo>
                            <a:pt x="177" y="32"/>
                          </a:lnTo>
                          <a:lnTo>
                            <a:pt x="156" y="17"/>
                          </a:lnTo>
                          <a:lnTo>
                            <a:pt x="128" y="6"/>
                          </a:lnTo>
                          <a:lnTo>
                            <a:pt x="99" y="0"/>
                          </a:lnTo>
                          <a:lnTo>
                            <a:pt x="67" y="6"/>
                          </a:lnTo>
                          <a:lnTo>
                            <a:pt x="41" y="17"/>
                          </a:lnTo>
                          <a:lnTo>
                            <a:pt x="19" y="32"/>
                          </a:lnTo>
                          <a:lnTo>
                            <a:pt x="6" y="50"/>
                          </a:lnTo>
                          <a:lnTo>
                            <a:pt x="0" y="69"/>
                          </a:lnTo>
                          <a:lnTo>
                            <a:pt x="6" y="83"/>
                          </a:lnTo>
                          <a:lnTo>
                            <a:pt x="19" y="98"/>
                          </a:lnTo>
                          <a:lnTo>
                            <a:pt x="41" y="109"/>
                          </a:lnTo>
                          <a:lnTo>
                            <a:pt x="67" y="117"/>
                          </a:lnTo>
                          <a:lnTo>
                            <a:pt x="99" y="119"/>
                          </a:lnTo>
                          <a:close/>
                        </a:path>
                      </a:pathLst>
                    </a:custGeom>
                    <a:solidFill>
                      <a:srgbClr val="5B5B5B"/>
                    </a:solidFill>
                    <a:ln w="0">
                      <a:solidFill>
                        <a:srgbClr val="5B5B5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2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167" y="3020"/>
                      <a:ext cx="171" cy="104"/>
                    </a:xfrm>
                    <a:custGeom>
                      <a:avLst/>
                      <a:gdLst>
                        <a:gd name="T0" fmla="*/ 86 w 171"/>
                        <a:gd name="T1" fmla="*/ 104 h 104"/>
                        <a:gd name="T2" fmla="*/ 112 w 171"/>
                        <a:gd name="T3" fmla="*/ 100 h 104"/>
                        <a:gd name="T4" fmla="*/ 136 w 171"/>
                        <a:gd name="T5" fmla="*/ 94 h 104"/>
                        <a:gd name="T6" fmla="*/ 154 w 171"/>
                        <a:gd name="T7" fmla="*/ 85 h 104"/>
                        <a:gd name="T8" fmla="*/ 165 w 171"/>
                        <a:gd name="T9" fmla="*/ 72 h 104"/>
                        <a:gd name="T10" fmla="*/ 171 w 171"/>
                        <a:gd name="T11" fmla="*/ 59 h 104"/>
                        <a:gd name="T12" fmla="*/ 165 w 171"/>
                        <a:gd name="T13" fmla="*/ 43 h 104"/>
                        <a:gd name="T14" fmla="*/ 154 w 171"/>
                        <a:gd name="T15" fmla="*/ 28 h 104"/>
                        <a:gd name="T16" fmla="*/ 136 w 171"/>
                        <a:gd name="T17" fmla="*/ 13 h 104"/>
                        <a:gd name="T18" fmla="*/ 112 w 171"/>
                        <a:gd name="T19" fmla="*/ 4 h 104"/>
                        <a:gd name="T20" fmla="*/ 86 w 171"/>
                        <a:gd name="T21" fmla="*/ 0 h 104"/>
                        <a:gd name="T22" fmla="*/ 58 w 171"/>
                        <a:gd name="T23" fmla="*/ 4 h 104"/>
                        <a:gd name="T24" fmla="*/ 34 w 171"/>
                        <a:gd name="T25" fmla="*/ 13 h 104"/>
                        <a:gd name="T26" fmla="*/ 17 w 171"/>
                        <a:gd name="T27" fmla="*/ 28 h 104"/>
                        <a:gd name="T28" fmla="*/ 4 w 171"/>
                        <a:gd name="T29" fmla="*/ 43 h 104"/>
                        <a:gd name="T30" fmla="*/ 0 w 171"/>
                        <a:gd name="T31" fmla="*/ 59 h 104"/>
                        <a:gd name="T32" fmla="*/ 4 w 171"/>
                        <a:gd name="T33" fmla="*/ 72 h 104"/>
                        <a:gd name="T34" fmla="*/ 17 w 171"/>
                        <a:gd name="T35" fmla="*/ 85 h 104"/>
                        <a:gd name="T36" fmla="*/ 34 w 171"/>
                        <a:gd name="T37" fmla="*/ 94 h 104"/>
                        <a:gd name="T38" fmla="*/ 58 w 171"/>
                        <a:gd name="T39" fmla="*/ 100 h 104"/>
                        <a:gd name="T40" fmla="*/ 86 w 171"/>
                        <a:gd name="T41" fmla="*/ 104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1"/>
                        <a:gd name="T64" fmla="*/ 0 h 104"/>
                        <a:gd name="T65" fmla="*/ 171 w 171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1" h="104">
                          <a:moveTo>
                            <a:pt x="86" y="104"/>
                          </a:moveTo>
                          <a:lnTo>
                            <a:pt x="112" y="100"/>
                          </a:lnTo>
                          <a:lnTo>
                            <a:pt x="136" y="94"/>
                          </a:lnTo>
                          <a:lnTo>
                            <a:pt x="154" y="85"/>
                          </a:lnTo>
                          <a:lnTo>
                            <a:pt x="165" y="72"/>
                          </a:lnTo>
                          <a:lnTo>
                            <a:pt x="171" y="59"/>
                          </a:lnTo>
                          <a:lnTo>
                            <a:pt x="165" y="43"/>
                          </a:lnTo>
                          <a:lnTo>
                            <a:pt x="154" y="28"/>
                          </a:lnTo>
                          <a:lnTo>
                            <a:pt x="136" y="13"/>
                          </a:lnTo>
                          <a:lnTo>
                            <a:pt x="112" y="4"/>
                          </a:lnTo>
                          <a:lnTo>
                            <a:pt x="86" y="0"/>
                          </a:lnTo>
                          <a:lnTo>
                            <a:pt x="58" y="4"/>
                          </a:lnTo>
                          <a:lnTo>
                            <a:pt x="34" y="13"/>
                          </a:lnTo>
                          <a:lnTo>
                            <a:pt x="17" y="28"/>
                          </a:lnTo>
                          <a:lnTo>
                            <a:pt x="4" y="43"/>
                          </a:lnTo>
                          <a:lnTo>
                            <a:pt x="0" y="59"/>
                          </a:lnTo>
                          <a:lnTo>
                            <a:pt x="4" y="72"/>
                          </a:lnTo>
                          <a:lnTo>
                            <a:pt x="17" y="85"/>
                          </a:lnTo>
                          <a:lnTo>
                            <a:pt x="34" y="94"/>
                          </a:lnTo>
                          <a:lnTo>
                            <a:pt x="58" y="100"/>
                          </a:lnTo>
                          <a:lnTo>
                            <a:pt x="86" y="104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0">
                      <a:solidFill>
                        <a:srgbClr val="76767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3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179" y="3022"/>
                      <a:ext cx="146" cy="87"/>
                    </a:xfrm>
                    <a:custGeom>
                      <a:avLst/>
                      <a:gdLst>
                        <a:gd name="T0" fmla="*/ 74 w 146"/>
                        <a:gd name="T1" fmla="*/ 87 h 87"/>
                        <a:gd name="T2" fmla="*/ 102 w 146"/>
                        <a:gd name="T3" fmla="*/ 85 h 87"/>
                        <a:gd name="T4" fmla="*/ 126 w 146"/>
                        <a:gd name="T5" fmla="*/ 76 h 87"/>
                        <a:gd name="T6" fmla="*/ 141 w 146"/>
                        <a:gd name="T7" fmla="*/ 65 h 87"/>
                        <a:gd name="T8" fmla="*/ 146 w 146"/>
                        <a:gd name="T9" fmla="*/ 50 h 87"/>
                        <a:gd name="T10" fmla="*/ 142 w 146"/>
                        <a:gd name="T11" fmla="*/ 35 h 87"/>
                        <a:gd name="T12" fmla="*/ 133 w 146"/>
                        <a:gd name="T13" fmla="*/ 22 h 87"/>
                        <a:gd name="T14" fmla="*/ 116 w 146"/>
                        <a:gd name="T15" fmla="*/ 11 h 87"/>
                        <a:gd name="T16" fmla="*/ 96 w 146"/>
                        <a:gd name="T17" fmla="*/ 2 h 87"/>
                        <a:gd name="T18" fmla="*/ 74 w 146"/>
                        <a:gd name="T19" fmla="*/ 0 h 87"/>
                        <a:gd name="T20" fmla="*/ 50 w 146"/>
                        <a:gd name="T21" fmla="*/ 2 h 87"/>
                        <a:gd name="T22" fmla="*/ 29 w 146"/>
                        <a:gd name="T23" fmla="*/ 11 h 87"/>
                        <a:gd name="T24" fmla="*/ 14 w 146"/>
                        <a:gd name="T25" fmla="*/ 22 h 87"/>
                        <a:gd name="T26" fmla="*/ 3 w 146"/>
                        <a:gd name="T27" fmla="*/ 35 h 87"/>
                        <a:gd name="T28" fmla="*/ 0 w 146"/>
                        <a:gd name="T29" fmla="*/ 50 h 87"/>
                        <a:gd name="T30" fmla="*/ 5 w 146"/>
                        <a:gd name="T31" fmla="*/ 65 h 87"/>
                        <a:gd name="T32" fmla="*/ 22 w 146"/>
                        <a:gd name="T33" fmla="*/ 76 h 87"/>
                        <a:gd name="T34" fmla="*/ 44 w 146"/>
                        <a:gd name="T35" fmla="*/ 85 h 87"/>
                        <a:gd name="T36" fmla="*/ 74 w 146"/>
                        <a:gd name="T37" fmla="*/ 87 h 8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6"/>
                        <a:gd name="T58" fmla="*/ 0 h 87"/>
                        <a:gd name="T59" fmla="*/ 146 w 146"/>
                        <a:gd name="T60" fmla="*/ 87 h 8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6" h="87">
                          <a:moveTo>
                            <a:pt x="74" y="87"/>
                          </a:moveTo>
                          <a:lnTo>
                            <a:pt x="102" y="85"/>
                          </a:lnTo>
                          <a:lnTo>
                            <a:pt x="126" y="76"/>
                          </a:lnTo>
                          <a:lnTo>
                            <a:pt x="141" y="65"/>
                          </a:lnTo>
                          <a:lnTo>
                            <a:pt x="146" y="50"/>
                          </a:lnTo>
                          <a:lnTo>
                            <a:pt x="142" y="35"/>
                          </a:lnTo>
                          <a:lnTo>
                            <a:pt x="133" y="22"/>
                          </a:lnTo>
                          <a:lnTo>
                            <a:pt x="116" y="11"/>
                          </a:lnTo>
                          <a:lnTo>
                            <a:pt x="96" y="2"/>
                          </a:lnTo>
                          <a:lnTo>
                            <a:pt x="74" y="0"/>
                          </a:lnTo>
                          <a:lnTo>
                            <a:pt x="50" y="2"/>
                          </a:lnTo>
                          <a:lnTo>
                            <a:pt x="29" y="11"/>
                          </a:lnTo>
                          <a:lnTo>
                            <a:pt x="14" y="22"/>
                          </a:lnTo>
                          <a:lnTo>
                            <a:pt x="3" y="35"/>
                          </a:lnTo>
                          <a:lnTo>
                            <a:pt x="0" y="50"/>
                          </a:lnTo>
                          <a:lnTo>
                            <a:pt x="5" y="65"/>
                          </a:lnTo>
                          <a:lnTo>
                            <a:pt x="22" y="76"/>
                          </a:lnTo>
                          <a:lnTo>
                            <a:pt x="44" y="85"/>
                          </a:lnTo>
                          <a:lnTo>
                            <a:pt x="74" y="87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 w="0">
                      <a:solidFill>
                        <a:srgbClr val="92929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4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192" y="3022"/>
                      <a:ext cx="122" cy="74"/>
                    </a:xfrm>
                    <a:custGeom>
                      <a:avLst/>
                      <a:gdLst>
                        <a:gd name="T0" fmla="*/ 61 w 122"/>
                        <a:gd name="T1" fmla="*/ 74 h 74"/>
                        <a:gd name="T2" fmla="*/ 85 w 122"/>
                        <a:gd name="T3" fmla="*/ 72 h 74"/>
                        <a:gd name="T4" fmla="*/ 103 w 122"/>
                        <a:gd name="T5" fmla="*/ 65 h 74"/>
                        <a:gd name="T6" fmla="*/ 116 w 122"/>
                        <a:gd name="T7" fmla="*/ 54 h 74"/>
                        <a:gd name="T8" fmla="*/ 122 w 122"/>
                        <a:gd name="T9" fmla="*/ 42 h 74"/>
                        <a:gd name="T10" fmla="*/ 116 w 122"/>
                        <a:gd name="T11" fmla="*/ 28 h 74"/>
                        <a:gd name="T12" fmla="*/ 103 w 122"/>
                        <a:gd name="T13" fmla="*/ 15 h 74"/>
                        <a:gd name="T14" fmla="*/ 85 w 122"/>
                        <a:gd name="T15" fmla="*/ 3 h 74"/>
                        <a:gd name="T16" fmla="*/ 61 w 122"/>
                        <a:gd name="T17" fmla="*/ 0 h 74"/>
                        <a:gd name="T18" fmla="*/ 37 w 122"/>
                        <a:gd name="T19" fmla="*/ 3 h 74"/>
                        <a:gd name="T20" fmla="*/ 18 w 122"/>
                        <a:gd name="T21" fmla="*/ 15 h 74"/>
                        <a:gd name="T22" fmla="*/ 5 w 122"/>
                        <a:gd name="T23" fmla="*/ 28 h 74"/>
                        <a:gd name="T24" fmla="*/ 0 w 122"/>
                        <a:gd name="T25" fmla="*/ 42 h 74"/>
                        <a:gd name="T26" fmla="*/ 5 w 122"/>
                        <a:gd name="T27" fmla="*/ 54 h 74"/>
                        <a:gd name="T28" fmla="*/ 18 w 122"/>
                        <a:gd name="T29" fmla="*/ 65 h 74"/>
                        <a:gd name="T30" fmla="*/ 37 w 122"/>
                        <a:gd name="T31" fmla="*/ 72 h 74"/>
                        <a:gd name="T32" fmla="*/ 61 w 122"/>
                        <a:gd name="T33" fmla="*/ 74 h 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22"/>
                        <a:gd name="T52" fmla="*/ 0 h 74"/>
                        <a:gd name="T53" fmla="*/ 122 w 122"/>
                        <a:gd name="T54" fmla="*/ 74 h 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22" h="74">
                          <a:moveTo>
                            <a:pt x="61" y="74"/>
                          </a:moveTo>
                          <a:lnTo>
                            <a:pt x="85" y="72"/>
                          </a:lnTo>
                          <a:lnTo>
                            <a:pt x="103" y="65"/>
                          </a:lnTo>
                          <a:lnTo>
                            <a:pt x="116" y="54"/>
                          </a:lnTo>
                          <a:lnTo>
                            <a:pt x="122" y="42"/>
                          </a:lnTo>
                          <a:lnTo>
                            <a:pt x="116" y="28"/>
                          </a:lnTo>
                          <a:lnTo>
                            <a:pt x="103" y="15"/>
                          </a:lnTo>
                          <a:lnTo>
                            <a:pt x="85" y="3"/>
                          </a:lnTo>
                          <a:lnTo>
                            <a:pt x="61" y="0"/>
                          </a:lnTo>
                          <a:lnTo>
                            <a:pt x="37" y="3"/>
                          </a:lnTo>
                          <a:lnTo>
                            <a:pt x="18" y="15"/>
                          </a:lnTo>
                          <a:lnTo>
                            <a:pt x="5" y="28"/>
                          </a:lnTo>
                          <a:lnTo>
                            <a:pt x="0" y="42"/>
                          </a:lnTo>
                          <a:lnTo>
                            <a:pt x="5" y="54"/>
                          </a:lnTo>
                          <a:lnTo>
                            <a:pt x="18" y="65"/>
                          </a:lnTo>
                          <a:lnTo>
                            <a:pt x="37" y="72"/>
                          </a:lnTo>
                          <a:lnTo>
                            <a:pt x="61" y="74"/>
                          </a:lnTo>
                          <a:close/>
                        </a:path>
                      </a:pathLst>
                    </a:custGeom>
                    <a:solidFill>
                      <a:srgbClr val="ADADAD"/>
                    </a:solidFill>
                    <a:ln w="0">
                      <a:solidFill>
                        <a:srgbClr val="ADADA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5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205" y="3024"/>
                      <a:ext cx="96" cy="59"/>
                    </a:xfrm>
                    <a:custGeom>
                      <a:avLst/>
                      <a:gdLst>
                        <a:gd name="T0" fmla="*/ 48 w 96"/>
                        <a:gd name="T1" fmla="*/ 59 h 59"/>
                        <a:gd name="T2" fmla="*/ 66 w 96"/>
                        <a:gd name="T3" fmla="*/ 55 h 59"/>
                        <a:gd name="T4" fmla="*/ 83 w 96"/>
                        <a:gd name="T5" fmla="*/ 50 h 59"/>
                        <a:gd name="T6" fmla="*/ 92 w 96"/>
                        <a:gd name="T7" fmla="*/ 42 h 59"/>
                        <a:gd name="T8" fmla="*/ 96 w 96"/>
                        <a:gd name="T9" fmla="*/ 33 h 59"/>
                        <a:gd name="T10" fmla="*/ 92 w 96"/>
                        <a:gd name="T11" fmla="*/ 22 h 59"/>
                        <a:gd name="T12" fmla="*/ 83 w 96"/>
                        <a:gd name="T13" fmla="*/ 11 h 59"/>
                        <a:gd name="T14" fmla="*/ 66 w 96"/>
                        <a:gd name="T15" fmla="*/ 1 h 59"/>
                        <a:gd name="T16" fmla="*/ 48 w 96"/>
                        <a:gd name="T17" fmla="*/ 0 h 59"/>
                        <a:gd name="T18" fmla="*/ 29 w 96"/>
                        <a:gd name="T19" fmla="*/ 1 h 59"/>
                        <a:gd name="T20" fmla="*/ 13 w 96"/>
                        <a:gd name="T21" fmla="*/ 11 h 59"/>
                        <a:gd name="T22" fmla="*/ 3 w 96"/>
                        <a:gd name="T23" fmla="*/ 22 h 59"/>
                        <a:gd name="T24" fmla="*/ 0 w 96"/>
                        <a:gd name="T25" fmla="*/ 33 h 59"/>
                        <a:gd name="T26" fmla="*/ 3 w 96"/>
                        <a:gd name="T27" fmla="*/ 42 h 59"/>
                        <a:gd name="T28" fmla="*/ 13 w 96"/>
                        <a:gd name="T29" fmla="*/ 50 h 59"/>
                        <a:gd name="T30" fmla="*/ 29 w 96"/>
                        <a:gd name="T31" fmla="*/ 55 h 59"/>
                        <a:gd name="T32" fmla="*/ 48 w 96"/>
                        <a:gd name="T33" fmla="*/ 59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6"/>
                        <a:gd name="T52" fmla="*/ 0 h 59"/>
                        <a:gd name="T53" fmla="*/ 96 w 96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6" h="59">
                          <a:moveTo>
                            <a:pt x="48" y="59"/>
                          </a:moveTo>
                          <a:lnTo>
                            <a:pt x="66" y="55"/>
                          </a:lnTo>
                          <a:lnTo>
                            <a:pt x="83" y="50"/>
                          </a:lnTo>
                          <a:lnTo>
                            <a:pt x="92" y="42"/>
                          </a:lnTo>
                          <a:lnTo>
                            <a:pt x="96" y="33"/>
                          </a:lnTo>
                          <a:lnTo>
                            <a:pt x="92" y="22"/>
                          </a:lnTo>
                          <a:lnTo>
                            <a:pt x="83" y="11"/>
                          </a:lnTo>
                          <a:lnTo>
                            <a:pt x="66" y="1"/>
                          </a:lnTo>
                          <a:lnTo>
                            <a:pt x="48" y="0"/>
                          </a:lnTo>
                          <a:lnTo>
                            <a:pt x="29" y="1"/>
                          </a:lnTo>
                          <a:lnTo>
                            <a:pt x="13" y="11"/>
                          </a:lnTo>
                          <a:lnTo>
                            <a:pt x="3" y="22"/>
                          </a:lnTo>
                          <a:lnTo>
                            <a:pt x="0" y="33"/>
                          </a:lnTo>
                          <a:lnTo>
                            <a:pt x="3" y="42"/>
                          </a:lnTo>
                          <a:lnTo>
                            <a:pt x="13" y="50"/>
                          </a:lnTo>
                          <a:lnTo>
                            <a:pt x="29" y="55"/>
                          </a:lnTo>
                          <a:lnTo>
                            <a:pt x="48" y="59"/>
                          </a:ln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C8C8C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6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216" y="3024"/>
                      <a:ext cx="74" cy="44"/>
                    </a:xfrm>
                    <a:custGeom>
                      <a:avLst/>
                      <a:gdLst>
                        <a:gd name="T0" fmla="*/ 37 w 74"/>
                        <a:gd name="T1" fmla="*/ 44 h 44"/>
                        <a:gd name="T2" fmla="*/ 55 w 74"/>
                        <a:gd name="T3" fmla="*/ 42 h 44"/>
                        <a:gd name="T4" fmla="*/ 68 w 74"/>
                        <a:gd name="T5" fmla="*/ 35 h 44"/>
                        <a:gd name="T6" fmla="*/ 74 w 74"/>
                        <a:gd name="T7" fmla="*/ 26 h 44"/>
                        <a:gd name="T8" fmla="*/ 68 w 74"/>
                        <a:gd name="T9" fmla="*/ 14 h 44"/>
                        <a:gd name="T10" fmla="*/ 55 w 74"/>
                        <a:gd name="T11" fmla="*/ 5 h 44"/>
                        <a:gd name="T12" fmla="*/ 37 w 74"/>
                        <a:gd name="T13" fmla="*/ 0 h 44"/>
                        <a:gd name="T14" fmla="*/ 18 w 74"/>
                        <a:gd name="T15" fmla="*/ 5 h 44"/>
                        <a:gd name="T16" fmla="*/ 5 w 74"/>
                        <a:gd name="T17" fmla="*/ 14 h 44"/>
                        <a:gd name="T18" fmla="*/ 0 w 74"/>
                        <a:gd name="T19" fmla="*/ 26 h 44"/>
                        <a:gd name="T20" fmla="*/ 5 w 74"/>
                        <a:gd name="T21" fmla="*/ 35 h 44"/>
                        <a:gd name="T22" fmla="*/ 18 w 74"/>
                        <a:gd name="T23" fmla="*/ 42 h 44"/>
                        <a:gd name="T24" fmla="*/ 37 w 74"/>
                        <a:gd name="T25" fmla="*/ 44 h 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4"/>
                        <a:gd name="T40" fmla="*/ 0 h 44"/>
                        <a:gd name="T41" fmla="*/ 74 w 74"/>
                        <a:gd name="T42" fmla="*/ 44 h 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4" h="44">
                          <a:moveTo>
                            <a:pt x="37" y="44"/>
                          </a:moveTo>
                          <a:lnTo>
                            <a:pt x="55" y="42"/>
                          </a:lnTo>
                          <a:lnTo>
                            <a:pt x="68" y="35"/>
                          </a:lnTo>
                          <a:lnTo>
                            <a:pt x="74" y="26"/>
                          </a:lnTo>
                          <a:lnTo>
                            <a:pt x="68" y="14"/>
                          </a:lnTo>
                          <a:lnTo>
                            <a:pt x="55" y="5"/>
                          </a:lnTo>
                          <a:lnTo>
                            <a:pt x="37" y="0"/>
                          </a:lnTo>
                          <a:lnTo>
                            <a:pt x="18" y="5"/>
                          </a:lnTo>
                          <a:lnTo>
                            <a:pt x="5" y="14"/>
                          </a:lnTo>
                          <a:lnTo>
                            <a:pt x="0" y="26"/>
                          </a:lnTo>
                          <a:lnTo>
                            <a:pt x="5" y="35"/>
                          </a:lnTo>
                          <a:lnTo>
                            <a:pt x="18" y="42"/>
                          </a:lnTo>
                          <a:lnTo>
                            <a:pt x="37" y="44"/>
                          </a:lnTo>
                          <a:close/>
                        </a:path>
                      </a:pathLst>
                    </a:custGeom>
                    <a:solidFill>
                      <a:srgbClr val="E4E4E4"/>
                    </a:solidFill>
                    <a:ln w="0">
                      <a:solidFill>
                        <a:srgbClr val="E4E4E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7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236" y="3033"/>
                      <a:ext cx="50" cy="30"/>
                    </a:xfrm>
                    <a:custGeom>
                      <a:avLst/>
                      <a:gdLst>
                        <a:gd name="T0" fmla="*/ 26 w 50"/>
                        <a:gd name="T1" fmla="*/ 30 h 30"/>
                        <a:gd name="T2" fmla="*/ 33 w 50"/>
                        <a:gd name="T3" fmla="*/ 30 h 30"/>
                        <a:gd name="T4" fmla="*/ 39 w 50"/>
                        <a:gd name="T5" fmla="*/ 28 h 30"/>
                        <a:gd name="T6" fmla="*/ 45 w 50"/>
                        <a:gd name="T7" fmla="*/ 24 h 30"/>
                        <a:gd name="T8" fmla="*/ 48 w 50"/>
                        <a:gd name="T9" fmla="*/ 22 h 30"/>
                        <a:gd name="T10" fmla="*/ 50 w 50"/>
                        <a:gd name="T11" fmla="*/ 17 h 30"/>
                        <a:gd name="T12" fmla="*/ 48 w 50"/>
                        <a:gd name="T13" fmla="*/ 13 h 30"/>
                        <a:gd name="T14" fmla="*/ 45 w 50"/>
                        <a:gd name="T15" fmla="*/ 9 h 30"/>
                        <a:gd name="T16" fmla="*/ 39 w 50"/>
                        <a:gd name="T17" fmla="*/ 4 h 30"/>
                        <a:gd name="T18" fmla="*/ 33 w 50"/>
                        <a:gd name="T19" fmla="*/ 2 h 30"/>
                        <a:gd name="T20" fmla="*/ 26 w 50"/>
                        <a:gd name="T21" fmla="*/ 0 h 30"/>
                        <a:gd name="T22" fmla="*/ 17 w 50"/>
                        <a:gd name="T23" fmla="*/ 2 h 30"/>
                        <a:gd name="T24" fmla="*/ 11 w 50"/>
                        <a:gd name="T25" fmla="*/ 4 h 30"/>
                        <a:gd name="T26" fmla="*/ 6 w 50"/>
                        <a:gd name="T27" fmla="*/ 9 h 30"/>
                        <a:gd name="T28" fmla="*/ 2 w 50"/>
                        <a:gd name="T29" fmla="*/ 13 h 30"/>
                        <a:gd name="T30" fmla="*/ 0 w 50"/>
                        <a:gd name="T31" fmla="*/ 17 h 30"/>
                        <a:gd name="T32" fmla="*/ 2 w 50"/>
                        <a:gd name="T33" fmla="*/ 22 h 30"/>
                        <a:gd name="T34" fmla="*/ 6 w 50"/>
                        <a:gd name="T35" fmla="*/ 24 h 30"/>
                        <a:gd name="T36" fmla="*/ 11 w 50"/>
                        <a:gd name="T37" fmla="*/ 28 h 30"/>
                        <a:gd name="T38" fmla="*/ 17 w 50"/>
                        <a:gd name="T39" fmla="*/ 30 h 30"/>
                        <a:gd name="T40" fmla="*/ 26 w 50"/>
                        <a:gd name="T41" fmla="*/ 30 h 3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50"/>
                        <a:gd name="T64" fmla="*/ 0 h 30"/>
                        <a:gd name="T65" fmla="*/ 50 w 50"/>
                        <a:gd name="T66" fmla="*/ 30 h 3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50" h="30">
                          <a:moveTo>
                            <a:pt x="26" y="30"/>
                          </a:moveTo>
                          <a:lnTo>
                            <a:pt x="33" y="30"/>
                          </a:lnTo>
                          <a:lnTo>
                            <a:pt x="39" y="28"/>
                          </a:lnTo>
                          <a:lnTo>
                            <a:pt x="45" y="24"/>
                          </a:lnTo>
                          <a:lnTo>
                            <a:pt x="48" y="22"/>
                          </a:lnTo>
                          <a:lnTo>
                            <a:pt x="50" y="17"/>
                          </a:lnTo>
                          <a:lnTo>
                            <a:pt x="48" y="13"/>
                          </a:lnTo>
                          <a:lnTo>
                            <a:pt x="45" y="9"/>
                          </a:lnTo>
                          <a:lnTo>
                            <a:pt x="39" y="4"/>
                          </a:lnTo>
                          <a:lnTo>
                            <a:pt x="33" y="2"/>
                          </a:lnTo>
                          <a:lnTo>
                            <a:pt x="26" y="0"/>
                          </a:lnTo>
                          <a:lnTo>
                            <a:pt x="17" y="2"/>
                          </a:lnTo>
                          <a:lnTo>
                            <a:pt x="11" y="4"/>
                          </a:lnTo>
                          <a:lnTo>
                            <a:pt x="6" y="9"/>
                          </a:lnTo>
                          <a:lnTo>
                            <a:pt x="2" y="13"/>
                          </a:lnTo>
                          <a:lnTo>
                            <a:pt x="0" y="17"/>
                          </a:lnTo>
                          <a:lnTo>
                            <a:pt x="2" y="22"/>
                          </a:lnTo>
                          <a:lnTo>
                            <a:pt x="6" y="24"/>
                          </a:lnTo>
                          <a:lnTo>
                            <a:pt x="11" y="28"/>
                          </a:lnTo>
                          <a:lnTo>
                            <a:pt x="17" y="30"/>
                          </a:lnTo>
                          <a:lnTo>
                            <a:pt x="26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8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9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0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303" y="3331"/>
                      <a:ext cx="308" cy="308"/>
                    </a:xfrm>
                    <a:custGeom>
                      <a:avLst/>
                      <a:gdLst>
                        <a:gd name="T0" fmla="*/ 137 w 308"/>
                        <a:gd name="T1" fmla="*/ 308 h 308"/>
                        <a:gd name="T2" fmla="*/ 102 w 308"/>
                        <a:gd name="T3" fmla="*/ 305 h 308"/>
                        <a:gd name="T4" fmla="*/ 72 w 308"/>
                        <a:gd name="T5" fmla="*/ 295 h 308"/>
                        <a:gd name="T6" fmla="*/ 48 w 308"/>
                        <a:gd name="T7" fmla="*/ 282 h 308"/>
                        <a:gd name="T8" fmla="*/ 31 w 308"/>
                        <a:gd name="T9" fmla="*/ 269 h 308"/>
                        <a:gd name="T10" fmla="*/ 18 w 308"/>
                        <a:gd name="T11" fmla="*/ 254 h 308"/>
                        <a:gd name="T12" fmla="*/ 9 w 308"/>
                        <a:gd name="T13" fmla="*/ 241 h 308"/>
                        <a:gd name="T14" fmla="*/ 4 w 308"/>
                        <a:gd name="T15" fmla="*/ 230 h 308"/>
                        <a:gd name="T16" fmla="*/ 0 w 308"/>
                        <a:gd name="T17" fmla="*/ 223 h 308"/>
                        <a:gd name="T18" fmla="*/ 0 w 308"/>
                        <a:gd name="T19" fmla="*/ 219 h 308"/>
                        <a:gd name="T20" fmla="*/ 0 w 308"/>
                        <a:gd name="T21" fmla="*/ 0 h 308"/>
                        <a:gd name="T22" fmla="*/ 308 w 308"/>
                        <a:gd name="T23" fmla="*/ 2 h 308"/>
                        <a:gd name="T24" fmla="*/ 308 w 308"/>
                        <a:gd name="T25" fmla="*/ 199 h 308"/>
                        <a:gd name="T26" fmla="*/ 300 w 308"/>
                        <a:gd name="T27" fmla="*/ 214 h 308"/>
                        <a:gd name="T28" fmla="*/ 295 w 308"/>
                        <a:gd name="T29" fmla="*/ 228 h 308"/>
                        <a:gd name="T30" fmla="*/ 287 w 308"/>
                        <a:gd name="T31" fmla="*/ 241 h 308"/>
                        <a:gd name="T32" fmla="*/ 282 w 308"/>
                        <a:gd name="T33" fmla="*/ 249 h 308"/>
                        <a:gd name="T34" fmla="*/ 280 w 308"/>
                        <a:gd name="T35" fmla="*/ 253 h 308"/>
                        <a:gd name="T36" fmla="*/ 265 w 308"/>
                        <a:gd name="T37" fmla="*/ 267 h 308"/>
                        <a:gd name="T38" fmla="*/ 245 w 308"/>
                        <a:gd name="T39" fmla="*/ 279 h 308"/>
                        <a:gd name="T40" fmla="*/ 220 w 308"/>
                        <a:gd name="T41" fmla="*/ 288 h 308"/>
                        <a:gd name="T42" fmla="*/ 196 w 308"/>
                        <a:gd name="T43" fmla="*/ 295 h 308"/>
                        <a:gd name="T44" fmla="*/ 174 w 308"/>
                        <a:gd name="T45" fmla="*/ 301 h 308"/>
                        <a:gd name="T46" fmla="*/ 156 w 308"/>
                        <a:gd name="T47" fmla="*/ 305 h 308"/>
                        <a:gd name="T48" fmla="*/ 143 w 308"/>
                        <a:gd name="T49" fmla="*/ 308 h 308"/>
                        <a:gd name="T50" fmla="*/ 137 w 308"/>
                        <a:gd name="T51" fmla="*/ 308 h 308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8"/>
                        <a:gd name="T79" fmla="*/ 0 h 308"/>
                        <a:gd name="T80" fmla="*/ 308 w 308"/>
                        <a:gd name="T81" fmla="*/ 308 h 308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8" h="308">
                          <a:moveTo>
                            <a:pt x="137" y="308"/>
                          </a:moveTo>
                          <a:lnTo>
                            <a:pt x="102" y="305"/>
                          </a:lnTo>
                          <a:lnTo>
                            <a:pt x="72" y="295"/>
                          </a:lnTo>
                          <a:lnTo>
                            <a:pt x="48" y="282"/>
                          </a:lnTo>
                          <a:lnTo>
                            <a:pt x="31" y="269"/>
                          </a:lnTo>
                          <a:lnTo>
                            <a:pt x="18" y="254"/>
                          </a:lnTo>
                          <a:lnTo>
                            <a:pt x="9" y="241"/>
                          </a:lnTo>
                          <a:lnTo>
                            <a:pt x="4" y="230"/>
                          </a:lnTo>
                          <a:lnTo>
                            <a:pt x="0" y="223"/>
                          </a:lnTo>
                          <a:lnTo>
                            <a:pt x="0" y="219"/>
                          </a:lnTo>
                          <a:lnTo>
                            <a:pt x="0" y="0"/>
                          </a:lnTo>
                          <a:lnTo>
                            <a:pt x="308" y="2"/>
                          </a:lnTo>
                          <a:lnTo>
                            <a:pt x="308" y="199"/>
                          </a:lnTo>
                          <a:lnTo>
                            <a:pt x="300" y="214"/>
                          </a:lnTo>
                          <a:lnTo>
                            <a:pt x="295" y="228"/>
                          </a:lnTo>
                          <a:lnTo>
                            <a:pt x="287" y="241"/>
                          </a:lnTo>
                          <a:lnTo>
                            <a:pt x="282" y="249"/>
                          </a:lnTo>
                          <a:lnTo>
                            <a:pt x="280" y="253"/>
                          </a:lnTo>
                          <a:lnTo>
                            <a:pt x="265" y="267"/>
                          </a:lnTo>
                          <a:lnTo>
                            <a:pt x="245" y="279"/>
                          </a:lnTo>
                          <a:lnTo>
                            <a:pt x="220" y="288"/>
                          </a:lnTo>
                          <a:lnTo>
                            <a:pt x="196" y="295"/>
                          </a:lnTo>
                          <a:lnTo>
                            <a:pt x="174" y="301"/>
                          </a:lnTo>
                          <a:lnTo>
                            <a:pt x="156" y="305"/>
                          </a:lnTo>
                          <a:lnTo>
                            <a:pt x="143" y="308"/>
                          </a:lnTo>
                          <a:lnTo>
                            <a:pt x="137" y="308"/>
                          </a:lnTo>
                          <a:close/>
                        </a:path>
                      </a:pathLst>
                    </a:custGeom>
                    <a:solidFill>
                      <a:srgbClr val="1A1A1A"/>
                    </a:solidFill>
                    <a:ln w="0">
                      <a:solidFill>
                        <a:srgbClr val="1A1A1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1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320" y="3331"/>
                      <a:ext cx="278" cy="306"/>
                    </a:xfrm>
                    <a:custGeom>
                      <a:avLst/>
                      <a:gdLst>
                        <a:gd name="T0" fmla="*/ 127 w 278"/>
                        <a:gd name="T1" fmla="*/ 306 h 306"/>
                        <a:gd name="T2" fmla="*/ 94 w 278"/>
                        <a:gd name="T3" fmla="*/ 303 h 306"/>
                        <a:gd name="T4" fmla="*/ 66 w 278"/>
                        <a:gd name="T5" fmla="*/ 295 h 306"/>
                        <a:gd name="T6" fmla="*/ 46 w 278"/>
                        <a:gd name="T7" fmla="*/ 286 h 306"/>
                        <a:gd name="T8" fmla="*/ 29 w 278"/>
                        <a:gd name="T9" fmla="*/ 273 h 306"/>
                        <a:gd name="T10" fmla="*/ 16 w 278"/>
                        <a:gd name="T11" fmla="*/ 260 h 306"/>
                        <a:gd name="T12" fmla="*/ 9 w 278"/>
                        <a:gd name="T13" fmla="*/ 249 h 306"/>
                        <a:gd name="T14" fmla="*/ 3 w 278"/>
                        <a:gd name="T15" fmla="*/ 238 h 306"/>
                        <a:gd name="T16" fmla="*/ 1 w 278"/>
                        <a:gd name="T17" fmla="*/ 232 h 306"/>
                        <a:gd name="T18" fmla="*/ 0 w 278"/>
                        <a:gd name="T19" fmla="*/ 228 h 306"/>
                        <a:gd name="T20" fmla="*/ 0 w 278"/>
                        <a:gd name="T21" fmla="*/ 0 h 306"/>
                        <a:gd name="T22" fmla="*/ 278 w 278"/>
                        <a:gd name="T23" fmla="*/ 2 h 306"/>
                        <a:gd name="T24" fmla="*/ 278 w 278"/>
                        <a:gd name="T25" fmla="*/ 191 h 306"/>
                        <a:gd name="T26" fmla="*/ 272 w 278"/>
                        <a:gd name="T27" fmla="*/ 206 h 306"/>
                        <a:gd name="T28" fmla="*/ 267 w 278"/>
                        <a:gd name="T29" fmla="*/ 219 h 306"/>
                        <a:gd name="T30" fmla="*/ 261 w 278"/>
                        <a:gd name="T31" fmla="*/ 232 h 306"/>
                        <a:gd name="T32" fmla="*/ 255 w 278"/>
                        <a:gd name="T33" fmla="*/ 240 h 306"/>
                        <a:gd name="T34" fmla="*/ 254 w 278"/>
                        <a:gd name="T35" fmla="*/ 243 h 306"/>
                        <a:gd name="T36" fmla="*/ 241 w 278"/>
                        <a:gd name="T37" fmla="*/ 256 h 306"/>
                        <a:gd name="T38" fmla="*/ 222 w 278"/>
                        <a:gd name="T39" fmla="*/ 269 h 306"/>
                        <a:gd name="T40" fmla="*/ 202 w 278"/>
                        <a:gd name="T41" fmla="*/ 280 h 306"/>
                        <a:gd name="T42" fmla="*/ 179 w 278"/>
                        <a:gd name="T43" fmla="*/ 290 h 306"/>
                        <a:gd name="T44" fmla="*/ 159 w 278"/>
                        <a:gd name="T45" fmla="*/ 297 h 306"/>
                        <a:gd name="T46" fmla="*/ 142 w 278"/>
                        <a:gd name="T47" fmla="*/ 303 h 306"/>
                        <a:gd name="T48" fmla="*/ 131 w 278"/>
                        <a:gd name="T49" fmla="*/ 306 h 306"/>
                        <a:gd name="T50" fmla="*/ 127 w 278"/>
                        <a:gd name="T51" fmla="*/ 306 h 30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78"/>
                        <a:gd name="T79" fmla="*/ 0 h 306"/>
                        <a:gd name="T80" fmla="*/ 278 w 278"/>
                        <a:gd name="T81" fmla="*/ 306 h 30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78" h="306">
                          <a:moveTo>
                            <a:pt x="127" y="306"/>
                          </a:moveTo>
                          <a:lnTo>
                            <a:pt x="94" y="303"/>
                          </a:lnTo>
                          <a:lnTo>
                            <a:pt x="66" y="295"/>
                          </a:lnTo>
                          <a:lnTo>
                            <a:pt x="46" y="286"/>
                          </a:lnTo>
                          <a:lnTo>
                            <a:pt x="29" y="273"/>
                          </a:lnTo>
                          <a:lnTo>
                            <a:pt x="16" y="260"/>
                          </a:lnTo>
                          <a:lnTo>
                            <a:pt x="9" y="249"/>
                          </a:lnTo>
                          <a:lnTo>
                            <a:pt x="3" y="238"/>
                          </a:lnTo>
                          <a:lnTo>
                            <a:pt x="1" y="232"/>
                          </a:lnTo>
                          <a:lnTo>
                            <a:pt x="0" y="228"/>
                          </a:lnTo>
                          <a:lnTo>
                            <a:pt x="0" y="0"/>
                          </a:lnTo>
                          <a:lnTo>
                            <a:pt x="278" y="2"/>
                          </a:lnTo>
                          <a:lnTo>
                            <a:pt x="278" y="191"/>
                          </a:lnTo>
                          <a:lnTo>
                            <a:pt x="272" y="206"/>
                          </a:lnTo>
                          <a:lnTo>
                            <a:pt x="267" y="219"/>
                          </a:lnTo>
                          <a:lnTo>
                            <a:pt x="261" y="232"/>
                          </a:lnTo>
                          <a:lnTo>
                            <a:pt x="255" y="240"/>
                          </a:lnTo>
                          <a:lnTo>
                            <a:pt x="254" y="243"/>
                          </a:lnTo>
                          <a:lnTo>
                            <a:pt x="241" y="256"/>
                          </a:lnTo>
                          <a:lnTo>
                            <a:pt x="222" y="269"/>
                          </a:lnTo>
                          <a:lnTo>
                            <a:pt x="202" y="280"/>
                          </a:lnTo>
                          <a:lnTo>
                            <a:pt x="179" y="290"/>
                          </a:lnTo>
                          <a:lnTo>
                            <a:pt x="159" y="297"/>
                          </a:lnTo>
                          <a:lnTo>
                            <a:pt x="142" y="303"/>
                          </a:lnTo>
                          <a:lnTo>
                            <a:pt x="131" y="306"/>
                          </a:lnTo>
                          <a:lnTo>
                            <a:pt x="127" y="3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0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2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338" y="3331"/>
                      <a:ext cx="249" cy="306"/>
                    </a:xfrm>
                    <a:custGeom>
                      <a:avLst/>
                      <a:gdLst>
                        <a:gd name="T0" fmla="*/ 115 w 249"/>
                        <a:gd name="T1" fmla="*/ 306 h 306"/>
                        <a:gd name="T2" fmla="*/ 82 w 249"/>
                        <a:gd name="T3" fmla="*/ 303 h 306"/>
                        <a:gd name="T4" fmla="*/ 56 w 249"/>
                        <a:gd name="T5" fmla="*/ 295 h 306"/>
                        <a:gd name="T6" fmla="*/ 35 w 249"/>
                        <a:gd name="T7" fmla="*/ 284 h 306"/>
                        <a:gd name="T8" fmla="*/ 20 w 249"/>
                        <a:gd name="T9" fmla="*/ 271 h 306"/>
                        <a:gd name="T10" fmla="*/ 11 w 249"/>
                        <a:gd name="T11" fmla="*/ 260 h 306"/>
                        <a:gd name="T12" fmla="*/ 4 w 249"/>
                        <a:gd name="T13" fmla="*/ 249 h 306"/>
                        <a:gd name="T14" fmla="*/ 0 w 249"/>
                        <a:gd name="T15" fmla="*/ 241 h 306"/>
                        <a:gd name="T16" fmla="*/ 0 w 249"/>
                        <a:gd name="T17" fmla="*/ 240 h 306"/>
                        <a:gd name="T18" fmla="*/ 0 w 249"/>
                        <a:gd name="T19" fmla="*/ 0 h 306"/>
                        <a:gd name="T20" fmla="*/ 249 w 249"/>
                        <a:gd name="T21" fmla="*/ 2 h 306"/>
                        <a:gd name="T22" fmla="*/ 249 w 249"/>
                        <a:gd name="T23" fmla="*/ 186 h 306"/>
                        <a:gd name="T24" fmla="*/ 243 w 249"/>
                        <a:gd name="T25" fmla="*/ 197 h 306"/>
                        <a:gd name="T26" fmla="*/ 237 w 249"/>
                        <a:gd name="T27" fmla="*/ 210 h 306"/>
                        <a:gd name="T28" fmla="*/ 232 w 249"/>
                        <a:gd name="T29" fmla="*/ 223 h 306"/>
                        <a:gd name="T30" fmla="*/ 228 w 249"/>
                        <a:gd name="T31" fmla="*/ 230 h 306"/>
                        <a:gd name="T32" fmla="*/ 226 w 249"/>
                        <a:gd name="T33" fmla="*/ 234 h 306"/>
                        <a:gd name="T34" fmla="*/ 215 w 249"/>
                        <a:gd name="T35" fmla="*/ 245 h 306"/>
                        <a:gd name="T36" fmla="*/ 198 w 249"/>
                        <a:gd name="T37" fmla="*/ 258 h 306"/>
                        <a:gd name="T38" fmla="*/ 180 w 249"/>
                        <a:gd name="T39" fmla="*/ 271 h 306"/>
                        <a:gd name="T40" fmla="*/ 161 w 249"/>
                        <a:gd name="T41" fmla="*/ 282 h 306"/>
                        <a:gd name="T42" fmla="*/ 145 w 249"/>
                        <a:gd name="T43" fmla="*/ 292 h 306"/>
                        <a:gd name="T44" fmla="*/ 130 w 249"/>
                        <a:gd name="T45" fmla="*/ 299 h 306"/>
                        <a:gd name="T46" fmla="*/ 119 w 249"/>
                        <a:gd name="T47" fmla="*/ 305 h 306"/>
                        <a:gd name="T48" fmla="*/ 115 w 249"/>
                        <a:gd name="T49" fmla="*/ 306 h 30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49"/>
                        <a:gd name="T76" fmla="*/ 0 h 306"/>
                        <a:gd name="T77" fmla="*/ 249 w 249"/>
                        <a:gd name="T78" fmla="*/ 306 h 30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49" h="306">
                          <a:moveTo>
                            <a:pt x="115" y="306"/>
                          </a:moveTo>
                          <a:lnTo>
                            <a:pt x="82" y="303"/>
                          </a:lnTo>
                          <a:lnTo>
                            <a:pt x="56" y="295"/>
                          </a:lnTo>
                          <a:lnTo>
                            <a:pt x="35" y="284"/>
                          </a:lnTo>
                          <a:lnTo>
                            <a:pt x="20" y="271"/>
                          </a:lnTo>
                          <a:lnTo>
                            <a:pt x="11" y="260"/>
                          </a:lnTo>
                          <a:lnTo>
                            <a:pt x="4" y="249"/>
                          </a:lnTo>
                          <a:lnTo>
                            <a:pt x="0" y="241"/>
                          </a:lnTo>
                          <a:lnTo>
                            <a:pt x="0" y="240"/>
                          </a:lnTo>
                          <a:lnTo>
                            <a:pt x="0" y="0"/>
                          </a:lnTo>
                          <a:lnTo>
                            <a:pt x="249" y="2"/>
                          </a:lnTo>
                          <a:lnTo>
                            <a:pt x="249" y="186"/>
                          </a:lnTo>
                          <a:lnTo>
                            <a:pt x="243" y="197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8" y="230"/>
                          </a:lnTo>
                          <a:lnTo>
                            <a:pt x="226" y="234"/>
                          </a:lnTo>
                          <a:lnTo>
                            <a:pt x="215" y="245"/>
                          </a:lnTo>
                          <a:lnTo>
                            <a:pt x="198" y="258"/>
                          </a:lnTo>
                          <a:lnTo>
                            <a:pt x="180" y="271"/>
                          </a:lnTo>
                          <a:lnTo>
                            <a:pt x="161" y="282"/>
                          </a:lnTo>
                          <a:lnTo>
                            <a:pt x="145" y="292"/>
                          </a:lnTo>
                          <a:lnTo>
                            <a:pt x="130" y="299"/>
                          </a:lnTo>
                          <a:lnTo>
                            <a:pt x="119" y="305"/>
                          </a:lnTo>
                          <a:lnTo>
                            <a:pt x="115" y="306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3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355" y="3333"/>
                      <a:ext cx="219" cy="303"/>
                    </a:xfrm>
                    <a:custGeom>
                      <a:avLst/>
                      <a:gdLst>
                        <a:gd name="T0" fmla="*/ 105 w 219"/>
                        <a:gd name="T1" fmla="*/ 303 h 303"/>
                        <a:gd name="T2" fmla="*/ 76 w 219"/>
                        <a:gd name="T3" fmla="*/ 301 h 303"/>
                        <a:gd name="T4" fmla="*/ 52 w 219"/>
                        <a:gd name="T5" fmla="*/ 293 h 303"/>
                        <a:gd name="T6" fmla="*/ 33 w 219"/>
                        <a:gd name="T7" fmla="*/ 284 h 303"/>
                        <a:gd name="T8" fmla="*/ 20 w 219"/>
                        <a:gd name="T9" fmla="*/ 275 h 303"/>
                        <a:gd name="T10" fmla="*/ 11 w 219"/>
                        <a:gd name="T11" fmla="*/ 264 h 303"/>
                        <a:gd name="T12" fmla="*/ 3 w 219"/>
                        <a:gd name="T13" fmla="*/ 254 h 303"/>
                        <a:gd name="T14" fmla="*/ 2 w 219"/>
                        <a:gd name="T15" fmla="*/ 249 h 303"/>
                        <a:gd name="T16" fmla="*/ 0 w 219"/>
                        <a:gd name="T17" fmla="*/ 247 h 303"/>
                        <a:gd name="T18" fmla="*/ 0 w 219"/>
                        <a:gd name="T19" fmla="*/ 0 h 303"/>
                        <a:gd name="T20" fmla="*/ 219 w 219"/>
                        <a:gd name="T21" fmla="*/ 0 h 303"/>
                        <a:gd name="T22" fmla="*/ 219 w 219"/>
                        <a:gd name="T23" fmla="*/ 176 h 303"/>
                        <a:gd name="T24" fmla="*/ 215 w 219"/>
                        <a:gd name="T25" fmla="*/ 188 h 303"/>
                        <a:gd name="T26" fmla="*/ 209 w 219"/>
                        <a:gd name="T27" fmla="*/ 201 h 303"/>
                        <a:gd name="T28" fmla="*/ 206 w 219"/>
                        <a:gd name="T29" fmla="*/ 210 h 303"/>
                        <a:gd name="T30" fmla="*/ 202 w 219"/>
                        <a:gd name="T31" fmla="*/ 219 h 303"/>
                        <a:gd name="T32" fmla="*/ 200 w 219"/>
                        <a:gd name="T33" fmla="*/ 223 h 303"/>
                        <a:gd name="T34" fmla="*/ 191 w 219"/>
                        <a:gd name="T35" fmla="*/ 234 h 303"/>
                        <a:gd name="T36" fmla="*/ 176 w 219"/>
                        <a:gd name="T37" fmla="*/ 247 h 303"/>
                        <a:gd name="T38" fmla="*/ 161 w 219"/>
                        <a:gd name="T39" fmla="*/ 260 h 303"/>
                        <a:gd name="T40" fmla="*/ 144 w 219"/>
                        <a:gd name="T41" fmla="*/ 273 h 303"/>
                        <a:gd name="T42" fmla="*/ 130 w 219"/>
                        <a:gd name="T43" fmla="*/ 284 h 303"/>
                        <a:gd name="T44" fmla="*/ 117 w 219"/>
                        <a:gd name="T45" fmla="*/ 295 h 303"/>
                        <a:gd name="T46" fmla="*/ 109 w 219"/>
                        <a:gd name="T47" fmla="*/ 301 h 303"/>
                        <a:gd name="T48" fmla="*/ 105 w 219"/>
                        <a:gd name="T49" fmla="*/ 303 h 30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9"/>
                        <a:gd name="T76" fmla="*/ 0 h 303"/>
                        <a:gd name="T77" fmla="*/ 219 w 219"/>
                        <a:gd name="T78" fmla="*/ 303 h 30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9" h="303">
                          <a:moveTo>
                            <a:pt x="105" y="303"/>
                          </a:moveTo>
                          <a:lnTo>
                            <a:pt x="76" y="301"/>
                          </a:lnTo>
                          <a:lnTo>
                            <a:pt x="52" y="293"/>
                          </a:lnTo>
                          <a:lnTo>
                            <a:pt x="33" y="284"/>
                          </a:lnTo>
                          <a:lnTo>
                            <a:pt x="20" y="275"/>
                          </a:lnTo>
                          <a:lnTo>
                            <a:pt x="11" y="264"/>
                          </a:lnTo>
                          <a:lnTo>
                            <a:pt x="3" y="254"/>
                          </a:lnTo>
                          <a:lnTo>
                            <a:pt x="2" y="249"/>
                          </a:lnTo>
                          <a:lnTo>
                            <a:pt x="0" y="247"/>
                          </a:lnTo>
                          <a:lnTo>
                            <a:pt x="0" y="0"/>
                          </a:lnTo>
                          <a:lnTo>
                            <a:pt x="219" y="0"/>
                          </a:lnTo>
                          <a:lnTo>
                            <a:pt x="219" y="176"/>
                          </a:lnTo>
                          <a:lnTo>
                            <a:pt x="215" y="188"/>
                          </a:lnTo>
                          <a:lnTo>
                            <a:pt x="209" y="201"/>
                          </a:lnTo>
                          <a:lnTo>
                            <a:pt x="206" y="210"/>
                          </a:lnTo>
                          <a:lnTo>
                            <a:pt x="202" y="219"/>
                          </a:lnTo>
                          <a:lnTo>
                            <a:pt x="200" y="223"/>
                          </a:lnTo>
                          <a:lnTo>
                            <a:pt x="191" y="234"/>
                          </a:lnTo>
                          <a:lnTo>
                            <a:pt x="176" y="247"/>
                          </a:lnTo>
                          <a:lnTo>
                            <a:pt x="161" y="260"/>
                          </a:lnTo>
                          <a:lnTo>
                            <a:pt x="144" y="273"/>
                          </a:lnTo>
                          <a:lnTo>
                            <a:pt x="130" y="284"/>
                          </a:lnTo>
                          <a:lnTo>
                            <a:pt x="117" y="295"/>
                          </a:lnTo>
                          <a:lnTo>
                            <a:pt x="109" y="301"/>
                          </a:lnTo>
                          <a:lnTo>
                            <a:pt x="105" y="303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0">
                      <a:solidFill>
                        <a:srgbClr val="6666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4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373" y="3333"/>
                      <a:ext cx="189" cy="303"/>
                    </a:xfrm>
                    <a:custGeom>
                      <a:avLst/>
                      <a:gdLst>
                        <a:gd name="T0" fmla="*/ 95 w 189"/>
                        <a:gd name="T1" fmla="*/ 303 h 303"/>
                        <a:gd name="T2" fmla="*/ 65 w 189"/>
                        <a:gd name="T3" fmla="*/ 299 h 303"/>
                        <a:gd name="T4" fmla="*/ 41 w 189"/>
                        <a:gd name="T5" fmla="*/ 293 h 303"/>
                        <a:gd name="T6" fmla="*/ 24 w 189"/>
                        <a:gd name="T7" fmla="*/ 284 h 303"/>
                        <a:gd name="T8" fmla="*/ 11 w 189"/>
                        <a:gd name="T9" fmla="*/ 275 h 303"/>
                        <a:gd name="T10" fmla="*/ 4 w 189"/>
                        <a:gd name="T11" fmla="*/ 265 h 303"/>
                        <a:gd name="T12" fmla="*/ 0 w 189"/>
                        <a:gd name="T13" fmla="*/ 258 h 303"/>
                        <a:gd name="T14" fmla="*/ 0 w 189"/>
                        <a:gd name="T15" fmla="*/ 256 h 303"/>
                        <a:gd name="T16" fmla="*/ 0 w 189"/>
                        <a:gd name="T17" fmla="*/ 0 h 303"/>
                        <a:gd name="T18" fmla="*/ 189 w 189"/>
                        <a:gd name="T19" fmla="*/ 0 h 303"/>
                        <a:gd name="T20" fmla="*/ 189 w 189"/>
                        <a:gd name="T21" fmla="*/ 169 h 303"/>
                        <a:gd name="T22" fmla="*/ 184 w 189"/>
                        <a:gd name="T23" fmla="*/ 182 h 303"/>
                        <a:gd name="T24" fmla="*/ 178 w 189"/>
                        <a:gd name="T25" fmla="*/ 197 h 303"/>
                        <a:gd name="T26" fmla="*/ 175 w 189"/>
                        <a:gd name="T27" fmla="*/ 208 h 303"/>
                        <a:gd name="T28" fmla="*/ 173 w 189"/>
                        <a:gd name="T29" fmla="*/ 212 h 303"/>
                        <a:gd name="T30" fmla="*/ 165 w 189"/>
                        <a:gd name="T31" fmla="*/ 223 h 303"/>
                        <a:gd name="T32" fmla="*/ 154 w 189"/>
                        <a:gd name="T33" fmla="*/ 236 h 303"/>
                        <a:gd name="T34" fmla="*/ 141 w 189"/>
                        <a:gd name="T35" fmla="*/ 251 h 303"/>
                        <a:gd name="T36" fmla="*/ 126 w 189"/>
                        <a:gd name="T37" fmla="*/ 265 h 303"/>
                        <a:gd name="T38" fmla="*/ 115 w 189"/>
                        <a:gd name="T39" fmla="*/ 280 h 303"/>
                        <a:gd name="T40" fmla="*/ 104 w 189"/>
                        <a:gd name="T41" fmla="*/ 291 h 303"/>
                        <a:gd name="T42" fmla="*/ 97 w 189"/>
                        <a:gd name="T43" fmla="*/ 299 h 303"/>
                        <a:gd name="T44" fmla="*/ 95 w 189"/>
                        <a:gd name="T45" fmla="*/ 303 h 303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9"/>
                        <a:gd name="T70" fmla="*/ 0 h 303"/>
                        <a:gd name="T71" fmla="*/ 189 w 189"/>
                        <a:gd name="T72" fmla="*/ 303 h 303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9" h="303">
                          <a:moveTo>
                            <a:pt x="95" y="303"/>
                          </a:moveTo>
                          <a:lnTo>
                            <a:pt x="65" y="299"/>
                          </a:lnTo>
                          <a:lnTo>
                            <a:pt x="41" y="293"/>
                          </a:lnTo>
                          <a:lnTo>
                            <a:pt x="24" y="284"/>
                          </a:lnTo>
                          <a:lnTo>
                            <a:pt x="11" y="275"/>
                          </a:lnTo>
                          <a:lnTo>
                            <a:pt x="4" y="265"/>
                          </a:lnTo>
                          <a:lnTo>
                            <a:pt x="0" y="258"/>
                          </a:lnTo>
                          <a:lnTo>
                            <a:pt x="0" y="256"/>
                          </a:lnTo>
                          <a:lnTo>
                            <a:pt x="0" y="0"/>
                          </a:lnTo>
                          <a:lnTo>
                            <a:pt x="189" y="0"/>
                          </a:lnTo>
                          <a:lnTo>
                            <a:pt x="189" y="169"/>
                          </a:lnTo>
                          <a:lnTo>
                            <a:pt x="184" y="182"/>
                          </a:lnTo>
                          <a:lnTo>
                            <a:pt x="178" y="197"/>
                          </a:lnTo>
                          <a:lnTo>
                            <a:pt x="175" y="208"/>
                          </a:lnTo>
                          <a:lnTo>
                            <a:pt x="173" y="212"/>
                          </a:lnTo>
                          <a:lnTo>
                            <a:pt x="165" y="223"/>
                          </a:lnTo>
                          <a:lnTo>
                            <a:pt x="154" y="236"/>
                          </a:lnTo>
                          <a:lnTo>
                            <a:pt x="141" y="251"/>
                          </a:lnTo>
                          <a:lnTo>
                            <a:pt x="126" y="265"/>
                          </a:lnTo>
                          <a:lnTo>
                            <a:pt x="115" y="280"/>
                          </a:lnTo>
                          <a:lnTo>
                            <a:pt x="104" y="291"/>
                          </a:lnTo>
                          <a:lnTo>
                            <a:pt x="97" y="299"/>
                          </a:lnTo>
                          <a:lnTo>
                            <a:pt x="95" y="30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5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390" y="3333"/>
                      <a:ext cx="159" cy="301"/>
                    </a:xfrm>
                    <a:custGeom>
                      <a:avLst/>
                      <a:gdLst>
                        <a:gd name="T0" fmla="*/ 83 w 159"/>
                        <a:gd name="T1" fmla="*/ 301 h 301"/>
                        <a:gd name="T2" fmla="*/ 54 w 159"/>
                        <a:gd name="T3" fmla="*/ 299 h 301"/>
                        <a:gd name="T4" fmla="*/ 32 w 159"/>
                        <a:gd name="T5" fmla="*/ 293 h 301"/>
                        <a:gd name="T6" fmla="*/ 17 w 159"/>
                        <a:gd name="T7" fmla="*/ 284 h 301"/>
                        <a:gd name="T8" fmla="*/ 7 w 159"/>
                        <a:gd name="T9" fmla="*/ 275 h 301"/>
                        <a:gd name="T10" fmla="*/ 2 w 159"/>
                        <a:gd name="T11" fmla="*/ 267 h 301"/>
                        <a:gd name="T12" fmla="*/ 0 w 159"/>
                        <a:gd name="T13" fmla="*/ 265 h 301"/>
                        <a:gd name="T14" fmla="*/ 0 w 159"/>
                        <a:gd name="T15" fmla="*/ 0 h 301"/>
                        <a:gd name="T16" fmla="*/ 159 w 159"/>
                        <a:gd name="T17" fmla="*/ 0 h 301"/>
                        <a:gd name="T18" fmla="*/ 159 w 159"/>
                        <a:gd name="T19" fmla="*/ 162 h 301"/>
                        <a:gd name="T20" fmla="*/ 156 w 159"/>
                        <a:gd name="T21" fmla="*/ 173 h 301"/>
                        <a:gd name="T22" fmla="*/ 152 w 159"/>
                        <a:gd name="T23" fmla="*/ 188 h 301"/>
                        <a:gd name="T24" fmla="*/ 148 w 159"/>
                        <a:gd name="T25" fmla="*/ 199 h 301"/>
                        <a:gd name="T26" fmla="*/ 146 w 159"/>
                        <a:gd name="T27" fmla="*/ 202 h 301"/>
                        <a:gd name="T28" fmla="*/ 141 w 159"/>
                        <a:gd name="T29" fmla="*/ 212 h 301"/>
                        <a:gd name="T30" fmla="*/ 132 w 159"/>
                        <a:gd name="T31" fmla="*/ 226 h 301"/>
                        <a:gd name="T32" fmla="*/ 121 w 159"/>
                        <a:gd name="T33" fmla="*/ 241 h 301"/>
                        <a:gd name="T34" fmla="*/ 109 w 159"/>
                        <a:gd name="T35" fmla="*/ 260 h 301"/>
                        <a:gd name="T36" fmla="*/ 100 w 159"/>
                        <a:gd name="T37" fmla="*/ 275 h 301"/>
                        <a:gd name="T38" fmla="*/ 91 w 159"/>
                        <a:gd name="T39" fmla="*/ 290 h 301"/>
                        <a:gd name="T40" fmla="*/ 85 w 159"/>
                        <a:gd name="T41" fmla="*/ 299 h 301"/>
                        <a:gd name="T42" fmla="*/ 83 w 15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59"/>
                        <a:gd name="T67" fmla="*/ 0 h 301"/>
                        <a:gd name="T68" fmla="*/ 159 w 15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59" h="301">
                          <a:moveTo>
                            <a:pt x="83" y="301"/>
                          </a:moveTo>
                          <a:lnTo>
                            <a:pt x="54" y="299"/>
                          </a:lnTo>
                          <a:lnTo>
                            <a:pt x="32" y="293"/>
                          </a:lnTo>
                          <a:lnTo>
                            <a:pt x="17" y="284"/>
                          </a:lnTo>
                          <a:lnTo>
                            <a:pt x="7" y="275"/>
                          </a:lnTo>
                          <a:lnTo>
                            <a:pt x="2" y="267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159" y="0"/>
                          </a:lnTo>
                          <a:lnTo>
                            <a:pt x="159" y="162"/>
                          </a:lnTo>
                          <a:lnTo>
                            <a:pt x="156" y="173"/>
                          </a:lnTo>
                          <a:lnTo>
                            <a:pt x="152" y="188"/>
                          </a:lnTo>
                          <a:lnTo>
                            <a:pt x="148" y="199"/>
                          </a:lnTo>
                          <a:lnTo>
                            <a:pt x="146" y="202"/>
                          </a:lnTo>
                          <a:lnTo>
                            <a:pt x="141" y="212"/>
                          </a:lnTo>
                          <a:lnTo>
                            <a:pt x="132" y="226"/>
                          </a:lnTo>
                          <a:lnTo>
                            <a:pt x="121" y="241"/>
                          </a:lnTo>
                          <a:lnTo>
                            <a:pt x="109" y="260"/>
                          </a:lnTo>
                          <a:lnTo>
                            <a:pt x="100" y="275"/>
                          </a:lnTo>
                          <a:lnTo>
                            <a:pt x="91" y="290"/>
                          </a:lnTo>
                          <a:lnTo>
                            <a:pt x="85" y="299"/>
                          </a:lnTo>
                          <a:lnTo>
                            <a:pt x="83" y="301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0">
                      <a:solidFill>
                        <a:srgbClr val="9999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6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07" y="3333"/>
                      <a:ext cx="129" cy="301"/>
                    </a:xfrm>
                    <a:custGeom>
                      <a:avLst/>
                      <a:gdLst>
                        <a:gd name="T0" fmla="*/ 74 w 129"/>
                        <a:gd name="T1" fmla="*/ 301 h 301"/>
                        <a:gd name="T2" fmla="*/ 48 w 129"/>
                        <a:gd name="T3" fmla="*/ 299 h 301"/>
                        <a:gd name="T4" fmla="*/ 29 w 129"/>
                        <a:gd name="T5" fmla="*/ 295 h 301"/>
                        <a:gd name="T6" fmla="*/ 16 w 129"/>
                        <a:gd name="T7" fmla="*/ 288 h 301"/>
                        <a:gd name="T8" fmla="*/ 7 w 129"/>
                        <a:gd name="T9" fmla="*/ 282 h 301"/>
                        <a:gd name="T10" fmla="*/ 2 w 129"/>
                        <a:gd name="T11" fmla="*/ 277 h 301"/>
                        <a:gd name="T12" fmla="*/ 0 w 129"/>
                        <a:gd name="T13" fmla="*/ 275 h 301"/>
                        <a:gd name="T14" fmla="*/ 0 w 129"/>
                        <a:gd name="T15" fmla="*/ 0 h 301"/>
                        <a:gd name="T16" fmla="*/ 129 w 129"/>
                        <a:gd name="T17" fmla="*/ 0 h 301"/>
                        <a:gd name="T18" fmla="*/ 129 w 129"/>
                        <a:gd name="T19" fmla="*/ 156 h 301"/>
                        <a:gd name="T20" fmla="*/ 128 w 129"/>
                        <a:gd name="T21" fmla="*/ 165 h 301"/>
                        <a:gd name="T22" fmla="*/ 124 w 129"/>
                        <a:gd name="T23" fmla="*/ 178 h 301"/>
                        <a:gd name="T24" fmla="*/ 122 w 129"/>
                        <a:gd name="T25" fmla="*/ 189 h 301"/>
                        <a:gd name="T26" fmla="*/ 120 w 129"/>
                        <a:gd name="T27" fmla="*/ 193 h 301"/>
                        <a:gd name="T28" fmla="*/ 116 w 129"/>
                        <a:gd name="T29" fmla="*/ 202 h 301"/>
                        <a:gd name="T30" fmla="*/ 109 w 129"/>
                        <a:gd name="T31" fmla="*/ 215 h 301"/>
                        <a:gd name="T32" fmla="*/ 102 w 129"/>
                        <a:gd name="T33" fmla="*/ 234 h 301"/>
                        <a:gd name="T34" fmla="*/ 92 w 129"/>
                        <a:gd name="T35" fmla="*/ 252 h 301"/>
                        <a:gd name="T36" fmla="*/ 85 w 129"/>
                        <a:gd name="T37" fmla="*/ 271 h 301"/>
                        <a:gd name="T38" fmla="*/ 79 w 129"/>
                        <a:gd name="T39" fmla="*/ 286 h 301"/>
                        <a:gd name="T40" fmla="*/ 76 w 129"/>
                        <a:gd name="T41" fmla="*/ 297 h 301"/>
                        <a:gd name="T42" fmla="*/ 74 w 12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9"/>
                        <a:gd name="T67" fmla="*/ 0 h 301"/>
                        <a:gd name="T68" fmla="*/ 129 w 12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9" h="301">
                          <a:moveTo>
                            <a:pt x="74" y="301"/>
                          </a:moveTo>
                          <a:lnTo>
                            <a:pt x="48" y="299"/>
                          </a:lnTo>
                          <a:lnTo>
                            <a:pt x="29" y="295"/>
                          </a:lnTo>
                          <a:lnTo>
                            <a:pt x="16" y="288"/>
                          </a:lnTo>
                          <a:lnTo>
                            <a:pt x="7" y="282"/>
                          </a:lnTo>
                          <a:lnTo>
                            <a:pt x="2" y="277"/>
                          </a:lnTo>
                          <a:lnTo>
                            <a:pt x="0" y="275"/>
                          </a:lnTo>
                          <a:lnTo>
                            <a:pt x="0" y="0"/>
                          </a:lnTo>
                          <a:lnTo>
                            <a:pt x="129" y="0"/>
                          </a:lnTo>
                          <a:lnTo>
                            <a:pt x="129" y="156"/>
                          </a:lnTo>
                          <a:lnTo>
                            <a:pt x="128" y="165"/>
                          </a:lnTo>
                          <a:lnTo>
                            <a:pt x="124" y="178"/>
                          </a:lnTo>
                          <a:lnTo>
                            <a:pt x="122" y="189"/>
                          </a:lnTo>
                          <a:lnTo>
                            <a:pt x="120" y="193"/>
                          </a:lnTo>
                          <a:lnTo>
                            <a:pt x="116" y="202"/>
                          </a:lnTo>
                          <a:lnTo>
                            <a:pt x="109" y="215"/>
                          </a:lnTo>
                          <a:lnTo>
                            <a:pt x="102" y="234"/>
                          </a:lnTo>
                          <a:lnTo>
                            <a:pt x="92" y="252"/>
                          </a:lnTo>
                          <a:lnTo>
                            <a:pt x="85" y="271"/>
                          </a:lnTo>
                          <a:lnTo>
                            <a:pt x="79" y="286"/>
                          </a:lnTo>
                          <a:lnTo>
                            <a:pt x="76" y="297"/>
                          </a:lnTo>
                          <a:lnTo>
                            <a:pt x="74" y="30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0">
                      <a:solidFill>
                        <a:srgbClr val="B2B2B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7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25" y="3333"/>
                      <a:ext cx="100" cy="299"/>
                    </a:xfrm>
                    <a:custGeom>
                      <a:avLst/>
                      <a:gdLst>
                        <a:gd name="T0" fmla="*/ 61 w 100"/>
                        <a:gd name="T1" fmla="*/ 299 h 299"/>
                        <a:gd name="T2" fmla="*/ 37 w 100"/>
                        <a:gd name="T3" fmla="*/ 299 h 299"/>
                        <a:gd name="T4" fmla="*/ 21 w 100"/>
                        <a:gd name="T5" fmla="*/ 295 h 299"/>
                        <a:gd name="T6" fmla="*/ 9 w 100"/>
                        <a:gd name="T7" fmla="*/ 290 h 299"/>
                        <a:gd name="T8" fmla="*/ 2 w 100"/>
                        <a:gd name="T9" fmla="*/ 286 h 299"/>
                        <a:gd name="T10" fmla="*/ 0 w 100"/>
                        <a:gd name="T11" fmla="*/ 284 h 299"/>
                        <a:gd name="T12" fmla="*/ 0 w 100"/>
                        <a:gd name="T13" fmla="*/ 2 h 299"/>
                        <a:gd name="T14" fmla="*/ 100 w 100"/>
                        <a:gd name="T15" fmla="*/ 0 h 299"/>
                        <a:gd name="T16" fmla="*/ 100 w 100"/>
                        <a:gd name="T17" fmla="*/ 149 h 299"/>
                        <a:gd name="T18" fmla="*/ 98 w 100"/>
                        <a:gd name="T19" fmla="*/ 156 h 299"/>
                        <a:gd name="T20" fmla="*/ 97 w 100"/>
                        <a:gd name="T21" fmla="*/ 169 h 299"/>
                        <a:gd name="T22" fmla="*/ 95 w 100"/>
                        <a:gd name="T23" fmla="*/ 178 h 299"/>
                        <a:gd name="T24" fmla="*/ 93 w 100"/>
                        <a:gd name="T25" fmla="*/ 184 h 299"/>
                        <a:gd name="T26" fmla="*/ 91 w 100"/>
                        <a:gd name="T27" fmla="*/ 191 h 299"/>
                        <a:gd name="T28" fmla="*/ 86 w 100"/>
                        <a:gd name="T29" fmla="*/ 206 h 299"/>
                        <a:gd name="T30" fmla="*/ 80 w 100"/>
                        <a:gd name="T31" fmla="*/ 225 h 299"/>
                        <a:gd name="T32" fmla="*/ 74 w 100"/>
                        <a:gd name="T33" fmla="*/ 245 h 299"/>
                        <a:gd name="T34" fmla="*/ 71 w 100"/>
                        <a:gd name="T35" fmla="*/ 265 h 299"/>
                        <a:gd name="T36" fmla="*/ 65 w 100"/>
                        <a:gd name="T37" fmla="*/ 282 h 299"/>
                        <a:gd name="T38" fmla="*/ 63 w 100"/>
                        <a:gd name="T39" fmla="*/ 295 h 299"/>
                        <a:gd name="T40" fmla="*/ 61 w 100"/>
                        <a:gd name="T41" fmla="*/ 299 h 29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0"/>
                        <a:gd name="T64" fmla="*/ 0 h 299"/>
                        <a:gd name="T65" fmla="*/ 100 w 100"/>
                        <a:gd name="T66" fmla="*/ 299 h 29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0" h="299">
                          <a:moveTo>
                            <a:pt x="61" y="299"/>
                          </a:moveTo>
                          <a:lnTo>
                            <a:pt x="37" y="299"/>
                          </a:lnTo>
                          <a:lnTo>
                            <a:pt x="21" y="295"/>
                          </a:lnTo>
                          <a:lnTo>
                            <a:pt x="9" y="290"/>
                          </a:lnTo>
                          <a:lnTo>
                            <a:pt x="2" y="286"/>
                          </a:lnTo>
                          <a:lnTo>
                            <a:pt x="0" y="284"/>
                          </a:lnTo>
                          <a:lnTo>
                            <a:pt x="0" y="2"/>
                          </a:lnTo>
                          <a:lnTo>
                            <a:pt x="100" y="0"/>
                          </a:lnTo>
                          <a:lnTo>
                            <a:pt x="100" y="149"/>
                          </a:lnTo>
                          <a:lnTo>
                            <a:pt x="98" y="156"/>
                          </a:lnTo>
                          <a:lnTo>
                            <a:pt x="97" y="169"/>
                          </a:lnTo>
                          <a:lnTo>
                            <a:pt x="95" y="178"/>
                          </a:lnTo>
                          <a:lnTo>
                            <a:pt x="93" y="184"/>
                          </a:lnTo>
                          <a:lnTo>
                            <a:pt x="91" y="191"/>
                          </a:lnTo>
                          <a:lnTo>
                            <a:pt x="86" y="206"/>
                          </a:lnTo>
                          <a:lnTo>
                            <a:pt x="80" y="225"/>
                          </a:lnTo>
                          <a:lnTo>
                            <a:pt x="74" y="245"/>
                          </a:lnTo>
                          <a:lnTo>
                            <a:pt x="71" y="265"/>
                          </a:lnTo>
                          <a:lnTo>
                            <a:pt x="65" y="282"/>
                          </a:lnTo>
                          <a:lnTo>
                            <a:pt x="63" y="295"/>
                          </a:lnTo>
                          <a:lnTo>
                            <a:pt x="61" y="299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8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42" y="3333"/>
                      <a:ext cx="70" cy="299"/>
                    </a:xfrm>
                    <a:custGeom>
                      <a:avLst/>
                      <a:gdLst>
                        <a:gd name="T0" fmla="*/ 52 w 70"/>
                        <a:gd name="T1" fmla="*/ 299 h 299"/>
                        <a:gd name="T2" fmla="*/ 30 w 70"/>
                        <a:gd name="T3" fmla="*/ 299 h 299"/>
                        <a:gd name="T4" fmla="*/ 13 w 70"/>
                        <a:gd name="T5" fmla="*/ 297 h 299"/>
                        <a:gd name="T6" fmla="*/ 4 w 70"/>
                        <a:gd name="T7" fmla="*/ 295 h 299"/>
                        <a:gd name="T8" fmla="*/ 0 w 70"/>
                        <a:gd name="T9" fmla="*/ 293 h 299"/>
                        <a:gd name="T10" fmla="*/ 0 w 70"/>
                        <a:gd name="T11" fmla="*/ 2 h 299"/>
                        <a:gd name="T12" fmla="*/ 70 w 70"/>
                        <a:gd name="T13" fmla="*/ 0 h 299"/>
                        <a:gd name="T14" fmla="*/ 70 w 70"/>
                        <a:gd name="T15" fmla="*/ 141 h 299"/>
                        <a:gd name="T16" fmla="*/ 70 w 70"/>
                        <a:gd name="T17" fmla="*/ 149 h 299"/>
                        <a:gd name="T18" fmla="*/ 69 w 70"/>
                        <a:gd name="T19" fmla="*/ 160 h 299"/>
                        <a:gd name="T20" fmla="*/ 69 w 70"/>
                        <a:gd name="T21" fmla="*/ 169 h 299"/>
                        <a:gd name="T22" fmla="*/ 67 w 70"/>
                        <a:gd name="T23" fmla="*/ 175 h 299"/>
                        <a:gd name="T24" fmla="*/ 67 w 70"/>
                        <a:gd name="T25" fmla="*/ 180 h 299"/>
                        <a:gd name="T26" fmla="*/ 63 w 70"/>
                        <a:gd name="T27" fmla="*/ 195 h 299"/>
                        <a:gd name="T28" fmla="*/ 61 w 70"/>
                        <a:gd name="T29" fmla="*/ 215 h 299"/>
                        <a:gd name="T30" fmla="*/ 57 w 70"/>
                        <a:gd name="T31" fmla="*/ 238 h 299"/>
                        <a:gd name="T32" fmla="*/ 56 w 70"/>
                        <a:gd name="T33" fmla="*/ 260 h 299"/>
                        <a:gd name="T34" fmla="*/ 54 w 70"/>
                        <a:gd name="T35" fmla="*/ 280 h 299"/>
                        <a:gd name="T36" fmla="*/ 52 w 70"/>
                        <a:gd name="T37" fmla="*/ 293 h 299"/>
                        <a:gd name="T38" fmla="*/ 52 w 70"/>
                        <a:gd name="T39" fmla="*/ 299 h 299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70"/>
                        <a:gd name="T61" fmla="*/ 0 h 299"/>
                        <a:gd name="T62" fmla="*/ 70 w 70"/>
                        <a:gd name="T63" fmla="*/ 299 h 299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70" h="299">
                          <a:moveTo>
                            <a:pt x="52" y="299"/>
                          </a:moveTo>
                          <a:lnTo>
                            <a:pt x="30" y="299"/>
                          </a:lnTo>
                          <a:lnTo>
                            <a:pt x="13" y="297"/>
                          </a:lnTo>
                          <a:lnTo>
                            <a:pt x="4" y="295"/>
                          </a:lnTo>
                          <a:lnTo>
                            <a:pt x="0" y="293"/>
                          </a:lnTo>
                          <a:lnTo>
                            <a:pt x="0" y="2"/>
                          </a:lnTo>
                          <a:lnTo>
                            <a:pt x="70" y="0"/>
                          </a:lnTo>
                          <a:lnTo>
                            <a:pt x="70" y="141"/>
                          </a:lnTo>
                          <a:lnTo>
                            <a:pt x="70" y="149"/>
                          </a:lnTo>
                          <a:lnTo>
                            <a:pt x="69" y="160"/>
                          </a:lnTo>
                          <a:lnTo>
                            <a:pt x="69" y="169"/>
                          </a:lnTo>
                          <a:lnTo>
                            <a:pt x="67" y="175"/>
                          </a:lnTo>
                          <a:lnTo>
                            <a:pt x="67" y="180"/>
                          </a:lnTo>
                          <a:lnTo>
                            <a:pt x="63" y="195"/>
                          </a:lnTo>
                          <a:lnTo>
                            <a:pt x="61" y="215"/>
                          </a:lnTo>
                          <a:lnTo>
                            <a:pt x="57" y="238"/>
                          </a:lnTo>
                          <a:lnTo>
                            <a:pt x="56" y="260"/>
                          </a:lnTo>
                          <a:lnTo>
                            <a:pt x="54" y="280"/>
                          </a:lnTo>
                          <a:lnTo>
                            <a:pt x="52" y="293"/>
                          </a:lnTo>
                          <a:lnTo>
                            <a:pt x="52" y="299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0">
                      <a:solidFill>
                        <a:srgbClr val="E5E5E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9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299" y="3452"/>
                      <a:ext cx="93" cy="113"/>
                    </a:xfrm>
                    <a:custGeom>
                      <a:avLst/>
                      <a:gdLst>
                        <a:gd name="T0" fmla="*/ 0 w 93"/>
                        <a:gd name="T1" fmla="*/ 57 h 113"/>
                        <a:gd name="T2" fmla="*/ 2 w 93"/>
                        <a:gd name="T3" fmla="*/ 80 h 113"/>
                        <a:gd name="T4" fmla="*/ 13 w 93"/>
                        <a:gd name="T5" fmla="*/ 98 h 113"/>
                        <a:gd name="T6" fmla="*/ 28 w 93"/>
                        <a:gd name="T7" fmla="*/ 109 h 113"/>
                        <a:gd name="T8" fmla="*/ 48 w 93"/>
                        <a:gd name="T9" fmla="*/ 113 h 113"/>
                        <a:gd name="T10" fmla="*/ 65 w 93"/>
                        <a:gd name="T11" fmla="*/ 109 h 113"/>
                        <a:gd name="T12" fmla="*/ 78 w 93"/>
                        <a:gd name="T13" fmla="*/ 102 h 113"/>
                        <a:gd name="T14" fmla="*/ 85 w 93"/>
                        <a:gd name="T15" fmla="*/ 95 h 113"/>
                        <a:gd name="T16" fmla="*/ 91 w 93"/>
                        <a:gd name="T17" fmla="*/ 83 h 113"/>
                        <a:gd name="T18" fmla="*/ 93 w 93"/>
                        <a:gd name="T19" fmla="*/ 74 h 113"/>
                        <a:gd name="T20" fmla="*/ 71 w 93"/>
                        <a:gd name="T21" fmla="*/ 74 h 113"/>
                        <a:gd name="T22" fmla="*/ 69 w 93"/>
                        <a:gd name="T23" fmla="*/ 80 h 113"/>
                        <a:gd name="T24" fmla="*/ 65 w 93"/>
                        <a:gd name="T25" fmla="*/ 85 h 113"/>
                        <a:gd name="T26" fmla="*/ 61 w 93"/>
                        <a:gd name="T27" fmla="*/ 91 h 113"/>
                        <a:gd name="T28" fmla="*/ 56 w 93"/>
                        <a:gd name="T29" fmla="*/ 93 h 113"/>
                        <a:gd name="T30" fmla="*/ 48 w 93"/>
                        <a:gd name="T31" fmla="*/ 93 h 113"/>
                        <a:gd name="T32" fmla="*/ 41 w 93"/>
                        <a:gd name="T33" fmla="*/ 93 h 113"/>
                        <a:gd name="T34" fmla="*/ 35 w 93"/>
                        <a:gd name="T35" fmla="*/ 89 h 113"/>
                        <a:gd name="T36" fmla="*/ 30 w 93"/>
                        <a:gd name="T37" fmla="*/ 85 h 113"/>
                        <a:gd name="T38" fmla="*/ 26 w 93"/>
                        <a:gd name="T39" fmla="*/ 80 h 113"/>
                        <a:gd name="T40" fmla="*/ 24 w 93"/>
                        <a:gd name="T41" fmla="*/ 72 h 113"/>
                        <a:gd name="T42" fmla="*/ 22 w 93"/>
                        <a:gd name="T43" fmla="*/ 67 h 113"/>
                        <a:gd name="T44" fmla="*/ 22 w 93"/>
                        <a:gd name="T45" fmla="*/ 57 h 113"/>
                        <a:gd name="T46" fmla="*/ 22 w 93"/>
                        <a:gd name="T47" fmla="*/ 46 h 113"/>
                        <a:gd name="T48" fmla="*/ 26 w 93"/>
                        <a:gd name="T49" fmla="*/ 37 h 113"/>
                        <a:gd name="T50" fmla="*/ 30 w 93"/>
                        <a:gd name="T51" fmla="*/ 30 h 113"/>
                        <a:gd name="T52" fmla="*/ 33 w 93"/>
                        <a:gd name="T53" fmla="*/ 24 h 113"/>
                        <a:gd name="T54" fmla="*/ 41 w 93"/>
                        <a:gd name="T55" fmla="*/ 20 h 113"/>
                        <a:gd name="T56" fmla="*/ 48 w 93"/>
                        <a:gd name="T57" fmla="*/ 20 h 113"/>
                        <a:gd name="T58" fmla="*/ 56 w 93"/>
                        <a:gd name="T59" fmla="*/ 20 h 113"/>
                        <a:gd name="T60" fmla="*/ 61 w 93"/>
                        <a:gd name="T61" fmla="*/ 22 h 113"/>
                        <a:gd name="T62" fmla="*/ 65 w 93"/>
                        <a:gd name="T63" fmla="*/ 26 h 113"/>
                        <a:gd name="T64" fmla="*/ 69 w 93"/>
                        <a:gd name="T65" fmla="*/ 31 h 113"/>
                        <a:gd name="T66" fmla="*/ 71 w 93"/>
                        <a:gd name="T67" fmla="*/ 39 h 113"/>
                        <a:gd name="T68" fmla="*/ 93 w 93"/>
                        <a:gd name="T69" fmla="*/ 39 h 113"/>
                        <a:gd name="T70" fmla="*/ 91 w 93"/>
                        <a:gd name="T71" fmla="*/ 28 h 113"/>
                        <a:gd name="T72" fmla="*/ 85 w 93"/>
                        <a:gd name="T73" fmla="*/ 18 h 113"/>
                        <a:gd name="T74" fmla="*/ 76 w 93"/>
                        <a:gd name="T75" fmla="*/ 9 h 113"/>
                        <a:gd name="T76" fmla="*/ 63 w 93"/>
                        <a:gd name="T77" fmla="*/ 2 h 113"/>
                        <a:gd name="T78" fmla="*/ 46 w 93"/>
                        <a:gd name="T79" fmla="*/ 0 h 113"/>
                        <a:gd name="T80" fmla="*/ 30 w 93"/>
                        <a:gd name="T81" fmla="*/ 4 h 113"/>
                        <a:gd name="T82" fmla="*/ 15 w 93"/>
                        <a:gd name="T83" fmla="*/ 13 h 113"/>
                        <a:gd name="T84" fmla="*/ 4 w 93"/>
                        <a:gd name="T85" fmla="*/ 31 h 113"/>
                        <a:gd name="T86" fmla="*/ 0 w 93"/>
                        <a:gd name="T87" fmla="*/ 57 h 113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3"/>
                        <a:gd name="T133" fmla="*/ 0 h 113"/>
                        <a:gd name="T134" fmla="*/ 93 w 93"/>
                        <a:gd name="T135" fmla="*/ 113 h 113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3" h="113">
                          <a:moveTo>
                            <a:pt x="0" y="57"/>
                          </a:moveTo>
                          <a:lnTo>
                            <a:pt x="2" y="80"/>
                          </a:lnTo>
                          <a:lnTo>
                            <a:pt x="13" y="98"/>
                          </a:lnTo>
                          <a:lnTo>
                            <a:pt x="28" y="109"/>
                          </a:lnTo>
                          <a:lnTo>
                            <a:pt x="48" y="113"/>
                          </a:lnTo>
                          <a:lnTo>
                            <a:pt x="65" y="109"/>
                          </a:lnTo>
                          <a:lnTo>
                            <a:pt x="78" y="102"/>
                          </a:lnTo>
                          <a:lnTo>
                            <a:pt x="85" y="95"/>
                          </a:lnTo>
                          <a:lnTo>
                            <a:pt x="91" y="83"/>
                          </a:lnTo>
                          <a:lnTo>
                            <a:pt x="93" y="74"/>
                          </a:lnTo>
                          <a:lnTo>
                            <a:pt x="71" y="74"/>
                          </a:lnTo>
                          <a:lnTo>
                            <a:pt x="69" y="80"/>
                          </a:lnTo>
                          <a:lnTo>
                            <a:pt x="65" y="85"/>
                          </a:lnTo>
                          <a:lnTo>
                            <a:pt x="61" y="91"/>
                          </a:lnTo>
                          <a:lnTo>
                            <a:pt x="56" y="93"/>
                          </a:lnTo>
                          <a:lnTo>
                            <a:pt x="48" y="93"/>
                          </a:lnTo>
                          <a:lnTo>
                            <a:pt x="41" y="93"/>
                          </a:lnTo>
                          <a:lnTo>
                            <a:pt x="35" y="89"/>
                          </a:lnTo>
                          <a:lnTo>
                            <a:pt x="30" y="85"/>
                          </a:lnTo>
                          <a:lnTo>
                            <a:pt x="26" y="80"/>
                          </a:lnTo>
                          <a:lnTo>
                            <a:pt x="24" y="72"/>
                          </a:lnTo>
                          <a:lnTo>
                            <a:pt x="22" y="67"/>
                          </a:lnTo>
                          <a:lnTo>
                            <a:pt x="22" y="57"/>
                          </a:lnTo>
                          <a:lnTo>
                            <a:pt x="22" y="46"/>
                          </a:lnTo>
                          <a:lnTo>
                            <a:pt x="26" y="37"/>
                          </a:lnTo>
                          <a:lnTo>
                            <a:pt x="30" y="30"/>
                          </a:lnTo>
                          <a:lnTo>
                            <a:pt x="33" y="24"/>
                          </a:lnTo>
                          <a:lnTo>
                            <a:pt x="41" y="20"/>
                          </a:lnTo>
                          <a:lnTo>
                            <a:pt x="48" y="20"/>
                          </a:lnTo>
                          <a:lnTo>
                            <a:pt x="56" y="20"/>
                          </a:lnTo>
                          <a:lnTo>
                            <a:pt x="61" y="22"/>
                          </a:lnTo>
                          <a:lnTo>
                            <a:pt x="65" y="26"/>
                          </a:lnTo>
                          <a:lnTo>
                            <a:pt x="69" y="31"/>
                          </a:lnTo>
                          <a:lnTo>
                            <a:pt x="71" y="39"/>
                          </a:lnTo>
                          <a:lnTo>
                            <a:pt x="93" y="39"/>
                          </a:lnTo>
                          <a:lnTo>
                            <a:pt x="91" y="28"/>
                          </a:lnTo>
                          <a:lnTo>
                            <a:pt x="85" y="18"/>
                          </a:lnTo>
                          <a:lnTo>
                            <a:pt x="76" y="9"/>
                          </a:lnTo>
                          <a:lnTo>
                            <a:pt x="63" y="2"/>
                          </a:lnTo>
                          <a:lnTo>
                            <a:pt x="46" y="0"/>
                          </a:lnTo>
                          <a:lnTo>
                            <a:pt x="30" y="4"/>
                          </a:lnTo>
                          <a:lnTo>
                            <a:pt x="15" y="13"/>
                          </a:lnTo>
                          <a:lnTo>
                            <a:pt x="4" y="31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0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1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2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327" y="3218"/>
                      <a:ext cx="273" cy="163"/>
                    </a:xfrm>
                    <a:custGeom>
                      <a:avLst/>
                      <a:gdLst>
                        <a:gd name="T0" fmla="*/ 135 w 273"/>
                        <a:gd name="T1" fmla="*/ 163 h 163"/>
                        <a:gd name="T2" fmla="*/ 172 w 273"/>
                        <a:gd name="T3" fmla="*/ 162 h 163"/>
                        <a:gd name="T4" fmla="*/ 204 w 273"/>
                        <a:gd name="T5" fmla="*/ 154 h 163"/>
                        <a:gd name="T6" fmla="*/ 232 w 273"/>
                        <a:gd name="T7" fmla="*/ 143 h 163"/>
                        <a:gd name="T8" fmla="*/ 254 w 273"/>
                        <a:gd name="T9" fmla="*/ 128 h 163"/>
                        <a:gd name="T10" fmla="*/ 267 w 273"/>
                        <a:gd name="T11" fmla="*/ 112 h 163"/>
                        <a:gd name="T12" fmla="*/ 273 w 273"/>
                        <a:gd name="T13" fmla="*/ 93 h 163"/>
                        <a:gd name="T14" fmla="*/ 267 w 273"/>
                        <a:gd name="T15" fmla="*/ 73 h 163"/>
                        <a:gd name="T16" fmla="*/ 254 w 273"/>
                        <a:gd name="T17" fmla="*/ 50 h 163"/>
                        <a:gd name="T18" fmla="*/ 232 w 273"/>
                        <a:gd name="T19" fmla="*/ 32 h 163"/>
                        <a:gd name="T20" fmla="*/ 204 w 273"/>
                        <a:gd name="T21" fmla="*/ 15 h 163"/>
                        <a:gd name="T22" fmla="*/ 172 w 273"/>
                        <a:gd name="T23" fmla="*/ 4 h 163"/>
                        <a:gd name="T24" fmla="*/ 135 w 273"/>
                        <a:gd name="T25" fmla="*/ 0 h 163"/>
                        <a:gd name="T26" fmla="*/ 100 w 273"/>
                        <a:gd name="T27" fmla="*/ 4 h 163"/>
                        <a:gd name="T28" fmla="*/ 67 w 273"/>
                        <a:gd name="T29" fmla="*/ 15 h 163"/>
                        <a:gd name="T30" fmla="*/ 41 w 273"/>
                        <a:gd name="T31" fmla="*/ 32 h 163"/>
                        <a:gd name="T32" fmla="*/ 18 w 273"/>
                        <a:gd name="T33" fmla="*/ 50 h 163"/>
                        <a:gd name="T34" fmla="*/ 5 w 273"/>
                        <a:gd name="T35" fmla="*/ 73 h 163"/>
                        <a:gd name="T36" fmla="*/ 0 w 273"/>
                        <a:gd name="T37" fmla="*/ 93 h 163"/>
                        <a:gd name="T38" fmla="*/ 5 w 273"/>
                        <a:gd name="T39" fmla="*/ 112 h 163"/>
                        <a:gd name="T40" fmla="*/ 18 w 273"/>
                        <a:gd name="T41" fmla="*/ 128 h 163"/>
                        <a:gd name="T42" fmla="*/ 41 w 273"/>
                        <a:gd name="T43" fmla="*/ 143 h 163"/>
                        <a:gd name="T44" fmla="*/ 67 w 273"/>
                        <a:gd name="T45" fmla="*/ 154 h 163"/>
                        <a:gd name="T46" fmla="*/ 100 w 273"/>
                        <a:gd name="T47" fmla="*/ 162 h 163"/>
                        <a:gd name="T48" fmla="*/ 135 w 273"/>
                        <a:gd name="T49" fmla="*/ 163 h 16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3"/>
                        <a:gd name="T76" fmla="*/ 0 h 163"/>
                        <a:gd name="T77" fmla="*/ 273 w 273"/>
                        <a:gd name="T78" fmla="*/ 163 h 16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3" h="163">
                          <a:moveTo>
                            <a:pt x="135" y="163"/>
                          </a:moveTo>
                          <a:lnTo>
                            <a:pt x="172" y="162"/>
                          </a:lnTo>
                          <a:lnTo>
                            <a:pt x="204" y="154"/>
                          </a:lnTo>
                          <a:lnTo>
                            <a:pt x="232" y="143"/>
                          </a:lnTo>
                          <a:lnTo>
                            <a:pt x="254" y="128"/>
                          </a:lnTo>
                          <a:lnTo>
                            <a:pt x="267" y="112"/>
                          </a:lnTo>
                          <a:lnTo>
                            <a:pt x="273" y="93"/>
                          </a:lnTo>
                          <a:lnTo>
                            <a:pt x="267" y="73"/>
                          </a:lnTo>
                          <a:lnTo>
                            <a:pt x="254" y="50"/>
                          </a:lnTo>
                          <a:lnTo>
                            <a:pt x="232" y="32"/>
                          </a:lnTo>
                          <a:lnTo>
                            <a:pt x="204" y="15"/>
                          </a:lnTo>
                          <a:lnTo>
                            <a:pt x="172" y="4"/>
                          </a:lnTo>
                          <a:lnTo>
                            <a:pt x="135" y="0"/>
                          </a:lnTo>
                          <a:lnTo>
                            <a:pt x="100" y="4"/>
                          </a:lnTo>
                          <a:lnTo>
                            <a:pt x="67" y="15"/>
                          </a:lnTo>
                          <a:lnTo>
                            <a:pt x="41" y="32"/>
                          </a:lnTo>
                          <a:lnTo>
                            <a:pt x="18" y="50"/>
                          </a:lnTo>
                          <a:lnTo>
                            <a:pt x="5" y="73"/>
                          </a:lnTo>
                          <a:lnTo>
                            <a:pt x="0" y="93"/>
                          </a:lnTo>
                          <a:lnTo>
                            <a:pt x="5" y="112"/>
                          </a:lnTo>
                          <a:lnTo>
                            <a:pt x="18" y="128"/>
                          </a:lnTo>
                          <a:lnTo>
                            <a:pt x="41" y="143"/>
                          </a:lnTo>
                          <a:lnTo>
                            <a:pt x="67" y="154"/>
                          </a:lnTo>
                          <a:lnTo>
                            <a:pt x="100" y="162"/>
                          </a:lnTo>
                          <a:lnTo>
                            <a:pt x="135" y="1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3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340" y="3218"/>
                      <a:ext cx="247" cy="149"/>
                    </a:xfrm>
                    <a:custGeom>
                      <a:avLst/>
                      <a:gdLst>
                        <a:gd name="T0" fmla="*/ 122 w 247"/>
                        <a:gd name="T1" fmla="*/ 149 h 149"/>
                        <a:gd name="T2" fmla="*/ 161 w 247"/>
                        <a:gd name="T3" fmla="*/ 145 h 149"/>
                        <a:gd name="T4" fmla="*/ 195 w 247"/>
                        <a:gd name="T5" fmla="*/ 136 h 149"/>
                        <a:gd name="T6" fmla="*/ 222 w 247"/>
                        <a:gd name="T7" fmla="*/ 123 h 149"/>
                        <a:gd name="T8" fmla="*/ 239 w 247"/>
                        <a:gd name="T9" fmla="*/ 104 h 149"/>
                        <a:gd name="T10" fmla="*/ 247 w 247"/>
                        <a:gd name="T11" fmla="*/ 86 h 149"/>
                        <a:gd name="T12" fmla="*/ 241 w 247"/>
                        <a:gd name="T13" fmla="*/ 67 h 149"/>
                        <a:gd name="T14" fmla="*/ 228 w 247"/>
                        <a:gd name="T15" fmla="*/ 47 h 149"/>
                        <a:gd name="T16" fmla="*/ 209 w 247"/>
                        <a:gd name="T17" fmla="*/ 30 h 149"/>
                        <a:gd name="T18" fmla="*/ 185 w 247"/>
                        <a:gd name="T19" fmla="*/ 15 h 149"/>
                        <a:gd name="T20" fmla="*/ 156 w 247"/>
                        <a:gd name="T21" fmla="*/ 4 h 149"/>
                        <a:gd name="T22" fmla="*/ 122 w 247"/>
                        <a:gd name="T23" fmla="*/ 0 h 149"/>
                        <a:gd name="T24" fmla="*/ 91 w 247"/>
                        <a:gd name="T25" fmla="*/ 4 h 149"/>
                        <a:gd name="T26" fmla="*/ 61 w 247"/>
                        <a:gd name="T27" fmla="*/ 15 h 149"/>
                        <a:gd name="T28" fmla="*/ 37 w 247"/>
                        <a:gd name="T29" fmla="*/ 30 h 149"/>
                        <a:gd name="T30" fmla="*/ 17 w 247"/>
                        <a:gd name="T31" fmla="*/ 47 h 149"/>
                        <a:gd name="T32" fmla="*/ 5 w 247"/>
                        <a:gd name="T33" fmla="*/ 67 h 149"/>
                        <a:gd name="T34" fmla="*/ 0 w 247"/>
                        <a:gd name="T35" fmla="*/ 86 h 149"/>
                        <a:gd name="T36" fmla="*/ 7 w 247"/>
                        <a:gd name="T37" fmla="*/ 104 h 149"/>
                        <a:gd name="T38" fmla="*/ 24 w 247"/>
                        <a:gd name="T39" fmla="*/ 123 h 149"/>
                        <a:gd name="T40" fmla="*/ 50 w 247"/>
                        <a:gd name="T41" fmla="*/ 136 h 149"/>
                        <a:gd name="T42" fmla="*/ 85 w 247"/>
                        <a:gd name="T43" fmla="*/ 145 h 149"/>
                        <a:gd name="T44" fmla="*/ 122 w 247"/>
                        <a:gd name="T45" fmla="*/ 149 h 14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7"/>
                        <a:gd name="T70" fmla="*/ 0 h 149"/>
                        <a:gd name="T71" fmla="*/ 247 w 247"/>
                        <a:gd name="T72" fmla="*/ 149 h 14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7" h="149">
                          <a:moveTo>
                            <a:pt x="122" y="149"/>
                          </a:moveTo>
                          <a:lnTo>
                            <a:pt x="161" y="145"/>
                          </a:lnTo>
                          <a:lnTo>
                            <a:pt x="195" y="136"/>
                          </a:lnTo>
                          <a:lnTo>
                            <a:pt x="222" y="123"/>
                          </a:lnTo>
                          <a:lnTo>
                            <a:pt x="239" y="104"/>
                          </a:lnTo>
                          <a:lnTo>
                            <a:pt x="247" y="86"/>
                          </a:lnTo>
                          <a:lnTo>
                            <a:pt x="241" y="67"/>
                          </a:lnTo>
                          <a:lnTo>
                            <a:pt x="228" y="47"/>
                          </a:lnTo>
                          <a:lnTo>
                            <a:pt x="209" y="30"/>
                          </a:lnTo>
                          <a:lnTo>
                            <a:pt x="185" y="15"/>
                          </a:lnTo>
                          <a:lnTo>
                            <a:pt x="156" y="4"/>
                          </a:lnTo>
                          <a:lnTo>
                            <a:pt x="122" y="0"/>
                          </a:lnTo>
                          <a:lnTo>
                            <a:pt x="91" y="4"/>
                          </a:lnTo>
                          <a:lnTo>
                            <a:pt x="61" y="15"/>
                          </a:lnTo>
                          <a:lnTo>
                            <a:pt x="37" y="30"/>
                          </a:lnTo>
                          <a:lnTo>
                            <a:pt x="17" y="47"/>
                          </a:lnTo>
                          <a:lnTo>
                            <a:pt x="5" y="67"/>
                          </a:lnTo>
                          <a:lnTo>
                            <a:pt x="0" y="86"/>
                          </a:lnTo>
                          <a:lnTo>
                            <a:pt x="7" y="104"/>
                          </a:lnTo>
                          <a:lnTo>
                            <a:pt x="24" y="123"/>
                          </a:lnTo>
                          <a:lnTo>
                            <a:pt x="50" y="136"/>
                          </a:lnTo>
                          <a:lnTo>
                            <a:pt x="85" y="145"/>
                          </a:lnTo>
                          <a:lnTo>
                            <a:pt x="122" y="149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4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355" y="3220"/>
                      <a:ext cx="217" cy="132"/>
                    </a:xfrm>
                    <a:custGeom>
                      <a:avLst/>
                      <a:gdLst>
                        <a:gd name="T0" fmla="*/ 109 w 217"/>
                        <a:gd name="T1" fmla="*/ 132 h 132"/>
                        <a:gd name="T2" fmla="*/ 143 w 217"/>
                        <a:gd name="T3" fmla="*/ 128 h 132"/>
                        <a:gd name="T4" fmla="*/ 172 w 217"/>
                        <a:gd name="T5" fmla="*/ 121 h 132"/>
                        <a:gd name="T6" fmla="*/ 196 w 217"/>
                        <a:gd name="T7" fmla="*/ 108 h 132"/>
                        <a:gd name="T8" fmla="*/ 211 w 217"/>
                        <a:gd name="T9" fmla="*/ 93 h 132"/>
                        <a:gd name="T10" fmla="*/ 217 w 217"/>
                        <a:gd name="T11" fmla="*/ 74 h 132"/>
                        <a:gd name="T12" fmla="*/ 211 w 217"/>
                        <a:gd name="T13" fmla="*/ 56 h 132"/>
                        <a:gd name="T14" fmla="*/ 196 w 217"/>
                        <a:gd name="T15" fmla="*/ 35 h 132"/>
                        <a:gd name="T16" fmla="*/ 172 w 217"/>
                        <a:gd name="T17" fmla="*/ 17 h 132"/>
                        <a:gd name="T18" fmla="*/ 143 w 217"/>
                        <a:gd name="T19" fmla="*/ 4 h 132"/>
                        <a:gd name="T20" fmla="*/ 109 w 217"/>
                        <a:gd name="T21" fmla="*/ 0 h 132"/>
                        <a:gd name="T22" fmla="*/ 74 w 217"/>
                        <a:gd name="T23" fmla="*/ 4 h 132"/>
                        <a:gd name="T24" fmla="*/ 44 w 217"/>
                        <a:gd name="T25" fmla="*/ 17 h 132"/>
                        <a:gd name="T26" fmla="*/ 20 w 217"/>
                        <a:gd name="T27" fmla="*/ 35 h 132"/>
                        <a:gd name="T28" fmla="*/ 5 w 217"/>
                        <a:gd name="T29" fmla="*/ 56 h 132"/>
                        <a:gd name="T30" fmla="*/ 0 w 217"/>
                        <a:gd name="T31" fmla="*/ 74 h 132"/>
                        <a:gd name="T32" fmla="*/ 5 w 217"/>
                        <a:gd name="T33" fmla="*/ 93 h 132"/>
                        <a:gd name="T34" fmla="*/ 20 w 217"/>
                        <a:gd name="T35" fmla="*/ 108 h 132"/>
                        <a:gd name="T36" fmla="*/ 44 w 217"/>
                        <a:gd name="T37" fmla="*/ 121 h 132"/>
                        <a:gd name="T38" fmla="*/ 74 w 217"/>
                        <a:gd name="T39" fmla="*/ 128 h 132"/>
                        <a:gd name="T40" fmla="*/ 109 w 217"/>
                        <a:gd name="T41" fmla="*/ 132 h 13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7"/>
                        <a:gd name="T64" fmla="*/ 0 h 132"/>
                        <a:gd name="T65" fmla="*/ 217 w 217"/>
                        <a:gd name="T66" fmla="*/ 132 h 13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7" h="132">
                          <a:moveTo>
                            <a:pt x="109" y="132"/>
                          </a:moveTo>
                          <a:lnTo>
                            <a:pt x="143" y="128"/>
                          </a:lnTo>
                          <a:lnTo>
                            <a:pt x="172" y="121"/>
                          </a:lnTo>
                          <a:lnTo>
                            <a:pt x="196" y="108"/>
                          </a:lnTo>
                          <a:lnTo>
                            <a:pt x="211" y="93"/>
                          </a:lnTo>
                          <a:lnTo>
                            <a:pt x="217" y="74"/>
                          </a:lnTo>
                          <a:lnTo>
                            <a:pt x="211" y="56"/>
                          </a:lnTo>
                          <a:lnTo>
                            <a:pt x="196" y="35"/>
                          </a:lnTo>
                          <a:lnTo>
                            <a:pt x="172" y="17"/>
                          </a:lnTo>
                          <a:lnTo>
                            <a:pt x="143" y="4"/>
                          </a:lnTo>
                          <a:lnTo>
                            <a:pt x="109" y="0"/>
                          </a:lnTo>
                          <a:lnTo>
                            <a:pt x="74" y="4"/>
                          </a:lnTo>
                          <a:lnTo>
                            <a:pt x="44" y="17"/>
                          </a:lnTo>
                          <a:lnTo>
                            <a:pt x="20" y="35"/>
                          </a:lnTo>
                          <a:lnTo>
                            <a:pt x="5" y="56"/>
                          </a:lnTo>
                          <a:lnTo>
                            <a:pt x="0" y="74"/>
                          </a:lnTo>
                          <a:lnTo>
                            <a:pt x="5" y="93"/>
                          </a:lnTo>
                          <a:lnTo>
                            <a:pt x="20" y="108"/>
                          </a:lnTo>
                          <a:lnTo>
                            <a:pt x="44" y="121"/>
                          </a:lnTo>
                          <a:lnTo>
                            <a:pt x="74" y="128"/>
                          </a:lnTo>
                          <a:lnTo>
                            <a:pt x="109" y="132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5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368" y="3220"/>
                      <a:ext cx="191" cy="117"/>
                    </a:xfrm>
                    <a:custGeom>
                      <a:avLst/>
                      <a:gdLst>
                        <a:gd name="T0" fmla="*/ 96 w 191"/>
                        <a:gd name="T1" fmla="*/ 117 h 117"/>
                        <a:gd name="T2" fmla="*/ 126 w 191"/>
                        <a:gd name="T3" fmla="*/ 115 h 117"/>
                        <a:gd name="T4" fmla="*/ 152 w 191"/>
                        <a:gd name="T5" fmla="*/ 108 h 117"/>
                        <a:gd name="T6" fmla="*/ 172 w 191"/>
                        <a:gd name="T7" fmla="*/ 97 h 117"/>
                        <a:gd name="T8" fmla="*/ 187 w 191"/>
                        <a:gd name="T9" fmla="*/ 84 h 117"/>
                        <a:gd name="T10" fmla="*/ 191 w 191"/>
                        <a:gd name="T11" fmla="*/ 67 h 117"/>
                        <a:gd name="T12" fmla="*/ 187 w 191"/>
                        <a:gd name="T13" fmla="*/ 50 h 117"/>
                        <a:gd name="T14" fmla="*/ 172 w 191"/>
                        <a:gd name="T15" fmla="*/ 32 h 117"/>
                        <a:gd name="T16" fmla="*/ 152 w 191"/>
                        <a:gd name="T17" fmla="*/ 17 h 117"/>
                        <a:gd name="T18" fmla="*/ 126 w 191"/>
                        <a:gd name="T19" fmla="*/ 6 h 117"/>
                        <a:gd name="T20" fmla="*/ 96 w 191"/>
                        <a:gd name="T21" fmla="*/ 0 h 117"/>
                        <a:gd name="T22" fmla="*/ 65 w 191"/>
                        <a:gd name="T23" fmla="*/ 6 h 117"/>
                        <a:gd name="T24" fmla="*/ 39 w 191"/>
                        <a:gd name="T25" fmla="*/ 17 h 117"/>
                        <a:gd name="T26" fmla="*/ 18 w 191"/>
                        <a:gd name="T27" fmla="*/ 32 h 117"/>
                        <a:gd name="T28" fmla="*/ 3 w 191"/>
                        <a:gd name="T29" fmla="*/ 50 h 117"/>
                        <a:gd name="T30" fmla="*/ 0 w 191"/>
                        <a:gd name="T31" fmla="*/ 67 h 117"/>
                        <a:gd name="T32" fmla="*/ 3 w 191"/>
                        <a:gd name="T33" fmla="*/ 84 h 117"/>
                        <a:gd name="T34" fmla="*/ 18 w 191"/>
                        <a:gd name="T35" fmla="*/ 97 h 117"/>
                        <a:gd name="T36" fmla="*/ 39 w 191"/>
                        <a:gd name="T37" fmla="*/ 108 h 117"/>
                        <a:gd name="T38" fmla="*/ 65 w 191"/>
                        <a:gd name="T39" fmla="*/ 115 h 117"/>
                        <a:gd name="T40" fmla="*/ 96 w 191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1"/>
                        <a:gd name="T64" fmla="*/ 0 h 117"/>
                        <a:gd name="T65" fmla="*/ 191 w 191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1" h="117">
                          <a:moveTo>
                            <a:pt x="96" y="117"/>
                          </a:moveTo>
                          <a:lnTo>
                            <a:pt x="126" y="115"/>
                          </a:lnTo>
                          <a:lnTo>
                            <a:pt x="152" y="108"/>
                          </a:lnTo>
                          <a:lnTo>
                            <a:pt x="172" y="97"/>
                          </a:lnTo>
                          <a:lnTo>
                            <a:pt x="187" y="84"/>
                          </a:lnTo>
                          <a:lnTo>
                            <a:pt x="191" y="67"/>
                          </a:lnTo>
                          <a:lnTo>
                            <a:pt x="187" y="50"/>
                          </a:lnTo>
                          <a:lnTo>
                            <a:pt x="172" y="32"/>
                          </a:lnTo>
                          <a:lnTo>
                            <a:pt x="152" y="17"/>
                          </a:lnTo>
                          <a:lnTo>
                            <a:pt x="126" y="6"/>
                          </a:lnTo>
                          <a:lnTo>
                            <a:pt x="96" y="0"/>
                          </a:lnTo>
                          <a:lnTo>
                            <a:pt x="65" y="6"/>
                          </a:lnTo>
                          <a:lnTo>
                            <a:pt x="39" y="17"/>
                          </a:lnTo>
                          <a:lnTo>
                            <a:pt x="18" y="32"/>
                          </a:lnTo>
                          <a:lnTo>
                            <a:pt x="3" y="50"/>
                          </a:lnTo>
                          <a:lnTo>
                            <a:pt x="0" y="67"/>
                          </a:lnTo>
                          <a:lnTo>
                            <a:pt x="3" y="84"/>
                          </a:lnTo>
                          <a:lnTo>
                            <a:pt x="18" y="97"/>
                          </a:lnTo>
                          <a:lnTo>
                            <a:pt x="39" y="108"/>
                          </a:lnTo>
                          <a:lnTo>
                            <a:pt x="65" y="115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6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381" y="3222"/>
                      <a:ext cx="165" cy="100"/>
                    </a:xfrm>
                    <a:custGeom>
                      <a:avLst/>
                      <a:gdLst>
                        <a:gd name="T0" fmla="*/ 83 w 165"/>
                        <a:gd name="T1" fmla="*/ 100 h 100"/>
                        <a:gd name="T2" fmla="*/ 109 w 165"/>
                        <a:gd name="T3" fmla="*/ 98 h 100"/>
                        <a:gd name="T4" fmla="*/ 131 w 165"/>
                        <a:gd name="T5" fmla="*/ 93 h 100"/>
                        <a:gd name="T6" fmla="*/ 150 w 165"/>
                        <a:gd name="T7" fmla="*/ 83 h 100"/>
                        <a:gd name="T8" fmla="*/ 161 w 165"/>
                        <a:gd name="T9" fmla="*/ 70 h 100"/>
                        <a:gd name="T10" fmla="*/ 165 w 165"/>
                        <a:gd name="T11" fmla="*/ 57 h 100"/>
                        <a:gd name="T12" fmla="*/ 161 w 165"/>
                        <a:gd name="T13" fmla="*/ 43 h 100"/>
                        <a:gd name="T14" fmla="*/ 150 w 165"/>
                        <a:gd name="T15" fmla="*/ 26 h 100"/>
                        <a:gd name="T16" fmla="*/ 131 w 165"/>
                        <a:gd name="T17" fmla="*/ 13 h 100"/>
                        <a:gd name="T18" fmla="*/ 109 w 165"/>
                        <a:gd name="T19" fmla="*/ 4 h 100"/>
                        <a:gd name="T20" fmla="*/ 83 w 165"/>
                        <a:gd name="T21" fmla="*/ 0 h 100"/>
                        <a:gd name="T22" fmla="*/ 57 w 165"/>
                        <a:gd name="T23" fmla="*/ 4 h 100"/>
                        <a:gd name="T24" fmla="*/ 33 w 165"/>
                        <a:gd name="T25" fmla="*/ 13 h 100"/>
                        <a:gd name="T26" fmla="*/ 16 w 165"/>
                        <a:gd name="T27" fmla="*/ 26 h 100"/>
                        <a:gd name="T28" fmla="*/ 3 w 165"/>
                        <a:gd name="T29" fmla="*/ 43 h 100"/>
                        <a:gd name="T30" fmla="*/ 0 w 165"/>
                        <a:gd name="T31" fmla="*/ 57 h 100"/>
                        <a:gd name="T32" fmla="*/ 3 w 165"/>
                        <a:gd name="T33" fmla="*/ 70 h 100"/>
                        <a:gd name="T34" fmla="*/ 16 w 165"/>
                        <a:gd name="T35" fmla="*/ 83 h 100"/>
                        <a:gd name="T36" fmla="*/ 33 w 165"/>
                        <a:gd name="T37" fmla="*/ 93 h 100"/>
                        <a:gd name="T38" fmla="*/ 57 w 165"/>
                        <a:gd name="T39" fmla="*/ 98 h 100"/>
                        <a:gd name="T40" fmla="*/ 83 w 165"/>
                        <a:gd name="T41" fmla="*/ 100 h 1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5"/>
                        <a:gd name="T64" fmla="*/ 0 h 100"/>
                        <a:gd name="T65" fmla="*/ 165 w 165"/>
                        <a:gd name="T66" fmla="*/ 100 h 1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5" h="100">
                          <a:moveTo>
                            <a:pt x="83" y="100"/>
                          </a:moveTo>
                          <a:lnTo>
                            <a:pt x="109" y="98"/>
                          </a:lnTo>
                          <a:lnTo>
                            <a:pt x="131" y="93"/>
                          </a:lnTo>
                          <a:lnTo>
                            <a:pt x="150" y="83"/>
                          </a:lnTo>
                          <a:lnTo>
                            <a:pt x="161" y="70"/>
                          </a:lnTo>
                          <a:lnTo>
                            <a:pt x="165" y="57"/>
                          </a:lnTo>
                          <a:lnTo>
                            <a:pt x="161" y="43"/>
                          </a:lnTo>
                          <a:lnTo>
                            <a:pt x="150" y="26"/>
                          </a:lnTo>
                          <a:lnTo>
                            <a:pt x="131" y="13"/>
                          </a:lnTo>
                          <a:lnTo>
                            <a:pt x="109" y="4"/>
                          </a:lnTo>
                          <a:lnTo>
                            <a:pt x="83" y="0"/>
                          </a:lnTo>
                          <a:lnTo>
                            <a:pt x="57" y="4"/>
                          </a:lnTo>
                          <a:lnTo>
                            <a:pt x="33" y="13"/>
                          </a:lnTo>
                          <a:lnTo>
                            <a:pt x="16" y="26"/>
                          </a:lnTo>
                          <a:lnTo>
                            <a:pt x="3" y="43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16" y="83"/>
                          </a:lnTo>
                          <a:lnTo>
                            <a:pt x="33" y="93"/>
                          </a:lnTo>
                          <a:lnTo>
                            <a:pt x="57" y="98"/>
                          </a:lnTo>
                          <a:lnTo>
                            <a:pt x="83" y="10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7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394" y="3224"/>
                      <a:ext cx="139" cy="83"/>
                    </a:xfrm>
                    <a:custGeom>
                      <a:avLst/>
                      <a:gdLst>
                        <a:gd name="T0" fmla="*/ 70 w 139"/>
                        <a:gd name="T1" fmla="*/ 83 h 83"/>
                        <a:gd name="T2" fmla="*/ 96 w 139"/>
                        <a:gd name="T3" fmla="*/ 81 h 83"/>
                        <a:gd name="T4" fmla="*/ 118 w 139"/>
                        <a:gd name="T5" fmla="*/ 72 h 83"/>
                        <a:gd name="T6" fmla="*/ 133 w 139"/>
                        <a:gd name="T7" fmla="*/ 61 h 83"/>
                        <a:gd name="T8" fmla="*/ 139 w 139"/>
                        <a:gd name="T9" fmla="*/ 46 h 83"/>
                        <a:gd name="T10" fmla="*/ 133 w 139"/>
                        <a:gd name="T11" fmla="*/ 31 h 83"/>
                        <a:gd name="T12" fmla="*/ 118 w 139"/>
                        <a:gd name="T13" fmla="*/ 17 h 83"/>
                        <a:gd name="T14" fmla="*/ 96 w 139"/>
                        <a:gd name="T15" fmla="*/ 4 h 83"/>
                        <a:gd name="T16" fmla="*/ 70 w 139"/>
                        <a:gd name="T17" fmla="*/ 0 h 83"/>
                        <a:gd name="T18" fmla="*/ 42 w 139"/>
                        <a:gd name="T19" fmla="*/ 4 h 83"/>
                        <a:gd name="T20" fmla="*/ 20 w 139"/>
                        <a:gd name="T21" fmla="*/ 17 h 83"/>
                        <a:gd name="T22" fmla="*/ 5 w 139"/>
                        <a:gd name="T23" fmla="*/ 31 h 83"/>
                        <a:gd name="T24" fmla="*/ 0 w 139"/>
                        <a:gd name="T25" fmla="*/ 46 h 83"/>
                        <a:gd name="T26" fmla="*/ 5 w 139"/>
                        <a:gd name="T27" fmla="*/ 61 h 83"/>
                        <a:gd name="T28" fmla="*/ 20 w 139"/>
                        <a:gd name="T29" fmla="*/ 72 h 83"/>
                        <a:gd name="T30" fmla="*/ 42 w 139"/>
                        <a:gd name="T31" fmla="*/ 81 h 83"/>
                        <a:gd name="T32" fmla="*/ 70 w 139"/>
                        <a:gd name="T33" fmla="*/ 83 h 8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9"/>
                        <a:gd name="T52" fmla="*/ 0 h 83"/>
                        <a:gd name="T53" fmla="*/ 139 w 139"/>
                        <a:gd name="T54" fmla="*/ 83 h 8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9" h="83">
                          <a:moveTo>
                            <a:pt x="70" y="83"/>
                          </a:moveTo>
                          <a:lnTo>
                            <a:pt x="96" y="81"/>
                          </a:lnTo>
                          <a:lnTo>
                            <a:pt x="118" y="72"/>
                          </a:lnTo>
                          <a:lnTo>
                            <a:pt x="133" y="61"/>
                          </a:lnTo>
                          <a:lnTo>
                            <a:pt x="139" y="46"/>
                          </a:lnTo>
                          <a:lnTo>
                            <a:pt x="133" y="31"/>
                          </a:lnTo>
                          <a:lnTo>
                            <a:pt x="118" y="17"/>
                          </a:lnTo>
                          <a:lnTo>
                            <a:pt x="96" y="4"/>
                          </a:lnTo>
                          <a:lnTo>
                            <a:pt x="70" y="0"/>
                          </a:lnTo>
                          <a:lnTo>
                            <a:pt x="42" y="4"/>
                          </a:lnTo>
                          <a:lnTo>
                            <a:pt x="20" y="17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1"/>
                          </a:lnTo>
                          <a:lnTo>
                            <a:pt x="20" y="72"/>
                          </a:lnTo>
                          <a:lnTo>
                            <a:pt x="42" y="81"/>
                          </a:lnTo>
                          <a:lnTo>
                            <a:pt x="70" y="83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8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07" y="3224"/>
                      <a:ext cx="113" cy="68"/>
                    </a:xfrm>
                    <a:custGeom>
                      <a:avLst/>
                      <a:gdLst>
                        <a:gd name="T0" fmla="*/ 57 w 113"/>
                        <a:gd name="T1" fmla="*/ 68 h 68"/>
                        <a:gd name="T2" fmla="*/ 79 w 113"/>
                        <a:gd name="T3" fmla="*/ 67 h 68"/>
                        <a:gd name="T4" fmla="*/ 96 w 113"/>
                        <a:gd name="T5" fmla="*/ 61 h 68"/>
                        <a:gd name="T6" fmla="*/ 109 w 113"/>
                        <a:gd name="T7" fmla="*/ 50 h 68"/>
                        <a:gd name="T8" fmla="*/ 113 w 113"/>
                        <a:gd name="T9" fmla="*/ 39 h 68"/>
                        <a:gd name="T10" fmla="*/ 109 w 113"/>
                        <a:gd name="T11" fmla="*/ 26 h 68"/>
                        <a:gd name="T12" fmla="*/ 96 w 113"/>
                        <a:gd name="T13" fmla="*/ 13 h 68"/>
                        <a:gd name="T14" fmla="*/ 79 w 113"/>
                        <a:gd name="T15" fmla="*/ 4 h 68"/>
                        <a:gd name="T16" fmla="*/ 57 w 113"/>
                        <a:gd name="T17" fmla="*/ 0 h 68"/>
                        <a:gd name="T18" fmla="*/ 35 w 113"/>
                        <a:gd name="T19" fmla="*/ 4 h 68"/>
                        <a:gd name="T20" fmla="*/ 16 w 113"/>
                        <a:gd name="T21" fmla="*/ 13 h 68"/>
                        <a:gd name="T22" fmla="*/ 5 w 113"/>
                        <a:gd name="T23" fmla="*/ 26 h 68"/>
                        <a:gd name="T24" fmla="*/ 0 w 113"/>
                        <a:gd name="T25" fmla="*/ 39 h 68"/>
                        <a:gd name="T26" fmla="*/ 5 w 113"/>
                        <a:gd name="T27" fmla="*/ 50 h 68"/>
                        <a:gd name="T28" fmla="*/ 16 w 113"/>
                        <a:gd name="T29" fmla="*/ 61 h 68"/>
                        <a:gd name="T30" fmla="*/ 35 w 113"/>
                        <a:gd name="T31" fmla="*/ 67 h 68"/>
                        <a:gd name="T32" fmla="*/ 57 w 113"/>
                        <a:gd name="T33" fmla="*/ 68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3"/>
                        <a:gd name="T52" fmla="*/ 0 h 68"/>
                        <a:gd name="T53" fmla="*/ 113 w 113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3" h="68">
                          <a:moveTo>
                            <a:pt x="57" y="68"/>
                          </a:moveTo>
                          <a:lnTo>
                            <a:pt x="79" y="67"/>
                          </a:lnTo>
                          <a:lnTo>
                            <a:pt x="96" y="61"/>
                          </a:lnTo>
                          <a:lnTo>
                            <a:pt x="109" y="50"/>
                          </a:lnTo>
                          <a:lnTo>
                            <a:pt x="113" y="39"/>
                          </a:lnTo>
                          <a:lnTo>
                            <a:pt x="109" y="26"/>
                          </a:lnTo>
                          <a:lnTo>
                            <a:pt x="96" y="13"/>
                          </a:lnTo>
                          <a:lnTo>
                            <a:pt x="79" y="4"/>
                          </a:lnTo>
                          <a:lnTo>
                            <a:pt x="57" y="0"/>
                          </a:lnTo>
                          <a:lnTo>
                            <a:pt x="35" y="4"/>
                          </a:lnTo>
                          <a:lnTo>
                            <a:pt x="16" y="13"/>
                          </a:lnTo>
                          <a:lnTo>
                            <a:pt x="5" y="26"/>
                          </a:lnTo>
                          <a:lnTo>
                            <a:pt x="0" y="39"/>
                          </a:lnTo>
                          <a:lnTo>
                            <a:pt x="5" y="50"/>
                          </a:lnTo>
                          <a:lnTo>
                            <a:pt x="16" y="61"/>
                          </a:lnTo>
                          <a:lnTo>
                            <a:pt x="35" y="67"/>
                          </a:lnTo>
                          <a:lnTo>
                            <a:pt x="57" y="6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9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22" y="3226"/>
                      <a:ext cx="85" cy="52"/>
                    </a:xfrm>
                    <a:custGeom>
                      <a:avLst/>
                      <a:gdLst>
                        <a:gd name="T0" fmla="*/ 42 w 85"/>
                        <a:gd name="T1" fmla="*/ 52 h 52"/>
                        <a:gd name="T2" fmla="*/ 64 w 85"/>
                        <a:gd name="T3" fmla="*/ 50 h 52"/>
                        <a:gd name="T4" fmla="*/ 79 w 85"/>
                        <a:gd name="T5" fmla="*/ 41 h 52"/>
                        <a:gd name="T6" fmla="*/ 85 w 85"/>
                        <a:gd name="T7" fmla="*/ 29 h 52"/>
                        <a:gd name="T8" fmla="*/ 83 w 85"/>
                        <a:gd name="T9" fmla="*/ 20 h 52"/>
                        <a:gd name="T10" fmla="*/ 72 w 85"/>
                        <a:gd name="T11" fmla="*/ 9 h 52"/>
                        <a:gd name="T12" fmla="*/ 59 w 85"/>
                        <a:gd name="T13" fmla="*/ 3 h 52"/>
                        <a:gd name="T14" fmla="*/ 42 w 85"/>
                        <a:gd name="T15" fmla="*/ 0 h 52"/>
                        <a:gd name="T16" fmla="*/ 25 w 85"/>
                        <a:gd name="T17" fmla="*/ 3 h 52"/>
                        <a:gd name="T18" fmla="*/ 11 w 85"/>
                        <a:gd name="T19" fmla="*/ 9 h 52"/>
                        <a:gd name="T20" fmla="*/ 1 w 85"/>
                        <a:gd name="T21" fmla="*/ 20 h 52"/>
                        <a:gd name="T22" fmla="*/ 0 w 85"/>
                        <a:gd name="T23" fmla="*/ 29 h 52"/>
                        <a:gd name="T24" fmla="*/ 5 w 85"/>
                        <a:gd name="T25" fmla="*/ 41 h 52"/>
                        <a:gd name="T26" fmla="*/ 20 w 85"/>
                        <a:gd name="T27" fmla="*/ 50 h 52"/>
                        <a:gd name="T28" fmla="*/ 42 w 85"/>
                        <a:gd name="T29" fmla="*/ 52 h 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5"/>
                        <a:gd name="T46" fmla="*/ 0 h 52"/>
                        <a:gd name="T47" fmla="*/ 85 w 85"/>
                        <a:gd name="T48" fmla="*/ 52 h 5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5" h="52">
                          <a:moveTo>
                            <a:pt x="42" y="52"/>
                          </a:moveTo>
                          <a:lnTo>
                            <a:pt x="64" y="50"/>
                          </a:lnTo>
                          <a:lnTo>
                            <a:pt x="79" y="41"/>
                          </a:lnTo>
                          <a:lnTo>
                            <a:pt x="85" y="29"/>
                          </a:lnTo>
                          <a:lnTo>
                            <a:pt x="83" y="20"/>
                          </a:lnTo>
                          <a:lnTo>
                            <a:pt x="72" y="9"/>
                          </a:lnTo>
                          <a:lnTo>
                            <a:pt x="59" y="3"/>
                          </a:lnTo>
                          <a:lnTo>
                            <a:pt x="42" y="0"/>
                          </a:lnTo>
                          <a:lnTo>
                            <a:pt x="25" y="3"/>
                          </a:lnTo>
                          <a:lnTo>
                            <a:pt x="11" y="9"/>
                          </a:lnTo>
                          <a:lnTo>
                            <a:pt x="1" y="20"/>
                          </a:lnTo>
                          <a:lnTo>
                            <a:pt x="0" y="29"/>
                          </a:lnTo>
                          <a:lnTo>
                            <a:pt x="5" y="41"/>
                          </a:lnTo>
                          <a:lnTo>
                            <a:pt x="20" y="50"/>
                          </a:lnTo>
                          <a:lnTo>
                            <a:pt x="42" y="52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30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34" y="3228"/>
                      <a:ext cx="60" cy="35"/>
                    </a:xfrm>
                    <a:custGeom>
                      <a:avLst/>
                      <a:gdLst>
                        <a:gd name="T0" fmla="*/ 30 w 60"/>
                        <a:gd name="T1" fmla="*/ 35 h 35"/>
                        <a:gd name="T2" fmla="*/ 45 w 60"/>
                        <a:gd name="T3" fmla="*/ 33 h 35"/>
                        <a:gd name="T4" fmla="*/ 56 w 60"/>
                        <a:gd name="T5" fmla="*/ 27 h 35"/>
                        <a:gd name="T6" fmla="*/ 60 w 60"/>
                        <a:gd name="T7" fmla="*/ 20 h 35"/>
                        <a:gd name="T8" fmla="*/ 56 w 60"/>
                        <a:gd name="T9" fmla="*/ 11 h 35"/>
                        <a:gd name="T10" fmla="*/ 45 w 60"/>
                        <a:gd name="T11" fmla="*/ 1 h 35"/>
                        <a:gd name="T12" fmla="*/ 30 w 60"/>
                        <a:gd name="T13" fmla="*/ 0 h 35"/>
                        <a:gd name="T14" fmla="*/ 15 w 60"/>
                        <a:gd name="T15" fmla="*/ 1 h 35"/>
                        <a:gd name="T16" fmla="*/ 4 w 60"/>
                        <a:gd name="T17" fmla="*/ 11 h 35"/>
                        <a:gd name="T18" fmla="*/ 0 w 60"/>
                        <a:gd name="T19" fmla="*/ 20 h 35"/>
                        <a:gd name="T20" fmla="*/ 4 w 60"/>
                        <a:gd name="T21" fmla="*/ 27 h 35"/>
                        <a:gd name="T22" fmla="*/ 15 w 60"/>
                        <a:gd name="T23" fmla="*/ 33 h 35"/>
                        <a:gd name="T24" fmla="*/ 30 w 60"/>
                        <a:gd name="T25" fmla="*/ 35 h 3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0"/>
                        <a:gd name="T40" fmla="*/ 0 h 35"/>
                        <a:gd name="T41" fmla="*/ 60 w 60"/>
                        <a:gd name="T42" fmla="*/ 35 h 3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0" h="35">
                          <a:moveTo>
                            <a:pt x="30" y="35"/>
                          </a:moveTo>
                          <a:lnTo>
                            <a:pt x="45" y="33"/>
                          </a:lnTo>
                          <a:lnTo>
                            <a:pt x="56" y="27"/>
                          </a:lnTo>
                          <a:lnTo>
                            <a:pt x="60" y="20"/>
                          </a:lnTo>
                          <a:lnTo>
                            <a:pt x="56" y="11"/>
                          </a:lnTo>
                          <a:lnTo>
                            <a:pt x="45" y="1"/>
                          </a:lnTo>
                          <a:lnTo>
                            <a:pt x="30" y="0"/>
                          </a:lnTo>
                          <a:lnTo>
                            <a:pt x="15" y="1"/>
                          </a:lnTo>
                          <a:lnTo>
                            <a:pt x="4" y="11"/>
                          </a:lnTo>
                          <a:lnTo>
                            <a:pt x="0" y="20"/>
                          </a:lnTo>
                          <a:lnTo>
                            <a:pt x="4" y="27"/>
                          </a:lnTo>
                          <a:lnTo>
                            <a:pt x="15" y="33"/>
                          </a:lnTo>
                          <a:lnTo>
                            <a:pt x="30" y="3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1597" y="1478"/>
                    <a:ext cx="864" cy="457"/>
                    <a:chOff x="1636" y="1430"/>
                    <a:chExt cx="864" cy="457"/>
                  </a:xfrm>
                </p:grpSpPr>
                <p:sp>
                  <p:nvSpPr>
                    <p:cNvPr id="9255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2195" y="1702"/>
                      <a:ext cx="152" cy="168"/>
                    </a:xfrm>
                    <a:custGeom>
                      <a:avLst/>
                      <a:gdLst>
                        <a:gd name="T0" fmla="*/ 0 w 152"/>
                        <a:gd name="T1" fmla="*/ 0 h 168"/>
                        <a:gd name="T2" fmla="*/ 0 w 152"/>
                        <a:gd name="T3" fmla="*/ 3 h 168"/>
                        <a:gd name="T4" fmla="*/ 0 w 152"/>
                        <a:gd name="T5" fmla="*/ 15 h 168"/>
                        <a:gd name="T6" fmla="*/ 2 w 152"/>
                        <a:gd name="T7" fmla="*/ 33 h 168"/>
                        <a:gd name="T8" fmla="*/ 5 w 152"/>
                        <a:gd name="T9" fmla="*/ 53 h 168"/>
                        <a:gd name="T10" fmla="*/ 13 w 152"/>
                        <a:gd name="T11" fmla="*/ 76 h 168"/>
                        <a:gd name="T12" fmla="*/ 24 w 152"/>
                        <a:gd name="T13" fmla="*/ 100 h 168"/>
                        <a:gd name="T14" fmla="*/ 39 w 152"/>
                        <a:gd name="T15" fmla="*/ 120 h 168"/>
                        <a:gd name="T16" fmla="*/ 59 w 152"/>
                        <a:gd name="T17" fmla="*/ 139 h 168"/>
                        <a:gd name="T18" fmla="*/ 85 w 152"/>
                        <a:gd name="T19" fmla="*/ 150 h 168"/>
                        <a:gd name="T20" fmla="*/ 78 w 152"/>
                        <a:gd name="T21" fmla="*/ 165 h 168"/>
                        <a:gd name="T22" fmla="*/ 152 w 152"/>
                        <a:gd name="T23" fmla="*/ 168 h 168"/>
                        <a:gd name="T24" fmla="*/ 124 w 152"/>
                        <a:gd name="T25" fmla="*/ 98 h 168"/>
                        <a:gd name="T26" fmla="*/ 115 w 152"/>
                        <a:gd name="T27" fmla="*/ 115 h 168"/>
                        <a:gd name="T28" fmla="*/ 111 w 152"/>
                        <a:gd name="T29" fmla="*/ 115 h 168"/>
                        <a:gd name="T30" fmla="*/ 106 w 152"/>
                        <a:gd name="T31" fmla="*/ 117 h 168"/>
                        <a:gd name="T32" fmla="*/ 96 w 152"/>
                        <a:gd name="T33" fmla="*/ 115 h 168"/>
                        <a:gd name="T34" fmla="*/ 83 w 152"/>
                        <a:gd name="T35" fmla="*/ 111 h 168"/>
                        <a:gd name="T36" fmla="*/ 68 w 152"/>
                        <a:gd name="T37" fmla="*/ 104 h 168"/>
                        <a:gd name="T38" fmla="*/ 52 w 152"/>
                        <a:gd name="T39" fmla="*/ 89 h 168"/>
                        <a:gd name="T40" fmla="*/ 35 w 152"/>
                        <a:gd name="T41" fmla="*/ 68 h 168"/>
                        <a:gd name="T42" fmla="*/ 16 w 152"/>
                        <a:gd name="T43" fmla="*/ 39 h 168"/>
                        <a:gd name="T44" fmla="*/ 0 w 152"/>
                        <a:gd name="T45" fmla="*/ 0 h 16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52"/>
                        <a:gd name="T70" fmla="*/ 0 h 168"/>
                        <a:gd name="T71" fmla="*/ 152 w 152"/>
                        <a:gd name="T72" fmla="*/ 168 h 16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52" h="168">
                          <a:moveTo>
                            <a:pt x="0" y="0"/>
                          </a:moveTo>
                          <a:lnTo>
                            <a:pt x="0" y="3"/>
                          </a:lnTo>
                          <a:lnTo>
                            <a:pt x="0" y="15"/>
                          </a:lnTo>
                          <a:lnTo>
                            <a:pt x="2" y="33"/>
                          </a:lnTo>
                          <a:lnTo>
                            <a:pt x="5" y="53"/>
                          </a:lnTo>
                          <a:lnTo>
                            <a:pt x="13" y="76"/>
                          </a:lnTo>
                          <a:lnTo>
                            <a:pt x="24" y="100"/>
                          </a:lnTo>
                          <a:lnTo>
                            <a:pt x="39" y="120"/>
                          </a:lnTo>
                          <a:lnTo>
                            <a:pt x="59" y="139"/>
                          </a:lnTo>
                          <a:lnTo>
                            <a:pt x="85" y="150"/>
                          </a:lnTo>
                          <a:lnTo>
                            <a:pt x="78" y="165"/>
                          </a:lnTo>
                          <a:lnTo>
                            <a:pt x="152" y="168"/>
                          </a:lnTo>
                          <a:lnTo>
                            <a:pt x="124" y="98"/>
                          </a:lnTo>
                          <a:lnTo>
                            <a:pt x="115" y="115"/>
                          </a:lnTo>
                          <a:lnTo>
                            <a:pt x="111" y="115"/>
                          </a:lnTo>
                          <a:lnTo>
                            <a:pt x="106" y="117"/>
                          </a:lnTo>
                          <a:lnTo>
                            <a:pt x="96" y="115"/>
                          </a:lnTo>
                          <a:lnTo>
                            <a:pt x="83" y="111"/>
                          </a:lnTo>
                          <a:lnTo>
                            <a:pt x="68" y="104"/>
                          </a:lnTo>
                          <a:lnTo>
                            <a:pt x="52" y="89"/>
                          </a:lnTo>
                          <a:lnTo>
                            <a:pt x="35" y="68"/>
                          </a:lnTo>
                          <a:lnTo>
                            <a:pt x="16" y="3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6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2199" y="1711"/>
                      <a:ext cx="144" cy="176"/>
                    </a:xfrm>
                    <a:custGeom>
                      <a:avLst/>
                      <a:gdLst>
                        <a:gd name="T0" fmla="*/ 0 w 144"/>
                        <a:gd name="T1" fmla="*/ 0 h 176"/>
                        <a:gd name="T2" fmla="*/ 0 w 144"/>
                        <a:gd name="T3" fmla="*/ 4 h 176"/>
                        <a:gd name="T4" fmla="*/ 0 w 144"/>
                        <a:gd name="T5" fmla="*/ 17 h 176"/>
                        <a:gd name="T6" fmla="*/ 0 w 144"/>
                        <a:gd name="T7" fmla="*/ 33 h 176"/>
                        <a:gd name="T8" fmla="*/ 3 w 144"/>
                        <a:gd name="T9" fmla="*/ 56 h 176"/>
                        <a:gd name="T10" fmla="*/ 11 w 144"/>
                        <a:gd name="T11" fmla="*/ 78 h 176"/>
                        <a:gd name="T12" fmla="*/ 20 w 144"/>
                        <a:gd name="T13" fmla="*/ 102 h 176"/>
                        <a:gd name="T14" fmla="*/ 35 w 144"/>
                        <a:gd name="T15" fmla="*/ 122 h 176"/>
                        <a:gd name="T16" fmla="*/ 53 w 144"/>
                        <a:gd name="T17" fmla="*/ 141 h 176"/>
                        <a:gd name="T18" fmla="*/ 79 w 144"/>
                        <a:gd name="T19" fmla="*/ 156 h 176"/>
                        <a:gd name="T20" fmla="*/ 72 w 144"/>
                        <a:gd name="T21" fmla="*/ 169 h 176"/>
                        <a:gd name="T22" fmla="*/ 144 w 144"/>
                        <a:gd name="T23" fmla="*/ 176 h 176"/>
                        <a:gd name="T24" fmla="*/ 118 w 144"/>
                        <a:gd name="T25" fmla="*/ 102 h 176"/>
                        <a:gd name="T26" fmla="*/ 109 w 144"/>
                        <a:gd name="T27" fmla="*/ 121 h 176"/>
                        <a:gd name="T28" fmla="*/ 107 w 144"/>
                        <a:gd name="T29" fmla="*/ 121 h 176"/>
                        <a:gd name="T30" fmla="*/ 100 w 144"/>
                        <a:gd name="T31" fmla="*/ 121 h 176"/>
                        <a:gd name="T32" fmla="*/ 90 w 144"/>
                        <a:gd name="T33" fmla="*/ 119 h 176"/>
                        <a:gd name="T34" fmla="*/ 79 w 144"/>
                        <a:gd name="T35" fmla="*/ 115 h 176"/>
                        <a:gd name="T36" fmla="*/ 64 w 144"/>
                        <a:gd name="T37" fmla="*/ 106 h 176"/>
                        <a:gd name="T38" fmla="*/ 48 w 144"/>
                        <a:gd name="T39" fmla="*/ 93 h 176"/>
                        <a:gd name="T40" fmla="*/ 31 w 144"/>
                        <a:gd name="T41" fmla="*/ 70 h 176"/>
                        <a:gd name="T42" fmla="*/ 14 w 144"/>
                        <a:gd name="T43" fmla="*/ 41 h 176"/>
                        <a:gd name="T44" fmla="*/ 0 w 144"/>
                        <a:gd name="T45" fmla="*/ 0 h 17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44"/>
                        <a:gd name="T70" fmla="*/ 0 h 176"/>
                        <a:gd name="T71" fmla="*/ 144 w 144"/>
                        <a:gd name="T72" fmla="*/ 176 h 17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44" h="176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0" y="17"/>
                          </a:lnTo>
                          <a:lnTo>
                            <a:pt x="0" y="33"/>
                          </a:lnTo>
                          <a:lnTo>
                            <a:pt x="3" y="56"/>
                          </a:lnTo>
                          <a:lnTo>
                            <a:pt x="11" y="78"/>
                          </a:lnTo>
                          <a:lnTo>
                            <a:pt x="20" y="102"/>
                          </a:lnTo>
                          <a:lnTo>
                            <a:pt x="35" y="122"/>
                          </a:lnTo>
                          <a:lnTo>
                            <a:pt x="53" y="141"/>
                          </a:lnTo>
                          <a:lnTo>
                            <a:pt x="79" y="156"/>
                          </a:lnTo>
                          <a:lnTo>
                            <a:pt x="72" y="169"/>
                          </a:lnTo>
                          <a:lnTo>
                            <a:pt x="144" y="176"/>
                          </a:lnTo>
                          <a:lnTo>
                            <a:pt x="118" y="102"/>
                          </a:lnTo>
                          <a:lnTo>
                            <a:pt x="109" y="121"/>
                          </a:lnTo>
                          <a:lnTo>
                            <a:pt x="107" y="121"/>
                          </a:lnTo>
                          <a:lnTo>
                            <a:pt x="100" y="121"/>
                          </a:lnTo>
                          <a:lnTo>
                            <a:pt x="90" y="119"/>
                          </a:lnTo>
                          <a:lnTo>
                            <a:pt x="79" y="115"/>
                          </a:lnTo>
                          <a:lnTo>
                            <a:pt x="64" y="106"/>
                          </a:lnTo>
                          <a:lnTo>
                            <a:pt x="48" y="93"/>
                          </a:lnTo>
                          <a:lnTo>
                            <a:pt x="31" y="70"/>
                          </a:lnTo>
                          <a:lnTo>
                            <a:pt x="14" y="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7" name="Text Box 4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36" y="1430"/>
                      <a:ext cx="864" cy="3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Add 5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6" name="Group 420"/>
                  <p:cNvGrpSpPr>
                    <a:grpSpLocks/>
                  </p:cNvGrpSpPr>
                  <p:nvPr/>
                </p:nvGrpSpPr>
                <p:grpSpPr bwMode="auto">
                  <a:xfrm>
                    <a:off x="2313" y="2792"/>
                    <a:ext cx="864" cy="341"/>
                    <a:chOff x="2352" y="2744"/>
                    <a:chExt cx="864" cy="341"/>
                  </a:xfrm>
                </p:grpSpPr>
                <p:sp>
                  <p:nvSpPr>
                    <p:cNvPr id="9252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2475" y="2744"/>
                      <a:ext cx="176" cy="146"/>
                    </a:xfrm>
                    <a:custGeom>
                      <a:avLst/>
                      <a:gdLst>
                        <a:gd name="T0" fmla="*/ 176 w 176"/>
                        <a:gd name="T1" fmla="*/ 144 h 146"/>
                        <a:gd name="T2" fmla="*/ 172 w 176"/>
                        <a:gd name="T3" fmla="*/ 146 h 146"/>
                        <a:gd name="T4" fmla="*/ 159 w 176"/>
                        <a:gd name="T5" fmla="*/ 144 h 146"/>
                        <a:gd name="T6" fmla="*/ 143 w 176"/>
                        <a:gd name="T7" fmla="*/ 144 h 146"/>
                        <a:gd name="T8" fmla="*/ 122 w 176"/>
                        <a:gd name="T9" fmla="*/ 141 h 146"/>
                        <a:gd name="T10" fmla="*/ 98 w 176"/>
                        <a:gd name="T11" fmla="*/ 135 h 146"/>
                        <a:gd name="T12" fmla="*/ 74 w 176"/>
                        <a:gd name="T13" fmla="*/ 126 h 146"/>
                        <a:gd name="T14" fmla="*/ 54 w 176"/>
                        <a:gd name="T15" fmla="*/ 111 h 146"/>
                        <a:gd name="T16" fmla="*/ 33 w 176"/>
                        <a:gd name="T17" fmla="*/ 93 h 146"/>
                        <a:gd name="T18" fmla="*/ 20 w 176"/>
                        <a:gd name="T19" fmla="*/ 67 h 146"/>
                        <a:gd name="T20" fmla="*/ 7 w 176"/>
                        <a:gd name="T21" fmla="*/ 74 h 146"/>
                        <a:gd name="T22" fmla="*/ 0 w 176"/>
                        <a:gd name="T23" fmla="*/ 0 h 146"/>
                        <a:gd name="T24" fmla="*/ 72 w 176"/>
                        <a:gd name="T25" fmla="*/ 26 h 146"/>
                        <a:gd name="T26" fmla="*/ 55 w 176"/>
                        <a:gd name="T27" fmla="*/ 35 h 146"/>
                        <a:gd name="T28" fmla="*/ 55 w 176"/>
                        <a:gd name="T29" fmla="*/ 39 h 146"/>
                        <a:gd name="T30" fmla="*/ 55 w 176"/>
                        <a:gd name="T31" fmla="*/ 44 h 146"/>
                        <a:gd name="T32" fmla="*/ 55 w 176"/>
                        <a:gd name="T33" fmla="*/ 54 h 146"/>
                        <a:gd name="T34" fmla="*/ 61 w 176"/>
                        <a:gd name="T35" fmla="*/ 67 h 146"/>
                        <a:gd name="T36" fmla="*/ 68 w 176"/>
                        <a:gd name="T37" fmla="*/ 81 h 146"/>
                        <a:gd name="T38" fmla="*/ 83 w 176"/>
                        <a:gd name="T39" fmla="*/ 96 h 146"/>
                        <a:gd name="T40" fmla="*/ 106 w 176"/>
                        <a:gd name="T41" fmla="*/ 113 h 146"/>
                        <a:gd name="T42" fmla="*/ 135 w 176"/>
                        <a:gd name="T43" fmla="*/ 130 h 146"/>
                        <a:gd name="T44" fmla="*/ 176 w 176"/>
                        <a:gd name="T45" fmla="*/ 144 h 14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6"/>
                        <a:gd name="T70" fmla="*/ 0 h 146"/>
                        <a:gd name="T71" fmla="*/ 176 w 176"/>
                        <a:gd name="T72" fmla="*/ 146 h 14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6" h="146">
                          <a:moveTo>
                            <a:pt x="176" y="144"/>
                          </a:moveTo>
                          <a:lnTo>
                            <a:pt x="172" y="146"/>
                          </a:lnTo>
                          <a:lnTo>
                            <a:pt x="159" y="144"/>
                          </a:lnTo>
                          <a:lnTo>
                            <a:pt x="143" y="144"/>
                          </a:lnTo>
                          <a:lnTo>
                            <a:pt x="122" y="141"/>
                          </a:lnTo>
                          <a:lnTo>
                            <a:pt x="98" y="135"/>
                          </a:lnTo>
                          <a:lnTo>
                            <a:pt x="74" y="126"/>
                          </a:lnTo>
                          <a:lnTo>
                            <a:pt x="54" y="111"/>
                          </a:lnTo>
                          <a:lnTo>
                            <a:pt x="33" y="93"/>
                          </a:lnTo>
                          <a:lnTo>
                            <a:pt x="20" y="67"/>
                          </a:lnTo>
                          <a:lnTo>
                            <a:pt x="7" y="74"/>
                          </a:lnTo>
                          <a:lnTo>
                            <a:pt x="0" y="0"/>
                          </a:lnTo>
                          <a:lnTo>
                            <a:pt x="72" y="26"/>
                          </a:lnTo>
                          <a:lnTo>
                            <a:pt x="55" y="35"/>
                          </a:lnTo>
                          <a:lnTo>
                            <a:pt x="55" y="39"/>
                          </a:lnTo>
                          <a:lnTo>
                            <a:pt x="55" y="44"/>
                          </a:lnTo>
                          <a:lnTo>
                            <a:pt x="55" y="54"/>
                          </a:lnTo>
                          <a:lnTo>
                            <a:pt x="61" y="67"/>
                          </a:lnTo>
                          <a:lnTo>
                            <a:pt x="68" y="81"/>
                          </a:lnTo>
                          <a:lnTo>
                            <a:pt x="83" y="96"/>
                          </a:lnTo>
                          <a:lnTo>
                            <a:pt x="106" y="113"/>
                          </a:lnTo>
                          <a:lnTo>
                            <a:pt x="135" y="130"/>
                          </a:lnTo>
                          <a:lnTo>
                            <a:pt x="176" y="144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3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2464" y="2748"/>
                      <a:ext cx="181" cy="139"/>
                    </a:xfrm>
                    <a:custGeom>
                      <a:avLst/>
                      <a:gdLst>
                        <a:gd name="T0" fmla="*/ 181 w 181"/>
                        <a:gd name="T1" fmla="*/ 139 h 139"/>
                        <a:gd name="T2" fmla="*/ 178 w 181"/>
                        <a:gd name="T3" fmla="*/ 139 h 139"/>
                        <a:gd name="T4" fmla="*/ 165 w 181"/>
                        <a:gd name="T5" fmla="*/ 139 h 139"/>
                        <a:gd name="T6" fmla="*/ 148 w 181"/>
                        <a:gd name="T7" fmla="*/ 139 h 139"/>
                        <a:gd name="T8" fmla="*/ 128 w 181"/>
                        <a:gd name="T9" fmla="*/ 137 h 139"/>
                        <a:gd name="T10" fmla="*/ 104 w 181"/>
                        <a:gd name="T11" fmla="*/ 131 h 139"/>
                        <a:gd name="T12" fmla="*/ 79 w 181"/>
                        <a:gd name="T13" fmla="*/ 122 h 139"/>
                        <a:gd name="T14" fmla="*/ 57 w 181"/>
                        <a:gd name="T15" fmla="*/ 109 h 139"/>
                        <a:gd name="T16" fmla="*/ 37 w 181"/>
                        <a:gd name="T17" fmla="*/ 90 h 139"/>
                        <a:gd name="T18" fmla="*/ 24 w 181"/>
                        <a:gd name="T19" fmla="*/ 64 h 139"/>
                        <a:gd name="T20" fmla="*/ 11 w 181"/>
                        <a:gd name="T21" fmla="*/ 74 h 139"/>
                        <a:gd name="T22" fmla="*/ 0 w 181"/>
                        <a:gd name="T23" fmla="*/ 0 h 139"/>
                        <a:gd name="T24" fmla="*/ 74 w 181"/>
                        <a:gd name="T25" fmla="*/ 24 h 139"/>
                        <a:gd name="T26" fmla="*/ 57 w 181"/>
                        <a:gd name="T27" fmla="*/ 33 h 139"/>
                        <a:gd name="T28" fmla="*/ 55 w 181"/>
                        <a:gd name="T29" fmla="*/ 37 h 139"/>
                        <a:gd name="T30" fmla="*/ 55 w 181"/>
                        <a:gd name="T31" fmla="*/ 42 h 139"/>
                        <a:gd name="T32" fmla="*/ 57 w 181"/>
                        <a:gd name="T33" fmla="*/ 51 h 139"/>
                        <a:gd name="T34" fmla="*/ 63 w 181"/>
                        <a:gd name="T35" fmla="*/ 64 h 139"/>
                        <a:gd name="T36" fmla="*/ 72 w 181"/>
                        <a:gd name="T37" fmla="*/ 77 h 139"/>
                        <a:gd name="T38" fmla="*/ 87 w 181"/>
                        <a:gd name="T39" fmla="*/ 94 h 139"/>
                        <a:gd name="T40" fmla="*/ 109 w 181"/>
                        <a:gd name="T41" fmla="*/ 109 h 139"/>
                        <a:gd name="T42" fmla="*/ 141 w 181"/>
                        <a:gd name="T43" fmla="*/ 124 h 139"/>
                        <a:gd name="T44" fmla="*/ 181 w 181"/>
                        <a:gd name="T45" fmla="*/ 139 h 13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1"/>
                        <a:gd name="T70" fmla="*/ 0 h 139"/>
                        <a:gd name="T71" fmla="*/ 181 w 181"/>
                        <a:gd name="T72" fmla="*/ 139 h 13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1" h="139">
                          <a:moveTo>
                            <a:pt x="181" y="139"/>
                          </a:moveTo>
                          <a:lnTo>
                            <a:pt x="178" y="139"/>
                          </a:lnTo>
                          <a:lnTo>
                            <a:pt x="165" y="139"/>
                          </a:lnTo>
                          <a:lnTo>
                            <a:pt x="148" y="139"/>
                          </a:lnTo>
                          <a:lnTo>
                            <a:pt x="128" y="137"/>
                          </a:lnTo>
                          <a:lnTo>
                            <a:pt x="104" y="131"/>
                          </a:lnTo>
                          <a:lnTo>
                            <a:pt x="79" y="122"/>
                          </a:lnTo>
                          <a:lnTo>
                            <a:pt x="57" y="109"/>
                          </a:lnTo>
                          <a:lnTo>
                            <a:pt x="37" y="90"/>
                          </a:lnTo>
                          <a:lnTo>
                            <a:pt x="24" y="64"/>
                          </a:lnTo>
                          <a:lnTo>
                            <a:pt x="11" y="74"/>
                          </a:lnTo>
                          <a:lnTo>
                            <a:pt x="0" y="0"/>
                          </a:lnTo>
                          <a:lnTo>
                            <a:pt x="74" y="24"/>
                          </a:lnTo>
                          <a:lnTo>
                            <a:pt x="57" y="33"/>
                          </a:lnTo>
                          <a:lnTo>
                            <a:pt x="55" y="37"/>
                          </a:lnTo>
                          <a:lnTo>
                            <a:pt x="55" y="42"/>
                          </a:lnTo>
                          <a:lnTo>
                            <a:pt x="57" y="51"/>
                          </a:lnTo>
                          <a:lnTo>
                            <a:pt x="63" y="64"/>
                          </a:lnTo>
                          <a:lnTo>
                            <a:pt x="72" y="77"/>
                          </a:lnTo>
                          <a:lnTo>
                            <a:pt x="87" y="94"/>
                          </a:lnTo>
                          <a:lnTo>
                            <a:pt x="109" y="109"/>
                          </a:lnTo>
                          <a:lnTo>
                            <a:pt x="141" y="124"/>
                          </a:lnTo>
                          <a:lnTo>
                            <a:pt x="181" y="139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4" name="Text Box 4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52" y="2784"/>
                      <a:ext cx="864" cy="3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Add 5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" name="Group 419"/>
                  <p:cNvGrpSpPr>
                    <a:grpSpLocks/>
                  </p:cNvGrpSpPr>
                  <p:nvPr/>
                </p:nvGrpSpPr>
                <p:grpSpPr bwMode="auto">
                  <a:xfrm>
                    <a:off x="2883" y="2486"/>
                    <a:ext cx="1064" cy="238"/>
                    <a:chOff x="2922" y="2438"/>
                    <a:chExt cx="1064" cy="238"/>
                  </a:xfrm>
                </p:grpSpPr>
                <p:sp>
                  <p:nvSpPr>
                    <p:cNvPr id="9249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2933" y="2438"/>
                      <a:ext cx="176" cy="146"/>
                    </a:xfrm>
                    <a:custGeom>
                      <a:avLst/>
                      <a:gdLst>
                        <a:gd name="T0" fmla="*/ 176 w 176"/>
                        <a:gd name="T1" fmla="*/ 146 h 146"/>
                        <a:gd name="T2" fmla="*/ 172 w 176"/>
                        <a:gd name="T3" fmla="*/ 146 h 146"/>
                        <a:gd name="T4" fmla="*/ 159 w 176"/>
                        <a:gd name="T5" fmla="*/ 146 h 146"/>
                        <a:gd name="T6" fmla="*/ 143 w 176"/>
                        <a:gd name="T7" fmla="*/ 144 h 146"/>
                        <a:gd name="T8" fmla="*/ 120 w 176"/>
                        <a:gd name="T9" fmla="*/ 141 h 146"/>
                        <a:gd name="T10" fmla="*/ 98 w 176"/>
                        <a:gd name="T11" fmla="*/ 135 h 146"/>
                        <a:gd name="T12" fmla="*/ 74 w 176"/>
                        <a:gd name="T13" fmla="*/ 126 h 146"/>
                        <a:gd name="T14" fmla="*/ 52 w 176"/>
                        <a:gd name="T15" fmla="*/ 111 h 146"/>
                        <a:gd name="T16" fmla="*/ 33 w 176"/>
                        <a:gd name="T17" fmla="*/ 93 h 146"/>
                        <a:gd name="T18" fmla="*/ 20 w 176"/>
                        <a:gd name="T19" fmla="*/ 67 h 146"/>
                        <a:gd name="T20" fmla="*/ 7 w 176"/>
                        <a:gd name="T21" fmla="*/ 74 h 146"/>
                        <a:gd name="T22" fmla="*/ 0 w 176"/>
                        <a:gd name="T23" fmla="*/ 0 h 146"/>
                        <a:gd name="T24" fmla="*/ 72 w 176"/>
                        <a:gd name="T25" fmla="*/ 26 h 146"/>
                        <a:gd name="T26" fmla="*/ 55 w 176"/>
                        <a:gd name="T27" fmla="*/ 37 h 146"/>
                        <a:gd name="T28" fmla="*/ 54 w 176"/>
                        <a:gd name="T29" fmla="*/ 39 h 146"/>
                        <a:gd name="T30" fmla="*/ 54 w 176"/>
                        <a:gd name="T31" fmla="*/ 44 h 146"/>
                        <a:gd name="T32" fmla="*/ 55 w 176"/>
                        <a:gd name="T33" fmla="*/ 54 h 146"/>
                        <a:gd name="T34" fmla="*/ 61 w 176"/>
                        <a:gd name="T35" fmla="*/ 67 h 146"/>
                        <a:gd name="T36" fmla="*/ 68 w 176"/>
                        <a:gd name="T37" fmla="*/ 81 h 146"/>
                        <a:gd name="T38" fmla="*/ 83 w 176"/>
                        <a:gd name="T39" fmla="*/ 96 h 146"/>
                        <a:gd name="T40" fmla="*/ 106 w 176"/>
                        <a:gd name="T41" fmla="*/ 113 h 146"/>
                        <a:gd name="T42" fmla="*/ 135 w 176"/>
                        <a:gd name="T43" fmla="*/ 130 h 146"/>
                        <a:gd name="T44" fmla="*/ 176 w 176"/>
                        <a:gd name="T45" fmla="*/ 146 h 14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6"/>
                        <a:gd name="T70" fmla="*/ 0 h 146"/>
                        <a:gd name="T71" fmla="*/ 176 w 176"/>
                        <a:gd name="T72" fmla="*/ 146 h 14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6" h="146">
                          <a:moveTo>
                            <a:pt x="176" y="146"/>
                          </a:moveTo>
                          <a:lnTo>
                            <a:pt x="172" y="146"/>
                          </a:lnTo>
                          <a:lnTo>
                            <a:pt x="159" y="146"/>
                          </a:lnTo>
                          <a:lnTo>
                            <a:pt x="143" y="144"/>
                          </a:lnTo>
                          <a:lnTo>
                            <a:pt x="120" y="141"/>
                          </a:lnTo>
                          <a:lnTo>
                            <a:pt x="98" y="135"/>
                          </a:lnTo>
                          <a:lnTo>
                            <a:pt x="74" y="126"/>
                          </a:lnTo>
                          <a:lnTo>
                            <a:pt x="52" y="111"/>
                          </a:lnTo>
                          <a:lnTo>
                            <a:pt x="33" y="93"/>
                          </a:lnTo>
                          <a:lnTo>
                            <a:pt x="20" y="67"/>
                          </a:lnTo>
                          <a:lnTo>
                            <a:pt x="7" y="74"/>
                          </a:lnTo>
                          <a:lnTo>
                            <a:pt x="0" y="0"/>
                          </a:lnTo>
                          <a:lnTo>
                            <a:pt x="72" y="26"/>
                          </a:lnTo>
                          <a:lnTo>
                            <a:pt x="55" y="37"/>
                          </a:lnTo>
                          <a:lnTo>
                            <a:pt x="54" y="39"/>
                          </a:lnTo>
                          <a:lnTo>
                            <a:pt x="54" y="44"/>
                          </a:lnTo>
                          <a:lnTo>
                            <a:pt x="55" y="54"/>
                          </a:lnTo>
                          <a:lnTo>
                            <a:pt x="61" y="67"/>
                          </a:lnTo>
                          <a:lnTo>
                            <a:pt x="68" y="81"/>
                          </a:lnTo>
                          <a:lnTo>
                            <a:pt x="83" y="96"/>
                          </a:lnTo>
                          <a:lnTo>
                            <a:pt x="106" y="113"/>
                          </a:lnTo>
                          <a:lnTo>
                            <a:pt x="135" y="130"/>
                          </a:lnTo>
                          <a:lnTo>
                            <a:pt x="176" y="146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0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2922" y="2443"/>
                      <a:ext cx="181" cy="138"/>
                    </a:xfrm>
                    <a:custGeom>
                      <a:avLst/>
                      <a:gdLst>
                        <a:gd name="T0" fmla="*/ 181 w 181"/>
                        <a:gd name="T1" fmla="*/ 138 h 138"/>
                        <a:gd name="T2" fmla="*/ 178 w 181"/>
                        <a:gd name="T3" fmla="*/ 138 h 138"/>
                        <a:gd name="T4" fmla="*/ 165 w 181"/>
                        <a:gd name="T5" fmla="*/ 138 h 138"/>
                        <a:gd name="T6" fmla="*/ 148 w 181"/>
                        <a:gd name="T7" fmla="*/ 138 h 138"/>
                        <a:gd name="T8" fmla="*/ 126 w 181"/>
                        <a:gd name="T9" fmla="*/ 136 h 138"/>
                        <a:gd name="T10" fmla="*/ 104 w 181"/>
                        <a:gd name="T11" fmla="*/ 130 h 138"/>
                        <a:gd name="T12" fmla="*/ 79 w 181"/>
                        <a:gd name="T13" fmla="*/ 121 h 138"/>
                        <a:gd name="T14" fmla="*/ 57 w 181"/>
                        <a:gd name="T15" fmla="*/ 108 h 138"/>
                        <a:gd name="T16" fmla="*/ 37 w 181"/>
                        <a:gd name="T17" fmla="*/ 89 h 138"/>
                        <a:gd name="T18" fmla="*/ 24 w 181"/>
                        <a:gd name="T19" fmla="*/ 65 h 138"/>
                        <a:gd name="T20" fmla="*/ 11 w 181"/>
                        <a:gd name="T21" fmla="*/ 73 h 138"/>
                        <a:gd name="T22" fmla="*/ 0 w 181"/>
                        <a:gd name="T23" fmla="*/ 0 h 138"/>
                        <a:gd name="T24" fmla="*/ 74 w 181"/>
                        <a:gd name="T25" fmla="*/ 23 h 138"/>
                        <a:gd name="T26" fmla="*/ 55 w 181"/>
                        <a:gd name="T27" fmla="*/ 32 h 138"/>
                        <a:gd name="T28" fmla="*/ 55 w 181"/>
                        <a:gd name="T29" fmla="*/ 36 h 138"/>
                        <a:gd name="T30" fmla="*/ 55 w 181"/>
                        <a:gd name="T31" fmla="*/ 41 h 138"/>
                        <a:gd name="T32" fmla="*/ 57 w 181"/>
                        <a:gd name="T33" fmla="*/ 50 h 138"/>
                        <a:gd name="T34" fmla="*/ 63 w 181"/>
                        <a:gd name="T35" fmla="*/ 63 h 138"/>
                        <a:gd name="T36" fmla="*/ 72 w 181"/>
                        <a:gd name="T37" fmla="*/ 78 h 138"/>
                        <a:gd name="T38" fmla="*/ 87 w 181"/>
                        <a:gd name="T39" fmla="*/ 93 h 138"/>
                        <a:gd name="T40" fmla="*/ 109 w 181"/>
                        <a:gd name="T41" fmla="*/ 108 h 138"/>
                        <a:gd name="T42" fmla="*/ 141 w 181"/>
                        <a:gd name="T43" fmla="*/ 123 h 138"/>
                        <a:gd name="T44" fmla="*/ 181 w 181"/>
                        <a:gd name="T45" fmla="*/ 138 h 13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1"/>
                        <a:gd name="T70" fmla="*/ 0 h 138"/>
                        <a:gd name="T71" fmla="*/ 181 w 181"/>
                        <a:gd name="T72" fmla="*/ 138 h 13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1" h="138">
                          <a:moveTo>
                            <a:pt x="181" y="138"/>
                          </a:moveTo>
                          <a:lnTo>
                            <a:pt x="178" y="138"/>
                          </a:lnTo>
                          <a:lnTo>
                            <a:pt x="165" y="138"/>
                          </a:lnTo>
                          <a:lnTo>
                            <a:pt x="148" y="138"/>
                          </a:lnTo>
                          <a:lnTo>
                            <a:pt x="126" y="136"/>
                          </a:lnTo>
                          <a:lnTo>
                            <a:pt x="104" y="130"/>
                          </a:lnTo>
                          <a:lnTo>
                            <a:pt x="79" y="121"/>
                          </a:lnTo>
                          <a:lnTo>
                            <a:pt x="57" y="108"/>
                          </a:lnTo>
                          <a:lnTo>
                            <a:pt x="37" y="89"/>
                          </a:lnTo>
                          <a:lnTo>
                            <a:pt x="24" y="65"/>
                          </a:lnTo>
                          <a:lnTo>
                            <a:pt x="11" y="73"/>
                          </a:lnTo>
                          <a:lnTo>
                            <a:pt x="0" y="0"/>
                          </a:lnTo>
                          <a:lnTo>
                            <a:pt x="74" y="23"/>
                          </a:lnTo>
                          <a:lnTo>
                            <a:pt x="55" y="32"/>
                          </a:lnTo>
                          <a:lnTo>
                            <a:pt x="55" y="36"/>
                          </a:lnTo>
                          <a:lnTo>
                            <a:pt x="55" y="41"/>
                          </a:lnTo>
                          <a:lnTo>
                            <a:pt x="57" y="50"/>
                          </a:lnTo>
                          <a:lnTo>
                            <a:pt x="63" y="63"/>
                          </a:lnTo>
                          <a:lnTo>
                            <a:pt x="72" y="78"/>
                          </a:lnTo>
                          <a:lnTo>
                            <a:pt x="87" y="93"/>
                          </a:lnTo>
                          <a:lnTo>
                            <a:pt x="109" y="108"/>
                          </a:lnTo>
                          <a:lnTo>
                            <a:pt x="141" y="123"/>
                          </a:lnTo>
                          <a:lnTo>
                            <a:pt x="181" y="138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1" name="Text Box 4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30" y="2496"/>
                      <a:ext cx="1056" cy="1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8" name="Group 421"/>
                  <p:cNvGrpSpPr>
                    <a:grpSpLocks/>
                  </p:cNvGrpSpPr>
                  <p:nvPr/>
                </p:nvGrpSpPr>
                <p:grpSpPr bwMode="auto">
                  <a:xfrm>
                    <a:off x="642" y="2016"/>
                    <a:ext cx="1098" cy="253"/>
                    <a:chOff x="681" y="1968"/>
                    <a:chExt cx="1098" cy="253"/>
                  </a:xfrm>
                </p:grpSpPr>
                <p:sp>
                  <p:nvSpPr>
                    <p:cNvPr id="9246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1568" y="2086"/>
                      <a:ext cx="208" cy="122"/>
                    </a:xfrm>
                    <a:custGeom>
                      <a:avLst/>
                      <a:gdLst>
                        <a:gd name="T0" fmla="*/ 0 w 208"/>
                        <a:gd name="T1" fmla="*/ 0 h 122"/>
                        <a:gd name="T2" fmla="*/ 2 w 208"/>
                        <a:gd name="T3" fmla="*/ 5 h 122"/>
                        <a:gd name="T4" fmla="*/ 7 w 208"/>
                        <a:gd name="T5" fmla="*/ 14 h 122"/>
                        <a:gd name="T6" fmla="*/ 17 w 208"/>
                        <a:gd name="T7" fmla="*/ 29 h 122"/>
                        <a:gd name="T8" fmla="*/ 28 w 208"/>
                        <a:gd name="T9" fmla="*/ 48 h 122"/>
                        <a:gd name="T10" fmla="*/ 45 w 208"/>
                        <a:gd name="T11" fmla="*/ 66 h 122"/>
                        <a:gd name="T12" fmla="*/ 63 w 208"/>
                        <a:gd name="T13" fmla="*/ 83 h 122"/>
                        <a:gd name="T14" fmla="*/ 85 w 208"/>
                        <a:gd name="T15" fmla="*/ 96 h 122"/>
                        <a:gd name="T16" fmla="*/ 111 w 208"/>
                        <a:gd name="T17" fmla="*/ 105 h 122"/>
                        <a:gd name="T18" fmla="*/ 139 w 208"/>
                        <a:gd name="T19" fmla="*/ 105 h 122"/>
                        <a:gd name="T20" fmla="*/ 137 w 208"/>
                        <a:gd name="T21" fmla="*/ 122 h 122"/>
                        <a:gd name="T22" fmla="*/ 208 w 208"/>
                        <a:gd name="T23" fmla="*/ 96 h 122"/>
                        <a:gd name="T24" fmla="*/ 154 w 208"/>
                        <a:gd name="T25" fmla="*/ 42 h 122"/>
                        <a:gd name="T26" fmla="*/ 152 w 208"/>
                        <a:gd name="T27" fmla="*/ 63 h 122"/>
                        <a:gd name="T28" fmla="*/ 150 w 208"/>
                        <a:gd name="T29" fmla="*/ 63 h 122"/>
                        <a:gd name="T30" fmla="*/ 145 w 208"/>
                        <a:gd name="T31" fmla="*/ 66 h 122"/>
                        <a:gd name="T32" fmla="*/ 135 w 208"/>
                        <a:gd name="T33" fmla="*/ 68 h 122"/>
                        <a:gd name="T34" fmla="*/ 122 w 208"/>
                        <a:gd name="T35" fmla="*/ 70 h 122"/>
                        <a:gd name="T36" fmla="*/ 106 w 208"/>
                        <a:gd name="T37" fmla="*/ 68 h 122"/>
                        <a:gd name="T38" fmla="*/ 85 w 208"/>
                        <a:gd name="T39" fmla="*/ 63 h 122"/>
                        <a:gd name="T40" fmla="*/ 61 w 208"/>
                        <a:gd name="T41" fmla="*/ 50 h 122"/>
                        <a:gd name="T42" fmla="*/ 32 w 208"/>
                        <a:gd name="T43" fmla="*/ 29 h 122"/>
                        <a:gd name="T44" fmla="*/ 0 w 208"/>
                        <a:gd name="T45" fmla="*/ 0 h 122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08"/>
                        <a:gd name="T70" fmla="*/ 0 h 122"/>
                        <a:gd name="T71" fmla="*/ 208 w 208"/>
                        <a:gd name="T72" fmla="*/ 122 h 122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08" h="122">
                          <a:moveTo>
                            <a:pt x="0" y="0"/>
                          </a:moveTo>
                          <a:lnTo>
                            <a:pt x="2" y="5"/>
                          </a:lnTo>
                          <a:lnTo>
                            <a:pt x="7" y="14"/>
                          </a:lnTo>
                          <a:lnTo>
                            <a:pt x="17" y="29"/>
                          </a:lnTo>
                          <a:lnTo>
                            <a:pt x="28" y="48"/>
                          </a:lnTo>
                          <a:lnTo>
                            <a:pt x="45" y="66"/>
                          </a:lnTo>
                          <a:lnTo>
                            <a:pt x="63" y="83"/>
                          </a:lnTo>
                          <a:lnTo>
                            <a:pt x="85" y="96"/>
                          </a:lnTo>
                          <a:lnTo>
                            <a:pt x="111" y="105"/>
                          </a:lnTo>
                          <a:lnTo>
                            <a:pt x="139" y="105"/>
                          </a:lnTo>
                          <a:lnTo>
                            <a:pt x="137" y="122"/>
                          </a:lnTo>
                          <a:lnTo>
                            <a:pt x="208" y="96"/>
                          </a:lnTo>
                          <a:lnTo>
                            <a:pt x="154" y="42"/>
                          </a:lnTo>
                          <a:lnTo>
                            <a:pt x="152" y="63"/>
                          </a:lnTo>
                          <a:lnTo>
                            <a:pt x="150" y="63"/>
                          </a:lnTo>
                          <a:lnTo>
                            <a:pt x="145" y="66"/>
                          </a:lnTo>
                          <a:lnTo>
                            <a:pt x="135" y="68"/>
                          </a:lnTo>
                          <a:lnTo>
                            <a:pt x="122" y="70"/>
                          </a:lnTo>
                          <a:lnTo>
                            <a:pt x="106" y="68"/>
                          </a:lnTo>
                          <a:lnTo>
                            <a:pt x="85" y="63"/>
                          </a:lnTo>
                          <a:lnTo>
                            <a:pt x="61" y="50"/>
                          </a:lnTo>
                          <a:lnTo>
                            <a:pt x="32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7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1575" y="2095"/>
                      <a:ext cx="204" cy="126"/>
                    </a:xfrm>
                    <a:custGeom>
                      <a:avLst/>
                      <a:gdLst>
                        <a:gd name="T0" fmla="*/ 0 w 204"/>
                        <a:gd name="T1" fmla="*/ 0 h 126"/>
                        <a:gd name="T2" fmla="*/ 2 w 204"/>
                        <a:gd name="T3" fmla="*/ 4 h 126"/>
                        <a:gd name="T4" fmla="*/ 8 w 204"/>
                        <a:gd name="T5" fmla="*/ 15 h 126"/>
                        <a:gd name="T6" fmla="*/ 15 w 204"/>
                        <a:gd name="T7" fmla="*/ 29 h 126"/>
                        <a:gd name="T8" fmla="*/ 26 w 204"/>
                        <a:gd name="T9" fmla="*/ 48 h 126"/>
                        <a:gd name="T10" fmla="*/ 41 w 204"/>
                        <a:gd name="T11" fmla="*/ 67 h 126"/>
                        <a:gd name="T12" fmla="*/ 60 w 204"/>
                        <a:gd name="T13" fmla="*/ 85 h 126"/>
                        <a:gd name="T14" fmla="*/ 82 w 204"/>
                        <a:gd name="T15" fmla="*/ 98 h 126"/>
                        <a:gd name="T16" fmla="*/ 106 w 204"/>
                        <a:gd name="T17" fmla="*/ 107 h 126"/>
                        <a:gd name="T18" fmla="*/ 136 w 204"/>
                        <a:gd name="T19" fmla="*/ 109 h 126"/>
                        <a:gd name="T20" fmla="*/ 134 w 204"/>
                        <a:gd name="T21" fmla="*/ 126 h 126"/>
                        <a:gd name="T22" fmla="*/ 204 w 204"/>
                        <a:gd name="T23" fmla="*/ 104 h 126"/>
                        <a:gd name="T24" fmla="*/ 153 w 204"/>
                        <a:gd name="T25" fmla="*/ 46 h 126"/>
                        <a:gd name="T26" fmla="*/ 149 w 204"/>
                        <a:gd name="T27" fmla="*/ 67 h 126"/>
                        <a:gd name="T28" fmla="*/ 147 w 204"/>
                        <a:gd name="T29" fmla="*/ 68 h 126"/>
                        <a:gd name="T30" fmla="*/ 141 w 204"/>
                        <a:gd name="T31" fmla="*/ 70 h 126"/>
                        <a:gd name="T32" fmla="*/ 132 w 204"/>
                        <a:gd name="T33" fmla="*/ 72 h 126"/>
                        <a:gd name="T34" fmla="*/ 119 w 204"/>
                        <a:gd name="T35" fmla="*/ 74 h 126"/>
                        <a:gd name="T36" fmla="*/ 102 w 204"/>
                        <a:gd name="T37" fmla="*/ 72 h 126"/>
                        <a:gd name="T38" fmla="*/ 82 w 204"/>
                        <a:gd name="T39" fmla="*/ 65 h 126"/>
                        <a:gd name="T40" fmla="*/ 58 w 204"/>
                        <a:gd name="T41" fmla="*/ 52 h 126"/>
                        <a:gd name="T42" fmla="*/ 32 w 204"/>
                        <a:gd name="T43" fmla="*/ 29 h 126"/>
                        <a:gd name="T44" fmla="*/ 0 w 204"/>
                        <a:gd name="T45" fmla="*/ 0 h 12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04"/>
                        <a:gd name="T70" fmla="*/ 0 h 126"/>
                        <a:gd name="T71" fmla="*/ 204 w 204"/>
                        <a:gd name="T72" fmla="*/ 126 h 12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04" h="126">
                          <a:moveTo>
                            <a:pt x="0" y="0"/>
                          </a:moveTo>
                          <a:lnTo>
                            <a:pt x="2" y="4"/>
                          </a:lnTo>
                          <a:lnTo>
                            <a:pt x="8" y="15"/>
                          </a:lnTo>
                          <a:lnTo>
                            <a:pt x="15" y="29"/>
                          </a:lnTo>
                          <a:lnTo>
                            <a:pt x="26" y="48"/>
                          </a:lnTo>
                          <a:lnTo>
                            <a:pt x="41" y="67"/>
                          </a:lnTo>
                          <a:lnTo>
                            <a:pt x="60" y="85"/>
                          </a:lnTo>
                          <a:lnTo>
                            <a:pt x="82" y="98"/>
                          </a:lnTo>
                          <a:lnTo>
                            <a:pt x="106" y="107"/>
                          </a:lnTo>
                          <a:lnTo>
                            <a:pt x="136" y="109"/>
                          </a:lnTo>
                          <a:lnTo>
                            <a:pt x="134" y="126"/>
                          </a:lnTo>
                          <a:lnTo>
                            <a:pt x="204" y="104"/>
                          </a:lnTo>
                          <a:lnTo>
                            <a:pt x="153" y="46"/>
                          </a:lnTo>
                          <a:lnTo>
                            <a:pt x="149" y="67"/>
                          </a:lnTo>
                          <a:lnTo>
                            <a:pt x="147" y="68"/>
                          </a:lnTo>
                          <a:lnTo>
                            <a:pt x="141" y="70"/>
                          </a:lnTo>
                          <a:lnTo>
                            <a:pt x="132" y="72"/>
                          </a:lnTo>
                          <a:lnTo>
                            <a:pt x="119" y="74"/>
                          </a:lnTo>
                          <a:lnTo>
                            <a:pt x="102" y="72"/>
                          </a:lnTo>
                          <a:lnTo>
                            <a:pt x="82" y="65"/>
                          </a:lnTo>
                          <a:lnTo>
                            <a:pt x="58" y="52"/>
                          </a:lnTo>
                          <a:lnTo>
                            <a:pt x="32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8" name="Text Box 4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1" y="1968"/>
                      <a:ext cx="1056" cy="1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9230" name="TextBox 329"/>
            <p:cNvSpPr txBox="1">
              <a:spLocks noChangeArrowheads="1"/>
            </p:cNvSpPr>
            <p:nvPr/>
          </p:nvSpPr>
          <p:spPr bwMode="auto">
            <a:xfrm>
              <a:off x="6013450" y="2286000"/>
              <a:ext cx="22923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Arial" pitchFamily="34" charset="0"/>
                  <a:cs typeface="Arial" pitchFamily="34" charset="0"/>
                </a:rPr>
                <a:t>Upgrade arc magnets </a:t>
              </a:r>
            </a:p>
            <a:p>
              <a:pPr algn="ctr"/>
              <a:r>
                <a:rPr lang="en-US" sz="1200" dirty="0">
                  <a:latin typeface="Arial" pitchFamily="34" charset="0"/>
                  <a:cs typeface="Arial" pitchFamily="34" charset="0"/>
                </a:rPr>
                <a:t>and supplies</a:t>
              </a:r>
            </a:p>
          </p:txBody>
        </p:sp>
        <p:sp>
          <p:nvSpPr>
            <p:cNvPr id="9231" name="Freeform 376"/>
            <p:cNvSpPr>
              <a:spLocks/>
            </p:cNvSpPr>
            <p:nvPr/>
          </p:nvSpPr>
          <p:spPr bwMode="auto">
            <a:xfrm rot="5400000">
              <a:off x="6109494" y="2374106"/>
              <a:ext cx="230188" cy="269875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6140 h 176"/>
                <a:gd name="T4" fmla="*/ 0 w 144"/>
                <a:gd name="T5" fmla="*/ 26095 h 176"/>
                <a:gd name="T6" fmla="*/ 0 w 144"/>
                <a:gd name="T7" fmla="*/ 50656 h 176"/>
                <a:gd name="T8" fmla="*/ 4792 w 144"/>
                <a:gd name="T9" fmla="*/ 85961 h 176"/>
                <a:gd name="T10" fmla="*/ 17571 w 144"/>
                <a:gd name="T11" fmla="*/ 119732 h 176"/>
                <a:gd name="T12" fmla="*/ 31947 w 144"/>
                <a:gd name="T13" fmla="*/ 156572 h 176"/>
                <a:gd name="T14" fmla="*/ 55908 w 144"/>
                <a:gd name="T15" fmla="*/ 187273 h 176"/>
                <a:gd name="T16" fmla="*/ 84660 w 144"/>
                <a:gd name="T17" fmla="*/ 216438 h 176"/>
                <a:gd name="T18" fmla="*/ 126192 w 144"/>
                <a:gd name="T19" fmla="*/ 239464 h 176"/>
                <a:gd name="T20" fmla="*/ 115011 w 144"/>
                <a:gd name="T21" fmla="*/ 259419 h 176"/>
                <a:gd name="T22" fmla="*/ 230021 w 144"/>
                <a:gd name="T23" fmla="*/ 270164 h 176"/>
                <a:gd name="T24" fmla="*/ 188489 w 144"/>
                <a:gd name="T25" fmla="*/ 156572 h 176"/>
                <a:gd name="T26" fmla="*/ 174113 w 144"/>
                <a:gd name="T27" fmla="*/ 185738 h 176"/>
                <a:gd name="T28" fmla="*/ 170918 w 144"/>
                <a:gd name="T29" fmla="*/ 185738 h 176"/>
                <a:gd name="T30" fmla="*/ 159737 w 144"/>
                <a:gd name="T31" fmla="*/ 185738 h 176"/>
                <a:gd name="T32" fmla="*/ 143763 w 144"/>
                <a:gd name="T33" fmla="*/ 182668 h 176"/>
                <a:gd name="T34" fmla="*/ 126192 w 144"/>
                <a:gd name="T35" fmla="*/ 176528 h 176"/>
                <a:gd name="T36" fmla="*/ 102232 w 144"/>
                <a:gd name="T37" fmla="*/ 162712 h 176"/>
                <a:gd name="T38" fmla="*/ 76674 w 144"/>
                <a:gd name="T39" fmla="*/ 142757 h 176"/>
                <a:gd name="T40" fmla="*/ 49518 w 144"/>
                <a:gd name="T41" fmla="*/ 107452 h 176"/>
                <a:gd name="T42" fmla="*/ 22363 w 144"/>
                <a:gd name="T43" fmla="*/ 62936 h 176"/>
                <a:gd name="T44" fmla="*/ 0 w 144"/>
                <a:gd name="T45" fmla="*/ 0 h 1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76"/>
                <a:gd name="T71" fmla="*/ 144 w 144"/>
                <a:gd name="T72" fmla="*/ 176 h 1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76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3" y="56"/>
                  </a:lnTo>
                  <a:lnTo>
                    <a:pt x="11" y="78"/>
                  </a:lnTo>
                  <a:lnTo>
                    <a:pt x="20" y="102"/>
                  </a:lnTo>
                  <a:lnTo>
                    <a:pt x="35" y="122"/>
                  </a:lnTo>
                  <a:lnTo>
                    <a:pt x="53" y="141"/>
                  </a:lnTo>
                  <a:lnTo>
                    <a:pt x="79" y="156"/>
                  </a:lnTo>
                  <a:lnTo>
                    <a:pt x="72" y="169"/>
                  </a:lnTo>
                  <a:lnTo>
                    <a:pt x="144" y="176"/>
                  </a:lnTo>
                  <a:lnTo>
                    <a:pt x="118" y="102"/>
                  </a:lnTo>
                  <a:lnTo>
                    <a:pt x="109" y="121"/>
                  </a:lnTo>
                  <a:lnTo>
                    <a:pt x="107" y="121"/>
                  </a:lnTo>
                  <a:lnTo>
                    <a:pt x="100" y="121"/>
                  </a:lnTo>
                  <a:lnTo>
                    <a:pt x="90" y="119"/>
                  </a:lnTo>
                  <a:lnTo>
                    <a:pt x="79" y="115"/>
                  </a:lnTo>
                  <a:lnTo>
                    <a:pt x="64" y="106"/>
                  </a:lnTo>
                  <a:lnTo>
                    <a:pt x="48" y="93"/>
                  </a:lnTo>
                  <a:lnTo>
                    <a:pt x="31" y="70"/>
                  </a:lnTo>
                  <a:lnTo>
                    <a:pt x="1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 Box 427"/>
            <p:cNvSpPr txBox="1">
              <a:spLocks noChangeArrowheads="1"/>
            </p:cNvSpPr>
            <p:nvPr/>
          </p:nvSpPr>
          <p:spPr bwMode="auto">
            <a:xfrm>
              <a:off x="4724400" y="3386435"/>
              <a:ext cx="9969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CHL upgrade</a:t>
              </a:r>
            </a:p>
          </p:txBody>
        </p:sp>
      </p:grpSp>
      <p:pic>
        <p:nvPicPr>
          <p:cNvPr id="3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87" y="1066800"/>
            <a:ext cx="222967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35" name="TextBox 334"/>
          <p:cNvSpPr txBox="1"/>
          <p:nvPr/>
        </p:nvSpPr>
        <p:spPr>
          <a:xfrm>
            <a:off x="381000" y="3886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381000" y="99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2590800" y="1143000"/>
            <a:ext cx="3886200" cy="738664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Upgrade is designed to build on existing facility: vast majority of accelerator and experimental equipment have continued use</a:t>
            </a:r>
          </a:p>
        </p:txBody>
      </p:sp>
      <p:grpSp>
        <p:nvGrpSpPr>
          <p:cNvPr id="19" name="Group 342"/>
          <p:cNvGrpSpPr/>
          <p:nvPr/>
        </p:nvGrpSpPr>
        <p:grpSpPr>
          <a:xfrm>
            <a:off x="129080" y="3962400"/>
            <a:ext cx="2461719" cy="1343055"/>
            <a:chOff x="228601" y="4038600"/>
            <a:chExt cx="2057400" cy="1343055"/>
          </a:xfrm>
        </p:grpSpPr>
        <p:sp>
          <p:nvSpPr>
            <p:cNvPr id="340" name="Rectangle 339"/>
            <p:cNvSpPr/>
            <p:nvPr/>
          </p:nvSpPr>
          <p:spPr bwMode="auto">
            <a:xfrm>
              <a:off x="228601" y="4038600"/>
              <a:ext cx="2057400" cy="1143000"/>
            </a:xfrm>
            <a:prstGeom prst="rect">
              <a:avLst/>
            </a:prstGeom>
            <a:solidFill>
              <a:srgbClr val="FFEDC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lumMod val="65000"/>
                  <a:lumOff val="3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39" name="Text Box 3"/>
            <p:cNvSpPr txBox="1">
              <a:spLocks noChangeArrowheads="1"/>
            </p:cNvSpPr>
            <p:nvPr/>
          </p:nvSpPr>
          <p:spPr bwMode="auto">
            <a:xfrm>
              <a:off x="228601" y="4088993"/>
              <a:ext cx="2057399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accent4">
                  <a:lumMod val="65000"/>
                  <a:lumOff val="35000"/>
                  <a:alpha val="6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112713" indent="47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The completion of the </a:t>
              </a:r>
            </a:p>
            <a:p>
              <a:pPr marL="112713" indent="47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12 </a:t>
              </a:r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GeV</a:t>
              </a:r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 Upgrade of CEBAF was ranked the highest priority in the 2007 NSAC Long Range Plan.</a:t>
              </a: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2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0" y="1143000"/>
            <a:ext cx="3352800" cy="383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2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marL="1028700" lvl="2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marL="1028700" lvl="2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marL="1028700" lvl="2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sz="800" b="1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16-month</a:t>
            </a: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pitchFamily="34" charset="0"/>
              </a:rPr>
              <a:t> installation              </a:t>
            </a:r>
          </a:p>
          <a:p>
            <a:pPr marL="1028700" lvl="2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pitchFamily="34" charset="0"/>
              </a:rPr>
              <a:t>	May 2012 -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Sept</a:t>
            </a: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pitchFamily="34" charset="0"/>
              </a:rPr>
              <a:t> 2013</a:t>
            </a: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Accelerator commissioning start  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Oct 2013  </a:t>
            </a: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Hall A commissioning start      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Feb 2014</a:t>
            </a: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Hall D commissioning start  </a:t>
            </a:r>
          </a:p>
          <a:p>
            <a:pPr marL="1028700" lvl="2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	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Oct 2014</a:t>
            </a: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Halls B &amp; C commissioning start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Jan/Feb 2016</a:t>
            </a: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endParaRPr lang="en-US" sz="500" b="1" dirty="0">
              <a:solidFill>
                <a:srgbClr val="008000"/>
              </a:solidFill>
              <a:latin typeface="Arial" charset="0"/>
              <a:cs typeface="Arial" pitchFamily="34" charset="0"/>
            </a:endParaRP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pitchFamily="34" charset="0"/>
              </a:rPr>
              <a:t>Project Completion                 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September 2017</a:t>
            </a:r>
            <a:endParaRPr lang="en-US" sz="1200" b="1" dirty="0">
              <a:solidFill>
                <a:srgbClr val="008000"/>
              </a:solidFill>
              <a:latin typeface="Arial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8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9873" y="5410200"/>
            <a:ext cx="206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 charset="0"/>
                <a:cs typeface="Arial" pitchFamily="34" charset="0"/>
              </a:rPr>
              <a:t>Re-baseline Approved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 charset="0"/>
                <a:cs typeface="Arial" pitchFamily="34" charset="0"/>
              </a:rPr>
              <a:t>September 4, 2013</a:t>
            </a:r>
            <a:endParaRPr lang="en-US" sz="1400" b="1" dirty="0">
              <a:solidFill>
                <a:srgbClr val="00206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93785"/>
            <a:ext cx="7772400" cy="59201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12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Upgrade Project Schedule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6324601" cy="511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5167952" y="1447800"/>
            <a:ext cx="0" cy="44262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125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-4886" y="205101"/>
            <a:ext cx="3943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Project Highlights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13333" b="15556"/>
          <a:stretch>
            <a:fillRect/>
          </a:stretch>
        </p:blipFill>
        <p:spPr bwMode="auto">
          <a:xfrm>
            <a:off x="3657600" y="4419599"/>
            <a:ext cx="1981200" cy="1905000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Picture 2" descr="\\jlabhome\home\mont\montdocs\jlab\jlab users\users meeting 2013\Four C100 CM's installed into South Lin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74" y="4201886"/>
            <a:ext cx="3186896" cy="213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2400" y="6002179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1697"/>
            <a:ext cx="3469060" cy="2601795"/>
          </a:xfrm>
          <a:prstGeom prst="rect">
            <a:avLst/>
          </a:prstGeom>
          <a:noFill/>
          <a:ln>
            <a:noFill/>
          </a:ln>
          <a:effectLst>
            <a:outerShdw blurRad="1270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4042138"/>
            <a:ext cx="3388339" cy="1905000"/>
          </a:xfrm>
          <a:prstGeom prst="rect">
            <a:avLst/>
          </a:prstGeom>
          <a:noFill/>
          <a:ln>
            <a:noFill/>
          </a:ln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29" name="Picture 5" descr="Final Pie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/>
          <a:stretch/>
        </p:blipFill>
        <p:spPr bwMode="auto">
          <a:xfrm>
            <a:off x="4267200" y="863672"/>
            <a:ext cx="4180114" cy="3008049"/>
          </a:xfrm>
          <a:prstGeom prst="rect">
            <a:avLst/>
          </a:prstGeom>
          <a:noFill/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27086" y="1012466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25028" y="3897642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roup 317"/>
          <p:cNvGrpSpPr/>
          <p:nvPr/>
        </p:nvGrpSpPr>
        <p:grpSpPr>
          <a:xfrm>
            <a:off x="1953967" y="887169"/>
            <a:ext cx="7170945" cy="5399441"/>
            <a:chOff x="1953967" y="887169"/>
            <a:chExt cx="7170945" cy="539944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953967" y="1304996"/>
              <a:ext cx="7170945" cy="492123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375787" y="1487779"/>
              <a:ext cx="5393001" cy="4368339"/>
              <a:chOff x="76194" y="1043851"/>
              <a:chExt cx="5845333" cy="4734728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501885" y="4476286"/>
                <a:ext cx="793635" cy="1208574"/>
              </a:xfrm>
              <a:custGeom>
                <a:avLst/>
                <a:gdLst>
                  <a:gd name="T0" fmla="*/ 0 w 334"/>
                  <a:gd name="T1" fmla="*/ 584 h 584"/>
                  <a:gd name="T2" fmla="*/ 286 w 334"/>
                  <a:gd name="T3" fmla="*/ 39 h 584"/>
                  <a:gd name="T4" fmla="*/ 287 w 334"/>
                  <a:gd name="T5" fmla="*/ 37 h 584"/>
                  <a:gd name="T6" fmla="*/ 290 w 334"/>
                  <a:gd name="T7" fmla="*/ 31 h 584"/>
                  <a:gd name="T8" fmla="*/ 299 w 334"/>
                  <a:gd name="T9" fmla="*/ 22 h 584"/>
                  <a:gd name="T10" fmla="*/ 313 w 334"/>
                  <a:gd name="T11" fmla="*/ 10 h 584"/>
                  <a:gd name="T12" fmla="*/ 334 w 334"/>
                  <a:gd name="T13" fmla="*/ 0 h 5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84"/>
                  <a:gd name="T23" fmla="*/ 334 w 334"/>
                  <a:gd name="T24" fmla="*/ 584 h 5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84">
                    <a:moveTo>
                      <a:pt x="0" y="584"/>
                    </a:moveTo>
                    <a:lnTo>
                      <a:pt x="286" y="39"/>
                    </a:lnTo>
                    <a:lnTo>
                      <a:pt x="287" y="37"/>
                    </a:lnTo>
                    <a:lnTo>
                      <a:pt x="290" y="31"/>
                    </a:lnTo>
                    <a:lnTo>
                      <a:pt x="299" y="22"/>
                    </a:lnTo>
                    <a:lnTo>
                      <a:pt x="313" y="10"/>
                    </a:lnTo>
                    <a:lnTo>
                      <a:pt x="334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383077" y="5497130"/>
                <a:ext cx="327909" cy="281449"/>
              </a:xfrm>
              <a:custGeom>
                <a:avLst/>
                <a:gdLst>
                  <a:gd name="T0" fmla="*/ 63 w 138"/>
                  <a:gd name="T1" fmla="*/ 0 h 136"/>
                  <a:gd name="T2" fmla="*/ 0 w 138"/>
                  <a:gd name="T3" fmla="*/ 113 h 136"/>
                  <a:gd name="T4" fmla="*/ 78 w 138"/>
                  <a:gd name="T5" fmla="*/ 136 h 136"/>
                  <a:gd name="T6" fmla="*/ 138 w 138"/>
                  <a:gd name="T7" fmla="*/ 16 h 1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136"/>
                  <a:gd name="T14" fmla="*/ 138 w 138"/>
                  <a:gd name="T15" fmla="*/ 136 h 1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136">
                    <a:moveTo>
                      <a:pt x="63" y="0"/>
                    </a:moveTo>
                    <a:lnTo>
                      <a:pt x="0" y="113"/>
                    </a:lnTo>
                    <a:lnTo>
                      <a:pt x="78" y="136"/>
                    </a:lnTo>
                    <a:lnTo>
                      <a:pt x="138" y="16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V="1">
                <a:off x="615581" y="4495740"/>
                <a:ext cx="1660930" cy="6332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380701" y="3572752"/>
                <a:ext cx="239991" cy="171767"/>
              </a:xfrm>
              <a:custGeom>
                <a:avLst/>
                <a:gdLst>
                  <a:gd name="T0" fmla="*/ 0 w 101"/>
                  <a:gd name="T1" fmla="*/ 40 h 83"/>
                  <a:gd name="T2" fmla="*/ 68 w 101"/>
                  <a:gd name="T3" fmla="*/ 0 h 83"/>
                  <a:gd name="T4" fmla="*/ 70 w 101"/>
                  <a:gd name="T5" fmla="*/ 0 h 83"/>
                  <a:gd name="T6" fmla="*/ 74 w 101"/>
                  <a:gd name="T7" fmla="*/ 0 h 83"/>
                  <a:gd name="T8" fmla="*/ 80 w 101"/>
                  <a:gd name="T9" fmla="*/ 0 h 83"/>
                  <a:gd name="T10" fmla="*/ 86 w 101"/>
                  <a:gd name="T11" fmla="*/ 3 h 83"/>
                  <a:gd name="T12" fmla="*/ 92 w 101"/>
                  <a:gd name="T13" fmla="*/ 7 h 83"/>
                  <a:gd name="T14" fmla="*/ 98 w 101"/>
                  <a:gd name="T15" fmla="*/ 15 h 83"/>
                  <a:gd name="T16" fmla="*/ 101 w 101"/>
                  <a:gd name="T17" fmla="*/ 27 h 83"/>
                  <a:gd name="T18" fmla="*/ 101 w 101"/>
                  <a:gd name="T19" fmla="*/ 43 h 83"/>
                  <a:gd name="T20" fmla="*/ 33 w 101"/>
                  <a:gd name="T21" fmla="*/ 83 h 83"/>
                  <a:gd name="T22" fmla="*/ 0 w 101"/>
                  <a:gd name="T23" fmla="*/ 40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"/>
                  <a:gd name="T37" fmla="*/ 0 h 83"/>
                  <a:gd name="T38" fmla="*/ 101 w 101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" h="83">
                    <a:moveTo>
                      <a:pt x="0" y="40"/>
                    </a:moveTo>
                    <a:lnTo>
                      <a:pt x="68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3"/>
                    </a:lnTo>
                    <a:lnTo>
                      <a:pt x="92" y="7"/>
                    </a:lnTo>
                    <a:lnTo>
                      <a:pt x="98" y="15"/>
                    </a:lnTo>
                    <a:lnTo>
                      <a:pt x="101" y="27"/>
                    </a:lnTo>
                    <a:lnTo>
                      <a:pt x="101" y="43"/>
                    </a:lnTo>
                    <a:lnTo>
                      <a:pt x="33" y="8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380701" y="3572752"/>
                <a:ext cx="239991" cy="171767"/>
              </a:xfrm>
              <a:custGeom>
                <a:avLst/>
                <a:gdLst>
                  <a:gd name="T0" fmla="*/ 0 w 101"/>
                  <a:gd name="T1" fmla="*/ 40 h 83"/>
                  <a:gd name="T2" fmla="*/ 68 w 101"/>
                  <a:gd name="T3" fmla="*/ 0 h 83"/>
                  <a:gd name="T4" fmla="*/ 70 w 101"/>
                  <a:gd name="T5" fmla="*/ 0 h 83"/>
                  <a:gd name="T6" fmla="*/ 74 w 101"/>
                  <a:gd name="T7" fmla="*/ 0 h 83"/>
                  <a:gd name="T8" fmla="*/ 80 w 101"/>
                  <a:gd name="T9" fmla="*/ 0 h 83"/>
                  <a:gd name="T10" fmla="*/ 86 w 101"/>
                  <a:gd name="T11" fmla="*/ 3 h 83"/>
                  <a:gd name="T12" fmla="*/ 92 w 101"/>
                  <a:gd name="T13" fmla="*/ 7 h 83"/>
                  <a:gd name="T14" fmla="*/ 98 w 101"/>
                  <a:gd name="T15" fmla="*/ 15 h 83"/>
                  <a:gd name="T16" fmla="*/ 101 w 101"/>
                  <a:gd name="T17" fmla="*/ 27 h 83"/>
                  <a:gd name="T18" fmla="*/ 101 w 101"/>
                  <a:gd name="T19" fmla="*/ 43 h 83"/>
                  <a:gd name="T20" fmla="*/ 33 w 101"/>
                  <a:gd name="T21" fmla="*/ 83 h 83"/>
                  <a:gd name="T22" fmla="*/ 0 w 101"/>
                  <a:gd name="T23" fmla="*/ 40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"/>
                  <a:gd name="T37" fmla="*/ 0 h 83"/>
                  <a:gd name="T38" fmla="*/ 101 w 101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" h="83">
                    <a:moveTo>
                      <a:pt x="0" y="40"/>
                    </a:moveTo>
                    <a:lnTo>
                      <a:pt x="68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3"/>
                    </a:lnTo>
                    <a:lnTo>
                      <a:pt x="92" y="7"/>
                    </a:lnTo>
                    <a:lnTo>
                      <a:pt x="98" y="15"/>
                    </a:lnTo>
                    <a:lnTo>
                      <a:pt x="101" y="27"/>
                    </a:lnTo>
                    <a:lnTo>
                      <a:pt x="101" y="43"/>
                    </a:lnTo>
                    <a:lnTo>
                      <a:pt x="33" y="83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390206" y="3574823"/>
                <a:ext cx="230487" cy="157280"/>
              </a:xfrm>
              <a:custGeom>
                <a:avLst/>
                <a:gdLst>
                  <a:gd name="T0" fmla="*/ 29 w 97"/>
                  <a:gd name="T1" fmla="*/ 76 h 76"/>
                  <a:gd name="T2" fmla="*/ 0 w 97"/>
                  <a:gd name="T3" fmla="*/ 39 h 76"/>
                  <a:gd name="T4" fmla="*/ 67 w 97"/>
                  <a:gd name="T5" fmla="*/ 0 h 76"/>
                  <a:gd name="T6" fmla="*/ 69 w 97"/>
                  <a:gd name="T7" fmla="*/ 0 h 76"/>
                  <a:gd name="T8" fmla="*/ 73 w 97"/>
                  <a:gd name="T9" fmla="*/ 0 h 76"/>
                  <a:gd name="T10" fmla="*/ 79 w 97"/>
                  <a:gd name="T11" fmla="*/ 2 h 76"/>
                  <a:gd name="T12" fmla="*/ 87 w 97"/>
                  <a:gd name="T13" fmla="*/ 5 h 76"/>
                  <a:gd name="T14" fmla="*/ 93 w 97"/>
                  <a:gd name="T15" fmla="*/ 12 h 76"/>
                  <a:gd name="T16" fmla="*/ 96 w 97"/>
                  <a:gd name="T17" fmla="*/ 23 h 76"/>
                  <a:gd name="T18" fmla="*/ 97 w 97"/>
                  <a:gd name="T19" fmla="*/ 38 h 76"/>
                  <a:gd name="T20" fmla="*/ 29 w 97"/>
                  <a:gd name="T21" fmla="*/ 76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76"/>
                  <a:gd name="T35" fmla="*/ 97 w 97"/>
                  <a:gd name="T36" fmla="*/ 76 h 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76">
                    <a:moveTo>
                      <a:pt x="29" y="76"/>
                    </a:moveTo>
                    <a:lnTo>
                      <a:pt x="0" y="39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9" y="2"/>
                    </a:lnTo>
                    <a:lnTo>
                      <a:pt x="87" y="5"/>
                    </a:lnTo>
                    <a:lnTo>
                      <a:pt x="93" y="12"/>
                    </a:lnTo>
                    <a:lnTo>
                      <a:pt x="96" y="23"/>
                    </a:lnTo>
                    <a:lnTo>
                      <a:pt x="97" y="38"/>
                    </a:lnTo>
                    <a:lnTo>
                      <a:pt x="29" y="76"/>
                    </a:lnTo>
                    <a:close/>
                  </a:path>
                </a:pathLst>
              </a:custGeom>
              <a:solidFill>
                <a:srgbClr val="2B2BFF"/>
              </a:solidFill>
              <a:ln w="0">
                <a:solidFill>
                  <a:srgbClr val="2B2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402086" y="3574823"/>
                <a:ext cx="216230" cy="149002"/>
              </a:xfrm>
              <a:custGeom>
                <a:avLst/>
                <a:gdLst>
                  <a:gd name="T0" fmla="*/ 24 w 91"/>
                  <a:gd name="T1" fmla="*/ 72 h 72"/>
                  <a:gd name="T2" fmla="*/ 0 w 91"/>
                  <a:gd name="T3" fmla="*/ 39 h 72"/>
                  <a:gd name="T4" fmla="*/ 65 w 91"/>
                  <a:gd name="T5" fmla="*/ 0 h 72"/>
                  <a:gd name="T6" fmla="*/ 67 w 91"/>
                  <a:gd name="T7" fmla="*/ 2 h 72"/>
                  <a:gd name="T8" fmla="*/ 73 w 91"/>
                  <a:gd name="T9" fmla="*/ 2 h 72"/>
                  <a:gd name="T10" fmla="*/ 79 w 91"/>
                  <a:gd name="T11" fmla="*/ 5 h 72"/>
                  <a:gd name="T12" fmla="*/ 86 w 91"/>
                  <a:gd name="T13" fmla="*/ 11 h 72"/>
                  <a:gd name="T14" fmla="*/ 91 w 91"/>
                  <a:gd name="T15" fmla="*/ 20 h 72"/>
                  <a:gd name="T16" fmla="*/ 91 w 91"/>
                  <a:gd name="T17" fmla="*/ 33 h 72"/>
                  <a:gd name="T18" fmla="*/ 24 w 91"/>
                  <a:gd name="T19" fmla="*/ 72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1"/>
                  <a:gd name="T31" fmla="*/ 0 h 72"/>
                  <a:gd name="T32" fmla="*/ 91 w 91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1" h="72">
                    <a:moveTo>
                      <a:pt x="24" y="72"/>
                    </a:moveTo>
                    <a:lnTo>
                      <a:pt x="0" y="39"/>
                    </a:lnTo>
                    <a:lnTo>
                      <a:pt x="65" y="0"/>
                    </a:lnTo>
                    <a:lnTo>
                      <a:pt x="67" y="2"/>
                    </a:lnTo>
                    <a:lnTo>
                      <a:pt x="73" y="2"/>
                    </a:lnTo>
                    <a:lnTo>
                      <a:pt x="79" y="5"/>
                    </a:lnTo>
                    <a:lnTo>
                      <a:pt x="86" y="11"/>
                    </a:lnTo>
                    <a:lnTo>
                      <a:pt x="91" y="20"/>
                    </a:lnTo>
                    <a:lnTo>
                      <a:pt x="91" y="33"/>
                    </a:lnTo>
                    <a:lnTo>
                      <a:pt x="24" y="72"/>
                    </a:lnTo>
                    <a:close/>
                  </a:path>
                </a:pathLst>
              </a:custGeom>
              <a:solidFill>
                <a:srgbClr val="5555FF"/>
              </a:solidFill>
              <a:ln w="0">
                <a:solidFill>
                  <a:srgbClr val="555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411591" y="3578961"/>
                <a:ext cx="206725" cy="134516"/>
              </a:xfrm>
              <a:custGeom>
                <a:avLst/>
                <a:gdLst>
                  <a:gd name="T0" fmla="*/ 20 w 87"/>
                  <a:gd name="T1" fmla="*/ 65 h 65"/>
                  <a:gd name="T2" fmla="*/ 0 w 87"/>
                  <a:gd name="T3" fmla="*/ 39 h 65"/>
                  <a:gd name="T4" fmla="*/ 64 w 87"/>
                  <a:gd name="T5" fmla="*/ 0 h 65"/>
                  <a:gd name="T6" fmla="*/ 66 w 87"/>
                  <a:gd name="T7" fmla="*/ 0 h 65"/>
                  <a:gd name="T8" fmla="*/ 70 w 87"/>
                  <a:gd name="T9" fmla="*/ 1 h 65"/>
                  <a:gd name="T10" fmla="*/ 76 w 87"/>
                  <a:gd name="T11" fmla="*/ 4 h 65"/>
                  <a:gd name="T12" fmla="*/ 82 w 87"/>
                  <a:gd name="T13" fmla="*/ 9 h 65"/>
                  <a:gd name="T14" fmla="*/ 85 w 87"/>
                  <a:gd name="T15" fmla="*/ 16 h 65"/>
                  <a:gd name="T16" fmla="*/ 87 w 87"/>
                  <a:gd name="T17" fmla="*/ 28 h 65"/>
                  <a:gd name="T18" fmla="*/ 20 w 87"/>
                  <a:gd name="T19" fmla="*/ 65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65"/>
                  <a:gd name="T32" fmla="*/ 87 w 87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65">
                    <a:moveTo>
                      <a:pt x="20" y="65"/>
                    </a:moveTo>
                    <a:lnTo>
                      <a:pt x="0" y="39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1"/>
                    </a:lnTo>
                    <a:lnTo>
                      <a:pt x="76" y="4"/>
                    </a:lnTo>
                    <a:lnTo>
                      <a:pt x="82" y="9"/>
                    </a:lnTo>
                    <a:lnTo>
                      <a:pt x="85" y="16"/>
                    </a:lnTo>
                    <a:lnTo>
                      <a:pt x="87" y="28"/>
                    </a:lnTo>
                    <a:lnTo>
                      <a:pt x="20" y="65"/>
                    </a:lnTo>
                    <a:close/>
                  </a:path>
                </a:pathLst>
              </a:custGeom>
              <a:solidFill>
                <a:srgbClr val="8080FF"/>
              </a:solidFill>
              <a:ln w="0">
                <a:solidFill>
                  <a:srgbClr val="8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423472" y="3581031"/>
                <a:ext cx="190092" cy="124169"/>
              </a:xfrm>
              <a:custGeom>
                <a:avLst/>
                <a:gdLst>
                  <a:gd name="T0" fmla="*/ 15 w 80"/>
                  <a:gd name="T1" fmla="*/ 60 h 60"/>
                  <a:gd name="T2" fmla="*/ 0 w 80"/>
                  <a:gd name="T3" fmla="*/ 38 h 60"/>
                  <a:gd name="T4" fmla="*/ 62 w 80"/>
                  <a:gd name="T5" fmla="*/ 0 h 60"/>
                  <a:gd name="T6" fmla="*/ 64 w 80"/>
                  <a:gd name="T7" fmla="*/ 0 h 60"/>
                  <a:gd name="T8" fmla="*/ 65 w 80"/>
                  <a:gd name="T9" fmla="*/ 0 h 60"/>
                  <a:gd name="T10" fmla="*/ 68 w 80"/>
                  <a:gd name="T11" fmla="*/ 2 h 60"/>
                  <a:gd name="T12" fmla="*/ 71 w 80"/>
                  <a:gd name="T13" fmla="*/ 3 h 60"/>
                  <a:gd name="T14" fmla="*/ 74 w 80"/>
                  <a:gd name="T15" fmla="*/ 6 h 60"/>
                  <a:gd name="T16" fmla="*/ 77 w 80"/>
                  <a:gd name="T17" fmla="*/ 9 h 60"/>
                  <a:gd name="T18" fmla="*/ 79 w 80"/>
                  <a:gd name="T19" fmla="*/ 12 h 60"/>
                  <a:gd name="T20" fmla="*/ 80 w 80"/>
                  <a:gd name="T21" fmla="*/ 17 h 60"/>
                  <a:gd name="T22" fmla="*/ 80 w 80"/>
                  <a:gd name="T23" fmla="*/ 23 h 60"/>
                  <a:gd name="T24" fmla="*/ 15 w 80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60"/>
                  <a:gd name="T41" fmla="*/ 80 w 80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60">
                    <a:moveTo>
                      <a:pt x="15" y="60"/>
                    </a:moveTo>
                    <a:lnTo>
                      <a:pt x="0" y="38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8" y="2"/>
                    </a:lnTo>
                    <a:lnTo>
                      <a:pt x="71" y="3"/>
                    </a:lnTo>
                    <a:lnTo>
                      <a:pt x="74" y="6"/>
                    </a:lnTo>
                    <a:lnTo>
                      <a:pt x="77" y="9"/>
                    </a:lnTo>
                    <a:lnTo>
                      <a:pt x="79" y="12"/>
                    </a:lnTo>
                    <a:lnTo>
                      <a:pt x="80" y="17"/>
                    </a:lnTo>
                    <a:lnTo>
                      <a:pt x="80" y="23"/>
                    </a:lnTo>
                    <a:lnTo>
                      <a:pt x="15" y="60"/>
                    </a:lnTo>
                    <a:close/>
                  </a:path>
                </a:pathLst>
              </a:custGeom>
              <a:solidFill>
                <a:srgbClr val="AAAAFF"/>
              </a:solidFill>
              <a:ln w="0">
                <a:solidFill>
                  <a:srgbClr val="AAA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432977" y="3581031"/>
                <a:ext cx="180588" cy="111752"/>
              </a:xfrm>
              <a:custGeom>
                <a:avLst/>
                <a:gdLst>
                  <a:gd name="T0" fmla="*/ 11 w 76"/>
                  <a:gd name="T1" fmla="*/ 54 h 54"/>
                  <a:gd name="T2" fmla="*/ 0 w 76"/>
                  <a:gd name="T3" fmla="*/ 38 h 54"/>
                  <a:gd name="T4" fmla="*/ 61 w 76"/>
                  <a:gd name="T5" fmla="*/ 0 h 54"/>
                  <a:gd name="T6" fmla="*/ 63 w 76"/>
                  <a:gd name="T7" fmla="*/ 2 h 54"/>
                  <a:gd name="T8" fmla="*/ 64 w 76"/>
                  <a:gd name="T9" fmla="*/ 3 h 54"/>
                  <a:gd name="T10" fmla="*/ 67 w 76"/>
                  <a:gd name="T11" fmla="*/ 5 h 54"/>
                  <a:gd name="T12" fmla="*/ 70 w 76"/>
                  <a:gd name="T13" fmla="*/ 8 h 54"/>
                  <a:gd name="T14" fmla="*/ 73 w 76"/>
                  <a:gd name="T15" fmla="*/ 11 h 54"/>
                  <a:gd name="T16" fmla="*/ 76 w 76"/>
                  <a:gd name="T17" fmla="*/ 15 h 54"/>
                  <a:gd name="T18" fmla="*/ 76 w 76"/>
                  <a:gd name="T19" fmla="*/ 18 h 54"/>
                  <a:gd name="T20" fmla="*/ 11 w 76"/>
                  <a:gd name="T21" fmla="*/ 54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54"/>
                  <a:gd name="T35" fmla="*/ 76 w 76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54">
                    <a:moveTo>
                      <a:pt x="11" y="54"/>
                    </a:moveTo>
                    <a:lnTo>
                      <a:pt x="0" y="38"/>
                    </a:lnTo>
                    <a:lnTo>
                      <a:pt x="61" y="0"/>
                    </a:lnTo>
                    <a:lnTo>
                      <a:pt x="63" y="2"/>
                    </a:lnTo>
                    <a:lnTo>
                      <a:pt x="64" y="3"/>
                    </a:lnTo>
                    <a:lnTo>
                      <a:pt x="67" y="5"/>
                    </a:lnTo>
                    <a:lnTo>
                      <a:pt x="70" y="8"/>
                    </a:lnTo>
                    <a:lnTo>
                      <a:pt x="73" y="11"/>
                    </a:lnTo>
                    <a:lnTo>
                      <a:pt x="76" y="15"/>
                    </a:lnTo>
                    <a:lnTo>
                      <a:pt x="76" y="18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D5D5FF"/>
              </a:solidFill>
              <a:ln w="0">
                <a:solidFill>
                  <a:srgbClr val="D5D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444857" y="3585169"/>
                <a:ext cx="168706" cy="97265"/>
              </a:xfrm>
              <a:custGeom>
                <a:avLst/>
                <a:gdLst>
                  <a:gd name="T0" fmla="*/ 71 w 71"/>
                  <a:gd name="T1" fmla="*/ 12 h 47"/>
                  <a:gd name="T2" fmla="*/ 6 w 71"/>
                  <a:gd name="T3" fmla="*/ 47 h 47"/>
                  <a:gd name="T4" fmla="*/ 0 w 71"/>
                  <a:gd name="T5" fmla="*/ 36 h 47"/>
                  <a:gd name="T6" fmla="*/ 59 w 71"/>
                  <a:gd name="T7" fmla="*/ 0 h 47"/>
                  <a:gd name="T8" fmla="*/ 71 w 71"/>
                  <a:gd name="T9" fmla="*/ 1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7"/>
                  <a:gd name="T17" fmla="*/ 71 w 7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7">
                    <a:moveTo>
                      <a:pt x="71" y="12"/>
                    </a:moveTo>
                    <a:lnTo>
                      <a:pt x="6" y="47"/>
                    </a:lnTo>
                    <a:lnTo>
                      <a:pt x="0" y="36"/>
                    </a:lnTo>
                    <a:lnTo>
                      <a:pt x="59" y="0"/>
                    </a:lnTo>
                    <a:lnTo>
                      <a:pt x="7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52187" y="3653462"/>
                <a:ext cx="121184" cy="113821"/>
              </a:xfrm>
              <a:custGeom>
                <a:avLst/>
                <a:gdLst>
                  <a:gd name="T0" fmla="*/ 37 w 51"/>
                  <a:gd name="T1" fmla="*/ 53 h 55"/>
                  <a:gd name="T2" fmla="*/ 46 w 51"/>
                  <a:gd name="T3" fmla="*/ 44 h 55"/>
                  <a:gd name="T4" fmla="*/ 51 w 51"/>
                  <a:gd name="T5" fmla="*/ 31 h 55"/>
                  <a:gd name="T6" fmla="*/ 48 w 51"/>
                  <a:gd name="T7" fmla="*/ 17 h 55"/>
                  <a:gd name="T8" fmla="*/ 39 w 51"/>
                  <a:gd name="T9" fmla="*/ 5 h 55"/>
                  <a:gd name="T10" fmla="*/ 27 w 51"/>
                  <a:gd name="T11" fmla="*/ 0 h 55"/>
                  <a:gd name="T12" fmla="*/ 13 w 51"/>
                  <a:gd name="T13" fmla="*/ 3 h 55"/>
                  <a:gd name="T14" fmla="*/ 3 w 51"/>
                  <a:gd name="T15" fmla="*/ 11 h 55"/>
                  <a:gd name="T16" fmla="*/ 0 w 51"/>
                  <a:gd name="T17" fmla="*/ 23 h 55"/>
                  <a:gd name="T18" fmla="*/ 1 w 51"/>
                  <a:gd name="T19" fmla="*/ 38 h 55"/>
                  <a:gd name="T20" fmla="*/ 10 w 51"/>
                  <a:gd name="T21" fmla="*/ 49 h 55"/>
                  <a:gd name="T22" fmla="*/ 24 w 51"/>
                  <a:gd name="T23" fmla="*/ 55 h 55"/>
                  <a:gd name="T24" fmla="*/ 37 w 51"/>
                  <a:gd name="T25" fmla="*/ 53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"/>
                  <a:gd name="T40" fmla="*/ 0 h 55"/>
                  <a:gd name="T41" fmla="*/ 51 w 51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" h="55">
                    <a:moveTo>
                      <a:pt x="37" y="53"/>
                    </a:moveTo>
                    <a:lnTo>
                      <a:pt x="46" y="44"/>
                    </a:lnTo>
                    <a:lnTo>
                      <a:pt x="51" y="31"/>
                    </a:lnTo>
                    <a:lnTo>
                      <a:pt x="48" y="17"/>
                    </a:lnTo>
                    <a:lnTo>
                      <a:pt x="39" y="5"/>
                    </a:lnTo>
                    <a:lnTo>
                      <a:pt x="27" y="0"/>
                    </a:lnTo>
                    <a:lnTo>
                      <a:pt x="13" y="3"/>
                    </a:lnTo>
                    <a:lnTo>
                      <a:pt x="3" y="11"/>
                    </a:lnTo>
                    <a:lnTo>
                      <a:pt x="0" y="23"/>
                    </a:lnTo>
                    <a:lnTo>
                      <a:pt x="1" y="38"/>
                    </a:lnTo>
                    <a:lnTo>
                      <a:pt x="10" y="49"/>
                    </a:lnTo>
                    <a:lnTo>
                      <a:pt x="24" y="55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352187" y="3653462"/>
                <a:ext cx="121184" cy="113821"/>
              </a:xfrm>
              <a:custGeom>
                <a:avLst/>
                <a:gdLst>
                  <a:gd name="T0" fmla="*/ 37 w 51"/>
                  <a:gd name="T1" fmla="*/ 53 h 55"/>
                  <a:gd name="T2" fmla="*/ 46 w 51"/>
                  <a:gd name="T3" fmla="*/ 44 h 55"/>
                  <a:gd name="T4" fmla="*/ 51 w 51"/>
                  <a:gd name="T5" fmla="*/ 31 h 55"/>
                  <a:gd name="T6" fmla="*/ 48 w 51"/>
                  <a:gd name="T7" fmla="*/ 17 h 55"/>
                  <a:gd name="T8" fmla="*/ 39 w 51"/>
                  <a:gd name="T9" fmla="*/ 5 h 55"/>
                  <a:gd name="T10" fmla="*/ 27 w 51"/>
                  <a:gd name="T11" fmla="*/ 0 h 55"/>
                  <a:gd name="T12" fmla="*/ 13 w 51"/>
                  <a:gd name="T13" fmla="*/ 3 h 55"/>
                  <a:gd name="T14" fmla="*/ 3 w 51"/>
                  <a:gd name="T15" fmla="*/ 11 h 55"/>
                  <a:gd name="T16" fmla="*/ 0 w 51"/>
                  <a:gd name="T17" fmla="*/ 23 h 55"/>
                  <a:gd name="T18" fmla="*/ 1 w 51"/>
                  <a:gd name="T19" fmla="*/ 38 h 55"/>
                  <a:gd name="T20" fmla="*/ 10 w 51"/>
                  <a:gd name="T21" fmla="*/ 49 h 55"/>
                  <a:gd name="T22" fmla="*/ 24 w 51"/>
                  <a:gd name="T23" fmla="*/ 55 h 55"/>
                  <a:gd name="T24" fmla="*/ 37 w 51"/>
                  <a:gd name="T25" fmla="*/ 53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"/>
                  <a:gd name="T40" fmla="*/ 0 h 55"/>
                  <a:gd name="T41" fmla="*/ 51 w 51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" h="55">
                    <a:moveTo>
                      <a:pt x="37" y="53"/>
                    </a:moveTo>
                    <a:lnTo>
                      <a:pt x="46" y="44"/>
                    </a:lnTo>
                    <a:lnTo>
                      <a:pt x="51" y="31"/>
                    </a:lnTo>
                    <a:lnTo>
                      <a:pt x="48" y="17"/>
                    </a:lnTo>
                    <a:lnTo>
                      <a:pt x="39" y="5"/>
                    </a:lnTo>
                    <a:lnTo>
                      <a:pt x="27" y="0"/>
                    </a:lnTo>
                    <a:lnTo>
                      <a:pt x="13" y="3"/>
                    </a:lnTo>
                    <a:lnTo>
                      <a:pt x="3" y="11"/>
                    </a:lnTo>
                    <a:lnTo>
                      <a:pt x="0" y="23"/>
                    </a:lnTo>
                    <a:lnTo>
                      <a:pt x="1" y="38"/>
                    </a:lnTo>
                    <a:lnTo>
                      <a:pt x="10" y="49"/>
                    </a:lnTo>
                    <a:lnTo>
                      <a:pt x="24" y="55"/>
                    </a:lnTo>
                    <a:lnTo>
                      <a:pt x="37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2939457" y="3074009"/>
                <a:ext cx="380184" cy="1614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967611" y="2724267"/>
                <a:ext cx="1311635" cy="718109"/>
              </a:xfrm>
              <a:custGeom>
                <a:avLst/>
                <a:gdLst>
                  <a:gd name="T0" fmla="*/ 0 w 552"/>
                  <a:gd name="T1" fmla="*/ 304 h 347"/>
                  <a:gd name="T2" fmla="*/ 520 w 552"/>
                  <a:gd name="T3" fmla="*/ 0 h 347"/>
                  <a:gd name="T4" fmla="*/ 521 w 552"/>
                  <a:gd name="T5" fmla="*/ 0 h 347"/>
                  <a:gd name="T6" fmla="*/ 526 w 552"/>
                  <a:gd name="T7" fmla="*/ 0 h 347"/>
                  <a:gd name="T8" fmla="*/ 531 w 552"/>
                  <a:gd name="T9" fmla="*/ 0 h 347"/>
                  <a:gd name="T10" fmla="*/ 539 w 552"/>
                  <a:gd name="T11" fmla="*/ 3 h 347"/>
                  <a:gd name="T12" fmla="*/ 545 w 552"/>
                  <a:gd name="T13" fmla="*/ 8 h 347"/>
                  <a:gd name="T14" fmla="*/ 549 w 552"/>
                  <a:gd name="T15" fmla="*/ 15 h 347"/>
                  <a:gd name="T16" fmla="*/ 552 w 552"/>
                  <a:gd name="T17" fmla="*/ 27 h 347"/>
                  <a:gd name="T18" fmla="*/ 552 w 552"/>
                  <a:gd name="T19" fmla="*/ 44 h 347"/>
                  <a:gd name="T20" fmla="*/ 33 w 552"/>
                  <a:gd name="T21" fmla="*/ 347 h 347"/>
                  <a:gd name="T22" fmla="*/ 0 w 552"/>
                  <a:gd name="T23" fmla="*/ 304 h 3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2"/>
                  <a:gd name="T37" fmla="*/ 0 h 347"/>
                  <a:gd name="T38" fmla="*/ 552 w 552"/>
                  <a:gd name="T39" fmla="*/ 347 h 3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2" h="347">
                    <a:moveTo>
                      <a:pt x="0" y="304"/>
                    </a:moveTo>
                    <a:lnTo>
                      <a:pt x="520" y="0"/>
                    </a:lnTo>
                    <a:lnTo>
                      <a:pt x="521" y="0"/>
                    </a:lnTo>
                    <a:lnTo>
                      <a:pt x="526" y="0"/>
                    </a:lnTo>
                    <a:lnTo>
                      <a:pt x="531" y="0"/>
                    </a:lnTo>
                    <a:lnTo>
                      <a:pt x="539" y="3"/>
                    </a:lnTo>
                    <a:lnTo>
                      <a:pt x="545" y="8"/>
                    </a:lnTo>
                    <a:lnTo>
                      <a:pt x="549" y="15"/>
                    </a:lnTo>
                    <a:lnTo>
                      <a:pt x="552" y="27"/>
                    </a:lnTo>
                    <a:lnTo>
                      <a:pt x="552" y="44"/>
                    </a:lnTo>
                    <a:lnTo>
                      <a:pt x="33" y="347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967611" y="2724267"/>
                <a:ext cx="1311635" cy="718109"/>
              </a:xfrm>
              <a:custGeom>
                <a:avLst/>
                <a:gdLst>
                  <a:gd name="T0" fmla="*/ 0 w 552"/>
                  <a:gd name="T1" fmla="*/ 304 h 347"/>
                  <a:gd name="T2" fmla="*/ 520 w 552"/>
                  <a:gd name="T3" fmla="*/ 0 h 347"/>
                  <a:gd name="T4" fmla="*/ 521 w 552"/>
                  <a:gd name="T5" fmla="*/ 0 h 347"/>
                  <a:gd name="T6" fmla="*/ 526 w 552"/>
                  <a:gd name="T7" fmla="*/ 0 h 347"/>
                  <a:gd name="T8" fmla="*/ 531 w 552"/>
                  <a:gd name="T9" fmla="*/ 0 h 347"/>
                  <a:gd name="T10" fmla="*/ 539 w 552"/>
                  <a:gd name="T11" fmla="*/ 3 h 347"/>
                  <a:gd name="T12" fmla="*/ 545 w 552"/>
                  <a:gd name="T13" fmla="*/ 8 h 347"/>
                  <a:gd name="T14" fmla="*/ 549 w 552"/>
                  <a:gd name="T15" fmla="*/ 15 h 347"/>
                  <a:gd name="T16" fmla="*/ 552 w 552"/>
                  <a:gd name="T17" fmla="*/ 27 h 347"/>
                  <a:gd name="T18" fmla="*/ 552 w 552"/>
                  <a:gd name="T19" fmla="*/ 44 h 347"/>
                  <a:gd name="T20" fmla="*/ 33 w 552"/>
                  <a:gd name="T21" fmla="*/ 347 h 347"/>
                  <a:gd name="T22" fmla="*/ 0 w 552"/>
                  <a:gd name="T23" fmla="*/ 304 h 3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2"/>
                  <a:gd name="T37" fmla="*/ 0 h 347"/>
                  <a:gd name="T38" fmla="*/ 552 w 552"/>
                  <a:gd name="T39" fmla="*/ 347 h 3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2" h="347">
                    <a:moveTo>
                      <a:pt x="0" y="304"/>
                    </a:moveTo>
                    <a:lnTo>
                      <a:pt x="520" y="0"/>
                    </a:lnTo>
                    <a:lnTo>
                      <a:pt x="521" y="0"/>
                    </a:lnTo>
                    <a:lnTo>
                      <a:pt x="526" y="0"/>
                    </a:lnTo>
                    <a:lnTo>
                      <a:pt x="531" y="0"/>
                    </a:lnTo>
                    <a:lnTo>
                      <a:pt x="539" y="3"/>
                    </a:lnTo>
                    <a:lnTo>
                      <a:pt x="545" y="8"/>
                    </a:lnTo>
                    <a:lnTo>
                      <a:pt x="549" y="15"/>
                    </a:lnTo>
                    <a:lnTo>
                      <a:pt x="552" y="27"/>
                    </a:lnTo>
                    <a:lnTo>
                      <a:pt x="552" y="44"/>
                    </a:lnTo>
                    <a:lnTo>
                      <a:pt x="33" y="347"/>
                    </a:lnTo>
                    <a:lnTo>
                      <a:pt x="0" y="30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 flipH="1">
                <a:off x="1981868" y="3469279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 flipH="1">
                <a:off x="1936720" y="3494113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1905831" y="3518946"/>
                <a:ext cx="9505" cy="16556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5 h 8"/>
                  <a:gd name="T4" fmla="*/ 3 w 4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8"/>
                  <a:gd name="T11" fmla="*/ 4 w 4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8">
                    <a:moveTo>
                      <a:pt x="4" y="0"/>
                    </a:moveTo>
                    <a:lnTo>
                      <a:pt x="0" y="5"/>
                    </a:lnTo>
                    <a:lnTo>
                      <a:pt x="3" y="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" name="Line 27"/>
              <p:cNvSpPr>
                <a:spLocks noChangeShapeType="1"/>
              </p:cNvSpPr>
              <p:nvPr/>
            </p:nvSpPr>
            <p:spPr bwMode="auto">
              <a:xfrm>
                <a:off x="1934345" y="3549988"/>
                <a:ext cx="19009" cy="1862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 flipV="1">
                <a:off x="1974739" y="3549988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 flipV="1">
                <a:off x="2022262" y="3529294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Line 30"/>
              <p:cNvSpPr>
                <a:spLocks noChangeShapeType="1"/>
              </p:cNvSpPr>
              <p:nvPr/>
            </p:nvSpPr>
            <p:spPr bwMode="auto">
              <a:xfrm flipV="1">
                <a:off x="2067409" y="3504460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Line 31"/>
              <p:cNvSpPr>
                <a:spLocks noChangeShapeType="1"/>
              </p:cNvSpPr>
              <p:nvPr/>
            </p:nvSpPr>
            <p:spPr bwMode="auto">
              <a:xfrm flipV="1">
                <a:off x="2117308" y="3479626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 flipV="1">
                <a:off x="2162455" y="3454793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 flipV="1">
                <a:off x="2209978" y="3432029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Line 34"/>
              <p:cNvSpPr>
                <a:spLocks noChangeShapeType="1"/>
              </p:cNvSpPr>
              <p:nvPr/>
            </p:nvSpPr>
            <p:spPr bwMode="auto">
              <a:xfrm flipV="1">
                <a:off x="2259877" y="3409264"/>
                <a:ext cx="21385" cy="103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 flipV="1">
                <a:off x="2305024" y="3384430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 flipV="1">
                <a:off x="2352547" y="3361666"/>
                <a:ext cx="23762" cy="103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 flipV="1">
                <a:off x="2397694" y="3336832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 flipV="1">
                <a:off x="2447593" y="3311999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 flipV="1">
                <a:off x="2492740" y="3287164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 flipV="1">
                <a:off x="2540263" y="3266470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auto">
              <a:xfrm flipV="1">
                <a:off x="2585410" y="3241636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9" name="Line 42"/>
              <p:cNvSpPr>
                <a:spLocks noChangeShapeType="1"/>
              </p:cNvSpPr>
              <p:nvPr/>
            </p:nvSpPr>
            <p:spPr bwMode="auto">
              <a:xfrm flipV="1">
                <a:off x="2635309" y="3216803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 flipV="1">
                <a:off x="2680456" y="3191969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 flipV="1">
                <a:off x="2727979" y="3171274"/>
                <a:ext cx="23762" cy="103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" name="Line 45"/>
              <p:cNvSpPr>
                <a:spLocks noChangeShapeType="1"/>
              </p:cNvSpPr>
              <p:nvPr/>
            </p:nvSpPr>
            <p:spPr bwMode="auto">
              <a:xfrm flipV="1">
                <a:off x="2777878" y="3146441"/>
                <a:ext cx="19009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" name="Line 46"/>
              <p:cNvSpPr>
                <a:spLocks noChangeShapeType="1"/>
              </p:cNvSpPr>
              <p:nvPr/>
            </p:nvSpPr>
            <p:spPr bwMode="auto">
              <a:xfrm flipV="1">
                <a:off x="2823025" y="3121606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>
                <a:off x="2868172" y="3109190"/>
                <a:ext cx="2376" cy="206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" name="Line 48"/>
              <p:cNvSpPr>
                <a:spLocks noChangeShapeType="1"/>
              </p:cNvSpPr>
              <p:nvPr/>
            </p:nvSpPr>
            <p:spPr bwMode="auto">
              <a:xfrm flipV="1">
                <a:off x="2979851" y="3042967"/>
                <a:ext cx="23762" cy="103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 flipV="1">
                <a:off x="3024998" y="3018132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" name="Line 50"/>
              <p:cNvSpPr>
                <a:spLocks noChangeShapeType="1"/>
              </p:cNvSpPr>
              <p:nvPr/>
            </p:nvSpPr>
            <p:spPr bwMode="auto">
              <a:xfrm flipV="1">
                <a:off x="3074897" y="2993299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" name="Line 51"/>
              <p:cNvSpPr>
                <a:spLocks noChangeShapeType="1"/>
              </p:cNvSpPr>
              <p:nvPr/>
            </p:nvSpPr>
            <p:spPr bwMode="auto">
              <a:xfrm flipV="1">
                <a:off x="3120044" y="2968466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" name="Line 52"/>
              <p:cNvSpPr>
                <a:spLocks noChangeShapeType="1"/>
              </p:cNvSpPr>
              <p:nvPr/>
            </p:nvSpPr>
            <p:spPr bwMode="auto">
              <a:xfrm flipV="1">
                <a:off x="3167567" y="2947771"/>
                <a:ext cx="23762" cy="827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" name="Line 53"/>
              <p:cNvSpPr>
                <a:spLocks noChangeShapeType="1"/>
              </p:cNvSpPr>
              <p:nvPr/>
            </p:nvSpPr>
            <p:spPr bwMode="auto">
              <a:xfrm flipV="1">
                <a:off x="3217466" y="2922937"/>
                <a:ext cx="19009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" name="Line 54"/>
              <p:cNvSpPr>
                <a:spLocks noChangeShapeType="1"/>
              </p:cNvSpPr>
              <p:nvPr/>
            </p:nvSpPr>
            <p:spPr bwMode="auto">
              <a:xfrm flipV="1">
                <a:off x="3262613" y="2898103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" name="Line 55"/>
              <p:cNvSpPr>
                <a:spLocks noChangeShapeType="1"/>
              </p:cNvSpPr>
              <p:nvPr/>
            </p:nvSpPr>
            <p:spPr bwMode="auto">
              <a:xfrm flipV="1">
                <a:off x="3307760" y="2873269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3" name="Line 56"/>
              <p:cNvSpPr>
                <a:spLocks noChangeShapeType="1"/>
              </p:cNvSpPr>
              <p:nvPr/>
            </p:nvSpPr>
            <p:spPr bwMode="auto">
              <a:xfrm flipV="1">
                <a:off x="3355283" y="2852574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4" name="Line 57"/>
              <p:cNvSpPr>
                <a:spLocks noChangeShapeType="1"/>
              </p:cNvSpPr>
              <p:nvPr/>
            </p:nvSpPr>
            <p:spPr bwMode="auto">
              <a:xfrm flipV="1">
                <a:off x="3405182" y="2827741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" name="Line 58"/>
              <p:cNvSpPr>
                <a:spLocks noChangeShapeType="1"/>
              </p:cNvSpPr>
              <p:nvPr/>
            </p:nvSpPr>
            <p:spPr bwMode="auto">
              <a:xfrm flipV="1">
                <a:off x="3450329" y="2802907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" name="Line 59"/>
              <p:cNvSpPr>
                <a:spLocks noChangeShapeType="1"/>
              </p:cNvSpPr>
              <p:nvPr/>
            </p:nvSpPr>
            <p:spPr bwMode="auto">
              <a:xfrm flipV="1">
                <a:off x="3495476" y="2780143"/>
                <a:ext cx="26137" cy="103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Line 60"/>
              <p:cNvSpPr>
                <a:spLocks noChangeShapeType="1"/>
              </p:cNvSpPr>
              <p:nvPr/>
            </p:nvSpPr>
            <p:spPr bwMode="auto">
              <a:xfrm flipV="1">
                <a:off x="3542999" y="2755309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" name="Line 61"/>
              <p:cNvSpPr>
                <a:spLocks noChangeShapeType="1"/>
              </p:cNvSpPr>
              <p:nvPr/>
            </p:nvSpPr>
            <p:spPr bwMode="auto">
              <a:xfrm flipV="1">
                <a:off x="3592898" y="2730475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" name="Line 62"/>
              <p:cNvSpPr>
                <a:spLocks noChangeShapeType="1"/>
              </p:cNvSpPr>
              <p:nvPr/>
            </p:nvSpPr>
            <p:spPr bwMode="auto">
              <a:xfrm flipV="1">
                <a:off x="3638045" y="2705642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0" name="Line 63"/>
              <p:cNvSpPr>
                <a:spLocks noChangeShapeType="1"/>
              </p:cNvSpPr>
              <p:nvPr/>
            </p:nvSpPr>
            <p:spPr bwMode="auto">
              <a:xfrm flipV="1">
                <a:off x="3683192" y="2684947"/>
                <a:ext cx="26137" cy="827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1" name="Line 64"/>
              <p:cNvSpPr>
                <a:spLocks noChangeShapeType="1"/>
              </p:cNvSpPr>
              <p:nvPr/>
            </p:nvSpPr>
            <p:spPr bwMode="auto">
              <a:xfrm flipV="1">
                <a:off x="3733091" y="2660113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" name="Line 65"/>
              <p:cNvSpPr>
                <a:spLocks noChangeShapeType="1"/>
              </p:cNvSpPr>
              <p:nvPr/>
            </p:nvSpPr>
            <p:spPr bwMode="auto">
              <a:xfrm flipV="1">
                <a:off x="3780614" y="2635279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818632" y="2610446"/>
                <a:ext cx="14257" cy="12417"/>
              </a:xfrm>
              <a:custGeom>
                <a:avLst/>
                <a:gdLst>
                  <a:gd name="T0" fmla="*/ 3 w 6"/>
                  <a:gd name="T1" fmla="*/ 6 h 6"/>
                  <a:gd name="T2" fmla="*/ 6 w 6"/>
                  <a:gd name="T3" fmla="*/ 5 h 6"/>
                  <a:gd name="T4" fmla="*/ 0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3" y="6"/>
                    </a:move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" name="Line 67"/>
              <p:cNvSpPr>
                <a:spLocks noChangeShapeType="1"/>
              </p:cNvSpPr>
              <p:nvPr/>
            </p:nvSpPr>
            <p:spPr bwMode="auto">
              <a:xfrm flipH="1" flipV="1">
                <a:off x="3775861" y="2579404"/>
                <a:ext cx="21385" cy="1655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5" name="Line 68"/>
              <p:cNvSpPr>
                <a:spLocks noChangeShapeType="1"/>
              </p:cNvSpPr>
              <p:nvPr/>
            </p:nvSpPr>
            <p:spPr bwMode="auto">
              <a:xfrm flipH="1">
                <a:off x="3730715" y="2571126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" name="Line 69"/>
              <p:cNvSpPr>
                <a:spLocks noChangeShapeType="1"/>
              </p:cNvSpPr>
              <p:nvPr/>
            </p:nvSpPr>
            <p:spPr bwMode="auto">
              <a:xfrm flipH="1">
                <a:off x="3683192" y="2595959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7" name="Line 70"/>
              <p:cNvSpPr>
                <a:spLocks noChangeShapeType="1"/>
              </p:cNvSpPr>
              <p:nvPr/>
            </p:nvSpPr>
            <p:spPr bwMode="auto">
              <a:xfrm flipV="1">
                <a:off x="5042351" y="3055384"/>
                <a:ext cx="21385" cy="103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8" name="Line 71"/>
              <p:cNvSpPr>
                <a:spLocks noChangeShapeType="1"/>
              </p:cNvSpPr>
              <p:nvPr/>
            </p:nvSpPr>
            <p:spPr bwMode="auto">
              <a:xfrm flipH="1" flipV="1">
                <a:off x="5028094" y="3028480"/>
                <a:ext cx="21385" cy="1448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9" name="Line 72"/>
              <p:cNvSpPr>
                <a:spLocks noChangeShapeType="1"/>
              </p:cNvSpPr>
              <p:nvPr/>
            </p:nvSpPr>
            <p:spPr bwMode="auto">
              <a:xfrm flipH="1">
                <a:off x="4978195" y="3018132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0" name="Line 73"/>
              <p:cNvSpPr>
                <a:spLocks noChangeShapeType="1"/>
              </p:cNvSpPr>
              <p:nvPr/>
            </p:nvSpPr>
            <p:spPr bwMode="auto">
              <a:xfrm flipH="1">
                <a:off x="4933047" y="3040897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1" name="Line 74"/>
              <p:cNvSpPr>
                <a:spLocks noChangeShapeType="1"/>
              </p:cNvSpPr>
              <p:nvPr/>
            </p:nvSpPr>
            <p:spPr bwMode="auto">
              <a:xfrm flipH="1">
                <a:off x="4885525" y="3065731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2" name="Line 75"/>
              <p:cNvSpPr>
                <a:spLocks noChangeShapeType="1"/>
              </p:cNvSpPr>
              <p:nvPr/>
            </p:nvSpPr>
            <p:spPr bwMode="auto">
              <a:xfrm flipH="1">
                <a:off x="4840377" y="3090565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3" name="Line 76"/>
              <p:cNvSpPr>
                <a:spLocks noChangeShapeType="1"/>
              </p:cNvSpPr>
              <p:nvPr/>
            </p:nvSpPr>
            <p:spPr bwMode="auto">
              <a:xfrm flipH="1">
                <a:off x="4790478" y="3115398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4" name="Line 77"/>
              <p:cNvSpPr>
                <a:spLocks noChangeShapeType="1"/>
              </p:cNvSpPr>
              <p:nvPr/>
            </p:nvSpPr>
            <p:spPr bwMode="auto">
              <a:xfrm flipH="1">
                <a:off x="4742956" y="3136093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5" name="Line 78"/>
              <p:cNvSpPr>
                <a:spLocks noChangeShapeType="1"/>
              </p:cNvSpPr>
              <p:nvPr/>
            </p:nvSpPr>
            <p:spPr bwMode="auto">
              <a:xfrm flipH="1">
                <a:off x="4697808" y="3160926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6" name="Line 79"/>
              <p:cNvSpPr>
                <a:spLocks noChangeShapeType="1"/>
              </p:cNvSpPr>
              <p:nvPr/>
            </p:nvSpPr>
            <p:spPr bwMode="auto">
              <a:xfrm flipH="1">
                <a:off x="4652661" y="3185761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7" name="Line 80"/>
              <p:cNvSpPr>
                <a:spLocks noChangeShapeType="1"/>
              </p:cNvSpPr>
              <p:nvPr/>
            </p:nvSpPr>
            <p:spPr bwMode="auto">
              <a:xfrm flipH="1">
                <a:off x="4602762" y="3210594"/>
                <a:ext cx="23762" cy="827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8" name="Line 81"/>
              <p:cNvSpPr>
                <a:spLocks noChangeShapeType="1"/>
              </p:cNvSpPr>
              <p:nvPr/>
            </p:nvSpPr>
            <p:spPr bwMode="auto">
              <a:xfrm flipH="1">
                <a:off x="4555239" y="3231289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9" name="Line 82"/>
              <p:cNvSpPr>
                <a:spLocks noChangeShapeType="1"/>
              </p:cNvSpPr>
              <p:nvPr/>
            </p:nvSpPr>
            <p:spPr bwMode="auto">
              <a:xfrm flipH="1">
                <a:off x="4510092" y="3256123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0" name="Line 83"/>
              <p:cNvSpPr>
                <a:spLocks noChangeShapeType="1"/>
              </p:cNvSpPr>
              <p:nvPr/>
            </p:nvSpPr>
            <p:spPr bwMode="auto">
              <a:xfrm flipH="1">
                <a:off x="4460193" y="3280956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1" name="Line 84"/>
              <p:cNvSpPr>
                <a:spLocks noChangeShapeType="1"/>
              </p:cNvSpPr>
              <p:nvPr/>
            </p:nvSpPr>
            <p:spPr bwMode="auto">
              <a:xfrm flipH="1">
                <a:off x="4415047" y="3305791"/>
                <a:ext cx="23762" cy="103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2" name="Line 85"/>
              <p:cNvSpPr>
                <a:spLocks noChangeShapeType="1"/>
              </p:cNvSpPr>
              <p:nvPr/>
            </p:nvSpPr>
            <p:spPr bwMode="auto">
              <a:xfrm flipH="1">
                <a:off x="4367523" y="3328555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3" name="Line 86"/>
              <p:cNvSpPr>
                <a:spLocks noChangeShapeType="1"/>
              </p:cNvSpPr>
              <p:nvPr/>
            </p:nvSpPr>
            <p:spPr bwMode="auto">
              <a:xfrm flipH="1">
                <a:off x="4322377" y="3353388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4" name="Line 87"/>
              <p:cNvSpPr>
                <a:spLocks noChangeShapeType="1"/>
              </p:cNvSpPr>
              <p:nvPr/>
            </p:nvSpPr>
            <p:spPr bwMode="auto">
              <a:xfrm flipH="1">
                <a:off x="4272478" y="3378222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5" name="Line 88"/>
              <p:cNvSpPr>
                <a:spLocks noChangeShapeType="1"/>
              </p:cNvSpPr>
              <p:nvPr/>
            </p:nvSpPr>
            <p:spPr bwMode="auto">
              <a:xfrm flipH="1">
                <a:off x="4227330" y="3398917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6" name="Line 89"/>
              <p:cNvSpPr>
                <a:spLocks noChangeShapeType="1"/>
              </p:cNvSpPr>
              <p:nvPr/>
            </p:nvSpPr>
            <p:spPr bwMode="auto">
              <a:xfrm flipH="1">
                <a:off x="4179808" y="3423750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7" name="Line 90"/>
              <p:cNvSpPr>
                <a:spLocks noChangeShapeType="1"/>
              </p:cNvSpPr>
              <p:nvPr/>
            </p:nvSpPr>
            <p:spPr bwMode="auto">
              <a:xfrm flipH="1">
                <a:off x="4134661" y="3448585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8" name="Line 91"/>
              <p:cNvSpPr>
                <a:spLocks noChangeShapeType="1"/>
              </p:cNvSpPr>
              <p:nvPr/>
            </p:nvSpPr>
            <p:spPr bwMode="auto">
              <a:xfrm flipH="1">
                <a:off x="4084761" y="3473418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9" name="Line 92"/>
              <p:cNvSpPr>
                <a:spLocks noChangeShapeType="1"/>
              </p:cNvSpPr>
              <p:nvPr/>
            </p:nvSpPr>
            <p:spPr bwMode="auto">
              <a:xfrm flipH="1">
                <a:off x="4061000" y="3494113"/>
                <a:ext cx="2376" cy="4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0" name="Line 93"/>
              <p:cNvSpPr>
                <a:spLocks noChangeShapeType="1"/>
              </p:cNvSpPr>
              <p:nvPr/>
            </p:nvSpPr>
            <p:spPr bwMode="auto">
              <a:xfrm flipH="1">
                <a:off x="3932687" y="3549988"/>
                <a:ext cx="23762" cy="103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1" name="Line 94"/>
              <p:cNvSpPr>
                <a:spLocks noChangeShapeType="1"/>
              </p:cNvSpPr>
              <p:nvPr/>
            </p:nvSpPr>
            <p:spPr bwMode="auto">
              <a:xfrm flipH="1">
                <a:off x="3885165" y="3572752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" name="Line 95"/>
              <p:cNvSpPr>
                <a:spLocks noChangeShapeType="1"/>
              </p:cNvSpPr>
              <p:nvPr/>
            </p:nvSpPr>
            <p:spPr bwMode="auto">
              <a:xfrm flipH="1">
                <a:off x="3840018" y="3597587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" name="Line 96"/>
              <p:cNvSpPr>
                <a:spLocks noChangeShapeType="1"/>
              </p:cNvSpPr>
              <p:nvPr/>
            </p:nvSpPr>
            <p:spPr bwMode="auto">
              <a:xfrm flipH="1">
                <a:off x="3794871" y="3622420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4" name="Line 97"/>
              <p:cNvSpPr>
                <a:spLocks noChangeShapeType="1"/>
              </p:cNvSpPr>
              <p:nvPr/>
            </p:nvSpPr>
            <p:spPr bwMode="auto">
              <a:xfrm flipH="1">
                <a:off x="3744972" y="3643115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" name="Line 98"/>
              <p:cNvSpPr>
                <a:spLocks noChangeShapeType="1"/>
              </p:cNvSpPr>
              <p:nvPr/>
            </p:nvSpPr>
            <p:spPr bwMode="auto">
              <a:xfrm flipH="1">
                <a:off x="3697448" y="3667949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" name="Line 99"/>
              <p:cNvSpPr>
                <a:spLocks noChangeShapeType="1"/>
              </p:cNvSpPr>
              <p:nvPr/>
            </p:nvSpPr>
            <p:spPr bwMode="auto">
              <a:xfrm flipH="1">
                <a:off x="3652302" y="3692782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7" name="Line 100"/>
              <p:cNvSpPr>
                <a:spLocks noChangeShapeType="1"/>
              </p:cNvSpPr>
              <p:nvPr/>
            </p:nvSpPr>
            <p:spPr bwMode="auto">
              <a:xfrm flipH="1">
                <a:off x="3602403" y="3713477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8" name="Line 101"/>
              <p:cNvSpPr>
                <a:spLocks noChangeShapeType="1"/>
              </p:cNvSpPr>
              <p:nvPr/>
            </p:nvSpPr>
            <p:spPr bwMode="auto">
              <a:xfrm flipH="1">
                <a:off x="3557256" y="3738311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9" name="Line 102"/>
              <p:cNvSpPr>
                <a:spLocks noChangeShapeType="1"/>
              </p:cNvSpPr>
              <p:nvPr/>
            </p:nvSpPr>
            <p:spPr bwMode="auto">
              <a:xfrm flipH="1">
                <a:off x="3509733" y="3763145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0" name="Line 103"/>
              <p:cNvSpPr>
                <a:spLocks noChangeShapeType="1"/>
              </p:cNvSpPr>
              <p:nvPr/>
            </p:nvSpPr>
            <p:spPr bwMode="auto">
              <a:xfrm flipH="1">
                <a:off x="3459834" y="3787978"/>
                <a:ext cx="26137" cy="103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1" name="Line 104"/>
              <p:cNvSpPr>
                <a:spLocks noChangeShapeType="1"/>
              </p:cNvSpPr>
              <p:nvPr/>
            </p:nvSpPr>
            <p:spPr bwMode="auto">
              <a:xfrm flipH="1">
                <a:off x="3414687" y="3810743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2" name="Line 105"/>
              <p:cNvSpPr>
                <a:spLocks noChangeShapeType="1"/>
              </p:cNvSpPr>
              <p:nvPr/>
            </p:nvSpPr>
            <p:spPr bwMode="auto">
              <a:xfrm flipH="1">
                <a:off x="3369540" y="3835576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3" name="Line 106"/>
              <p:cNvSpPr>
                <a:spLocks noChangeShapeType="1"/>
              </p:cNvSpPr>
              <p:nvPr/>
            </p:nvSpPr>
            <p:spPr bwMode="auto">
              <a:xfrm flipH="1">
                <a:off x="3322017" y="3860410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4" name="Line 107"/>
              <p:cNvSpPr>
                <a:spLocks noChangeShapeType="1"/>
              </p:cNvSpPr>
              <p:nvPr/>
            </p:nvSpPr>
            <p:spPr bwMode="auto">
              <a:xfrm flipH="1">
                <a:off x="3272118" y="3881105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3226971" y="3905939"/>
                <a:ext cx="23762" cy="12417"/>
              </a:xfrm>
              <a:custGeom>
                <a:avLst/>
                <a:gdLst>
                  <a:gd name="T0" fmla="*/ 10 w 10"/>
                  <a:gd name="T1" fmla="*/ 0 h 6"/>
                  <a:gd name="T2" fmla="*/ 0 w 10"/>
                  <a:gd name="T3" fmla="*/ 6 h 6"/>
                  <a:gd name="T4" fmla="*/ 0 w 10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6" name="Line 109"/>
              <p:cNvSpPr>
                <a:spLocks noChangeShapeType="1"/>
              </p:cNvSpPr>
              <p:nvPr/>
            </p:nvSpPr>
            <p:spPr bwMode="auto">
              <a:xfrm>
                <a:off x="3248356" y="3932842"/>
                <a:ext cx="21385" cy="1655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7" name="Line 110"/>
              <p:cNvSpPr>
                <a:spLocks noChangeShapeType="1"/>
              </p:cNvSpPr>
              <p:nvPr/>
            </p:nvSpPr>
            <p:spPr bwMode="auto">
              <a:xfrm flipV="1">
                <a:off x="3291127" y="3924564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8" name="Line 111"/>
              <p:cNvSpPr>
                <a:spLocks noChangeShapeType="1"/>
              </p:cNvSpPr>
              <p:nvPr/>
            </p:nvSpPr>
            <p:spPr bwMode="auto">
              <a:xfrm flipV="1">
                <a:off x="3336274" y="3899730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1958106" y="2728406"/>
                <a:ext cx="1321140" cy="713970"/>
              </a:xfrm>
              <a:custGeom>
                <a:avLst/>
                <a:gdLst>
                  <a:gd name="T0" fmla="*/ 527 w 556"/>
                  <a:gd name="T1" fmla="*/ 0 h 345"/>
                  <a:gd name="T2" fmla="*/ 530 w 556"/>
                  <a:gd name="T3" fmla="*/ 0 h 345"/>
                  <a:gd name="T4" fmla="*/ 534 w 556"/>
                  <a:gd name="T5" fmla="*/ 0 h 345"/>
                  <a:gd name="T6" fmla="*/ 540 w 556"/>
                  <a:gd name="T7" fmla="*/ 1 h 345"/>
                  <a:gd name="T8" fmla="*/ 546 w 556"/>
                  <a:gd name="T9" fmla="*/ 4 h 345"/>
                  <a:gd name="T10" fmla="*/ 552 w 556"/>
                  <a:gd name="T11" fmla="*/ 10 h 345"/>
                  <a:gd name="T12" fmla="*/ 556 w 556"/>
                  <a:gd name="T13" fmla="*/ 22 h 345"/>
                  <a:gd name="T14" fmla="*/ 556 w 556"/>
                  <a:gd name="T15" fmla="*/ 37 h 345"/>
                  <a:gd name="T16" fmla="*/ 28 w 556"/>
                  <a:gd name="T17" fmla="*/ 345 h 345"/>
                  <a:gd name="T18" fmla="*/ 0 w 556"/>
                  <a:gd name="T19" fmla="*/ 306 h 345"/>
                  <a:gd name="T20" fmla="*/ 527 w 556"/>
                  <a:gd name="T21" fmla="*/ 0 h 3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6"/>
                  <a:gd name="T34" fmla="*/ 0 h 345"/>
                  <a:gd name="T35" fmla="*/ 556 w 556"/>
                  <a:gd name="T36" fmla="*/ 345 h 3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6" h="345">
                    <a:moveTo>
                      <a:pt x="527" y="0"/>
                    </a:moveTo>
                    <a:lnTo>
                      <a:pt x="530" y="0"/>
                    </a:lnTo>
                    <a:lnTo>
                      <a:pt x="534" y="0"/>
                    </a:lnTo>
                    <a:lnTo>
                      <a:pt x="540" y="1"/>
                    </a:lnTo>
                    <a:lnTo>
                      <a:pt x="546" y="4"/>
                    </a:lnTo>
                    <a:lnTo>
                      <a:pt x="552" y="10"/>
                    </a:lnTo>
                    <a:lnTo>
                      <a:pt x="556" y="22"/>
                    </a:lnTo>
                    <a:lnTo>
                      <a:pt x="556" y="37"/>
                    </a:lnTo>
                    <a:lnTo>
                      <a:pt x="28" y="345"/>
                    </a:lnTo>
                    <a:lnTo>
                      <a:pt x="0" y="306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1967611" y="2728406"/>
                <a:ext cx="1311635" cy="701553"/>
              </a:xfrm>
              <a:custGeom>
                <a:avLst/>
                <a:gdLst>
                  <a:gd name="T0" fmla="*/ 526 w 552"/>
                  <a:gd name="T1" fmla="*/ 0 h 339"/>
                  <a:gd name="T2" fmla="*/ 529 w 552"/>
                  <a:gd name="T3" fmla="*/ 0 h 339"/>
                  <a:gd name="T4" fmla="*/ 533 w 552"/>
                  <a:gd name="T5" fmla="*/ 1 h 339"/>
                  <a:gd name="T6" fmla="*/ 540 w 552"/>
                  <a:gd name="T7" fmla="*/ 3 h 339"/>
                  <a:gd name="T8" fmla="*/ 546 w 552"/>
                  <a:gd name="T9" fmla="*/ 9 h 339"/>
                  <a:gd name="T10" fmla="*/ 551 w 552"/>
                  <a:gd name="T11" fmla="*/ 18 h 339"/>
                  <a:gd name="T12" fmla="*/ 552 w 552"/>
                  <a:gd name="T13" fmla="*/ 33 h 339"/>
                  <a:gd name="T14" fmla="*/ 26 w 552"/>
                  <a:gd name="T15" fmla="*/ 339 h 339"/>
                  <a:gd name="T16" fmla="*/ 0 w 552"/>
                  <a:gd name="T17" fmla="*/ 306 h 339"/>
                  <a:gd name="T18" fmla="*/ 526 w 552"/>
                  <a:gd name="T19" fmla="*/ 0 h 3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2"/>
                  <a:gd name="T31" fmla="*/ 0 h 339"/>
                  <a:gd name="T32" fmla="*/ 552 w 552"/>
                  <a:gd name="T33" fmla="*/ 339 h 3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2" h="339">
                    <a:moveTo>
                      <a:pt x="526" y="0"/>
                    </a:moveTo>
                    <a:lnTo>
                      <a:pt x="529" y="0"/>
                    </a:lnTo>
                    <a:lnTo>
                      <a:pt x="533" y="1"/>
                    </a:lnTo>
                    <a:lnTo>
                      <a:pt x="540" y="3"/>
                    </a:lnTo>
                    <a:lnTo>
                      <a:pt x="546" y="9"/>
                    </a:lnTo>
                    <a:lnTo>
                      <a:pt x="551" y="18"/>
                    </a:lnTo>
                    <a:lnTo>
                      <a:pt x="552" y="33"/>
                    </a:lnTo>
                    <a:lnTo>
                      <a:pt x="26" y="339"/>
                    </a:lnTo>
                    <a:lnTo>
                      <a:pt x="0" y="306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1981868" y="2730475"/>
                <a:ext cx="1295002" cy="689136"/>
              </a:xfrm>
              <a:custGeom>
                <a:avLst/>
                <a:gdLst>
                  <a:gd name="T0" fmla="*/ 524 w 545"/>
                  <a:gd name="T1" fmla="*/ 0 h 333"/>
                  <a:gd name="T2" fmla="*/ 525 w 545"/>
                  <a:gd name="T3" fmla="*/ 0 h 333"/>
                  <a:gd name="T4" fmla="*/ 530 w 545"/>
                  <a:gd name="T5" fmla="*/ 2 h 333"/>
                  <a:gd name="T6" fmla="*/ 536 w 545"/>
                  <a:gd name="T7" fmla="*/ 3 h 333"/>
                  <a:gd name="T8" fmla="*/ 540 w 545"/>
                  <a:gd name="T9" fmla="*/ 9 h 333"/>
                  <a:gd name="T10" fmla="*/ 545 w 545"/>
                  <a:gd name="T11" fmla="*/ 17 h 333"/>
                  <a:gd name="T12" fmla="*/ 545 w 545"/>
                  <a:gd name="T13" fmla="*/ 27 h 333"/>
                  <a:gd name="T14" fmla="*/ 20 w 545"/>
                  <a:gd name="T15" fmla="*/ 333 h 333"/>
                  <a:gd name="T16" fmla="*/ 0 w 545"/>
                  <a:gd name="T17" fmla="*/ 305 h 333"/>
                  <a:gd name="T18" fmla="*/ 524 w 545"/>
                  <a:gd name="T19" fmla="*/ 0 h 3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5"/>
                  <a:gd name="T31" fmla="*/ 0 h 333"/>
                  <a:gd name="T32" fmla="*/ 545 w 545"/>
                  <a:gd name="T33" fmla="*/ 333 h 3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5" h="333">
                    <a:moveTo>
                      <a:pt x="524" y="0"/>
                    </a:moveTo>
                    <a:lnTo>
                      <a:pt x="525" y="0"/>
                    </a:lnTo>
                    <a:lnTo>
                      <a:pt x="530" y="2"/>
                    </a:lnTo>
                    <a:lnTo>
                      <a:pt x="536" y="3"/>
                    </a:lnTo>
                    <a:lnTo>
                      <a:pt x="540" y="9"/>
                    </a:lnTo>
                    <a:lnTo>
                      <a:pt x="545" y="17"/>
                    </a:lnTo>
                    <a:lnTo>
                      <a:pt x="545" y="27"/>
                    </a:lnTo>
                    <a:lnTo>
                      <a:pt x="20" y="333"/>
                    </a:lnTo>
                    <a:lnTo>
                      <a:pt x="0" y="305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1993748" y="2730475"/>
                <a:ext cx="1283122" cy="678789"/>
              </a:xfrm>
              <a:custGeom>
                <a:avLst/>
                <a:gdLst>
                  <a:gd name="T0" fmla="*/ 522 w 540"/>
                  <a:gd name="T1" fmla="*/ 0 h 328"/>
                  <a:gd name="T2" fmla="*/ 522 w 540"/>
                  <a:gd name="T3" fmla="*/ 0 h 328"/>
                  <a:gd name="T4" fmla="*/ 523 w 540"/>
                  <a:gd name="T5" fmla="*/ 2 h 328"/>
                  <a:gd name="T6" fmla="*/ 526 w 540"/>
                  <a:gd name="T7" fmla="*/ 2 h 328"/>
                  <a:gd name="T8" fmla="*/ 529 w 540"/>
                  <a:gd name="T9" fmla="*/ 5 h 328"/>
                  <a:gd name="T10" fmla="*/ 532 w 540"/>
                  <a:gd name="T11" fmla="*/ 6 h 328"/>
                  <a:gd name="T12" fmla="*/ 535 w 540"/>
                  <a:gd name="T13" fmla="*/ 9 h 328"/>
                  <a:gd name="T14" fmla="*/ 538 w 540"/>
                  <a:gd name="T15" fmla="*/ 14 h 328"/>
                  <a:gd name="T16" fmla="*/ 540 w 540"/>
                  <a:gd name="T17" fmla="*/ 18 h 328"/>
                  <a:gd name="T18" fmla="*/ 540 w 540"/>
                  <a:gd name="T19" fmla="*/ 23 h 328"/>
                  <a:gd name="T20" fmla="*/ 15 w 540"/>
                  <a:gd name="T21" fmla="*/ 328 h 328"/>
                  <a:gd name="T22" fmla="*/ 0 w 540"/>
                  <a:gd name="T23" fmla="*/ 305 h 328"/>
                  <a:gd name="T24" fmla="*/ 522 w 540"/>
                  <a:gd name="T25" fmla="*/ 0 h 3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0"/>
                  <a:gd name="T40" fmla="*/ 0 h 328"/>
                  <a:gd name="T41" fmla="*/ 540 w 540"/>
                  <a:gd name="T42" fmla="*/ 328 h 3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0" h="328">
                    <a:moveTo>
                      <a:pt x="522" y="0"/>
                    </a:moveTo>
                    <a:lnTo>
                      <a:pt x="522" y="0"/>
                    </a:lnTo>
                    <a:lnTo>
                      <a:pt x="523" y="2"/>
                    </a:lnTo>
                    <a:lnTo>
                      <a:pt x="526" y="2"/>
                    </a:lnTo>
                    <a:lnTo>
                      <a:pt x="529" y="5"/>
                    </a:lnTo>
                    <a:lnTo>
                      <a:pt x="532" y="6"/>
                    </a:lnTo>
                    <a:lnTo>
                      <a:pt x="535" y="9"/>
                    </a:lnTo>
                    <a:lnTo>
                      <a:pt x="538" y="14"/>
                    </a:lnTo>
                    <a:lnTo>
                      <a:pt x="540" y="18"/>
                    </a:lnTo>
                    <a:lnTo>
                      <a:pt x="540" y="23"/>
                    </a:lnTo>
                    <a:lnTo>
                      <a:pt x="15" y="328"/>
                    </a:lnTo>
                    <a:lnTo>
                      <a:pt x="0" y="305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2003253" y="2730475"/>
                <a:ext cx="1273617" cy="668441"/>
              </a:xfrm>
              <a:custGeom>
                <a:avLst/>
                <a:gdLst>
                  <a:gd name="T0" fmla="*/ 521 w 536"/>
                  <a:gd name="T1" fmla="*/ 0 h 323"/>
                  <a:gd name="T2" fmla="*/ 521 w 536"/>
                  <a:gd name="T3" fmla="*/ 2 h 323"/>
                  <a:gd name="T4" fmla="*/ 524 w 536"/>
                  <a:gd name="T5" fmla="*/ 3 h 323"/>
                  <a:gd name="T6" fmla="*/ 527 w 536"/>
                  <a:gd name="T7" fmla="*/ 5 h 323"/>
                  <a:gd name="T8" fmla="*/ 530 w 536"/>
                  <a:gd name="T9" fmla="*/ 8 h 323"/>
                  <a:gd name="T10" fmla="*/ 533 w 536"/>
                  <a:gd name="T11" fmla="*/ 11 h 323"/>
                  <a:gd name="T12" fmla="*/ 534 w 536"/>
                  <a:gd name="T13" fmla="*/ 15 h 323"/>
                  <a:gd name="T14" fmla="*/ 536 w 536"/>
                  <a:gd name="T15" fmla="*/ 18 h 323"/>
                  <a:gd name="T16" fmla="*/ 12 w 536"/>
                  <a:gd name="T17" fmla="*/ 323 h 323"/>
                  <a:gd name="T18" fmla="*/ 0 w 536"/>
                  <a:gd name="T19" fmla="*/ 305 h 323"/>
                  <a:gd name="T20" fmla="*/ 521 w 536"/>
                  <a:gd name="T21" fmla="*/ 0 h 3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6"/>
                  <a:gd name="T34" fmla="*/ 0 h 323"/>
                  <a:gd name="T35" fmla="*/ 536 w 536"/>
                  <a:gd name="T36" fmla="*/ 323 h 3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6" h="323">
                    <a:moveTo>
                      <a:pt x="521" y="0"/>
                    </a:moveTo>
                    <a:lnTo>
                      <a:pt x="521" y="2"/>
                    </a:lnTo>
                    <a:lnTo>
                      <a:pt x="524" y="3"/>
                    </a:lnTo>
                    <a:lnTo>
                      <a:pt x="527" y="5"/>
                    </a:lnTo>
                    <a:lnTo>
                      <a:pt x="530" y="8"/>
                    </a:lnTo>
                    <a:lnTo>
                      <a:pt x="533" y="11"/>
                    </a:lnTo>
                    <a:lnTo>
                      <a:pt x="534" y="15"/>
                    </a:lnTo>
                    <a:lnTo>
                      <a:pt x="536" y="18"/>
                    </a:lnTo>
                    <a:lnTo>
                      <a:pt x="12" y="323"/>
                    </a:lnTo>
                    <a:lnTo>
                      <a:pt x="0" y="305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2038895" y="2734615"/>
                <a:ext cx="1233222" cy="643608"/>
              </a:xfrm>
              <a:custGeom>
                <a:avLst/>
                <a:gdLst>
                  <a:gd name="T0" fmla="*/ 519 w 519"/>
                  <a:gd name="T1" fmla="*/ 12 h 311"/>
                  <a:gd name="T2" fmla="*/ 6 w 519"/>
                  <a:gd name="T3" fmla="*/ 311 h 311"/>
                  <a:gd name="T4" fmla="*/ 0 w 519"/>
                  <a:gd name="T5" fmla="*/ 299 h 311"/>
                  <a:gd name="T6" fmla="*/ 509 w 519"/>
                  <a:gd name="T7" fmla="*/ 0 h 311"/>
                  <a:gd name="T8" fmla="*/ 519 w 519"/>
                  <a:gd name="T9" fmla="*/ 12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9"/>
                  <a:gd name="T16" fmla="*/ 0 h 311"/>
                  <a:gd name="T17" fmla="*/ 519 w 519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9" h="311">
                    <a:moveTo>
                      <a:pt x="519" y="12"/>
                    </a:moveTo>
                    <a:lnTo>
                      <a:pt x="6" y="311"/>
                    </a:lnTo>
                    <a:lnTo>
                      <a:pt x="0" y="299"/>
                    </a:lnTo>
                    <a:lnTo>
                      <a:pt x="509" y="0"/>
                    </a:lnTo>
                    <a:lnTo>
                      <a:pt x="519" y="1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1946225" y="3343041"/>
                <a:ext cx="125936" cy="113821"/>
              </a:xfrm>
              <a:custGeom>
                <a:avLst/>
                <a:gdLst>
                  <a:gd name="T0" fmla="*/ 38 w 53"/>
                  <a:gd name="T1" fmla="*/ 52 h 55"/>
                  <a:gd name="T2" fmla="*/ 48 w 53"/>
                  <a:gd name="T3" fmla="*/ 43 h 55"/>
                  <a:gd name="T4" fmla="*/ 53 w 53"/>
                  <a:gd name="T5" fmla="*/ 32 h 55"/>
                  <a:gd name="T6" fmla="*/ 50 w 53"/>
                  <a:gd name="T7" fmla="*/ 17 h 55"/>
                  <a:gd name="T8" fmla="*/ 41 w 53"/>
                  <a:gd name="T9" fmla="*/ 6 h 55"/>
                  <a:gd name="T10" fmla="*/ 29 w 53"/>
                  <a:gd name="T11" fmla="*/ 0 h 55"/>
                  <a:gd name="T12" fmla="*/ 15 w 53"/>
                  <a:gd name="T13" fmla="*/ 2 h 55"/>
                  <a:gd name="T14" fmla="*/ 5 w 53"/>
                  <a:gd name="T15" fmla="*/ 11 h 55"/>
                  <a:gd name="T16" fmla="*/ 0 w 53"/>
                  <a:gd name="T17" fmla="*/ 24 h 55"/>
                  <a:gd name="T18" fmla="*/ 3 w 53"/>
                  <a:gd name="T19" fmla="*/ 37 h 55"/>
                  <a:gd name="T20" fmla="*/ 12 w 53"/>
                  <a:gd name="T21" fmla="*/ 49 h 55"/>
                  <a:gd name="T22" fmla="*/ 24 w 53"/>
                  <a:gd name="T23" fmla="*/ 55 h 55"/>
                  <a:gd name="T24" fmla="*/ 38 w 53"/>
                  <a:gd name="T25" fmla="*/ 52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55"/>
                  <a:gd name="T41" fmla="*/ 53 w 53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55">
                    <a:moveTo>
                      <a:pt x="38" y="52"/>
                    </a:moveTo>
                    <a:lnTo>
                      <a:pt x="48" y="43"/>
                    </a:lnTo>
                    <a:lnTo>
                      <a:pt x="53" y="32"/>
                    </a:lnTo>
                    <a:lnTo>
                      <a:pt x="50" y="17"/>
                    </a:lnTo>
                    <a:lnTo>
                      <a:pt x="41" y="6"/>
                    </a:lnTo>
                    <a:lnTo>
                      <a:pt x="29" y="0"/>
                    </a:lnTo>
                    <a:lnTo>
                      <a:pt x="15" y="2"/>
                    </a:lnTo>
                    <a:lnTo>
                      <a:pt x="5" y="11"/>
                    </a:lnTo>
                    <a:lnTo>
                      <a:pt x="0" y="24"/>
                    </a:lnTo>
                    <a:lnTo>
                      <a:pt x="3" y="37"/>
                    </a:lnTo>
                    <a:lnTo>
                      <a:pt x="12" y="49"/>
                    </a:lnTo>
                    <a:lnTo>
                      <a:pt x="24" y="55"/>
                    </a:lnTo>
                    <a:lnTo>
                      <a:pt x="38" y="52"/>
                    </a:lnTo>
                    <a:close/>
                  </a:path>
                </a:pathLst>
              </a:custGeom>
              <a:solidFill>
                <a:srgbClr val="CC0000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1946225" y="3343041"/>
                <a:ext cx="125936" cy="113821"/>
              </a:xfrm>
              <a:custGeom>
                <a:avLst/>
                <a:gdLst>
                  <a:gd name="T0" fmla="*/ 38 w 53"/>
                  <a:gd name="T1" fmla="*/ 52 h 55"/>
                  <a:gd name="T2" fmla="*/ 48 w 53"/>
                  <a:gd name="T3" fmla="*/ 43 h 55"/>
                  <a:gd name="T4" fmla="*/ 53 w 53"/>
                  <a:gd name="T5" fmla="*/ 32 h 55"/>
                  <a:gd name="T6" fmla="*/ 50 w 53"/>
                  <a:gd name="T7" fmla="*/ 17 h 55"/>
                  <a:gd name="T8" fmla="*/ 41 w 53"/>
                  <a:gd name="T9" fmla="*/ 6 h 55"/>
                  <a:gd name="T10" fmla="*/ 29 w 53"/>
                  <a:gd name="T11" fmla="*/ 0 h 55"/>
                  <a:gd name="T12" fmla="*/ 15 w 53"/>
                  <a:gd name="T13" fmla="*/ 2 h 55"/>
                  <a:gd name="T14" fmla="*/ 5 w 53"/>
                  <a:gd name="T15" fmla="*/ 11 h 55"/>
                  <a:gd name="T16" fmla="*/ 0 w 53"/>
                  <a:gd name="T17" fmla="*/ 24 h 55"/>
                  <a:gd name="T18" fmla="*/ 3 w 53"/>
                  <a:gd name="T19" fmla="*/ 37 h 55"/>
                  <a:gd name="T20" fmla="*/ 12 w 53"/>
                  <a:gd name="T21" fmla="*/ 49 h 55"/>
                  <a:gd name="T22" fmla="*/ 24 w 53"/>
                  <a:gd name="T23" fmla="*/ 55 h 55"/>
                  <a:gd name="T24" fmla="*/ 38 w 53"/>
                  <a:gd name="T25" fmla="*/ 52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55"/>
                  <a:gd name="T41" fmla="*/ 53 w 53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55">
                    <a:moveTo>
                      <a:pt x="38" y="52"/>
                    </a:moveTo>
                    <a:lnTo>
                      <a:pt x="48" y="43"/>
                    </a:lnTo>
                    <a:lnTo>
                      <a:pt x="53" y="32"/>
                    </a:lnTo>
                    <a:lnTo>
                      <a:pt x="50" y="17"/>
                    </a:lnTo>
                    <a:lnTo>
                      <a:pt x="41" y="6"/>
                    </a:lnTo>
                    <a:lnTo>
                      <a:pt x="29" y="0"/>
                    </a:lnTo>
                    <a:lnTo>
                      <a:pt x="15" y="2"/>
                    </a:lnTo>
                    <a:lnTo>
                      <a:pt x="5" y="11"/>
                    </a:lnTo>
                    <a:lnTo>
                      <a:pt x="0" y="24"/>
                    </a:lnTo>
                    <a:lnTo>
                      <a:pt x="3" y="37"/>
                    </a:lnTo>
                    <a:lnTo>
                      <a:pt x="12" y="49"/>
                    </a:lnTo>
                    <a:lnTo>
                      <a:pt x="24" y="55"/>
                    </a:lnTo>
                    <a:lnTo>
                      <a:pt x="38" y="5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7" name="Line 120"/>
              <p:cNvSpPr>
                <a:spLocks noChangeShapeType="1"/>
              </p:cNvSpPr>
              <p:nvPr/>
            </p:nvSpPr>
            <p:spPr bwMode="auto">
              <a:xfrm>
                <a:off x="2880053" y="3111260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8" name="Line 121"/>
              <p:cNvSpPr>
                <a:spLocks noChangeShapeType="1"/>
              </p:cNvSpPr>
              <p:nvPr/>
            </p:nvSpPr>
            <p:spPr bwMode="auto">
              <a:xfrm flipV="1">
                <a:off x="2922823" y="3111260"/>
                <a:ext cx="23762" cy="103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9" name="Line 122"/>
              <p:cNvSpPr>
                <a:spLocks noChangeShapeType="1"/>
              </p:cNvSpPr>
              <p:nvPr/>
            </p:nvSpPr>
            <p:spPr bwMode="auto">
              <a:xfrm flipV="1">
                <a:off x="2972723" y="3086425"/>
                <a:ext cx="23762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0" name="Line 123"/>
              <p:cNvSpPr>
                <a:spLocks noChangeShapeType="1"/>
              </p:cNvSpPr>
              <p:nvPr/>
            </p:nvSpPr>
            <p:spPr bwMode="auto">
              <a:xfrm flipH="1" flipV="1">
                <a:off x="2994108" y="3061592"/>
                <a:ext cx="19009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1" name="Line 124"/>
              <p:cNvSpPr>
                <a:spLocks noChangeShapeType="1"/>
              </p:cNvSpPr>
              <p:nvPr/>
            </p:nvSpPr>
            <p:spPr bwMode="auto">
              <a:xfrm flipH="1" flipV="1">
                <a:off x="3927935" y="3531363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2" name="Line 125"/>
              <p:cNvSpPr>
                <a:spLocks noChangeShapeType="1"/>
              </p:cNvSpPr>
              <p:nvPr/>
            </p:nvSpPr>
            <p:spPr bwMode="auto">
              <a:xfrm flipV="1">
                <a:off x="3942192" y="3506530"/>
                <a:ext cx="26137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" name="Line 126"/>
              <p:cNvSpPr>
                <a:spLocks noChangeShapeType="1"/>
              </p:cNvSpPr>
              <p:nvPr/>
            </p:nvSpPr>
            <p:spPr bwMode="auto">
              <a:xfrm flipV="1">
                <a:off x="3992091" y="3481695"/>
                <a:ext cx="21385" cy="124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4" name="Line 127"/>
              <p:cNvSpPr>
                <a:spLocks noChangeShapeType="1"/>
              </p:cNvSpPr>
              <p:nvPr/>
            </p:nvSpPr>
            <p:spPr bwMode="auto">
              <a:xfrm>
                <a:off x="4039614" y="3487904"/>
                <a:ext cx="14257" cy="6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1057545" y="3750727"/>
                <a:ext cx="137817" cy="194531"/>
              </a:xfrm>
              <a:custGeom>
                <a:avLst/>
                <a:gdLst>
                  <a:gd name="T0" fmla="*/ 58 w 58"/>
                  <a:gd name="T1" fmla="*/ 94 h 94"/>
                  <a:gd name="T2" fmla="*/ 58 w 58"/>
                  <a:gd name="T3" fmla="*/ 27 h 94"/>
                  <a:gd name="T4" fmla="*/ 0 w 58"/>
                  <a:gd name="T5" fmla="*/ 0 h 94"/>
                  <a:gd name="T6" fmla="*/ 0 w 58"/>
                  <a:gd name="T7" fmla="*/ 68 h 94"/>
                  <a:gd name="T8" fmla="*/ 58 w 58"/>
                  <a:gd name="T9" fmla="*/ 94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94"/>
                  <a:gd name="T17" fmla="*/ 58 w 58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94">
                    <a:moveTo>
                      <a:pt x="58" y="94"/>
                    </a:moveTo>
                    <a:lnTo>
                      <a:pt x="58" y="27"/>
                    </a:lnTo>
                    <a:lnTo>
                      <a:pt x="0" y="0"/>
                    </a:lnTo>
                    <a:lnTo>
                      <a:pt x="0" y="68"/>
                    </a:lnTo>
                    <a:lnTo>
                      <a:pt x="58" y="94"/>
                    </a:lnTo>
                    <a:close/>
                  </a:path>
                </a:pathLst>
              </a:custGeom>
              <a:solidFill>
                <a:srgbClr val="00B200"/>
              </a:solidFill>
              <a:ln w="0">
                <a:solidFill>
                  <a:srgbClr val="00B2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1195361" y="3750727"/>
                <a:ext cx="135441" cy="194531"/>
              </a:xfrm>
              <a:custGeom>
                <a:avLst/>
                <a:gdLst>
                  <a:gd name="T0" fmla="*/ 0 w 57"/>
                  <a:gd name="T1" fmla="*/ 94 h 94"/>
                  <a:gd name="T2" fmla="*/ 0 w 57"/>
                  <a:gd name="T3" fmla="*/ 27 h 94"/>
                  <a:gd name="T4" fmla="*/ 57 w 57"/>
                  <a:gd name="T5" fmla="*/ 0 h 94"/>
                  <a:gd name="T6" fmla="*/ 57 w 57"/>
                  <a:gd name="T7" fmla="*/ 68 h 94"/>
                  <a:gd name="T8" fmla="*/ 0 w 57"/>
                  <a:gd name="T9" fmla="*/ 94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94"/>
                  <a:gd name="T17" fmla="*/ 57 w 57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94">
                    <a:moveTo>
                      <a:pt x="0" y="94"/>
                    </a:moveTo>
                    <a:lnTo>
                      <a:pt x="0" y="27"/>
                    </a:lnTo>
                    <a:lnTo>
                      <a:pt x="57" y="0"/>
                    </a:lnTo>
                    <a:lnTo>
                      <a:pt x="57" y="68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7" name="Line 130"/>
              <p:cNvSpPr>
                <a:spLocks noChangeShapeType="1"/>
              </p:cNvSpPr>
              <p:nvPr/>
            </p:nvSpPr>
            <p:spPr bwMode="auto">
              <a:xfrm flipH="1">
                <a:off x="1330802" y="3711408"/>
                <a:ext cx="80789" cy="3932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1368821" y="3266470"/>
                <a:ext cx="2057747" cy="784332"/>
              </a:xfrm>
              <a:custGeom>
                <a:avLst/>
                <a:gdLst>
                  <a:gd name="T0" fmla="*/ 866 w 866"/>
                  <a:gd name="T1" fmla="*/ 324 h 379"/>
                  <a:gd name="T2" fmla="*/ 789 w 866"/>
                  <a:gd name="T3" fmla="*/ 237 h 379"/>
                  <a:gd name="T4" fmla="*/ 786 w 866"/>
                  <a:gd name="T5" fmla="*/ 239 h 379"/>
                  <a:gd name="T6" fmla="*/ 778 w 866"/>
                  <a:gd name="T7" fmla="*/ 245 h 379"/>
                  <a:gd name="T8" fmla="*/ 764 w 866"/>
                  <a:gd name="T9" fmla="*/ 254 h 379"/>
                  <a:gd name="T10" fmla="*/ 745 w 866"/>
                  <a:gd name="T11" fmla="*/ 266 h 379"/>
                  <a:gd name="T12" fmla="*/ 722 w 866"/>
                  <a:gd name="T13" fmla="*/ 279 h 379"/>
                  <a:gd name="T14" fmla="*/ 697 w 866"/>
                  <a:gd name="T15" fmla="*/ 294 h 379"/>
                  <a:gd name="T16" fmla="*/ 667 w 866"/>
                  <a:gd name="T17" fmla="*/ 309 h 379"/>
                  <a:gd name="T18" fmla="*/ 636 w 866"/>
                  <a:gd name="T19" fmla="*/ 324 h 379"/>
                  <a:gd name="T20" fmla="*/ 603 w 866"/>
                  <a:gd name="T21" fmla="*/ 337 h 379"/>
                  <a:gd name="T22" fmla="*/ 570 w 866"/>
                  <a:gd name="T23" fmla="*/ 351 h 379"/>
                  <a:gd name="T24" fmla="*/ 536 w 866"/>
                  <a:gd name="T25" fmla="*/ 361 h 379"/>
                  <a:gd name="T26" fmla="*/ 533 w 866"/>
                  <a:gd name="T27" fmla="*/ 363 h 379"/>
                  <a:gd name="T28" fmla="*/ 525 w 866"/>
                  <a:gd name="T29" fmla="*/ 364 h 379"/>
                  <a:gd name="T30" fmla="*/ 513 w 866"/>
                  <a:gd name="T31" fmla="*/ 367 h 379"/>
                  <a:gd name="T32" fmla="*/ 496 w 866"/>
                  <a:gd name="T33" fmla="*/ 372 h 379"/>
                  <a:gd name="T34" fmla="*/ 472 w 866"/>
                  <a:gd name="T35" fmla="*/ 375 h 379"/>
                  <a:gd name="T36" fmla="*/ 442 w 866"/>
                  <a:gd name="T37" fmla="*/ 378 h 379"/>
                  <a:gd name="T38" fmla="*/ 405 w 866"/>
                  <a:gd name="T39" fmla="*/ 379 h 379"/>
                  <a:gd name="T40" fmla="*/ 360 w 866"/>
                  <a:gd name="T41" fmla="*/ 379 h 379"/>
                  <a:gd name="T42" fmla="*/ 306 w 866"/>
                  <a:gd name="T43" fmla="*/ 378 h 379"/>
                  <a:gd name="T44" fmla="*/ 245 w 866"/>
                  <a:gd name="T45" fmla="*/ 373 h 379"/>
                  <a:gd name="T46" fmla="*/ 240 w 866"/>
                  <a:gd name="T47" fmla="*/ 372 h 379"/>
                  <a:gd name="T48" fmla="*/ 226 w 866"/>
                  <a:gd name="T49" fmla="*/ 370 h 379"/>
                  <a:gd name="T50" fmla="*/ 205 w 866"/>
                  <a:gd name="T51" fmla="*/ 366 h 379"/>
                  <a:gd name="T52" fmla="*/ 179 w 866"/>
                  <a:gd name="T53" fmla="*/ 358 h 379"/>
                  <a:gd name="T54" fmla="*/ 149 w 866"/>
                  <a:gd name="T55" fmla="*/ 349 h 379"/>
                  <a:gd name="T56" fmla="*/ 118 w 866"/>
                  <a:gd name="T57" fmla="*/ 336 h 379"/>
                  <a:gd name="T58" fmla="*/ 87 w 866"/>
                  <a:gd name="T59" fmla="*/ 318 h 379"/>
                  <a:gd name="T60" fmla="*/ 57 w 866"/>
                  <a:gd name="T61" fmla="*/ 296 h 379"/>
                  <a:gd name="T62" fmla="*/ 32 w 866"/>
                  <a:gd name="T63" fmla="*/ 267 h 379"/>
                  <a:gd name="T64" fmla="*/ 30 w 866"/>
                  <a:gd name="T65" fmla="*/ 266 h 379"/>
                  <a:gd name="T66" fmla="*/ 26 w 866"/>
                  <a:gd name="T67" fmla="*/ 258 h 379"/>
                  <a:gd name="T68" fmla="*/ 18 w 866"/>
                  <a:gd name="T69" fmla="*/ 248 h 379"/>
                  <a:gd name="T70" fmla="*/ 12 w 866"/>
                  <a:gd name="T71" fmla="*/ 234 h 379"/>
                  <a:gd name="T72" fmla="*/ 5 w 866"/>
                  <a:gd name="T73" fmla="*/ 216 h 379"/>
                  <a:gd name="T74" fmla="*/ 2 w 866"/>
                  <a:gd name="T75" fmla="*/ 195 h 379"/>
                  <a:gd name="T76" fmla="*/ 0 w 866"/>
                  <a:gd name="T77" fmla="*/ 173 h 379"/>
                  <a:gd name="T78" fmla="*/ 3 w 866"/>
                  <a:gd name="T79" fmla="*/ 149 h 379"/>
                  <a:gd name="T80" fmla="*/ 14 w 866"/>
                  <a:gd name="T81" fmla="*/ 122 h 379"/>
                  <a:gd name="T82" fmla="*/ 30 w 866"/>
                  <a:gd name="T83" fmla="*/ 95 h 379"/>
                  <a:gd name="T84" fmla="*/ 56 w 866"/>
                  <a:gd name="T85" fmla="*/ 67 h 379"/>
                  <a:gd name="T86" fmla="*/ 57 w 866"/>
                  <a:gd name="T87" fmla="*/ 66 h 379"/>
                  <a:gd name="T88" fmla="*/ 64 w 866"/>
                  <a:gd name="T89" fmla="*/ 58 h 379"/>
                  <a:gd name="T90" fmla="*/ 75 w 866"/>
                  <a:gd name="T91" fmla="*/ 48 h 379"/>
                  <a:gd name="T92" fmla="*/ 93 w 866"/>
                  <a:gd name="T93" fmla="*/ 34 h 379"/>
                  <a:gd name="T94" fmla="*/ 117 w 866"/>
                  <a:gd name="T95" fmla="*/ 18 h 379"/>
                  <a:gd name="T96" fmla="*/ 147 w 866"/>
                  <a:gd name="T97" fmla="*/ 0 h 379"/>
                  <a:gd name="T98" fmla="*/ 260 w 866"/>
                  <a:gd name="T99" fmla="*/ 69 h 3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66"/>
                  <a:gd name="T151" fmla="*/ 0 h 379"/>
                  <a:gd name="T152" fmla="*/ 866 w 866"/>
                  <a:gd name="T153" fmla="*/ 379 h 3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66" h="379">
                    <a:moveTo>
                      <a:pt x="866" y="324"/>
                    </a:moveTo>
                    <a:lnTo>
                      <a:pt x="789" y="237"/>
                    </a:lnTo>
                    <a:lnTo>
                      <a:pt x="786" y="239"/>
                    </a:lnTo>
                    <a:lnTo>
                      <a:pt x="778" y="245"/>
                    </a:lnTo>
                    <a:lnTo>
                      <a:pt x="764" y="254"/>
                    </a:lnTo>
                    <a:lnTo>
                      <a:pt x="745" y="266"/>
                    </a:lnTo>
                    <a:lnTo>
                      <a:pt x="722" y="279"/>
                    </a:lnTo>
                    <a:lnTo>
                      <a:pt x="697" y="294"/>
                    </a:lnTo>
                    <a:lnTo>
                      <a:pt x="667" y="309"/>
                    </a:lnTo>
                    <a:lnTo>
                      <a:pt x="636" y="324"/>
                    </a:lnTo>
                    <a:lnTo>
                      <a:pt x="603" y="337"/>
                    </a:lnTo>
                    <a:lnTo>
                      <a:pt x="570" y="351"/>
                    </a:lnTo>
                    <a:lnTo>
                      <a:pt x="536" y="361"/>
                    </a:lnTo>
                    <a:lnTo>
                      <a:pt x="533" y="363"/>
                    </a:lnTo>
                    <a:lnTo>
                      <a:pt x="525" y="364"/>
                    </a:lnTo>
                    <a:lnTo>
                      <a:pt x="513" y="367"/>
                    </a:lnTo>
                    <a:lnTo>
                      <a:pt x="496" y="372"/>
                    </a:lnTo>
                    <a:lnTo>
                      <a:pt x="472" y="375"/>
                    </a:lnTo>
                    <a:lnTo>
                      <a:pt x="442" y="378"/>
                    </a:lnTo>
                    <a:lnTo>
                      <a:pt x="405" y="379"/>
                    </a:lnTo>
                    <a:lnTo>
                      <a:pt x="360" y="379"/>
                    </a:lnTo>
                    <a:lnTo>
                      <a:pt x="306" y="378"/>
                    </a:lnTo>
                    <a:lnTo>
                      <a:pt x="245" y="373"/>
                    </a:lnTo>
                    <a:lnTo>
                      <a:pt x="240" y="372"/>
                    </a:lnTo>
                    <a:lnTo>
                      <a:pt x="226" y="370"/>
                    </a:lnTo>
                    <a:lnTo>
                      <a:pt x="205" y="366"/>
                    </a:lnTo>
                    <a:lnTo>
                      <a:pt x="179" y="358"/>
                    </a:lnTo>
                    <a:lnTo>
                      <a:pt x="149" y="349"/>
                    </a:lnTo>
                    <a:lnTo>
                      <a:pt x="118" y="336"/>
                    </a:lnTo>
                    <a:lnTo>
                      <a:pt x="87" y="318"/>
                    </a:lnTo>
                    <a:lnTo>
                      <a:pt x="57" y="296"/>
                    </a:lnTo>
                    <a:lnTo>
                      <a:pt x="32" y="267"/>
                    </a:lnTo>
                    <a:lnTo>
                      <a:pt x="30" y="266"/>
                    </a:lnTo>
                    <a:lnTo>
                      <a:pt x="26" y="258"/>
                    </a:lnTo>
                    <a:lnTo>
                      <a:pt x="18" y="248"/>
                    </a:lnTo>
                    <a:lnTo>
                      <a:pt x="12" y="234"/>
                    </a:lnTo>
                    <a:lnTo>
                      <a:pt x="5" y="216"/>
                    </a:lnTo>
                    <a:lnTo>
                      <a:pt x="2" y="195"/>
                    </a:lnTo>
                    <a:lnTo>
                      <a:pt x="0" y="173"/>
                    </a:lnTo>
                    <a:lnTo>
                      <a:pt x="3" y="149"/>
                    </a:lnTo>
                    <a:lnTo>
                      <a:pt x="14" y="122"/>
                    </a:lnTo>
                    <a:lnTo>
                      <a:pt x="30" y="95"/>
                    </a:lnTo>
                    <a:lnTo>
                      <a:pt x="56" y="67"/>
                    </a:lnTo>
                    <a:lnTo>
                      <a:pt x="57" y="66"/>
                    </a:lnTo>
                    <a:lnTo>
                      <a:pt x="64" y="58"/>
                    </a:lnTo>
                    <a:lnTo>
                      <a:pt x="75" y="48"/>
                    </a:lnTo>
                    <a:lnTo>
                      <a:pt x="93" y="34"/>
                    </a:lnTo>
                    <a:lnTo>
                      <a:pt x="117" y="18"/>
                    </a:lnTo>
                    <a:lnTo>
                      <a:pt x="147" y="0"/>
                    </a:lnTo>
                    <a:lnTo>
                      <a:pt x="260" y="6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1368821" y="3347180"/>
                <a:ext cx="2057747" cy="782263"/>
              </a:xfrm>
              <a:custGeom>
                <a:avLst/>
                <a:gdLst>
                  <a:gd name="T0" fmla="*/ 866 w 866"/>
                  <a:gd name="T1" fmla="*/ 285 h 378"/>
                  <a:gd name="T2" fmla="*/ 789 w 866"/>
                  <a:gd name="T3" fmla="*/ 236 h 378"/>
                  <a:gd name="T4" fmla="*/ 786 w 866"/>
                  <a:gd name="T5" fmla="*/ 237 h 378"/>
                  <a:gd name="T6" fmla="*/ 778 w 866"/>
                  <a:gd name="T7" fmla="*/ 243 h 378"/>
                  <a:gd name="T8" fmla="*/ 764 w 866"/>
                  <a:gd name="T9" fmla="*/ 252 h 378"/>
                  <a:gd name="T10" fmla="*/ 745 w 866"/>
                  <a:gd name="T11" fmla="*/ 264 h 378"/>
                  <a:gd name="T12" fmla="*/ 722 w 866"/>
                  <a:gd name="T13" fmla="*/ 277 h 378"/>
                  <a:gd name="T14" fmla="*/ 697 w 866"/>
                  <a:gd name="T15" fmla="*/ 292 h 378"/>
                  <a:gd name="T16" fmla="*/ 667 w 866"/>
                  <a:gd name="T17" fmla="*/ 307 h 378"/>
                  <a:gd name="T18" fmla="*/ 636 w 866"/>
                  <a:gd name="T19" fmla="*/ 322 h 378"/>
                  <a:gd name="T20" fmla="*/ 603 w 866"/>
                  <a:gd name="T21" fmla="*/ 337 h 378"/>
                  <a:gd name="T22" fmla="*/ 570 w 866"/>
                  <a:gd name="T23" fmla="*/ 349 h 378"/>
                  <a:gd name="T24" fmla="*/ 536 w 866"/>
                  <a:gd name="T25" fmla="*/ 360 h 378"/>
                  <a:gd name="T26" fmla="*/ 533 w 866"/>
                  <a:gd name="T27" fmla="*/ 361 h 378"/>
                  <a:gd name="T28" fmla="*/ 525 w 866"/>
                  <a:gd name="T29" fmla="*/ 363 h 378"/>
                  <a:gd name="T30" fmla="*/ 513 w 866"/>
                  <a:gd name="T31" fmla="*/ 367 h 378"/>
                  <a:gd name="T32" fmla="*/ 496 w 866"/>
                  <a:gd name="T33" fmla="*/ 370 h 378"/>
                  <a:gd name="T34" fmla="*/ 472 w 866"/>
                  <a:gd name="T35" fmla="*/ 373 h 378"/>
                  <a:gd name="T36" fmla="*/ 442 w 866"/>
                  <a:gd name="T37" fmla="*/ 376 h 378"/>
                  <a:gd name="T38" fmla="*/ 405 w 866"/>
                  <a:gd name="T39" fmla="*/ 378 h 378"/>
                  <a:gd name="T40" fmla="*/ 360 w 866"/>
                  <a:gd name="T41" fmla="*/ 378 h 378"/>
                  <a:gd name="T42" fmla="*/ 306 w 866"/>
                  <a:gd name="T43" fmla="*/ 376 h 378"/>
                  <a:gd name="T44" fmla="*/ 245 w 866"/>
                  <a:gd name="T45" fmla="*/ 372 h 378"/>
                  <a:gd name="T46" fmla="*/ 240 w 866"/>
                  <a:gd name="T47" fmla="*/ 372 h 378"/>
                  <a:gd name="T48" fmla="*/ 226 w 866"/>
                  <a:gd name="T49" fmla="*/ 369 h 378"/>
                  <a:gd name="T50" fmla="*/ 205 w 866"/>
                  <a:gd name="T51" fmla="*/ 364 h 378"/>
                  <a:gd name="T52" fmla="*/ 179 w 866"/>
                  <a:gd name="T53" fmla="*/ 358 h 378"/>
                  <a:gd name="T54" fmla="*/ 149 w 866"/>
                  <a:gd name="T55" fmla="*/ 348 h 378"/>
                  <a:gd name="T56" fmla="*/ 118 w 866"/>
                  <a:gd name="T57" fmla="*/ 334 h 378"/>
                  <a:gd name="T58" fmla="*/ 87 w 866"/>
                  <a:gd name="T59" fmla="*/ 316 h 378"/>
                  <a:gd name="T60" fmla="*/ 57 w 866"/>
                  <a:gd name="T61" fmla="*/ 294 h 378"/>
                  <a:gd name="T62" fmla="*/ 32 w 866"/>
                  <a:gd name="T63" fmla="*/ 267 h 378"/>
                  <a:gd name="T64" fmla="*/ 30 w 866"/>
                  <a:gd name="T65" fmla="*/ 264 h 378"/>
                  <a:gd name="T66" fmla="*/ 26 w 866"/>
                  <a:gd name="T67" fmla="*/ 258 h 378"/>
                  <a:gd name="T68" fmla="*/ 18 w 866"/>
                  <a:gd name="T69" fmla="*/ 246 h 378"/>
                  <a:gd name="T70" fmla="*/ 12 w 866"/>
                  <a:gd name="T71" fmla="*/ 233 h 378"/>
                  <a:gd name="T72" fmla="*/ 5 w 866"/>
                  <a:gd name="T73" fmla="*/ 215 h 378"/>
                  <a:gd name="T74" fmla="*/ 2 w 866"/>
                  <a:gd name="T75" fmla="*/ 195 h 378"/>
                  <a:gd name="T76" fmla="*/ 0 w 866"/>
                  <a:gd name="T77" fmla="*/ 173 h 378"/>
                  <a:gd name="T78" fmla="*/ 3 w 866"/>
                  <a:gd name="T79" fmla="*/ 148 h 378"/>
                  <a:gd name="T80" fmla="*/ 14 w 866"/>
                  <a:gd name="T81" fmla="*/ 122 h 378"/>
                  <a:gd name="T82" fmla="*/ 30 w 866"/>
                  <a:gd name="T83" fmla="*/ 94 h 378"/>
                  <a:gd name="T84" fmla="*/ 56 w 866"/>
                  <a:gd name="T85" fmla="*/ 67 h 378"/>
                  <a:gd name="T86" fmla="*/ 57 w 866"/>
                  <a:gd name="T87" fmla="*/ 64 h 378"/>
                  <a:gd name="T88" fmla="*/ 64 w 866"/>
                  <a:gd name="T89" fmla="*/ 58 h 378"/>
                  <a:gd name="T90" fmla="*/ 75 w 866"/>
                  <a:gd name="T91" fmla="*/ 47 h 378"/>
                  <a:gd name="T92" fmla="*/ 93 w 866"/>
                  <a:gd name="T93" fmla="*/ 33 h 378"/>
                  <a:gd name="T94" fmla="*/ 117 w 866"/>
                  <a:gd name="T95" fmla="*/ 18 h 378"/>
                  <a:gd name="T96" fmla="*/ 147 w 866"/>
                  <a:gd name="T97" fmla="*/ 0 h 378"/>
                  <a:gd name="T98" fmla="*/ 254 w 866"/>
                  <a:gd name="T99" fmla="*/ 30 h 3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66"/>
                  <a:gd name="T151" fmla="*/ 0 h 378"/>
                  <a:gd name="T152" fmla="*/ 866 w 866"/>
                  <a:gd name="T153" fmla="*/ 378 h 3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66" h="378">
                    <a:moveTo>
                      <a:pt x="866" y="285"/>
                    </a:moveTo>
                    <a:lnTo>
                      <a:pt x="789" y="236"/>
                    </a:lnTo>
                    <a:lnTo>
                      <a:pt x="786" y="237"/>
                    </a:lnTo>
                    <a:lnTo>
                      <a:pt x="778" y="243"/>
                    </a:lnTo>
                    <a:lnTo>
                      <a:pt x="764" y="252"/>
                    </a:lnTo>
                    <a:lnTo>
                      <a:pt x="745" y="264"/>
                    </a:lnTo>
                    <a:lnTo>
                      <a:pt x="722" y="277"/>
                    </a:lnTo>
                    <a:lnTo>
                      <a:pt x="697" y="292"/>
                    </a:lnTo>
                    <a:lnTo>
                      <a:pt x="667" y="307"/>
                    </a:lnTo>
                    <a:lnTo>
                      <a:pt x="636" y="322"/>
                    </a:lnTo>
                    <a:lnTo>
                      <a:pt x="603" y="337"/>
                    </a:lnTo>
                    <a:lnTo>
                      <a:pt x="570" y="349"/>
                    </a:lnTo>
                    <a:lnTo>
                      <a:pt x="536" y="360"/>
                    </a:lnTo>
                    <a:lnTo>
                      <a:pt x="533" y="361"/>
                    </a:lnTo>
                    <a:lnTo>
                      <a:pt x="525" y="363"/>
                    </a:lnTo>
                    <a:lnTo>
                      <a:pt x="513" y="367"/>
                    </a:lnTo>
                    <a:lnTo>
                      <a:pt x="496" y="370"/>
                    </a:lnTo>
                    <a:lnTo>
                      <a:pt x="472" y="373"/>
                    </a:lnTo>
                    <a:lnTo>
                      <a:pt x="442" y="376"/>
                    </a:lnTo>
                    <a:lnTo>
                      <a:pt x="405" y="378"/>
                    </a:lnTo>
                    <a:lnTo>
                      <a:pt x="360" y="378"/>
                    </a:lnTo>
                    <a:lnTo>
                      <a:pt x="306" y="376"/>
                    </a:lnTo>
                    <a:lnTo>
                      <a:pt x="245" y="372"/>
                    </a:lnTo>
                    <a:lnTo>
                      <a:pt x="240" y="372"/>
                    </a:lnTo>
                    <a:lnTo>
                      <a:pt x="226" y="369"/>
                    </a:lnTo>
                    <a:lnTo>
                      <a:pt x="205" y="364"/>
                    </a:lnTo>
                    <a:lnTo>
                      <a:pt x="179" y="358"/>
                    </a:lnTo>
                    <a:lnTo>
                      <a:pt x="149" y="348"/>
                    </a:lnTo>
                    <a:lnTo>
                      <a:pt x="118" y="334"/>
                    </a:lnTo>
                    <a:lnTo>
                      <a:pt x="87" y="316"/>
                    </a:lnTo>
                    <a:lnTo>
                      <a:pt x="57" y="294"/>
                    </a:lnTo>
                    <a:lnTo>
                      <a:pt x="32" y="267"/>
                    </a:lnTo>
                    <a:lnTo>
                      <a:pt x="30" y="264"/>
                    </a:lnTo>
                    <a:lnTo>
                      <a:pt x="26" y="258"/>
                    </a:lnTo>
                    <a:lnTo>
                      <a:pt x="18" y="246"/>
                    </a:lnTo>
                    <a:lnTo>
                      <a:pt x="12" y="233"/>
                    </a:lnTo>
                    <a:lnTo>
                      <a:pt x="5" y="215"/>
                    </a:lnTo>
                    <a:lnTo>
                      <a:pt x="2" y="195"/>
                    </a:lnTo>
                    <a:lnTo>
                      <a:pt x="0" y="173"/>
                    </a:lnTo>
                    <a:lnTo>
                      <a:pt x="3" y="148"/>
                    </a:lnTo>
                    <a:lnTo>
                      <a:pt x="14" y="122"/>
                    </a:lnTo>
                    <a:lnTo>
                      <a:pt x="30" y="94"/>
                    </a:lnTo>
                    <a:lnTo>
                      <a:pt x="56" y="67"/>
                    </a:lnTo>
                    <a:lnTo>
                      <a:pt x="57" y="64"/>
                    </a:lnTo>
                    <a:lnTo>
                      <a:pt x="64" y="58"/>
                    </a:lnTo>
                    <a:lnTo>
                      <a:pt x="75" y="47"/>
                    </a:lnTo>
                    <a:lnTo>
                      <a:pt x="93" y="33"/>
                    </a:lnTo>
                    <a:lnTo>
                      <a:pt x="117" y="18"/>
                    </a:lnTo>
                    <a:lnTo>
                      <a:pt x="147" y="0"/>
                    </a:lnTo>
                    <a:lnTo>
                      <a:pt x="254" y="3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199754" y="3409264"/>
                <a:ext cx="3226813" cy="1146491"/>
              </a:xfrm>
              <a:custGeom>
                <a:avLst/>
                <a:gdLst>
                  <a:gd name="T0" fmla="*/ 752 w 1358"/>
                  <a:gd name="T1" fmla="*/ 0 h 554"/>
                  <a:gd name="T2" fmla="*/ 639 w 1358"/>
                  <a:gd name="T3" fmla="*/ 13 h 554"/>
                  <a:gd name="T4" fmla="*/ 609 w 1358"/>
                  <a:gd name="T5" fmla="*/ 31 h 554"/>
                  <a:gd name="T6" fmla="*/ 585 w 1358"/>
                  <a:gd name="T7" fmla="*/ 47 h 554"/>
                  <a:gd name="T8" fmla="*/ 567 w 1358"/>
                  <a:gd name="T9" fmla="*/ 61 h 554"/>
                  <a:gd name="T10" fmla="*/ 556 w 1358"/>
                  <a:gd name="T11" fmla="*/ 71 h 554"/>
                  <a:gd name="T12" fmla="*/ 549 w 1358"/>
                  <a:gd name="T13" fmla="*/ 79 h 554"/>
                  <a:gd name="T14" fmla="*/ 548 w 1358"/>
                  <a:gd name="T15" fmla="*/ 80 h 554"/>
                  <a:gd name="T16" fmla="*/ 522 w 1358"/>
                  <a:gd name="T17" fmla="*/ 109 h 554"/>
                  <a:gd name="T18" fmla="*/ 506 w 1358"/>
                  <a:gd name="T19" fmla="*/ 135 h 554"/>
                  <a:gd name="T20" fmla="*/ 495 w 1358"/>
                  <a:gd name="T21" fmla="*/ 162 h 554"/>
                  <a:gd name="T22" fmla="*/ 492 w 1358"/>
                  <a:gd name="T23" fmla="*/ 186 h 554"/>
                  <a:gd name="T24" fmla="*/ 494 w 1358"/>
                  <a:gd name="T25" fmla="*/ 209 h 554"/>
                  <a:gd name="T26" fmla="*/ 497 w 1358"/>
                  <a:gd name="T27" fmla="*/ 230 h 554"/>
                  <a:gd name="T28" fmla="*/ 504 w 1358"/>
                  <a:gd name="T29" fmla="*/ 247 h 554"/>
                  <a:gd name="T30" fmla="*/ 510 w 1358"/>
                  <a:gd name="T31" fmla="*/ 261 h 554"/>
                  <a:gd name="T32" fmla="*/ 518 w 1358"/>
                  <a:gd name="T33" fmla="*/ 271 h 554"/>
                  <a:gd name="T34" fmla="*/ 522 w 1358"/>
                  <a:gd name="T35" fmla="*/ 279 h 554"/>
                  <a:gd name="T36" fmla="*/ 524 w 1358"/>
                  <a:gd name="T37" fmla="*/ 280 h 554"/>
                  <a:gd name="T38" fmla="*/ 549 w 1358"/>
                  <a:gd name="T39" fmla="*/ 309 h 554"/>
                  <a:gd name="T40" fmla="*/ 579 w 1358"/>
                  <a:gd name="T41" fmla="*/ 331 h 554"/>
                  <a:gd name="T42" fmla="*/ 610 w 1358"/>
                  <a:gd name="T43" fmla="*/ 349 h 554"/>
                  <a:gd name="T44" fmla="*/ 641 w 1358"/>
                  <a:gd name="T45" fmla="*/ 362 h 554"/>
                  <a:gd name="T46" fmla="*/ 671 w 1358"/>
                  <a:gd name="T47" fmla="*/ 371 h 554"/>
                  <a:gd name="T48" fmla="*/ 697 w 1358"/>
                  <a:gd name="T49" fmla="*/ 379 h 554"/>
                  <a:gd name="T50" fmla="*/ 718 w 1358"/>
                  <a:gd name="T51" fmla="*/ 383 h 554"/>
                  <a:gd name="T52" fmla="*/ 732 w 1358"/>
                  <a:gd name="T53" fmla="*/ 385 h 554"/>
                  <a:gd name="T54" fmla="*/ 737 w 1358"/>
                  <a:gd name="T55" fmla="*/ 386 h 554"/>
                  <a:gd name="T56" fmla="*/ 798 w 1358"/>
                  <a:gd name="T57" fmla="*/ 391 h 554"/>
                  <a:gd name="T58" fmla="*/ 852 w 1358"/>
                  <a:gd name="T59" fmla="*/ 392 h 554"/>
                  <a:gd name="T60" fmla="*/ 897 w 1358"/>
                  <a:gd name="T61" fmla="*/ 392 h 554"/>
                  <a:gd name="T62" fmla="*/ 934 w 1358"/>
                  <a:gd name="T63" fmla="*/ 391 h 554"/>
                  <a:gd name="T64" fmla="*/ 964 w 1358"/>
                  <a:gd name="T65" fmla="*/ 388 h 554"/>
                  <a:gd name="T66" fmla="*/ 988 w 1358"/>
                  <a:gd name="T67" fmla="*/ 385 h 554"/>
                  <a:gd name="T68" fmla="*/ 1005 w 1358"/>
                  <a:gd name="T69" fmla="*/ 380 h 554"/>
                  <a:gd name="T70" fmla="*/ 1017 w 1358"/>
                  <a:gd name="T71" fmla="*/ 377 h 554"/>
                  <a:gd name="T72" fmla="*/ 1025 w 1358"/>
                  <a:gd name="T73" fmla="*/ 376 h 554"/>
                  <a:gd name="T74" fmla="*/ 1028 w 1358"/>
                  <a:gd name="T75" fmla="*/ 374 h 554"/>
                  <a:gd name="T76" fmla="*/ 1062 w 1358"/>
                  <a:gd name="T77" fmla="*/ 364 h 554"/>
                  <a:gd name="T78" fmla="*/ 1095 w 1358"/>
                  <a:gd name="T79" fmla="*/ 351 h 554"/>
                  <a:gd name="T80" fmla="*/ 1128 w 1358"/>
                  <a:gd name="T81" fmla="*/ 337 h 554"/>
                  <a:gd name="T82" fmla="*/ 1159 w 1358"/>
                  <a:gd name="T83" fmla="*/ 322 h 554"/>
                  <a:gd name="T84" fmla="*/ 1189 w 1358"/>
                  <a:gd name="T85" fmla="*/ 307 h 554"/>
                  <a:gd name="T86" fmla="*/ 1214 w 1358"/>
                  <a:gd name="T87" fmla="*/ 292 h 554"/>
                  <a:gd name="T88" fmla="*/ 1237 w 1358"/>
                  <a:gd name="T89" fmla="*/ 279 h 554"/>
                  <a:gd name="T90" fmla="*/ 1256 w 1358"/>
                  <a:gd name="T91" fmla="*/ 267 h 554"/>
                  <a:gd name="T92" fmla="*/ 1270 w 1358"/>
                  <a:gd name="T93" fmla="*/ 258 h 554"/>
                  <a:gd name="T94" fmla="*/ 1278 w 1358"/>
                  <a:gd name="T95" fmla="*/ 252 h 554"/>
                  <a:gd name="T96" fmla="*/ 1281 w 1358"/>
                  <a:gd name="T97" fmla="*/ 250 h 554"/>
                  <a:gd name="T98" fmla="*/ 1358 w 1358"/>
                  <a:gd name="T99" fmla="*/ 255 h 554"/>
                  <a:gd name="T100" fmla="*/ 882 w 1358"/>
                  <a:gd name="T101" fmla="*/ 524 h 554"/>
                  <a:gd name="T102" fmla="*/ 879 w 1358"/>
                  <a:gd name="T103" fmla="*/ 525 h 554"/>
                  <a:gd name="T104" fmla="*/ 868 w 1358"/>
                  <a:gd name="T105" fmla="*/ 528 h 554"/>
                  <a:gd name="T106" fmla="*/ 852 w 1358"/>
                  <a:gd name="T107" fmla="*/ 534 h 554"/>
                  <a:gd name="T108" fmla="*/ 831 w 1358"/>
                  <a:gd name="T109" fmla="*/ 540 h 554"/>
                  <a:gd name="T110" fmla="*/ 804 w 1358"/>
                  <a:gd name="T111" fmla="*/ 546 h 554"/>
                  <a:gd name="T112" fmla="*/ 773 w 1358"/>
                  <a:gd name="T113" fmla="*/ 551 h 554"/>
                  <a:gd name="T114" fmla="*/ 737 w 1358"/>
                  <a:gd name="T115" fmla="*/ 554 h 554"/>
                  <a:gd name="T116" fmla="*/ 698 w 1358"/>
                  <a:gd name="T117" fmla="*/ 554 h 554"/>
                  <a:gd name="T118" fmla="*/ 0 w 1358"/>
                  <a:gd name="T119" fmla="*/ 537 h 5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58"/>
                  <a:gd name="T181" fmla="*/ 0 h 554"/>
                  <a:gd name="T182" fmla="*/ 1358 w 1358"/>
                  <a:gd name="T183" fmla="*/ 554 h 5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58" h="554">
                    <a:moveTo>
                      <a:pt x="752" y="0"/>
                    </a:moveTo>
                    <a:lnTo>
                      <a:pt x="639" y="13"/>
                    </a:lnTo>
                    <a:lnTo>
                      <a:pt x="609" y="31"/>
                    </a:lnTo>
                    <a:lnTo>
                      <a:pt x="585" y="47"/>
                    </a:lnTo>
                    <a:lnTo>
                      <a:pt x="567" y="61"/>
                    </a:lnTo>
                    <a:lnTo>
                      <a:pt x="556" y="71"/>
                    </a:lnTo>
                    <a:lnTo>
                      <a:pt x="549" y="79"/>
                    </a:lnTo>
                    <a:lnTo>
                      <a:pt x="548" y="80"/>
                    </a:lnTo>
                    <a:lnTo>
                      <a:pt x="522" y="109"/>
                    </a:lnTo>
                    <a:lnTo>
                      <a:pt x="506" y="135"/>
                    </a:lnTo>
                    <a:lnTo>
                      <a:pt x="495" y="162"/>
                    </a:lnTo>
                    <a:lnTo>
                      <a:pt x="492" y="186"/>
                    </a:lnTo>
                    <a:lnTo>
                      <a:pt x="494" y="209"/>
                    </a:lnTo>
                    <a:lnTo>
                      <a:pt x="497" y="230"/>
                    </a:lnTo>
                    <a:lnTo>
                      <a:pt x="504" y="247"/>
                    </a:lnTo>
                    <a:lnTo>
                      <a:pt x="510" y="261"/>
                    </a:lnTo>
                    <a:lnTo>
                      <a:pt x="518" y="271"/>
                    </a:lnTo>
                    <a:lnTo>
                      <a:pt x="522" y="279"/>
                    </a:lnTo>
                    <a:lnTo>
                      <a:pt x="524" y="280"/>
                    </a:lnTo>
                    <a:lnTo>
                      <a:pt x="549" y="309"/>
                    </a:lnTo>
                    <a:lnTo>
                      <a:pt x="579" y="331"/>
                    </a:lnTo>
                    <a:lnTo>
                      <a:pt x="610" y="349"/>
                    </a:lnTo>
                    <a:lnTo>
                      <a:pt x="641" y="362"/>
                    </a:lnTo>
                    <a:lnTo>
                      <a:pt x="671" y="371"/>
                    </a:lnTo>
                    <a:lnTo>
                      <a:pt x="697" y="379"/>
                    </a:lnTo>
                    <a:lnTo>
                      <a:pt x="718" y="383"/>
                    </a:lnTo>
                    <a:lnTo>
                      <a:pt x="732" y="385"/>
                    </a:lnTo>
                    <a:lnTo>
                      <a:pt x="737" y="386"/>
                    </a:lnTo>
                    <a:lnTo>
                      <a:pt x="798" y="391"/>
                    </a:lnTo>
                    <a:lnTo>
                      <a:pt x="852" y="392"/>
                    </a:lnTo>
                    <a:lnTo>
                      <a:pt x="897" y="392"/>
                    </a:lnTo>
                    <a:lnTo>
                      <a:pt x="934" y="391"/>
                    </a:lnTo>
                    <a:lnTo>
                      <a:pt x="964" y="388"/>
                    </a:lnTo>
                    <a:lnTo>
                      <a:pt x="988" y="385"/>
                    </a:lnTo>
                    <a:lnTo>
                      <a:pt x="1005" y="380"/>
                    </a:lnTo>
                    <a:lnTo>
                      <a:pt x="1017" y="377"/>
                    </a:lnTo>
                    <a:lnTo>
                      <a:pt x="1025" y="376"/>
                    </a:lnTo>
                    <a:lnTo>
                      <a:pt x="1028" y="374"/>
                    </a:lnTo>
                    <a:lnTo>
                      <a:pt x="1062" y="364"/>
                    </a:lnTo>
                    <a:lnTo>
                      <a:pt x="1095" y="351"/>
                    </a:lnTo>
                    <a:lnTo>
                      <a:pt x="1128" y="337"/>
                    </a:lnTo>
                    <a:lnTo>
                      <a:pt x="1159" y="322"/>
                    </a:lnTo>
                    <a:lnTo>
                      <a:pt x="1189" y="307"/>
                    </a:lnTo>
                    <a:lnTo>
                      <a:pt x="1214" y="292"/>
                    </a:lnTo>
                    <a:lnTo>
                      <a:pt x="1237" y="279"/>
                    </a:lnTo>
                    <a:lnTo>
                      <a:pt x="1256" y="267"/>
                    </a:lnTo>
                    <a:lnTo>
                      <a:pt x="1270" y="258"/>
                    </a:lnTo>
                    <a:lnTo>
                      <a:pt x="1278" y="252"/>
                    </a:lnTo>
                    <a:lnTo>
                      <a:pt x="1281" y="250"/>
                    </a:lnTo>
                    <a:lnTo>
                      <a:pt x="1358" y="255"/>
                    </a:lnTo>
                    <a:lnTo>
                      <a:pt x="882" y="524"/>
                    </a:lnTo>
                    <a:lnTo>
                      <a:pt x="879" y="525"/>
                    </a:lnTo>
                    <a:lnTo>
                      <a:pt x="868" y="528"/>
                    </a:lnTo>
                    <a:lnTo>
                      <a:pt x="852" y="534"/>
                    </a:lnTo>
                    <a:lnTo>
                      <a:pt x="831" y="540"/>
                    </a:lnTo>
                    <a:lnTo>
                      <a:pt x="804" y="546"/>
                    </a:lnTo>
                    <a:lnTo>
                      <a:pt x="773" y="551"/>
                    </a:lnTo>
                    <a:lnTo>
                      <a:pt x="737" y="554"/>
                    </a:lnTo>
                    <a:lnTo>
                      <a:pt x="698" y="554"/>
                    </a:lnTo>
                    <a:lnTo>
                      <a:pt x="0" y="53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2953714" y="3744519"/>
                <a:ext cx="85541" cy="97265"/>
              </a:xfrm>
              <a:custGeom>
                <a:avLst/>
                <a:gdLst>
                  <a:gd name="T0" fmla="*/ 36 w 36"/>
                  <a:gd name="T1" fmla="*/ 0 h 47"/>
                  <a:gd name="T2" fmla="*/ 0 w 36"/>
                  <a:gd name="T3" fmla="*/ 20 h 47"/>
                  <a:gd name="T4" fmla="*/ 0 w 36"/>
                  <a:gd name="T5" fmla="*/ 47 h 47"/>
                  <a:gd name="T6" fmla="*/ 36 w 36"/>
                  <a:gd name="T7" fmla="*/ 27 h 47"/>
                  <a:gd name="T8" fmla="*/ 36 w 36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7"/>
                  <a:gd name="T17" fmla="*/ 36 w 3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7">
                    <a:moveTo>
                      <a:pt x="36" y="0"/>
                    </a:moveTo>
                    <a:lnTo>
                      <a:pt x="0" y="20"/>
                    </a:lnTo>
                    <a:lnTo>
                      <a:pt x="0" y="47"/>
                    </a:lnTo>
                    <a:lnTo>
                      <a:pt x="36" y="2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2953714" y="3744519"/>
                <a:ext cx="85541" cy="97265"/>
              </a:xfrm>
              <a:custGeom>
                <a:avLst/>
                <a:gdLst>
                  <a:gd name="T0" fmla="*/ 36 w 36"/>
                  <a:gd name="T1" fmla="*/ 0 h 47"/>
                  <a:gd name="T2" fmla="*/ 0 w 36"/>
                  <a:gd name="T3" fmla="*/ 20 h 47"/>
                  <a:gd name="T4" fmla="*/ 0 w 36"/>
                  <a:gd name="T5" fmla="*/ 47 h 47"/>
                  <a:gd name="T6" fmla="*/ 36 w 36"/>
                  <a:gd name="T7" fmla="*/ 27 h 47"/>
                  <a:gd name="T8" fmla="*/ 36 w 36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7"/>
                  <a:gd name="T17" fmla="*/ 36 w 3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7">
                    <a:moveTo>
                      <a:pt x="36" y="0"/>
                    </a:moveTo>
                    <a:lnTo>
                      <a:pt x="0" y="20"/>
                    </a:lnTo>
                    <a:lnTo>
                      <a:pt x="0" y="47"/>
                    </a:lnTo>
                    <a:lnTo>
                      <a:pt x="36" y="27"/>
                    </a:lnTo>
                    <a:lnTo>
                      <a:pt x="3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2953714" y="3843855"/>
                <a:ext cx="85541" cy="95196"/>
              </a:xfrm>
              <a:custGeom>
                <a:avLst/>
                <a:gdLst>
                  <a:gd name="T0" fmla="*/ 36 w 36"/>
                  <a:gd name="T1" fmla="*/ 0 h 46"/>
                  <a:gd name="T2" fmla="*/ 0 w 36"/>
                  <a:gd name="T3" fmla="*/ 20 h 46"/>
                  <a:gd name="T4" fmla="*/ 0 w 36"/>
                  <a:gd name="T5" fmla="*/ 46 h 46"/>
                  <a:gd name="T6" fmla="*/ 36 w 36"/>
                  <a:gd name="T7" fmla="*/ 26 h 46"/>
                  <a:gd name="T8" fmla="*/ 36 w 36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6"/>
                  <a:gd name="T17" fmla="*/ 36 w 36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6">
                    <a:moveTo>
                      <a:pt x="36" y="0"/>
                    </a:moveTo>
                    <a:lnTo>
                      <a:pt x="0" y="20"/>
                    </a:lnTo>
                    <a:lnTo>
                      <a:pt x="0" y="46"/>
                    </a:lnTo>
                    <a:lnTo>
                      <a:pt x="36" y="2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2953714" y="3843855"/>
                <a:ext cx="85541" cy="95196"/>
              </a:xfrm>
              <a:custGeom>
                <a:avLst/>
                <a:gdLst>
                  <a:gd name="T0" fmla="*/ 36 w 36"/>
                  <a:gd name="T1" fmla="*/ 0 h 46"/>
                  <a:gd name="T2" fmla="*/ 0 w 36"/>
                  <a:gd name="T3" fmla="*/ 20 h 46"/>
                  <a:gd name="T4" fmla="*/ 0 w 36"/>
                  <a:gd name="T5" fmla="*/ 46 h 46"/>
                  <a:gd name="T6" fmla="*/ 36 w 36"/>
                  <a:gd name="T7" fmla="*/ 26 h 46"/>
                  <a:gd name="T8" fmla="*/ 36 w 36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6"/>
                  <a:gd name="T17" fmla="*/ 36 w 36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6">
                    <a:moveTo>
                      <a:pt x="36" y="0"/>
                    </a:moveTo>
                    <a:lnTo>
                      <a:pt x="0" y="20"/>
                    </a:lnTo>
                    <a:lnTo>
                      <a:pt x="0" y="46"/>
                    </a:lnTo>
                    <a:lnTo>
                      <a:pt x="36" y="26"/>
                    </a:lnTo>
                    <a:lnTo>
                      <a:pt x="3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2953714" y="3924564"/>
                <a:ext cx="85541" cy="95196"/>
              </a:xfrm>
              <a:custGeom>
                <a:avLst/>
                <a:gdLst>
                  <a:gd name="T0" fmla="*/ 36 w 36"/>
                  <a:gd name="T1" fmla="*/ 0 h 46"/>
                  <a:gd name="T2" fmla="*/ 0 w 36"/>
                  <a:gd name="T3" fmla="*/ 19 h 46"/>
                  <a:gd name="T4" fmla="*/ 0 w 36"/>
                  <a:gd name="T5" fmla="*/ 46 h 46"/>
                  <a:gd name="T6" fmla="*/ 36 w 36"/>
                  <a:gd name="T7" fmla="*/ 27 h 46"/>
                  <a:gd name="T8" fmla="*/ 36 w 36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6"/>
                  <a:gd name="T17" fmla="*/ 36 w 36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6">
                    <a:moveTo>
                      <a:pt x="36" y="0"/>
                    </a:moveTo>
                    <a:lnTo>
                      <a:pt x="0" y="19"/>
                    </a:lnTo>
                    <a:lnTo>
                      <a:pt x="0" y="46"/>
                    </a:lnTo>
                    <a:lnTo>
                      <a:pt x="36" y="2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2953714" y="3924564"/>
                <a:ext cx="85541" cy="95196"/>
              </a:xfrm>
              <a:custGeom>
                <a:avLst/>
                <a:gdLst>
                  <a:gd name="T0" fmla="*/ 36 w 36"/>
                  <a:gd name="T1" fmla="*/ 0 h 46"/>
                  <a:gd name="T2" fmla="*/ 0 w 36"/>
                  <a:gd name="T3" fmla="*/ 19 h 46"/>
                  <a:gd name="T4" fmla="*/ 0 w 36"/>
                  <a:gd name="T5" fmla="*/ 46 h 46"/>
                  <a:gd name="T6" fmla="*/ 36 w 36"/>
                  <a:gd name="T7" fmla="*/ 27 h 46"/>
                  <a:gd name="T8" fmla="*/ 36 w 36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6"/>
                  <a:gd name="T17" fmla="*/ 36 w 36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6">
                    <a:moveTo>
                      <a:pt x="36" y="0"/>
                    </a:moveTo>
                    <a:lnTo>
                      <a:pt x="0" y="19"/>
                    </a:lnTo>
                    <a:lnTo>
                      <a:pt x="0" y="46"/>
                    </a:lnTo>
                    <a:lnTo>
                      <a:pt x="36" y="27"/>
                    </a:lnTo>
                    <a:lnTo>
                      <a:pt x="3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2953714" y="4013551"/>
                <a:ext cx="85541" cy="97265"/>
              </a:xfrm>
              <a:custGeom>
                <a:avLst/>
                <a:gdLst>
                  <a:gd name="T0" fmla="*/ 36 w 36"/>
                  <a:gd name="T1" fmla="*/ 0 h 47"/>
                  <a:gd name="T2" fmla="*/ 0 w 36"/>
                  <a:gd name="T3" fmla="*/ 20 h 47"/>
                  <a:gd name="T4" fmla="*/ 0 w 36"/>
                  <a:gd name="T5" fmla="*/ 47 h 47"/>
                  <a:gd name="T6" fmla="*/ 36 w 36"/>
                  <a:gd name="T7" fmla="*/ 26 h 47"/>
                  <a:gd name="T8" fmla="*/ 36 w 36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7"/>
                  <a:gd name="T17" fmla="*/ 36 w 3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7">
                    <a:moveTo>
                      <a:pt x="36" y="0"/>
                    </a:moveTo>
                    <a:lnTo>
                      <a:pt x="0" y="20"/>
                    </a:lnTo>
                    <a:lnTo>
                      <a:pt x="0" y="47"/>
                    </a:lnTo>
                    <a:lnTo>
                      <a:pt x="36" y="2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2953714" y="4013551"/>
                <a:ext cx="85541" cy="97265"/>
              </a:xfrm>
              <a:custGeom>
                <a:avLst/>
                <a:gdLst>
                  <a:gd name="T0" fmla="*/ 36 w 36"/>
                  <a:gd name="T1" fmla="*/ 0 h 47"/>
                  <a:gd name="T2" fmla="*/ 0 w 36"/>
                  <a:gd name="T3" fmla="*/ 20 h 47"/>
                  <a:gd name="T4" fmla="*/ 0 w 36"/>
                  <a:gd name="T5" fmla="*/ 47 h 47"/>
                  <a:gd name="T6" fmla="*/ 36 w 36"/>
                  <a:gd name="T7" fmla="*/ 26 h 47"/>
                  <a:gd name="T8" fmla="*/ 36 w 36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7"/>
                  <a:gd name="T17" fmla="*/ 36 w 3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7">
                    <a:moveTo>
                      <a:pt x="36" y="0"/>
                    </a:moveTo>
                    <a:lnTo>
                      <a:pt x="0" y="20"/>
                    </a:lnTo>
                    <a:lnTo>
                      <a:pt x="0" y="47"/>
                    </a:lnTo>
                    <a:lnTo>
                      <a:pt x="36" y="26"/>
                    </a:lnTo>
                    <a:lnTo>
                      <a:pt x="3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2965594" y="3829368"/>
                <a:ext cx="83165" cy="95196"/>
              </a:xfrm>
              <a:custGeom>
                <a:avLst/>
                <a:gdLst>
                  <a:gd name="T0" fmla="*/ 35 w 35"/>
                  <a:gd name="T1" fmla="*/ 0 h 46"/>
                  <a:gd name="T2" fmla="*/ 0 w 35"/>
                  <a:gd name="T3" fmla="*/ 19 h 46"/>
                  <a:gd name="T4" fmla="*/ 0 w 35"/>
                  <a:gd name="T5" fmla="*/ 46 h 46"/>
                  <a:gd name="T6" fmla="*/ 35 w 35"/>
                  <a:gd name="T7" fmla="*/ 25 h 46"/>
                  <a:gd name="T8" fmla="*/ 35 w 35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6"/>
                  <a:gd name="T17" fmla="*/ 35 w 35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6">
                    <a:moveTo>
                      <a:pt x="35" y="0"/>
                    </a:moveTo>
                    <a:lnTo>
                      <a:pt x="0" y="19"/>
                    </a:lnTo>
                    <a:lnTo>
                      <a:pt x="0" y="46"/>
                    </a:lnTo>
                    <a:lnTo>
                      <a:pt x="35" y="2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2965594" y="3829368"/>
                <a:ext cx="83165" cy="95196"/>
              </a:xfrm>
              <a:custGeom>
                <a:avLst/>
                <a:gdLst>
                  <a:gd name="T0" fmla="*/ 35 w 35"/>
                  <a:gd name="T1" fmla="*/ 0 h 46"/>
                  <a:gd name="T2" fmla="*/ 0 w 35"/>
                  <a:gd name="T3" fmla="*/ 19 h 46"/>
                  <a:gd name="T4" fmla="*/ 0 w 35"/>
                  <a:gd name="T5" fmla="*/ 46 h 46"/>
                  <a:gd name="T6" fmla="*/ 35 w 35"/>
                  <a:gd name="T7" fmla="*/ 25 h 46"/>
                  <a:gd name="T8" fmla="*/ 35 w 35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6"/>
                  <a:gd name="T17" fmla="*/ 35 w 35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6">
                    <a:moveTo>
                      <a:pt x="35" y="0"/>
                    </a:moveTo>
                    <a:lnTo>
                      <a:pt x="0" y="19"/>
                    </a:lnTo>
                    <a:lnTo>
                      <a:pt x="0" y="46"/>
                    </a:lnTo>
                    <a:lnTo>
                      <a:pt x="35" y="25"/>
                    </a:lnTo>
                    <a:lnTo>
                      <a:pt x="3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2965594" y="3908008"/>
                <a:ext cx="83165" cy="97265"/>
              </a:xfrm>
              <a:custGeom>
                <a:avLst/>
                <a:gdLst>
                  <a:gd name="T0" fmla="*/ 35 w 35"/>
                  <a:gd name="T1" fmla="*/ 0 h 47"/>
                  <a:gd name="T2" fmla="*/ 0 w 35"/>
                  <a:gd name="T3" fmla="*/ 20 h 47"/>
                  <a:gd name="T4" fmla="*/ 0 w 35"/>
                  <a:gd name="T5" fmla="*/ 47 h 47"/>
                  <a:gd name="T6" fmla="*/ 35 w 35"/>
                  <a:gd name="T7" fmla="*/ 27 h 47"/>
                  <a:gd name="T8" fmla="*/ 35 w 35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7"/>
                  <a:gd name="T17" fmla="*/ 35 w 35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7">
                    <a:moveTo>
                      <a:pt x="35" y="0"/>
                    </a:moveTo>
                    <a:lnTo>
                      <a:pt x="0" y="20"/>
                    </a:lnTo>
                    <a:lnTo>
                      <a:pt x="0" y="47"/>
                    </a:lnTo>
                    <a:lnTo>
                      <a:pt x="35" y="2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2965594" y="3908008"/>
                <a:ext cx="83165" cy="97265"/>
              </a:xfrm>
              <a:custGeom>
                <a:avLst/>
                <a:gdLst>
                  <a:gd name="T0" fmla="*/ 35 w 35"/>
                  <a:gd name="T1" fmla="*/ 0 h 47"/>
                  <a:gd name="T2" fmla="*/ 0 w 35"/>
                  <a:gd name="T3" fmla="*/ 20 h 47"/>
                  <a:gd name="T4" fmla="*/ 0 w 35"/>
                  <a:gd name="T5" fmla="*/ 47 h 47"/>
                  <a:gd name="T6" fmla="*/ 35 w 35"/>
                  <a:gd name="T7" fmla="*/ 27 h 47"/>
                  <a:gd name="T8" fmla="*/ 35 w 35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7"/>
                  <a:gd name="T17" fmla="*/ 35 w 35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7">
                    <a:moveTo>
                      <a:pt x="35" y="0"/>
                    </a:moveTo>
                    <a:lnTo>
                      <a:pt x="0" y="20"/>
                    </a:lnTo>
                    <a:lnTo>
                      <a:pt x="0" y="47"/>
                    </a:lnTo>
                    <a:lnTo>
                      <a:pt x="35" y="27"/>
                    </a:lnTo>
                    <a:lnTo>
                      <a:pt x="3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2965594" y="3999065"/>
                <a:ext cx="83165" cy="95196"/>
              </a:xfrm>
              <a:custGeom>
                <a:avLst/>
                <a:gdLst>
                  <a:gd name="T0" fmla="*/ 35 w 35"/>
                  <a:gd name="T1" fmla="*/ 0 h 46"/>
                  <a:gd name="T2" fmla="*/ 0 w 35"/>
                  <a:gd name="T3" fmla="*/ 19 h 46"/>
                  <a:gd name="T4" fmla="*/ 0 w 35"/>
                  <a:gd name="T5" fmla="*/ 46 h 46"/>
                  <a:gd name="T6" fmla="*/ 35 w 35"/>
                  <a:gd name="T7" fmla="*/ 25 h 46"/>
                  <a:gd name="T8" fmla="*/ 35 w 35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6"/>
                  <a:gd name="T17" fmla="*/ 35 w 35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6">
                    <a:moveTo>
                      <a:pt x="35" y="0"/>
                    </a:moveTo>
                    <a:lnTo>
                      <a:pt x="0" y="19"/>
                    </a:lnTo>
                    <a:lnTo>
                      <a:pt x="0" y="46"/>
                    </a:lnTo>
                    <a:lnTo>
                      <a:pt x="35" y="2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2965594" y="3999065"/>
                <a:ext cx="83165" cy="95196"/>
              </a:xfrm>
              <a:custGeom>
                <a:avLst/>
                <a:gdLst>
                  <a:gd name="T0" fmla="*/ 35 w 35"/>
                  <a:gd name="T1" fmla="*/ 0 h 46"/>
                  <a:gd name="T2" fmla="*/ 0 w 35"/>
                  <a:gd name="T3" fmla="*/ 19 h 46"/>
                  <a:gd name="T4" fmla="*/ 0 w 35"/>
                  <a:gd name="T5" fmla="*/ 46 h 46"/>
                  <a:gd name="T6" fmla="*/ 35 w 35"/>
                  <a:gd name="T7" fmla="*/ 25 h 46"/>
                  <a:gd name="T8" fmla="*/ 35 w 35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6"/>
                  <a:gd name="T17" fmla="*/ 35 w 35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6">
                    <a:moveTo>
                      <a:pt x="35" y="0"/>
                    </a:moveTo>
                    <a:lnTo>
                      <a:pt x="0" y="19"/>
                    </a:lnTo>
                    <a:lnTo>
                      <a:pt x="0" y="46"/>
                    </a:lnTo>
                    <a:lnTo>
                      <a:pt x="35" y="25"/>
                    </a:lnTo>
                    <a:lnTo>
                      <a:pt x="3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76194" y="4470906"/>
                <a:ext cx="399193" cy="91057"/>
              </a:xfrm>
              <a:custGeom>
                <a:avLst/>
                <a:gdLst>
                  <a:gd name="T0" fmla="*/ 168 w 168"/>
                  <a:gd name="T1" fmla="*/ 0 h 44"/>
                  <a:gd name="T2" fmla="*/ 45 w 168"/>
                  <a:gd name="T3" fmla="*/ 0 h 44"/>
                  <a:gd name="T4" fmla="*/ 0 w 168"/>
                  <a:gd name="T5" fmla="*/ 44 h 44"/>
                  <a:gd name="T6" fmla="*/ 139 w 168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44"/>
                  <a:gd name="T14" fmla="*/ 168 w 168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44">
                    <a:moveTo>
                      <a:pt x="168" y="0"/>
                    </a:moveTo>
                    <a:lnTo>
                      <a:pt x="45" y="0"/>
                    </a:lnTo>
                    <a:lnTo>
                      <a:pt x="0" y="44"/>
                    </a:lnTo>
                    <a:lnTo>
                      <a:pt x="139" y="44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518158" y="5013109"/>
                <a:ext cx="375432" cy="171767"/>
              </a:xfrm>
              <a:custGeom>
                <a:avLst/>
                <a:gdLst>
                  <a:gd name="T0" fmla="*/ 117 w 158"/>
                  <a:gd name="T1" fmla="*/ 0 h 83"/>
                  <a:gd name="T2" fmla="*/ 0 w 158"/>
                  <a:gd name="T3" fmla="*/ 49 h 83"/>
                  <a:gd name="T4" fmla="*/ 38 w 158"/>
                  <a:gd name="T5" fmla="*/ 83 h 83"/>
                  <a:gd name="T6" fmla="*/ 158 w 158"/>
                  <a:gd name="T7" fmla="*/ 31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83"/>
                  <a:gd name="T14" fmla="*/ 158 w 158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83">
                    <a:moveTo>
                      <a:pt x="117" y="0"/>
                    </a:moveTo>
                    <a:lnTo>
                      <a:pt x="0" y="49"/>
                    </a:lnTo>
                    <a:lnTo>
                      <a:pt x="38" y="83"/>
                    </a:lnTo>
                    <a:lnTo>
                      <a:pt x="158" y="31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" name="Line 151"/>
              <p:cNvSpPr>
                <a:spLocks noChangeShapeType="1"/>
              </p:cNvSpPr>
              <p:nvPr/>
            </p:nvSpPr>
            <p:spPr bwMode="auto">
              <a:xfrm flipH="1">
                <a:off x="2621052" y="3872827"/>
                <a:ext cx="180588" cy="459424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8" name="Line 152"/>
              <p:cNvSpPr>
                <a:spLocks noChangeShapeType="1"/>
              </p:cNvSpPr>
              <p:nvPr/>
            </p:nvSpPr>
            <p:spPr bwMode="auto">
              <a:xfrm flipH="1">
                <a:off x="2621052" y="3968023"/>
                <a:ext cx="180588" cy="364228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9" name="Line 153"/>
              <p:cNvSpPr>
                <a:spLocks noChangeShapeType="1"/>
              </p:cNvSpPr>
              <p:nvPr/>
            </p:nvSpPr>
            <p:spPr bwMode="auto">
              <a:xfrm flipH="1">
                <a:off x="2621052" y="4048733"/>
                <a:ext cx="180588" cy="283519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0" name="Line 154"/>
              <p:cNvSpPr>
                <a:spLocks noChangeShapeType="1"/>
              </p:cNvSpPr>
              <p:nvPr/>
            </p:nvSpPr>
            <p:spPr bwMode="auto">
              <a:xfrm flipH="1">
                <a:off x="2621052" y="4137720"/>
                <a:ext cx="180588" cy="194531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3322017" y="3105051"/>
                <a:ext cx="503744" cy="124169"/>
              </a:xfrm>
              <a:custGeom>
                <a:avLst/>
                <a:gdLst>
                  <a:gd name="T0" fmla="*/ 58 w 212"/>
                  <a:gd name="T1" fmla="*/ 5 h 60"/>
                  <a:gd name="T2" fmla="*/ 0 w 212"/>
                  <a:gd name="T3" fmla="*/ 32 h 60"/>
                  <a:gd name="T4" fmla="*/ 55 w 212"/>
                  <a:gd name="T5" fmla="*/ 57 h 60"/>
                  <a:gd name="T6" fmla="*/ 112 w 212"/>
                  <a:gd name="T7" fmla="*/ 32 h 60"/>
                  <a:gd name="T8" fmla="*/ 154 w 212"/>
                  <a:gd name="T9" fmla="*/ 60 h 60"/>
                  <a:gd name="T10" fmla="*/ 212 w 212"/>
                  <a:gd name="T11" fmla="*/ 32 h 60"/>
                  <a:gd name="T12" fmla="*/ 157 w 212"/>
                  <a:gd name="T13" fmla="*/ 0 h 60"/>
                  <a:gd name="T14" fmla="*/ 102 w 212"/>
                  <a:gd name="T15" fmla="*/ 26 h 60"/>
                  <a:gd name="T16" fmla="*/ 58 w 212"/>
                  <a:gd name="T17" fmla="*/ 5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60"/>
                  <a:gd name="T29" fmla="*/ 212 w 212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60">
                    <a:moveTo>
                      <a:pt x="58" y="5"/>
                    </a:moveTo>
                    <a:lnTo>
                      <a:pt x="0" y="32"/>
                    </a:lnTo>
                    <a:lnTo>
                      <a:pt x="55" y="57"/>
                    </a:lnTo>
                    <a:lnTo>
                      <a:pt x="112" y="32"/>
                    </a:lnTo>
                    <a:lnTo>
                      <a:pt x="154" y="60"/>
                    </a:lnTo>
                    <a:lnTo>
                      <a:pt x="212" y="32"/>
                    </a:lnTo>
                    <a:lnTo>
                      <a:pt x="157" y="0"/>
                    </a:lnTo>
                    <a:lnTo>
                      <a:pt x="102" y="26"/>
                    </a:lnTo>
                    <a:lnTo>
                      <a:pt x="58" y="5"/>
                    </a:lnTo>
                    <a:close/>
                  </a:path>
                </a:pathLst>
              </a:custGeom>
              <a:solidFill>
                <a:srgbClr val="80FFFF"/>
              </a:solidFill>
              <a:ln w="0">
                <a:solidFill>
                  <a:srgbClr val="8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3074897" y="3105051"/>
                <a:ext cx="503744" cy="124169"/>
              </a:xfrm>
              <a:custGeom>
                <a:avLst/>
                <a:gdLst>
                  <a:gd name="T0" fmla="*/ 60 w 212"/>
                  <a:gd name="T1" fmla="*/ 5 h 60"/>
                  <a:gd name="T2" fmla="*/ 0 w 212"/>
                  <a:gd name="T3" fmla="*/ 32 h 60"/>
                  <a:gd name="T4" fmla="*/ 55 w 212"/>
                  <a:gd name="T5" fmla="*/ 57 h 60"/>
                  <a:gd name="T6" fmla="*/ 112 w 212"/>
                  <a:gd name="T7" fmla="*/ 32 h 60"/>
                  <a:gd name="T8" fmla="*/ 155 w 212"/>
                  <a:gd name="T9" fmla="*/ 60 h 60"/>
                  <a:gd name="T10" fmla="*/ 212 w 212"/>
                  <a:gd name="T11" fmla="*/ 32 h 60"/>
                  <a:gd name="T12" fmla="*/ 156 w 212"/>
                  <a:gd name="T13" fmla="*/ 0 h 60"/>
                  <a:gd name="T14" fmla="*/ 103 w 212"/>
                  <a:gd name="T15" fmla="*/ 26 h 60"/>
                  <a:gd name="T16" fmla="*/ 60 w 212"/>
                  <a:gd name="T17" fmla="*/ 5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60"/>
                  <a:gd name="T29" fmla="*/ 212 w 212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60">
                    <a:moveTo>
                      <a:pt x="60" y="5"/>
                    </a:moveTo>
                    <a:lnTo>
                      <a:pt x="0" y="32"/>
                    </a:lnTo>
                    <a:lnTo>
                      <a:pt x="55" y="57"/>
                    </a:lnTo>
                    <a:lnTo>
                      <a:pt x="112" y="32"/>
                    </a:lnTo>
                    <a:lnTo>
                      <a:pt x="155" y="60"/>
                    </a:lnTo>
                    <a:lnTo>
                      <a:pt x="212" y="32"/>
                    </a:lnTo>
                    <a:lnTo>
                      <a:pt x="156" y="0"/>
                    </a:lnTo>
                    <a:lnTo>
                      <a:pt x="103" y="26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80FFFF"/>
              </a:solidFill>
              <a:ln w="0">
                <a:solidFill>
                  <a:srgbClr val="8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3790118" y="3067800"/>
                <a:ext cx="1287874" cy="689136"/>
              </a:xfrm>
              <a:custGeom>
                <a:avLst/>
                <a:gdLst>
                  <a:gd name="T0" fmla="*/ 0 w 542"/>
                  <a:gd name="T1" fmla="*/ 291 h 333"/>
                  <a:gd name="T2" fmla="*/ 509 w 542"/>
                  <a:gd name="T3" fmla="*/ 2 h 333"/>
                  <a:gd name="T4" fmla="*/ 510 w 542"/>
                  <a:gd name="T5" fmla="*/ 0 h 333"/>
                  <a:gd name="T6" fmla="*/ 515 w 542"/>
                  <a:gd name="T7" fmla="*/ 0 h 333"/>
                  <a:gd name="T8" fmla="*/ 521 w 542"/>
                  <a:gd name="T9" fmla="*/ 2 h 333"/>
                  <a:gd name="T10" fmla="*/ 527 w 542"/>
                  <a:gd name="T11" fmla="*/ 3 h 333"/>
                  <a:gd name="T12" fmla="*/ 533 w 542"/>
                  <a:gd name="T13" fmla="*/ 8 h 333"/>
                  <a:gd name="T14" fmla="*/ 539 w 542"/>
                  <a:gd name="T15" fmla="*/ 15 h 333"/>
                  <a:gd name="T16" fmla="*/ 542 w 542"/>
                  <a:gd name="T17" fmla="*/ 27 h 333"/>
                  <a:gd name="T18" fmla="*/ 542 w 542"/>
                  <a:gd name="T19" fmla="*/ 44 h 333"/>
                  <a:gd name="T20" fmla="*/ 33 w 542"/>
                  <a:gd name="T21" fmla="*/ 333 h 333"/>
                  <a:gd name="T22" fmla="*/ 0 w 542"/>
                  <a:gd name="T23" fmla="*/ 291 h 3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2"/>
                  <a:gd name="T37" fmla="*/ 0 h 333"/>
                  <a:gd name="T38" fmla="*/ 542 w 542"/>
                  <a:gd name="T39" fmla="*/ 333 h 3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2" h="333">
                    <a:moveTo>
                      <a:pt x="0" y="291"/>
                    </a:moveTo>
                    <a:lnTo>
                      <a:pt x="509" y="2"/>
                    </a:lnTo>
                    <a:lnTo>
                      <a:pt x="510" y="0"/>
                    </a:lnTo>
                    <a:lnTo>
                      <a:pt x="515" y="0"/>
                    </a:lnTo>
                    <a:lnTo>
                      <a:pt x="521" y="2"/>
                    </a:lnTo>
                    <a:lnTo>
                      <a:pt x="527" y="3"/>
                    </a:lnTo>
                    <a:lnTo>
                      <a:pt x="533" y="8"/>
                    </a:lnTo>
                    <a:lnTo>
                      <a:pt x="539" y="15"/>
                    </a:lnTo>
                    <a:lnTo>
                      <a:pt x="542" y="27"/>
                    </a:lnTo>
                    <a:lnTo>
                      <a:pt x="542" y="44"/>
                    </a:lnTo>
                    <a:lnTo>
                      <a:pt x="33" y="333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790118" y="3067800"/>
                <a:ext cx="1287874" cy="689136"/>
              </a:xfrm>
              <a:custGeom>
                <a:avLst/>
                <a:gdLst>
                  <a:gd name="T0" fmla="*/ 0 w 542"/>
                  <a:gd name="T1" fmla="*/ 291 h 333"/>
                  <a:gd name="T2" fmla="*/ 509 w 542"/>
                  <a:gd name="T3" fmla="*/ 2 h 333"/>
                  <a:gd name="T4" fmla="*/ 510 w 542"/>
                  <a:gd name="T5" fmla="*/ 0 h 333"/>
                  <a:gd name="T6" fmla="*/ 515 w 542"/>
                  <a:gd name="T7" fmla="*/ 0 h 333"/>
                  <a:gd name="T8" fmla="*/ 521 w 542"/>
                  <a:gd name="T9" fmla="*/ 2 h 333"/>
                  <a:gd name="T10" fmla="*/ 527 w 542"/>
                  <a:gd name="T11" fmla="*/ 3 h 333"/>
                  <a:gd name="T12" fmla="*/ 533 w 542"/>
                  <a:gd name="T13" fmla="*/ 8 h 333"/>
                  <a:gd name="T14" fmla="*/ 539 w 542"/>
                  <a:gd name="T15" fmla="*/ 15 h 333"/>
                  <a:gd name="T16" fmla="*/ 542 w 542"/>
                  <a:gd name="T17" fmla="*/ 27 h 333"/>
                  <a:gd name="T18" fmla="*/ 542 w 542"/>
                  <a:gd name="T19" fmla="*/ 44 h 333"/>
                  <a:gd name="T20" fmla="*/ 33 w 542"/>
                  <a:gd name="T21" fmla="*/ 333 h 333"/>
                  <a:gd name="T22" fmla="*/ 0 w 542"/>
                  <a:gd name="T23" fmla="*/ 291 h 3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2"/>
                  <a:gd name="T37" fmla="*/ 0 h 333"/>
                  <a:gd name="T38" fmla="*/ 542 w 542"/>
                  <a:gd name="T39" fmla="*/ 333 h 3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2" h="333">
                    <a:moveTo>
                      <a:pt x="0" y="291"/>
                    </a:moveTo>
                    <a:lnTo>
                      <a:pt x="509" y="2"/>
                    </a:lnTo>
                    <a:lnTo>
                      <a:pt x="510" y="0"/>
                    </a:lnTo>
                    <a:lnTo>
                      <a:pt x="515" y="0"/>
                    </a:lnTo>
                    <a:lnTo>
                      <a:pt x="521" y="2"/>
                    </a:lnTo>
                    <a:lnTo>
                      <a:pt x="527" y="3"/>
                    </a:lnTo>
                    <a:lnTo>
                      <a:pt x="533" y="8"/>
                    </a:lnTo>
                    <a:lnTo>
                      <a:pt x="539" y="15"/>
                    </a:lnTo>
                    <a:lnTo>
                      <a:pt x="542" y="27"/>
                    </a:lnTo>
                    <a:lnTo>
                      <a:pt x="542" y="44"/>
                    </a:lnTo>
                    <a:lnTo>
                      <a:pt x="33" y="333"/>
                    </a:lnTo>
                    <a:lnTo>
                      <a:pt x="0" y="29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3802000" y="3071939"/>
                <a:ext cx="1275993" cy="676719"/>
              </a:xfrm>
              <a:custGeom>
                <a:avLst/>
                <a:gdLst>
                  <a:gd name="T0" fmla="*/ 507 w 537"/>
                  <a:gd name="T1" fmla="*/ 0 h 327"/>
                  <a:gd name="T2" fmla="*/ 508 w 537"/>
                  <a:gd name="T3" fmla="*/ 0 h 327"/>
                  <a:gd name="T4" fmla="*/ 513 w 537"/>
                  <a:gd name="T5" fmla="*/ 0 h 327"/>
                  <a:gd name="T6" fmla="*/ 519 w 537"/>
                  <a:gd name="T7" fmla="*/ 1 h 327"/>
                  <a:gd name="T8" fmla="*/ 526 w 537"/>
                  <a:gd name="T9" fmla="*/ 4 h 327"/>
                  <a:gd name="T10" fmla="*/ 532 w 537"/>
                  <a:gd name="T11" fmla="*/ 12 h 327"/>
                  <a:gd name="T12" fmla="*/ 535 w 537"/>
                  <a:gd name="T13" fmla="*/ 22 h 327"/>
                  <a:gd name="T14" fmla="*/ 537 w 537"/>
                  <a:gd name="T15" fmla="*/ 37 h 327"/>
                  <a:gd name="T16" fmla="*/ 28 w 537"/>
                  <a:gd name="T17" fmla="*/ 327 h 327"/>
                  <a:gd name="T18" fmla="*/ 0 w 537"/>
                  <a:gd name="T19" fmla="*/ 289 h 327"/>
                  <a:gd name="T20" fmla="*/ 507 w 537"/>
                  <a:gd name="T21" fmla="*/ 0 h 3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327"/>
                  <a:gd name="T35" fmla="*/ 537 w 537"/>
                  <a:gd name="T36" fmla="*/ 327 h 3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327">
                    <a:moveTo>
                      <a:pt x="507" y="0"/>
                    </a:moveTo>
                    <a:lnTo>
                      <a:pt x="508" y="0"/>
                    </a:lnTo>
                    <a:lnTo>
                      <a:pt x="513" y="0"/>
                    </a:lnTo>
                    <a:lnTo>
                      <a:pt x="519" y="1"/>
                    </a:lnTo>
                    <a:lnTo>
                      <a:pt x="526" y="4"/>
                    </a:lnTo>
                    <a:lnTo>
                      <a:pt x="532" y="12"/>
                    </a:lnTo>
                    <a:lnTo>
                      <a:pt x="535" y="22"/>
                    </a:lnTo>
                    <a:lnTo>
                      <a:pt x="537" y="37"/>
                    </a:lnTo>
                    <a:lnTo>
                      <a:pt x="28" y="327"/>
                    </a:lnTo>
                    <a:lnTo>
                      <a:pt x="0" y="289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3811504" y="3074009"/>
                <a:ext cx="1261736" cy="662233"/>
              </a:xfrm>
              <a:custGeom>
                <a:avLst/>
                <a:gdLst>
                  <a:gd name="T0" fmla="*/ 506 w 531"/>
                  <a:gd name="T1" fmla="*/ 0 h 320"/>
                  <a:gd name="T2" fmla="*/ 507 w 531"/>
                  <a:gd name="T3" fmla="*/ 0 h 320"/>
                  <a:gd name="T4" fmla="*/ 513 w 531"/>
                  <a:gd name="T5" fmla="*/ 0 h 320"/>
                  <a:gd name="T6" fmla="*/ 519 w 531"/>
                  <a:gd name="T7" fmla="*/ 3 h 320"/>
                  <a:gd name="T8" fmla="*/ 527 w 531"/>
                  <a:gd name="T9" fmla="*/ 9 h 320"/>
                  <a:gd name="T10" fmla="*/ 531 w 531"/>
                  <a:gd name="T11" fmla="*/ 18 h 320"/>
                  <a:gd name="T12" fmla="*/ 531 w 531"/>
                  <a:gd name="T13" fmla="*/ 32 h 320"/>
                  <a:gd name="T14" fmla="*/ 26 w 531"/>
                  <a:gd name="T15" fmla="*/ 320 h 320"/>
                  <a:gd name="T16" fmla="*/ 0 w 531"/>
                  <a:gd name="T17" fmla="*/ 288 h 320"/>
                  <a:gd name="T18" fmla="*/ 506 w 531"/>
                  <a:gd name="T19" fmla="*/ 0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320"/>
                  <a:gd name="T32" fmla="*/ 531 w 531"/>
                  <a:gd name="T33" fmla="*/ 320 h 3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320">
                    <a:moveTo>
                      <a:pt x="506" y="0"/>
                    </a:moveTo>
                    <a:lnTo>
                      <a:pt x="507" y="0"/>
                    </a:lnTo>
                    <a:lnTo>
                      <a:pt x="513" y="0"/>
                    </a:lnTo>
                    <a:lnTo>
                      <a:pt x="519" y="3"/>
                    </a:lnTo>
                    <a:lnTo>
                      <a:pt x="527" y="9"/>
                    </a:lnTo>
                    <a:lnTo>
                      <a:pt x="531" y="18"/>
                    </a:lnTo>
                    <a:lnTo>
                      <a:pt x="531" y="32"/>
                    </a:lnTo>
                    <a:lnTo>
                      <a:pt x="26" y="320"/>
                    </a:lnTo>
                    <a:lnTo>
                      <a:pt x="0" y="288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3825761" y="3074009"/>
                <a:ext cx="1247479" cy="651885"/>
              </a:xfrm>
              <a:custGeom>
                <a:avLst/>
                <a:gdLst>
                  <a:gd name="T0" fmla="*/ 503 w 525"/>
                  <a:gd name="T1" fmla="*/ 0 h 315"/>
                  <a:gd name="T2" fmla="*/ 504 w 525"/>
                  <a:gd name="T3" fmla="*/ 0 h 315"/>
                  <a:gd name="T4" fmla="*/ 509 w 525"/>
                  <a:gd name="T5" fmla="*/ 2 h 315"/>
                  <a:gd name="T6" fmla="*/ 515 w 525"/>
                  <a:gd name="T7" fmla="*/ 5 h 315"/>
                  <a:gd name="T8" fmla="*/ 521 w 525"/>
                  <a:gd name="T9" fmla="*/ 9 h 315"/>
                  <a:gd name="T10" fmla="*/ 524 w 525"/>
                  <a:gd name="T11" fmla="*/ 17 h 315"/>
                  <a:gd name="T12" fmla="*/ 525 w 525"/>
                  <a:gd name="T13" fmla="*/ 27 h 315"/>
                  <a:gd name="T14" fmla="*/ 20 w 525"/>
                  <a:gd name="T15" fmla="*/ 315 h 315"/>
                  <a:gd name="T16" fmla="*/ 0 w 525"/>
                  <a:gd name="T17" fmla="*/ 288 h 315"/>
                  <a:gd name="T18" fmla="*/ 503 w 525"/>
                  <a:gd name="T19" fmla="*/ 0 h 3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5"/>
                  <a:gd name="T31" fmla="*/ 0 h 315"/>
                  <a:gd name="T32" fmla="*/ 525 w 525"/>
                  <a:gd name="T33" fmla="*/ 315 h 3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5" h="315">
                    <a:moveTo>
                      <a:pt x="503" y="0"/>
                    </a:moveTo>
                    <a:lnTo>
                      <a:pt x="504" y="0"/>
                    </a:lnTo>
                    <a:lnTo>
                      <a:pt x="509" y="2"/>
                    </a:lnTo>
                    <a:lnTo>
                      <a:pt x="515" y="5"/>
                    </a:lnTo>
                    <a:lnTo>
                      <a:pt x="521" y="9"/>
                    </a:lnTo>
                    <a:lnTo>
                      <a:pt x="524" y="17"/>
                    </a:lnTo>
                    <a:lnTo>
                      <a:pt x="525" y="27"/>
                    </a:lnTo>
                    <a:lnTo>
                      <a:pt x="20" y="315"/>
                    </a:lnTo>
                    <a:lnTo>
                      <a:pt x="0" y="288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837642" y="3074009"/>
                <a:ext cx="1233222" cy="639469"/>
              </a:xfrm>
              <a:custGeom>
                <a:avLst/>
                <a:gdLst>
                  <a:gd name="T0" fmla="*/ 501 w 519"/>
                  <a:gd name="T1" fmla="*/ 0 h 309"/>
                  <a:gd name="T2" fmla="*/ 502 w 519"/>
                  <a:gd name="T3" fmla="*/ 2 h 309"/>
                  <a:gd name="T4" fmla="*/ 504 w 519"/>
                  <a:gd name="T5" fmla="*/ 2 h 309"/>
                  <a:gd name="T6" fmla="*/ 507 w 519"/>
                  <a:gd name="T7" fmla="*/ 3 h 309"/>
                  <a:gd name="T8" fmla="*/ 510 w 519"/>
                  <a:gd name="T9" fmla="*/ 5 h 309"/>
                  <a:gd name="T10" fmla="*/ 513 w 519"/>
                  <a:gd name="T11" fmla="*/ 8 h 309"/>
                  <a:gd name="T12" fmla="*/ 516 w 519"/>
                  <a:gd name="T13" fmla="*/ 11 h 309"/>
                  <a:gd name="T14" fmla="*/ 517 w 519"/>
                  <a:gd name="T15" fmla="*/ 14 h 309"/>
                  <a:gd name="T16" fmla="*/ 519 w 519"/>
                  <a:gd name="T17" fmla="*/ 18 h 309"/>
                  <a:gd name="T18" fmla="*/ 519 w 519"/>
                  <a:gd name="T19" fmla="*/ 24 h 309"/>
                  <a:gd name="T20" fmla="*/ 15 w 519"/>
                  <a:gd name="T21" fmla="*/ 309 h 309"/>
                  <a:gd name="T22" fmla="*/ 0 w 519"/>
                  <a:gd name="T23" fmla="*/ 288 h 309"/>
                  <a:gd name="T24" fmla="*/ 501 w 519"/>
                  <a:gd name="T25" fmla="*/ 0 h 3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9"/>
                  <a:gd name="T40" fmla="*/ 0 h 309"/>
                  <a:gd name="T41" fmla="*/ 519 w 519"/>
                  <a:gd name="T42" fmla="*/ 309 h 3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9" h="309">
                    <a:moveTo>
                      <a:pt x="501" y="0"/>
                    </a:moveTo>
                    <a:lnTo>
                      <a:pt x="502" y="2"/>
                    </a:lnTo>
                    <a:lnTo>
                      <a:pt x="504" y="2"/>
                    </a:lnTo>
                    <a:lnTo>
                      <a:pt x="507" y="3"/>
                    </a:lnTo>
                    <a:lnTo>
                      <a:pt x="510" y="5"/>
                    </a:lnTo>
                    <a:lnTo>
                      <a:pt x="513" y="8"/>
                    </a:lnTo>
                    <a:lnTo>
                      <a:pt x="516" y="11"/>
                    </a:lnTo>
                    <a:lnTo>
                      <a:pt x="517" y="14"/>
                    </a:lnTo>
                    <a:lnTo>
                      <a:pt x="519" y="18"/>
                    </a:lnTo>
                    <a:lnTo>
                      <a:pt x="519" y="24"/>
                    </a:lnTo>
                    <a:lnTo>
                      <a:pt x="15" y="309"/>
                    </a:lnTo>
                    <a:lnTo>
                      <a:pt x="0" y="288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3851899" y="3078148"/>
                <a:ext cx="1218966" cy="627052"/>
              </a:xfrm>
              <a:custGeom>
                <a:avLst/>
                <a:gdLst>
                  <a:gd name="T0" fmla="*/ 498 w 513"/>
                  <a:gd name="T1" fmla="*/ 0 h 303"/>
                  <a:gd name="T2" fmla="*/ 499 w 513"/>
                  <a:gd name="T3" fmla="*/ 0 h 303"/>
                  <a:gd name="T4" fmla="*/ 501 w 513"/>
                  <a:gd name="T5" fmla="*/ 1 h 303"/>
                  <a:gd name="T6" fmla="*/ 504 w 513"/>
                  <a:gd name="T7" fmla="*/ 4 h 303"/>
                  <a:gd name="T8" fmla="*/ 508 w 513"/>
                  <a:gd name="T9" fmla="*/ 7 h 303"/>
                  <a:gd name="T10" fmla="*/ 510 w 513"/>
                  <a:gd name="T11" fmla="*/ 10 h 303"/>
                  <a:gd name="T12" fmla="*/ 513 w 513"/>
                  <a:gd name="T13" fmla="*/ 13 h 303"/>
                  <a:gd name="T14" fmla="*/ 513 w 513"/>
                  <a:gd name="T15" fmla="*/ 18 h 303"/>
                  <a:gd name="T16" fmla="*/ 10 w 513"/>
                  <a:gd name="T17" fmla="*/ 303 h 303"/>
                  <a:gd name="T18" fmla="*/ 0 w 513"/>
                  <a:gd name="T19" fmla="*/ 286 h 303"/>
                  <a:gd name="T20" fmla="*/ 498 w 513"/>
                  <a:gd name="T21" fmla="*/ 0 h 3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3"/>
                  <a:gd name="T34" fmla="*/ 0 h 303"/>
                  <a:gd name="T35" fmla="*/ 513 w 513"/>
                  <a:gd name="T36" fmla="*/ 303 h 3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3" h="303">
                    <a:moveTo>
                      <a:pt x="498" y="0"/>
                    </a:moveTo>
                    <a:lnTo>
                      <a:pt x="499" y="0"/>
                    </a:lnTo>
                    <a:lnTo>
                      <a:pt x="501" y="1"/>
                    </a:lnTo>
                    <a:lnTo>
                      <a:pt x="504" y="4"/>
                    </a:lnTo>
                    <a:lnTo>
                      <a:pt x="508" y="7"/>
                    </a:lnTo>
                    <a:lnTo>
                      <a:pt x="510" y="10"/>
                    </a:lnTo>
                    <a:lnTo>
                      <a:pt x="513" y="13"/>
                    </a:lnTo>
                    <a:lnTo>
                      <a:pt x="513" y="18"/>
                    </a:lnTo>
                    <a:lnTo>
                      <a:pt x="10" y="303"/>
                    </a:lnTo>
                    <a:lnTo>
                      <a:pt x="0" y="286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861403" y="3078148"/>
                <a:ext cx="1209461" cy="616704"/>
              </a:xfrm>
              <a:custGeom>
                <a:avLst/>
                <a:gdLst>
                  <a:gd name="T0" fmla="*/ 509 w 509"/>
                  <a:gd name="T1" fmla="*/ 13 h 298"/>
                  <a:gd name="T2" fmla="*/ 6 w 509"/>
                  <a:gd name="T3" fmla="*/ 298 h 298"/>
                  <a:gd name="T4" fmla="*/ 0 w 509"/>
                  <a:gd name="T5" fmla="*/ 286 h 298"/>
                  <a:gd name="T6" fmla="*/ 498 w 509"/>
                  <a:gd name="T7" fmla="*/ 0 h 298"/>
                  <a:gd name="T8" fmla="*/ 509 w 509"/>
                  <a:gd name="T9" fmla="*/ 13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9"/>
                  <a:gd name="T16" fmla="*/ 0 h 298"/>
                  <a:gd name="T17" fmla="*/ 509 w 509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9" h="298">
                    <a:moveTo>
                      <a:pt x="509" y="13"/>
                    </a:moveTo>
                    <a:lnTo>
                      <a:pt x="6" y="298"/>
                    </a:lnTo>
                    <a:lnTo>
                      <a:pt x="0" y="286"/>
                    </a:lnTo>
                    <a:lnTo>
                      <a:pt x="498" y="0"/>
                    </a:lnTo>
                    <a:lnTo>
                      <a:pt x="509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3761605" y="3661740"/>
                <a:ext cx="123560" cy="111752"/>
              </a:xfrm>
              <a:custGeom>
                <a:avLst/>
                <a:gdLst>
                  <a:gd name="T0" fmla="*/ 38 w 52"/>
                  <a:gd name="T1" fmla="*/ 52 h 54"/>
                  <a:gd name="T2" fmla="*/ 48 w 52"/>
                  <a:gd name="T3" fmla="*/ 43 h 54"/>
                  <a:gd name="T4" fmla="*/ 52 w 52"/>
                  <a:gd name="T5" fmla="*/ 30 h 54"/>
                  <a:gd name="T6" fmla="*/ 49 w 52"/>
                  <a:gd name="T7" fmla="*/ 16 h 54"/>
                  <a:gd name="T8" fmla="*/ 41 w 52"/>
                  <a:gd name="T9" fmla="*/ 4 h 54"/>
                  <a:gd name="T10" fmla="*/ 29 w 52"/>
                  <a:gd name="T11" fmla="*/ 0 h 54"/>
                  <a:gd name="T12" fmla="*/ 15 w 52"/>
                  <a:gd name="T13" fmla="*/ 1 h 54"/>
                  <a:gd name="T14" fmla="*/ 5 w 52"/>
                  <a:gd name="T15" fmla="*/ 10 h 54"/>
                  <a:gd name="T16" fmla="*/ 0 w 52"/>
                  <a:gd name="T17" fmla="*/ 22 h 54"/>
                  <a:gd name="T18" fmla="*/ 3 w 52"/>
                  <a:gd name="T19" fmla="*/ 37 h 54"/>
                  <a:gd name="T20" fmla="*/ 12 w 52"/>
                  <a:gd name="T21" fmla="*/ 48 h 54"/>
                  <a:gd name="T22" fmla="*/ 24 w 52"/>
                  <a:gd name="T23" fmla="*/ 54 h 54"/>
                  <a:gd name="T24" fmla="*/ 38 w 52"/>
                  <a:gd name="T25" fmla="*/ 52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54"/>
                  <a:gd name="T41" fmla="*/ 52 w 5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54">
                    <a:moveTo>
                      <a:pt x="38" y="52"/>
                    </a:moveTo>
                    <a:lnTo>
                      <a:pt x="48" y="43"/>
                    </a:lnTo>
                    <a:lnTo>
                      <a:pt x="52" y="30"/>
                    </a:lnTo>
                    <a:lnTo>
                      <a:pt x="49" y="16"/>
                    </a:lnTo>
                    <a:lnTo>
                      <a:pt x="41" y="4"/>
                    </a:lnTo>
                    <a:lnTo>
                      <a:pt x="29" y="0"/>
                    </a:lnTo>
                    <a:lnTo>
                      <a:pt x="15" y="1"/>
                    </a:lnTo>
                    <a:lnTo>
                      <a:pt x="5" y="10"/>
                    </a:lnTo>
                    <a:lnTo>
                      <a:pt x="0" y="22"/>
                    </a:lnTo>
                    <a:lnTo>
                      <a:pt x="3" y="37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8" y="52"/>
                    </a:lnTo>
                    <a:close/>
                  </a:path>
                </a:pathLst>
              </a:custGeom>
              <a:solidFill>
                <a:srgbClr val="CC0000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761605" y="3661740"/>
                <a:ext cx="123560" cy="111752"/>
              </a:xfrm>
              <a:custGeom>
                <a:avLst/>
                <a:gdLst>
                  <a:gd name="T0" fmla="*/ 38 w 52"/>
                  <a:gd name="T1" fmla="*/ 52 h 54"/>
                  <a:gd name="T2" fmla="*/ 48 w 52"/>
                  <a:gd name="T3" fmla="*/ 43 h 54"/>
                  <a:gd name="T4" fmla="*/ 52 w 52"/>
                  <a:gd name="T5" fmla="*/ 30 h 54"/>
                  <a:gd name="T6" fmla="*/ 49 w 52"/>
                  <a:gd name="T7" fmla="*/ 16 h 54"/>
                  <a:gd name="T8" fmla="*/ 41 w 52"/>
                  <a:gd name="T9" fmla="*/ 4 h 54"/>
                  <a:gd name="T10" fmla="*/ 29 w 52"/>
                  <a:gd name="T11" fmla="*/ 0 h 54"/>
                  <a:gd name="T12" fmla="*/ 15 w 52"/>
                  <a:gd name="T13" fmla="*/ 1 h 54"/>
                  <a:gd name="T14" fmla="*/ 5 w 52"/>
                  <a:gd name="T15" fmla="*/ 10 h 54"/>
                  <a:gd name="T16" fmla="*/ 0 w 52"/>
                  <a:gd name="T17" fmla="*/ 22 h 54"/>
                  <a:gd name="T18" fmla="*/ 3 w 52"/>
                  <a:gd name="T19" fmla="*/ 37 h 54"/>
                  <a:gd name="T20" fmla="*/ 12 w 52"/>
                  <a:gd name="T21" fmla="*/ 48 h 54"/>
                  <a:gd name="T22" fmla="*/ 24 w 52"/>
                  <a:gd name="T23" fmla="*/ 54 h 54"/>
                  <a:gd name="T24" fmla="*/ 38 w 52"/>
                  <a:gd name="T25" fmla="*/ 52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54"/>
                  <a:gd name="T41" fmla="*/ 52 w 5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54">
                    <a:moveTo>
                      <a:pt x="38" y="52"/>
                    </a:moveTo>
                    <a:lnTo>
                      <a:pt x="48" y="43"/>
                    </a:lnTo>
                    <a:lnTo>
                      <a:pt x="52" y="30"/>
                    </a:lnTo>
                    <a:lnTo>
                      <a:pt x="49" y="16"/>
                    </a:lnTo>
                    <a:lnTo>
                      <a:pt x="41" y="4"/>
                    </a:lnTo>
                    <a:lnTo>
                      <a:pt x="29" y="0"/>
                    </a:lnTo>
                    <a:lnTo>
                      <a:pt x="15" y="1"/>
                    </a:lnTo>
                    <a:lnTo>
                      <a:pt x="5" y="10"/>
                    </a:lnTo>
                    <a:lnTo>
                      <a:pt x="0" y="22"/>
                    </a:lnTo>
                    <a:lnTo>
                      <a:pt x="3" y="37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8" y="5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1062297" y="3698990"/>
                <a:ext cx="268505" cy="105543"/>
              </a:xfrm>
              <a:custGeom>
                <a:avLst/>
                <a:gdLst>
                  <a:gd name="T0" fmla="*/ 0 w 113"/>
                  <a:gd name="T1" fmla="*/ 25 h 51"/>
                  <a:gd name="T2" fmla="*/ 59 w 113"/>
                  <a:gd name="T3" fmla="*/ 0 h 51"/>
                  <a:gd name="T4" fmla="*/ 113 w 113"/>
                  <a:gd name="T5" fmla="*/ 24 h 51"/>
                  <a:gd name="T6" fmla="*/ 56 w 113"/>
                  <a:gd name="T7" fmla="*/ 51 h 51"/>
                  <a:gd name="T8" fmla="*/ 0 w 113"/>
                  <a:gd name="T9" fmla="*/ 2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51"/>
                  <a:gd name="T17" fmla="*/ 113 w 113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51">
                    <a:moveTo>
                      <a:pt x="0" y="25"/>
                    </a:moveTo>
                    <a:lnTo>
                      <a:pt x="59" y="0"/>
                    </a:lnTo>
                    <a:lnTo>
                      <a:pt x="113" y="24"/>
                    </a:lnTo>
                    <a:lnTo>
                      <a:pt x="56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80F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4" name="Line 168"/>
              <p:cNvSpPr>
                <a:spLocks noChangeShapeType="1"/>
              </p:cNvSpPr>
              <p:nvPr/>
            </p:nvSpPr>
            <p:spPr bwMode="auto">
              <a:xfrm>
                <a:off x="3495476" y="3305791"/>
                <a:ext cx="475230" cy="19867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2804016" y="4137720"/>
                <a:ext cx="133064" cy="149002"/>
              </a:xfrm>
              <a:custGeom>
                <a:avLst/>
                <a:gdLst>
                  <a:gd name="T0" fmla="*/ 56 w 56"/>
                  <a:gd name="T1" fmla="*/ 0 h 72"/>
                  <a:gd name="T2" fmla="*/ 0 w 56"/>
                  <a:gd name="T3" fmla="*/ 31 h 72"/>
                  <a:gd name="T4" fmla="*/ 0 w 56"/>
                  <a:gd name="T5" fmla="*/ 72 h 72"/>
                  <a:gd name="T6" fmla="*/ 56 w 56"/>
                  <a:gd name="T7" fmla="*/ 42 h 72"/>
                  <a:gd name="T8" fmla="*/ 56 w 5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2"/>
                  <a:gd name="T17" fmla="*/ 56 w 5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2">
                    <a:moveTo>
                      <a:pt x="56" y="0"/>
                    </a:moveTo>
                    <a:lnTo>
                      <a:pt x="0" y="31"/>
                    </a:lnTo>
                    <a:lnTo>
                      <a:pt x="0" y="72"/>
                    </a:lnTo>
                    <a:lnTo>
                      <a:pt x="56" y="4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2804016" y="4137720"/>
                <a:ext cx="133064" cy="149002"/>
              </a:xfrm>
              <a:custGeom>
                <a:avLst/>
                <a:gdLst>
                  <a:gd name="T0" fmla="*/ 56 w 56"/>
                  <a:gd name="T1" fmla="*/ 0 h 72"/>
                  <a:gd name="T2" fmla="*/ 0 w 56"/>
                  <a:gd name="T3" fmla="*/ 31 h 72"/>
                  <a:gd name="T4" fmla="*/ 0 w 56"/>
                  <a:gd name="T5" fmla="*/ 72 h 72"/>
                  <a:gd name="T6" fmla="*/ 56 w 56"/>
                  <a:gd name="T7" fmla="*/ 42 h 72"/>
                  <a:gd name="T8" fmla="*/ 56 w 5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2"/>
                  <a:gd name="T17" fmla="*/ 56 w 5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2">
                    <a:moveTo>
                      <a:pt x="56" y="0"/>
                    </a:moveTo>
                    <a:lnTo>
                      <a:pt x="0" y="31"/>
                    </a:lnTo>
                    <a:lnTo>
                      <a:pt x="0" y="72"/>
                    </a:lnTo>
                    <a:lnTo>
                      <a:pt x="56" y="42"/>
                    </a:lnTo>
                    <a:lnTo>
                      <a:pt x="5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2815897" y="4119095"/>
                <a:ext cx="130689" cy="151071"/>
              </a:xfrm>
              <a:custGeom>
                <a:avLst/>
                <a:gdLst>
                  <a:gd name="T0" fmla="*/ 55 w 55"/>
                  <a:gd name="T1" fmla="*/ 0 h 73"/>
                  <a:gd name="T2" fmla="*/ 0 w 55"/>
                  <a:gd name="T3" fmla="*/ 31 h 73"/>
                  <a:gd name="T4" fmla="*/ 0 w 55"/>
                  <a:gd name="T5" fmla="*/ 73 h 73"/>
                  <a:gd name="T6" fmla="*/ 55 w 55"/>
                  <a:gd name="T7" fmla="*/ 42 h 73"/>
                  <a:gd name="T8" fmla="*/ 55 w 5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73"/>
                  <a:gd name="T17" fmla="*/ 55 w 5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73">
                    <a:moveTo>
                      <a:pt x="55" y="0"/>
                    </a:moveTo>
                    <a:lnTo>
                      <a:pt x="0" y="31"/>
                    </a:lnTo>
                    <a:lnTo>
                      <a:pt x="0" y="73"/>
                    </a:lnTo>
                    <a:lnTo>
                      <a:pt x="55" y="4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2815897" y="4119095"/>
                <a:ext cx="130689" cy="151071"/>
              </a:xfrm>
              <a:custGeom>
                <a:avLst/>
                <a:gdLst>
                  <a:gd name="T0" fmla="*/ 55 w 55"/>
                  <a:gd name="T1" fmla="*/ 0 h 73"/>
                  <a:gd name="T2" fmla="*/ 0 w 55"/>
                  <a:gd name="T3" fmla="*/ 31 h 73"/>
                  <a:gd name="T4" fmla="*/ 0 w 55"/>
                  <a:gd name="T5" fmla="*/ 73 h 73"/>
                  <a:gd name="T6" fmla="*/ 55 w 55"/>
                  <a:gd name="T7" fmla="*/ 42 h 73"/>
                  <a:gd name="T8" fmla="*/ 55 w 55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73"/>
                  <a:gd name="T17" fmla="*/ 55 w 5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73">
                    <a:moveTo>
                      <a:pt x="55" y="0"/>
                    </a:moveTo>
                    <a:lnTo>
                      <a:pt x="0" y="31"/>
                    </a:lnTo>
                    <a:lnTo>
                      <a:pt x="0" y="73"/>
                    </a:lnTo>
                    <a:lnTo>
                      <a:pt x="55" y="42"/>
                    </a:lnTo>
                    <a:lnTo>
                      <a:pt x="5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1368821" y="3171274"/>
                <a:ext cx="2052995" cy="784332"/>
              </a:xfrm>
              <a:custGeom>
                <a:avLst/>
                <a:gdLst>
                  <a:gd name="T0" fmla="*/ 864 w 864"/>
                  <a:gd name="T1" fmla="*/ 367 h 379"/>
                  <a:gd name="T2" fmla="*/ 789 w 864"/>
                  <a:gd name="T3" fmla="*/ 237 h 379"/>
                  <a:gd name="T4" fmla="*/ 786 w 864"/>
                  <a:gd name="T5" fmla="*/ 238 h 379"/>
                  <a:gd name="T6" fmla="*/ 778 w 864"/>
                  <a:gd name="T7" fmla="*/ 244 h 379"/>
                  <a:gd name="T8" fmla="*/ 764 w 864"/>
                  <a:gd name="T9" fmla="*/ 253 h 379"/>
                  <a:gd name="T10" fmla="*/ 745 w 864"/>
                  <a:gd name="T11" fmla="*/ 265 h 379"/>
                  <a:gd name="T12" fmla="*/ 722 w 864"/>
                  <a:gd name="T13" fmla="*/ 279 h 379"/>
                  <a:gd name="T14" fmla="*/ 697 w 864"/>
                  <a:gd name="T15" fmla="*/ 294 h 379"/>
                  <a:gd name="T16" fmla="*/ 667 w 864"/>
                  <a:gd name="T17" fmla="*/ 309 h 379"/>
                  <a:gd name="T18" fmla="*/ 636 w 864"/>
                  <a:gd name="T19" fmla="*/ 324 h 379"/>
                  <a:gd name="T20" fmla="*/ 603 w 864"/>
                  <a:gd name="T21" fmla="*/ 339 h 379"/>
                  <a:gd name="T22" fmla="*/ 570 w 864"/>
                  <a:gd name="T23" fmla="*/ 351 h 379"/>
                  <a:gd name="T24" fmla="*/ 536 w 864"/>
                  <a:gd name="T25" fmla="*/ 361 h 379"/>
                  <a:gd name="T26" fmla="*/ 533 w 864"/>
                  <a:gd name="T27" fmla="*/ 362 h 379"/>
                  <a:gd name="T28" fmla="*/ 525 w 864"/>
                  <a:gd name="T29" fmla="*/ 364 h 379"/>
                  <a:gd name="T30" fmla="*/ 513 w 864"/>
                  <a:gd name="T31" fmla="*/ 367 h 379"/>
                  <a:gd name="T32" fmla="*/ 496 w 864"/>
                  <a:gd name="T33" fmla="*/ 371 h 379"/>
                  <a:gd name="T34" fmla="*/ 472 w 864"/>
                  <a:gd name="T35" fmla="*/ 374 h 379"/>
                  <a:gd name="T36" fmla="*/ 442 w 864"/>
                  <a:gd name="T37" fmla="*/ 377 h 379"/>
                  <a:gd name="T38" fmla="*/ 405 w 864"/>
                  <a:gd name="T39" fmla="*/ 379 h 379"/>
                  <a:gd name="T40" fmla="*/ 360 w 864"/>
                  <a:gd name="T41" fmla="*/ 379 h 379"/>
                  <a:gd name="T42" fmla="*/ 306 w 864"/>
                  <a:gd name="T43" fmla="*/ 377 h 379"/>
                  <a:gd name="T44" fmla="*/ 245 w 864"/>
                  <a:gd name="T45" fmla="*/ 373 h 379"/>
                  <a:gd name="T46" fmla="*/ 240 w 864"/>
                  <a:gd name="T47" fmla="*/ 373 h 379"/>
                  <a:gd name="T48" fmla="*/ 226 w 864"/>
                  <a:gd name="T49" fmla="*/ 370 h 379"/>
                  <a:gd name="T50" fmla="*/ 205 w 864"/>
                  <a:gd name="T51" fmla="*/ 365 h 379"/>
                  <a:gd name="T52" fmla="*/ 179 w 864"/>
                  <a:gd name="T53" fmla="*/ 359 h 379"/>
                  <a:gd name="T54" fmla="*/ 149 w 864"/>
                  <a:gd name="T55" fmla="*/ 349 h 379"/>
                  <a:gd name="T56" fmla="*/ 118 w 864"/>
                  <a:gd name="T57" fmla="*/ 336 h 379"/>
                  <a:gd name="T58" fmla="*/ 87 w 864"/>
                  <a:gd name="T59" fmla="*/ 318 h 379"/>
                  <a:gd name="T60" fmla="*/ 57 w 864"/>
                  <a:gd name="T61" fmla="*/ 295 h 379"/>
                  <a:gd name="T62" fmla="*/ 32 w 864"/>
                  <a:gd name="T63" fmla="*/ 268 h 379"/>
                  <a:gd name="T64" fmla="*/ 30 w 864"/>
                  <a:gd name="T65" fmla="*/ 265 h 379"/>
                  <a:gd name="T66" fmla="*/ 26 w 864"/>
                  <a:gd name="T67" fmla="*/ 259 h 379"/>
                  <a:gd name="T68" fmla="*/ 18 w 864"/>
                  <a:gd name="T69" fmla="*/ 247 h 379"/>
                  <a:gd name="T70" fmla="*/ 12 w 864"/>
                  <a:gd name="T71" fmla="*/ 234 h 379"/>
                  <a:gd name="T72" fmla="*/ 5 w 864"/>
                  <a:gd name="T73" fmla="*/ 216 h 379"/>
                  <a:gd name="T74" fmla="*/ 2 w 864"/>
                  <a:gd name="T75" fmla="*/ 197 h 379"/>
                  <a:gd name="T76" fmla="*/ 0 w 864"/>
                  <a:gd name="T77" fmla="*/ 173 h 379"/>
                  <a:gd name="T78" fmla="*/ 3 w 864"/>
                  <a:gd name="T79" fmla="*/ 149 h 379"/>
                  <a:gd name="T80" fmla="*/ 14 w 864"/>
                  <a:gd name="T81" fmla="*/ 123 h 379"/>
                  <a:gd name="T82" fmla="*/ 30 w 864"/>
                  <a:gd name="T83" fmla="*/ 95 h 379"/>
                  <a:gd name="T84" fmla="*/ 56 w 864"/>
                  <a:gd name="T85" fmla="*/ 68 h 379"/>
                  <a:gd name="T86" fmla="*/ 57 w 864"/>
                  <a:gd name="T87" fmla="*/ 65 h 379"/>
                  <a:gd name="T88" fmla="*/ 64 w 864"/>
                  <a:gd name="T89" fmla="*/ 58 h 379"/>
                  <a:gd name="T90" fmla="*/ 75 w 864"/>
                  <a:gd name="T91" fmla="*/ 49 h 379"/>
                  <a:gd name="T92" fmla="*/ 93 w 864"/>
                  <a:gd name="T93" fmla="*/ 34 h 379"/>
                  <a:gd name="T94" fmla="*/ 117 w 864"/>
                  <a:gd name="T95" fmla="*/ 19 h 379"/>
                  <a:gd name="T96" fmla="*/ 147 w 864"/>
                  <a:gd name="T97" fmla="*/ 0 h 379"/>
                  <a:gd name="T98" fmla="*/ 264 w 864"/>
                  <a:gd name="T99" fmla="*/ 113 h 379"/>
                  <a:gd name="T100" fmla="*/ 111 w 864"/>
                  <a:gd name="T101" fmla="*/ 209 h 3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4"/>
                  <a:gd name="T154" fmla="*/ 0 h 379"/>
                  <a:gd name="T155" fmla="*/ 864 w 864"/>
                  <a:gd name="T156" fmla="*/ 379 h 3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4" h="379">
                    <a:moveTo>
                      <a:pt x="864" y="367"/>
                    </a:moveTo>
                    <a:lnTo>
                      <a:pt x="789" y="237"/>
                    </a:lnTo>
                    <a:lnTo>
                      <a:pt x="786" y="238"/>
                    </a:lnTo>
                    <a:lnTo>
                      <a:pt x="778" y="244"/>
                    </a:lnTo>
                    <a:lnTo>
                      <a:pt x="764" y="253"/>
                    </a:lnTo>
                    <a:lnTo>
                      <a:pt x="745" y="265"/>
                    </a:lnTo>
                    <a:lnTo>
                      <a:pt x="722" y="279"/>
                    </a:lnTo>
                    <a:lnTo>
                      <a:pt x="697" y="294"/>
                    </a:lnTo>
                    <a:lnTo>
                      <a:pt x="667" y="309"/>
                    </a:lnTo>
                    <a:lnTo>
                      <a:pt x="636" y="324"/>
                    </a:lnTo>
                    <a:lnTo>
                      <a:pt x="603" y="339"/>
                    </a:lnTo>
                    <a:lnTo>
                      <a:pt x="570" y="351"/>
                    </a:lnTo>
                    <a:lnTo>
                      <a:pt x="536" y="361"/>
                    </a:lnTo>
                    <a:lnTo>
                      <a:pt x="533" y="362"/>
                    </a:lnTo>
                    <a:lnTo>
                      <a:pt x="525" y="364"/>
                    </a:lnTo>
                    <a:lnTo>
                      <a:pt x="513" y="367"/>
                    </a:lnTo>
                    <a:lnTo>
                      <a:pt x="496" y="371"/>
                    </a:lnTo>
                    <a:lnTo>
                      <a:pt x="472" y="374"/>
                    </a:lnTo>
                    <a:lnTo>
                      <a:pt x="442" y="377"/>
                    </a:lnTo>
                    <a:lnTo>
                      <a:pt x="405" y="379"/>
                    </a:lnTo>
                    <a:lnTo>
                      <a:pt x="360" y="379"/>
                    </a:lnTo>
                    <a:lnTo>
                      <a:pt x="306" y="377"/>
                    </a:lnTo>
                    <a:lnTo>
                      <a:pt x="245" y="373"/>
                    </a:lnTo>
                    <a:lnTo>
                      <a:pt x="240" y="373"/>
                    </a:lnTo>
                    <a:lnTo>
                      <a:pt x="226" y="370"/>
                    </a:lnTo>
                    <a:lnTo>
                      <a:pt x="205" y="365"/>
                    </a:lnTo>
                    <a:lnTo>
                      <a:pt x="179" y="359"/>
                    </a:lnTo>
                    <a:lnTo>
                      <a:pt x="149" y="349"/>
                    </a:lnTo>
                    <a:lnTo>
                      <a:pt x="118" y="336"/>
                    </a:lnTo>
                    <a:lnTo>
                      <a:pt x="87" y="318"/>
                    </a:lnTo>
                    <a:lnTo>
                      <a:pt x="57" y="295"/>
                    </a:lnTo>
                    <a:lnTo>
                      <a:pt x="32" y="268"/>
                    </a:lnTo>
                    <a:lnTo>
                      <a:pt x="30" y="265"/>
                    </a:lnTo>
                    <a:lnTo>
                      <a:pt x="26" y="259"/>
                    </a:lnTo>
                    <a:lnTo>
                      <a:pt x="18" y="247"/>
                    </a:lnTo>
                    <a:lnTo>
                      <a:pt x="12" y="234"/>
                    </a:lnTo>
                    <a:lnTo>
                      <a:pt x="5" y="216"/>
                    </a:lnTo>
                    <a:lnTo>
                      <a:pt x="2" y="197"/>
                    </a:lnTo>
                    <a:lnTo>
                      <a:pt x="0" y="173"/>
                    </a:lnTo>
                    <a:lnTo>
                      <a:pt x="3" y="149"/>
                    </a:lnTo>
                    <a:lnTo>
                      <a:pt x="14" y="123"/>
                    </a:lnTo>
                    <a:lnTo>
                      <a:pt x="30" y="95"/>
                    </a:lnTo>
                    <a:lnTo>
                      <a:pt x="56" y="68"/>
                    </a:lnTo>
                    <a:lnTo>
                      <a:pt x="57" y="65"/>
                    </a:lnTo>
                    <a:lnTo>
                      <a:pt x="64" y="58"/>
                    </a:lnTo>
                    <a:lnTo>
                      <a:pt x="75" y="49"/>
                    </a:lnTo>
                    <a:lnTo>
                      <a:pt x="93" y="34"/>
                    </a:lnTo>
                    <a:lnTo>
                      <a:pt x="117" y="19"/>
                    </a:lnTo>
                    <a:lnTo>
                      <a:pt x="147" y="0"/>
                    </a:lnTo>
                    <a:lnTo>
                      <a:pt x="264" y="113"/>
                    </a:lnTo>
                    <a:lnTo>
                      <a:pt x="111" y="20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2965594" y="3730033"/>
                <a:ext cx="83165" cy="95196"/>
              </a:xfrm>
              <a:custGeom>
                <a:avLst/>
                <a:gdLst>
                  <a:gd name="T0" fmla="*/ 35 w 35"/>
                  <a:gd name="T1" fmla="*/ 0 h 46"/>
                  <a:gd name="T2" fmla="*/ 0 w 35"/>
                  <a:gd name="T3" fmla="*/ 19 h 46"/>
                  <a:gd name="T4" fmla="*/ 0 w 35"/>
                  <a:gd name="T5" fmla="*/ 46 h 46"/>
                  <a:gd name="T6" fmla="*/ 35 w 35"/>
                  <a:gd name="T7" fmla="*/ 27 h 46"/>
                  <a:gd name="T8" fmla="*/ 35 w 35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6"/>
                  <a:gd name="T17" fmla="*/ 35 w 35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6">
                    <a:moveTo>
                      <a:pt x="35" y="0"/>
                    </a:moveTo>
                    <a:lnTo>
                      <a:pt x="0" y="19"/>
                    </a:lnTo>
                    <a:lnTo>
                      <a:pt x="0" y="46"/>
                    </a:lnTo>
                    <a:lnTo>
                      <a:pt x="35" y="2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2965594" y="3730033"/>
                <a:ext cx="83165" cy="95196"/>
              </a:xfrm>
              <a:custGeom>
                <a:avLst/>
                <a:gdLst>
                  <a:gd name="T0" fmla="*/ 35 w 35"/>
                  <a:gd name="T1" fmla="*/ 0 h 46"/>
                  <a:gd name="T2" fmla="*/ 0 w 35"/>
                  <a:gd name="T3" fmla="*/ 19 h 46"/>
                  <a:gd name="T4" fmla="*/ 0 w 35"/>
                  <a:gd name="T5" fmla="*/ 46 h 46"/>
                  <a:gd name="T6" fmla="*/ 35 w 35"/>
                  <a:gd name="T7" fmla="*/ 27 h 46"/>
                  <a:gd name="T8" fmla="*/ 35 w 35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6"/>
                  <a:gd name="T17" fmla="*/ 35 w 35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6">
                    <a:moveTo>
                      <a:pt x="35" y="0"/>
                    </a:moveTo>
                    <a:lnTo>
                      <a:pt x="0" y="19"/>
                    </a:lnTo>
                    <a:lnTo>
                      <a:pt x="0" y="46"/>
                    </a:lnTo>
                    <a:lnTo>
                      <a:pt x="35" y="27"/>
                    </a:lnTo>
                    <a:lnTo>
                      <a:pt x="3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3623788" y="1857156"/>
                <a:ext cx="1988839" cy="1220992"/>
              </a:xfrm>
              <a:custGeom>
                <a:avLst/>
                <a:gdLst>
                  <a:gd name="T0" fmla="*/ 0 w 837"/>
                  <a:gd name="T1" fmla="*/ 339 h 590"/>
                  <a:gd name="T2" fmla="*/ 58 w 837"/>
                  <a:gd name="T3" fmla="*/ 134 h 590"/>
                  <a:gd name="T4" fmla="*/ 63 w 837"/>
                  <a:gd name="T5" fmla="*/ 133 h 590"/>
                  <a:gd name="T6" fmla="*/ 72 w 837"/>
                  <a:gd name="T7" fmla="*/ 125 h 590"/>
                  <a:gd name="T8" fmla="*/ 88 w 837"/>
                  <a:gd name="T9" fmla="*/ 116 h 590"/>
                  <a:gd name="T10" fmla="*/ 109 w 837"/>
                  <a:gd name="T11" fmla="*/ 104 h 590"/>
                  <a:gd name="T12" fmla="*/ 134 w 837"/>
                  <a:gd name="T13" fmla="*/ 91 h 590"/>
                  <a:gd name="T14" fmla="*/ 166 w 837"/>
                  <a:gd name="T15" fmla="*/ 74 h 590"/>
                  <a:gd name="T16" fmla="*/ 198 w 837"/>
                  <a:gd name="T17" fmla="*/ 59 h 590"/>
                  <a:gd name="T18" fmla="*/ 237 w 837"/>
                  <a:gd name="T19" fmla="*/ 45 h 590"/>
                  <a:gd name="T20" fmla="*/ 278 w 837"/>
                  <a:gd name="T21" fmla="*/ 30 h 590"/>
                  <a:gd name="T22" fmla="*/ 319 w 837"/>
                  <a:gd name="T23" fmla="*/ 18 h 590"/>
                  <a:gd name="T24" fmla="*/ 364 w 837"/>
                  <a:gd name="T25" fmla="*/ 9 h 590"/>
                  <a:gd name="T26" fmla="*/ 410 w 837"/>
                  <a:gd name="T27" fmla="*/ 3 h 590"/>
                  <a:gd name="T28" fmla="*/ 457 w 837"/>
                  <a:gd name="T29" fmla="*/ 0 h 590"/>
                  <a:gd name="T30" fmla="*/ 463 w 837"/>
                  <a:gd name="T31" fmla="*/ 0 h 590"/>
                  <a:gd name="T32" fmla="*/ 476 w 837"/>
                  <a:gd name="T33" fmla="*/ 0 h 590"/>
                  <a:gd name="T34" fmla="*/ 498 w 837"/>
                  <a:gd name="T35" fmla="*/ 1 h 590"/>
                  <a:gd name="T36" fmla="*/ 527 w 837"/>
                  <a:gd name="T37" fmla="*/ 3 h 590"/>
                  <a:gd name="T38" fmla="*/ 559 w 837"/>
                  <a:gd name="T39" fmla="*/ 6 h 590"/>
                  <a:gd name="T40" fmla="*/ 595 w 837"/>
                  <a:gd name="T41" fmla="*/ 12 h 590"/>
                  <a:gd name="T42" fmla="*/ 634 w 837"/>
                  <a:gd name="T43" fmla="*/ 18 h 590"/>
                  <a:gd name="T44" fmla="*/ 673 w 837"/>
                  <a:gd name="T45" fmla="*/ 28 h 590"/>
                  <a:gd name="T46" fmla="*/ 710 w 837"/>
                  <a:gd name="T47" fmla="*/ 42 h 590"/>
                  <a:gd name="T48" fmla="*/ 746 w 837"/>
                  <a:gd name="T49" fmla="*/ 58 h 590"/>
                  <a:gd name="T50" fmla="*/ 777 w 837"/>
                  <a:gd name="T51" fmla="*/ 79 h 590"/>
                  <a:gd name="T52" fmla="*/ 803 w 837"/>
                  <a:gd name="T53" fmla="*/ 103 h 590"/>
                  <a:gd name="T54" fmla="*/ 806 w 837"/>
                  <a:gd name="T55" fmla="*/ 106 h 590"/>
                  <a:gd name="T56" fmla="*/ 812 w 837"/>
                  <a:gd name="T57" fmla="*/ 115 h 590"/>
                  <a:gd name="T58" fmla="*/ 819 w 837"/>
                  <a:gd name="T59" fmla="*/ 128 h 590"/>
                  <a:gd name="T60" fmla="*/ 827 w 837"/>
                  <a:gd name="T61" fmla="*/ 145 h 590"/>
                  <a:gd name="T62" fmla="*/ 834 w 837"/>
                  <a:gd name="T63" fmla="*/ 167 h 590"/>
                  <a:gd name="T64" fmla="*/ 837 w 837"/>
                  <a:gd name="T65" fmla="*/ 192 h 590"/>
                  <a:gd name="T66" fmla="*/ 837 w 837"/>
                  <a:gd name="T67" fmla="*/ 221 h 590"/>
                  <a:gd name="T68" fmla="*/ 830 w 837"/>
                  <a:gd name="T69" fmla="*/ 251 h 590"/>
                  <a:gd name="T70" fmla="*/ 815 w 837"/>
                  <a:gd name="T71" fmla="*/ 284 h 590"/>
                  <a:gd name="T72" fmla="*/ 813 w 837"/>
                  <a:gd name="T73" fmla="*/ 286 h 590"/>
                  <a:gd name="T74" fmla="*/ 807 w 837"/>
                  <a:gd name="T75" fmla="*/ 294 h 590"/>
                  <a:gd name="T76" fmla="*/ 797 w 837"/>
                  <a:gd name="T77" fmla="*/ 304 h 590"/>
                  <a:gd name="T78" fmla="*/ 785 w 837"/>
                  <a:gd name="T79" fmla="*/ 318 h 590"/>
                  <a:gd name="T80" fmla="*/ 768 w 837"/>
                  <a:gd name="T81" fmla="*/ 333 h 590"/>
                  <a:gd name="T82" fmla="*/ 750 w 837"/>
                  <a:gd name="T83" fmla="*/ 346 h 590"/>
                  <a:gd name="T84" fmla="*/ 730 w 837"/>
                  <a:gd name="T85" fmla="*/ 361 h 590"/>
                  <a:gd name="T86" fmla="*/ 706 w 837"/>
                  <a:gd name="T87" fmla="*/ 373 h 590"/>
                  <a:gd name="T88" fmla="*/ 610 w 837"/>
                  <a:gd name="T89" fmla="*/ 590 h 5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37"/>
                  <a:gd name="T136" fmla="*/ 0 h 590"/>
                  <a:gd name="T137" fmla="*/ 837 w 837"/>
                  <a:gd name="T138" fmla="*/ 590 h 59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37" h="590">
                    <a:moveTo>
                      <a:pt x="0" y="339"/>
                    </a:moveTo>
                    <a:lnTo>
                      <a:pt x="58" y="134"/>
                    </a:lnTo>
                    <a:lnTo>
                      <a:pt x="63" y="133"/>
                    </a:lnTo>
                    <a:lnTo>
                      <a:pt x="72" y="125"/>
                    </a:lnTo>
                    <a:lnTo>
                      <a:pt x="88" y="116"/>
                    </a:lnTo>
                    <a:lnTo>
                      <a:pt x="109" y="104"/>
                    </a:lnTo>
                    <a:lnTo>
                      <a:pt x="134" y="91"/>
                    </a:lnTo>
                    <a:lnTo>
                      <a:pt x="166" y="74"/>
                    </a:lnTo>
                    <a:lnTo>
                      <a:pt x="198" y="59"/>
                    </a:lnTo>
                    <a:lnTo>
                      <a:pt x="237" y="45"/>
                    </a:lnTo>
                    <a:lnTo>
                      <a:pt x="278" y="30"/>
                    </a:lnTo>
                    <a:lnTo>
                      <a:pt x="319" y="18"/>
                    </a:lnTo>
                    <a:lnTo>
                      <a:pt x="364" y="9"/>
                    </a:lnTo>
                    <a:lnTo>
                      <a:pt x="410" y="3"/>
                    </a:lnTo>
                    <a:lnTo>
                      <a:pt x="457" y="0"/>
                    </a:lnTo>
                    <a:lnTo>
                      <a:pt x="463" y="0"/>
                    </a:lnTo>
                    <a:lnTo>
                      <a:pt x="476" y="0"/>
                    </a:lnTo>
                    <a:lnTo>
                      <a:pt x="498" y="1"/>
                    </a:lnTo>
                    <a:lnTo>
                      <a:pt x="527" y="3"/>
                    </a:lnTo>
                    <a:lnTo>
                      <a:pt x="559" y="6"/>
                    </a:lnTo>
                    <a:lnTo>
                      <a:pt x="595" y="12"/>
                    </a:lnTo>
                    <a:lnTo>
                      <a:pt x="634" y="18"/>
                    </a:lnTo>
                    <a:lnTo>
                      <a:pt x="673" y="28"/>
                    </a:lnTo>
                    <a:lnTo>
                      <a:pt x="710" y="42"/>
                    </a:lnTo>
                    <a:lnTo>
                      <a:pt x="746" y="58"/>
                    </a:lnTo>
                    <a:lnTo>
                      <a:pt x="777" y="79"/>
                    </a:lnTo>
                    <a:lnTo>
                      <a:pt x="803" y="103"/>
                    </a:lnTo>
                    <a:lnTo>
                      <a:pt x="806" y="106"/>
                    </a:lnTo>
                    <a:lnTo>
                      <a:pt x="812" y="115"/>
                    </a:lnTo>
                    <a:lnTo>
                      <a:pt x="819" y="128"/>
                    </a:lnTo>
                    <a:lnTo>
                      <a:pt x="827" y="145"/>
                    </a:lnTo>
                    <a:lnTo>
                      <a:pt x="834" y="167"/>
                    </a:lnTo>
                    <a:lnTo>
                      <a:pt x="837" y="192"/>
                    </a:lnTo>
                    <a:lnTo>
                      <a:pt x="837" y="221"/>
                    </a:lnTo>
                    <a:lnTo>
                      <a:pt x="830" y="251"/>
                    </a:lnTo>
                    <a:lnTo>
                      <a:pt x="815" y="284"/>
                    </a:lnTo>
                    <a:lnTo>
                      <a:pt x="813" y="286"/>
                    </a:lnTo>
                    <a:lnTo>
                      <a:pt x="807" y="294"/>
                    </a:lnTo>
                    <a:lnTo>
                      <a:pt x="797" y="304"/>
                    </a:lnTo>
                    <a:lnTo>
                      <a:pt x="785" y="318"/>
                    </a:lnTo>
                    <a:lnTo>
                      <a:pt x="768" y="333"/>
                    </a:lnTo>
                    <a:lnTo>
                      <a:pt x="750" y="346"/>
                    </a:lnTo>
                    <a:lnTo>
                      <a:pt x="730" y="361"/>
                    </a:lnTo>
                    <a:lnTo>
                      <a:pt x="706" y="373"/>
                    </a:lnTo>
                    <a:lnTo>
                      <a:pt x="610" y="59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3621412" y="1952352"/>
                <a:ext cx="1991215" cy="1127865"/>
              </a:xfrm>
              <a:custGeom>
                <a:avLst/>
                <a:gdLst>
                  <a:gd name="T0" fmla="*/ 0 w 838"/>
                  <a:gd name="T1" fmla="*/ 297 h 545"/>
                  <a:gd name="T2" fmla="*/ 59 w 838"/>
                  <a:gd name="T3" fmla="*/ 134 h 545"/>
                  <a:gd name="T4" fmla="*/ 64 w 838"/>
                  <a:gd name="T5" fmla="*/ 133 h 545"/>
                  <a:gd name="T6" fmla="*/ 73 w 838"/>
                  <a:gd name="T7" fmla="*/ 125 h 545"/>
                  <a:gd name="T8" fmla="*/ 89 w 838"/>
                  <a:gd name="T9" fmla="*/ 117 h 545"/>
                  <a:gd name="T10" fmla="*/ 110 w 838"/>
                  <a:gd name="T11" fmla="*/ 105 h 545"/>
                  <a:gd name="T12" fmla="*/ 135 w 838"/>
                  <a:gd name="T13" fmla="*/ 90 h 545"/>
                  <a:gd name="T14" fmla="*/ 167 w 838"/>
                  <a:gd name="T15" fmla="*/ 75 h 545"/>
                  <a:gd name="T16" fmla="*/ 199 w 838"/>
                  <a:gd name="T17" fmla="*/ 60 h 545"/>
                  <a:gd name="T18" fmla="*/ 238 w 838"/>
                  <a:gd name="T19" fmla="*/ 45 h 545"/>
                  <a:gd name="T20" fmla="*/ 279 w 838"/>
                  <a:gd name="T21" fmla="*/ 30 h 545"/>
                  <a:gd name="T22" fmla="*/ 320 w 838"/>
                  <a:gd name="T23" fmla="*/ 18 h 545"/>
                  <a:gd name="T24" fmla="*/ 365 w 838"/>
                  <a:gd name="T25" fmla="*/ 9 h 545"/>
                  <a:gd name="T26" fmla="*/ 411 w 838"/>
                  <a:gd name="T27" fmla="*/ 2 h 545"/>
                  <a:gd name="T28" fmla="*/ 458 w 838"/>
                  <a:gd name="T29" fmla="*/ 0 h 545"/>
                  <a:gd name="T30" fmla="*/ 464 w 838"/>
                  <a:gd name="T31" fmla="*/ 0 h 545"/>
                  <a:gd name="T32" fmla="*/ 477 w 838"/>
                  <a:gd name="T33" fmla="*/ 0 h 545"/>
                  <a:gd name="T34" fmla="*/ 499 w 838"/>
                  <a:gd name="T35" fmla="*/ 2 h 545"/>
                  <a:gd name="T36" fmla="*/ 528 w 838"/>
                  <a:gd name="T37" fmla="*/ 3 h 545"/>
                  <a:gd name="T38" fmla="*/ 560 w 838"/>
                  <a:gd name="T39" fmla="*/ 6 h 545"/>
                  <a:gd name="T40" fmla="*/ 596 w 838"/>
                  <a:gd name="T41" fmla="*/ 10 h 545"/>
                  <a:gd name="T42" fmla="*/ 635 w 838"/>
                  <a:gd name="T43" fmla="*/ 18 h 545"/>
                  <a:gd name="T44" fmla="*/ 674 w 838"/>
                  <a:gd name="T45" fmla="*/ 28 h 545"/>
                  <a:gd name="T46" fmla="*/ 711 w 838"/>
                  <a:gd name="T47" fmla="*/ 42 h 545"/>
                  <a:gd name="T48" fmla="*/ 747 w 838"/>
                  <a:gd name="T49" fmla="*/ 58 h 545"/>
                  <a:gd name="T50" fmla="*/ 778 w 838"/>
                  <a:gd name="T51" fmla="*/ 79 h 545"/>
                  <a:gd name="T52" fmla="*/ 804 w 838"/>
                  <a:gd name="T53" fmla="*/ 103 h 545"/>
                  <a:gd name="T54" fmla="*/ 807 w 838"/>
                  <a:gd name="T55" fmla="*/ 106 h 545"/>
                  <a:gd name="T56" fmla="*/ 813 w 838"/>
                  <a:gd name="T57" fmla="*/ 115 h 545"/>
                  <a:gd name="T58" fmla="*/ 820 w 838"/>
                  <a:gd name="T59" fmla="*/ 127 h 545"/>
                  <a:gd name="T60" fmla="*/ 828 w 838"/>
                  <a:gd name="T61" fmla="*/ 145 h 545"/>
                  <a:gd name="T62" fmla="*/ 835 w 838"/>
                  <a:gd name="T63" fmla="*/ 167 h 545"/>
                  <a:gd name="T64" fmla="*/ 838 w 838"/>
                  <a:gd name="T65" fmla="*/ 191 h 545"/>
                  <a:gd name="T66" fmla="*/ 838 w 838"/>
                  <a:gd name="T67" fmla="*/ 220 h 545"/>
                  <a:gd name="T68" fmla="*/ 831 w 838"/>
                  <a:gd name="T69" fmla="*/ 251 h 545"/>
                  <a:gd name="T70" fmla="*/ 816 w 838"/>
                  <a:gd name="T71" fmla="*/ 284 h 545"/>
                  <a:gd name="T72" fmla="*/ 814 w 838"/>
                  <a:gd name="T73" fmla="*/ 287 h 545"/>
                  <a:gd name="T74" fmla="*/ 808 w 838"/>
                  <a:gd name="T75" fmla="*/ 294 h 545"/>
                  <a:gd name="T76" fmla="*/ 798 w 838"/>
                  <a:gd name="T77" fmla="*/ 305 h 545"/>
                  <a:gd name="T78" fmla="*/ 786 w 838"/>
                  <a:gd name="T79" fmla="*/ 318 h 545"/>
                  <a:gd name="T80" fmla="*/ 769 w 838"/>
                  <a:gd name="T81" fmla="*/ 332 h 545"/>
                  <a:gd name="T82" fmla="*/ 751 w 838"/>
                  <a:gd name="T83" fmla="*/ 347 h 545"/>
                  <a:gd name="T84" fmla="*/ 731 w 838"/>
                  <a:gd name="T85" fmla="*/ 360 h 545"/>
                  <a:gd name="T86" fmla="*/ 707 w 838"/>
                  <a:gd name="T87" fmla="*/ 372 h 545"/>
                  <a:gd name="T88" fmla="*/ 616 w 838"/>
                  <a:gd name="T89" fmla="*/ 545 h 5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38"/>
                  <a:gd name="T136" fmla="*/ 0 h 545"/>
                  <a:gd name="T137" fmla="*/ 838 w 838"/>
                  <a:gd name="T138" fmla="*/ 545 h 5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38" h="545">
                    <a:moveTo>
                      <a:pt x="0" y="297"/>
                    </a:moveTo>
                    <a:lnTo>
                      <a:pt x="59" y="134"/>
                    </a:lnTo>
                    <a:lnTo>
                      <a:pt x="64" y="133"/>
                    </a:lnTo>
                    <a:lnTo>
                      <a:pt x="73" y="125"/>
                    </a:lnTo>
                    <a:lnTo>
                      <a:pt x="89" y="117"/>
                    </a:lnTo>
                    <a:lnTo>
                      <a:pt x="110" y="105"/>
                    </a:lnTo>
                    <a:lnTo>
                      <a:pt x="135" y="90"/>
                    </a:lnTo>
                    <a:lnTo>
                      <a:pt x="167" y="75"/>
                    </a:lnTo>
                    <a:lnTo>
                      <a:pt x="199" y="60"/>
                    </a:lnTo>
                    <a:lnTo>
                      <a:pt x="238" y="45"/>
                    </a:lnTo>
                    <a:lnTo>
                      <a:pt x="279" y="30"/>
                    </a:lnTo>
                    <a:lnTo>
                      <a:pt x="320" y="18"/>
                    </a:lnTo>
                    <a:lnTo>
                      <a:pt x="365" y="9"/>
                    </a:lnTo>
                    <a:lnTo>
                      <a:pt x="411" y="2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7" y="0"/>
                    </a:lnTo>
                    <a:lnTo>
                      <a:pt x="499" y="2"/>
                    </a:lnTo>
                    <a:lnTo>
                      <a:pt x="528" y="3"/>
                    </a:lnTo>
                    <a:lnTo>
                      <a:pt x="560" y="6"/>
                    </a:lnTo>
                    <a:lnTo>
                      <a:pt x="596" y="10"/>
                    </a:lnTo>
                    <a:lnTo>
                      <a:pt x="635" y="18"/>
                    </a:lnTo>
                    <a:lnTo>
                      <a:pt x="674" y="28"/>
                    </a:lnTo>
                    <a:lnTo>
                      <a:pt x="711" y="42"/>
                    </a:lnTo>
                    <a:lnTo>
                      <a:pt x="747" y="58"/>
                    </a:lnTo>
                    <a:lnTo>
                      <a:pt x="778" y="79"/>
                    </a:lnTo>
                    <a:lnTo>
                      <a:pt x="804" y="103"/>
                    </a:lnTo>
                    <a:lnTo>
                      <a:pt x="807" y="106"/>
                    </a:lnTo>
                    <a:lnTo>
                      <a:pt x="813" y="115"/>
                    </a:lnTo>
                    <a:lnTo>
                      <a:pt x="820" y="127"/>
                    </a:lnTo>
                    <a:lnTo>
                      <a:pt x="828" y="145"/>
                    </a:lnTo>
                    <a:lnTo>
                      <a:pt x="835" y="167"/>
                    </a:lnTo>
                    <a:lnTo>
                      <a:pt x="838" y="191"/>
                    </a:lnTo>
                    <a:lnTo>
                      <a:pt x="838" y="220"/>
                    </a:lnTo>
                    <a:lnTo>
                      <a:pt x="831" y="251"/>
                    </a:lnTo>
                    <a:lnTo>
                      <a:pt x="816" y="284"/>
                    </a:lnTo>
                    <a:lnTo>
                      <a:pt x="814" y="287"/>
                    </a:lnTo>
                    <a:lnTo>
                      <a:pt x="808" y="294"/>
                    </a:lnTo>
                    <a:lnTo>
                      <a:pt x="798" y="305"/>
                    </a:lnTo>
                    <a:lnTo>
                      <a:pt x="786" y="318"/>
                    </a:lnTo>
                    <a:lnTo>
                      <a:pt x="769" y="332"/>
                    </a:lnTo>
                    <a:lnTo>
                      <a:pt x="751" y="347"/>
                    </a:lnTo>
                    <a:lnTo>
                      <a:pt x="731" y="360"/>
                    </a:lnTo>
                    <a:lnTo>
                      <a:pt x="707" y="372"/>
                    </a:lnTo>
                    <a:lnTo>
                      <a:pt x="616" y="54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3635669" y="2045478"/>
                <a:ext cx="1976958" cy="1053364"/>
              </a:xfrm>
              <a:custGeom>
                <a:avLst/>
                <a:gdLst>
                  <a:gd name="T0" fmla="*/ 0 w 832"/>
                  <a:gd name="T1" fmla="*/ 251 h 509"/>
                  <a:gd name="T2" fmla="*/ 53 w 832"/>
                  <a:gd name="T3" fmla="*/ 134 h 509"/>
                  <a:gd name="T4" fmla="*/ 58 w 832"/>
                  <a:gd name="T5" fmla="*/ 131 h 509"/>
                  <a:gd name="T6" fmla="*/ 67 w 832"/>
                  <a:gd name="T7" fmla="*/ 125 h 509"/>
                  <a:gd name="T8" fmla="*/ 83 w 832"/>
                  <a:gd name="T9" fmla="*/ 116 h 509"/>
                  <a:gd name="T10" fmla="*/ 104 w 832"/>
                  <a:gd name="T11" fmla="*/ 103 h 509"/>
                  <a:gd name="T12" fmla="*/ 129 w 832"/>
                  <a:gd name="T13" fmla="*/ 89 h 509"/>
                  <a:gd name="T14" fmla="*/ 161 w 832"/>
                  <a:gd name="T15" fmla="*/ 75 h 509"/>
                  <a:gd name="T16" fmla="*/ 193 w 832"/>
                  <a:gd name="T17" fmla="*/ 58 h 509"/>
                  <a:gd name="T18" fmla="*/ 232 w 832"/>
                  <a:gd name="T19" fmla="*/ 43 h 509"/>
                  <a:gd name="T20" fmla="*/ 273 w 832"/>
                  <a:gd name="T21" fmla="*/ 30 h 509"/>
                  <a:gd name="T22" fmla="*/ 314 w 832"/>
                  <a:gd name="T23" fmla="*/ 18 h 509"/>
                  <a:gd name="T24" fmla="*/ 359 w 832"/>
                  <a:gd name="T25" fmla="*/ 7 h 509"/>
                  <a:gd name="T26" fmla="*/ 405 w 832"/>
                  <a:gd name="T27" fmla="*/ 1 h 509"/>
                  <a:gd name="T28" fmla="*/ 452 w 832"/>
                  <a:gd name="T29" fmla="*/ 0 h 509"/>
                  <a:gd name="T30" fmla="*/ 458 w 832"/>
                  <a:gd name="T31" fmla="*/ 0 h 509"/>
                  <a:gd name="T32" fmla="*/ 471 w 832"/>
                  <a:gd name="T33" fmla="*/ 0 h 509"/>
                  <a:gd name="T34" fmla="*/ 493 w 832"/>
                  <a:gd name="T35" fmla="*/ 0 h 509"/>
                  <a:gd name="T36" fmla="*/ 522 w 832"/>
                  <a:gd name="T37" fmla="*/ 1 h 509"/>
                  <a:gd name="T38" fmla="*/ 554 w 832"/>
                  <a:gd name="T39" fmla="*/ 6 h 509"/>
                  <a:gd name="T40" fmla="*/ 590 w 832"/>
                  <a:gd name="T41" fmla="*/ 10 h 509"/>
                  <a:gd name="T42" fmla="*/ 629 w 832"/>
                  <a:gd name="T43" fmla="*/ 18 h 509"/>
                  <a:gd name="T44" fmla="*/ 668 w 832"/>
                  <a:gd name="T45" fmla="*/ 28 h 509"/>
                  <a:gd name="T46" fmla="*/ 705 w 832"/>
                  <a:gd name="T47" fmla="*/ 40 h 509"/>
                  <a:gd name="T48" fmla="*/ 741 w 832"/>
                  <a:gd name="T49" fmla="*/ 57 h 509"/>
                  <a:gd name="T50" fmla="*/ 772 w 832"/>
                  <a:gd name="T51" fmla="*/ 78 h 509"/>
                  <a:gd name="T52" fmla="*/ 798 w 832"/>
                  <a:gd name="T53" fmla="*/ 103 h 509"/>
                  <a:gd name="T54" fmla="*/ 801 w 832"/>
                  <a:gd name="T55" fmla="*/ 106 h 509"/>
                  <a:gd name="T56" fmla="*/ 807 w 832"/>
                  <a:gd name="T57" fmla="*/ 113 h 509"/>
                  <a:gd name="T58" fmla="*/ 814 w 832"/>
                  <a:gd name="T59" fmla="*/ 127 h 509"/>
                  <a:gd name="T60" fmla="*/ 822 w 832"/>
                  <a:gd name="T61" fmla="*/ 145 h 509"/>
                  <a:gd name="T62" fmla="*/ 829 w 832"/>
                  <a:gd name="T63" fmla="*/ 166 h 509"/>
                  <a:gd name="T64" fmla="*/ 832 w 832"/>
                  <a:gd name="T65" fmla="*/ 191 h 509"/>
                  <a:gd name="T66" fmla="*/ 832 w 832"/>
                  <a:gd name="T67" fmla="*/ 219 h 509"/>
                  <a:gd name="T68" fmla="*/ 825 w 832"/>
                  <a:gd name="T69" fmla="*/ 251 h 509"/>
                  <a:gd name="T70" fmla="*/ 810 w 832"/>
                  <a:gd name="T71" fmla="*/ 284 h 509"/>
                  <a:gd name="T72" fmla="*/ 808 w 832"/>
                  <a:gd name="T73" fmla="*/ 287 h 509"/>
                  <a:gd name="T74" fmla="*/ 802 w 832"/>
                  <a:gd name="T75" fmla="*/ 293 h 509"/>
                  <a:gd name="T76" fmla="*/ 792 w 832"/>
                  <a:gd name="T77" fmla="*/ 305 h 509"/>
                  <a:gd name="T78" fmla="*/ 780 w 832"/>
                  <a:gd name="T79" fmla="*/ 316 h 509"/>
                  <a:gd name="T80" fmla="*/ 763 w 832"/>
                  <a:gd name="T81" fmla="*/ 331 h 509"/>
                  <a:gd name="T82" fmla="*/ 745 w 832"/>
                  <a:gd name="T83" fmla="*/ 346 h 509"/>
                  <a:gd name="T84" fmla="*/ 725 w 832"/>
                  <a:gd name="T85" fmla="*/ 360 h 509"/>
                  <a:gd name="T86" fmla="*/ 701 w 832"/>
                  <a:gd name="T87" fmla="*/ 372 h 509"/>
                  <a:gd name="T88" fmla="*/ 610 w 832"/>
                  <a:gd name="T89" fmla="*/ 509 h 50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32"/>
                  <a:gd name="T136" fmla="*/ 0 h 509"/>
                  <a:gd name="T137" fmla="*/ 832 w 832"/>
                  <a:gd name="T138" fmla="*/ 509 h 50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32" h="509">
                    <a:moveTo>
                      <a:pt x="0" y="251"/>
                    </a:moveTo>
                    <a:lnTo>
                      <a:pt x="53" y="134"/>
                    </a:lnTo>
                    <a:lnTo>
                      <a:pt x="58" y="131"/>
                    </a:lnTo>
                    <a:lnTo>
                      <a:pt x="67" y="125"/>
                    </a:lnTo>
                    <a:lnTo>
                      <a:pt x="83" y="116"/>
                    </a:lnTo>
                    <a:lnTo>
                      <a:pt x="104" y="103"/>
                    </a:lnTo>
                    <a:lnTo>
                      <a:pt x="129" y="89"/>
                    </a:lnTo>
                    <a:lnTo>
                      <a:pt x="161" y="75"/>
                    </a:lnTo>
                    <a:lnTo>
                      <a:pt x="193" y="58"/>
                    </a:lnTo>
                    <a:lnTo>
                      <a:pt x="232" y="43"/>
                    </a:lnTo>
                    <a:lnTo>
                      <a:pt x="273" y="30"/>
                    </a:lnTo>
                    <a:lnTo>
                      <a:pt x="314" y="18"/>
                    </a:lnTo>
                    <a:lnTo>
                      <a:pt x="359" y="7"/>
                    </a:lnTo>
                    <a:lnTo>
                      <a:pt x="405" y="1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71" y="0"/>
                    </a:lnTo>
                    <a:lnTo>
                      <a:pt x="493" y="0"/>
                    </a:lnTo>
                    <a:lnTo>
                      <a:pt x="522" y="1"/>
                    </a:lnTo>
                    <a:lnTo>
                      <a:pt x="554" y="6"/>
                    </a:lnTo>
                    <a:lnTo>
                      <a:pt x="590" y="10"/>
                    </a:lnTo>
                    <a:lnTo>
                      <a:pt x="629" y="18"/>
                    </a:lnTo>
                    <a:lnTo>
                      <a:pt x="668" y="28"/>
                    </a:lnTo>
                    <a:lnTo>
                      <a:pt x="705" y="40"/>
                    </a:lnTo>
                    <a:lnTo>
                      <a:pt x="741" y="57"/>
                    </a:lnTo>
                    <a:lnTo>
                      <a:pt x="772" y="78"/>
                    </a:lnTo>
                    <a:lnTo>
                      <a:pt x="798" y="103"/>
                    </a:lnTo>
                    <a:lnTo>
                      <a:pt x="801" y="106"/>
                    </a:lnTo>
                    <a:lnTo>
                      <a:pt x="807" y="113"/>
                    </a:lnTo>
                    <a:lnTo>
                      <a:pt x="814" y="127"/>
                    </a:lnTo>
                    <a:lnTo>
                      <a:pt x="822" y="145"/>
                    </a:lnTo>
                    <a:lnTo>
                      <a:pt x="829" y="166"/>
                    </a:lnTo>
                    <a:lnTo>
                      <a:pt x="832" y="191"/>
                    </a:lnTo>
                    <a:lnTo>
                      <a:pt x="832" y="219"/>
                    </a:lnTo>
                    <a:lnTo>
                      <a:pt x="825" y="251"/>
                    </a:lnTo>
                    <a:lnTo>
                      <a:pt x="810" y="284"/>
                    </a:lnTo>
                    <a:lnTo>
                      <a:pt x="808" y="287"/>
                    </a:lnTo>
                    <a:lnTo>
                      <a:pt x="802" y="293"/>
                    </a:lnTo>
                    <a:lnTo>
                      <a:pt x="792" y="305"/>
                    </a:lnTo>
                    <a:lnTo>
                      <a:pt x="780" y="316"/>
                    </a:lnTo>
                    <a:lnTo>
                      <a:pt x="763" y="331"/>
                    </a:lnTo>
                    <a:lnTo>
                      <a:pt x="745" y="346"/>
                    </a:lnTo>
                    <a:lnTo>
                      <a:pt x="725" y="360"/>
                    </a:lnTo>
                    <a:lnTo>
                      <a:pt x="701" y="372"/>
                    </a:lnTo>
                    <a:lnTo>
                      <a:pt x="610" y="50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3635669" y="2122049"/>
                <a:ext cx="1976958" cy="976794"/>
              </a:xfrm>
              <a:custGeom>
                <a:avLst/>
                <a:gdLst>
                  <a:gd name="T0" fmla="*/ 0 w 832"/>
                  <a:gd name="T1" fmla="*/ 223 h 472"/>
                  <a:gd name="T2" fmla="*/ 53 w 832"/>
                  <a:gd name="T3" fmla="*/ 135 h 472"/>
                  <a:gd name="T4" fmla="*/ 58 w 832"/>
                  <a:gd name="T5" fmla="*/ 132 h 472"/>
                  <a:gd name="T6" fmla="*/ 67 w 832"/>
                  <a:gd name="T7" fmla="*/ 126 h 472"/>
                  <a:gd name="T8" fmla="*/ 83 w 832"/>
                  <a:gd name="T9" fmla="*/ 117 h 472"/>
                  <a:gd name="T10" fmla="*/ 104 w 832"/>
                  <a:gd name="T11" fmla="*/ 105 h 472"/>
                  <a:gd name="T12" fmla="*/ 129 w 832"/>
                  <a:gd name="T13" fmla="*/ 90 h 472"/>
                  <a:gd name="T14" fmla="*/ 161 w 832"/>
                  <a:gd name="T15" fmla="*/ 75 h 472"/>
                  <a:gd name="T16" fmla="*/ 193 w 832"/>
                  <a:gd name="T17" fmla="*/ 60 h 472"/>
                  <a:gd name="T18" fmla="*/ 232 w 832"/>
                  <a:gd name="T19" fmla="*/ 45 h 472"/>
                  <a:gd name="T20" fmla="*/ 273 w 832"/>
                  <a:gd name="T21" fmla="*/ 30 h 472"/>
                  <a:gd name="T22" fmla="*/ 314 w 832"/>
                  <a:gd name="T23" fmla="*/ 18 h 472"/>
                  <a:gd name="T24" fmla="*/ 359 w 832"/>
                  <a:gd name="T25" fmla="*/ 9 h 472"/>
                  <a:gd name="T26" fmla="*/ 405 w 832"/>
                  <a:gd name="T27" fmla="*/ 2 h 472"/>
                  <a:gd name="T28" fmla="*/ 452 w 832"/>
                  <a:gd name="T29" fmla="*/ 0 h 472"/>
                  <a:gd name="T30" fmla="*/ 458 w 832"/>
                  <a:gd name="T31" fmla="*/ 0 h 472"/>
                  <a:gd name="T32" fmla="*/ 471 w 832"/>
                  <a:gd name="T33" fmla="*/ 0 h 472"/>
                  <a:gd name="T34" fmla="*/ 493 w 832"/>
                  <a:gd name="T35" fmla="*/ 0 h 472"/>
                  <a:gd name="T36" fmla="*/ 522 w 832"/>
                  <a:gd name="T37" fmla="*/ 3 h 472"/>
                  <a:gd name="T38" fmla="*/ 554 w 832"/>
                  <a:gd name="T39" fmla="*/ 6 h 472"/>
                  <a:gd name="T40" fmla="*/ 590 w 832"/>
                  <a:gd name="T41" fmla="*/ 11 h 472"/>
                  <a:gd name="T42" fmla="*/ 629 w 832"/>
                  <a:gd name="T43" fmla="*/ 18 h 472"/>
                  <a:gd name="T44" fmla="*/ 668 w 832"/>
                  <a:gd name="T45" fmla="*/ 29 h 472"/>
                  <a:gd name="T46" fmla="*/ 705 w 832"/>
                  <a:gd name="T47" fmla="*/ 42 h 472"/>
                  <a:gd name="T48" fmla="*/ 741 w 832"/>
                  <a:gd name="T49" fmla="*/ 58 h 472"/>
                  <a:gd name="T50" fmla="*/ 772 w 832"/>
                  <a:gd name="T51" fmla="*/ 78 h 472"/>
                  <a:gd name="T52" fmla="*/ 798 w 832"/>
                  <a:gd name="T53" fmla="*/ 103 h 472"/>
                  <a:gd name="T54" fmla="*/ 801 w 832"/>
                  <a:gd name="T55" fmla="*/ 106 h 472"/>
                  <a:gd name="T56" fmla="*/ 807 w 832"/>
                  <a:gd name="T57" fmla="*/ 115 h 472"/>
                  <a:gd name="T58" fmla="*/ 814 w 832"/>
                  <a:gd name="T59" fmla="*/ 127 h 472"/>
                  <a:gd name="T60" fmla="*/ 822 w 832"/>
                  <a:gd name="T61" fmla="*/ 145 h 472"/>
                  <a:gd name="T62" fmla="*/ 829 w 832"/>
                  <a:gd name="T63" fmla="*/ 167 h 472"/>
                  <a:gd name="T64" fmla="*/ 832 w 832"/>
                  <a:gd name="T65" fmla="*/ 191 h 472"/>
                  <a:gd name="T66" fmla="*/ 832 w 832"/>
                  <a:gd name="T67" fmla="*/ 220 h 472"/>
                  <a:gd name="T68" fmla="*/ 825 w 832"/>
                  <a:gd name="T69" fmla="*/ 251 h 472"/>
                  <a:gd name="T70" fmla="*/ 810 w 832"/>
                  <a:gd name="T71" fmla="*/ 284 h 472"/>
                  <a:gd name="T72" fmla="*/ 808 w 832"/>
                  <a:gd name="T73" fmla="*/ 287 h 472"/>
                  <a:gd name="T74" fmla="*/ 802 w 832"/>
                  <a:gd name="T75" fmla="*/ 294 h 472"/>
                  <a:gd name="T76" fmla="*/ 792 w 832"/>
                  <a:gd name="T77" fmla="*/ 305 h 472"/>
                  <a:gd name="T78" fmla="*/ 780 w 832"/>
                  <a:gd name="T79" fmla="*/ 318 h 472"/>
                  <a:gd name="T80" fmla="*/ 763 w 832"/>
                  <a:gd name="T81" fmla="*/ 332 h 472"/>
                  <a:gd name="T82" fmla="*/ 745 w 832"/>
                  <a:gd name="T83" fmla="*/ 347 h 472"/>
                  <a:gd name="T84" fmla="*/ 725 w 832"/>
                  <a:gd name="T85" fmla="*/ 360 h 472"/>
                  <a:gd name="T86" fmla="*/ 701 w 832"/>
                  <a:gd name="T87" fmla="*/ 372 h 472"/>
                  <a:gd name="T88" fmla="*/ 610 w 832"/>
                  <a:gd name="T89" fmla="*/ 472 h 4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32"/>
                  <a:gd name="T136" fmla="*/ 0 h 472"/>
                  <a:gd name="T137" fmla="*/ 832 w 832"/>
                  <a:gd name="T138" fmla="*/ 472 h 4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32" h="472">
                    <a:moveTo>
                      <a:pt x="0" y="223"/>
                    </a:moveTo>
                    <a:lnTo>
                      <a:pt x="53" y="135"/>
                    </a:lnTo>
                    <a:lnTo>
                      <a:pt x="58" y="132"/>
                    </a:lnTo>
                    <a:lnTo>
                      <a:pt x="67" y="126"/>
                    </a:lnTo>
                    <a:lnTo>
                      <a:pt x="83" y="117"/>
                    </a:lnTo>
                    <a:lnTo>
                      <a:pt x="104" y="105"/>
                    </a:lnTo>
                    <a:lnTo>
                      <a:pt x="129" y="90"/>
                    </a:lnTo>
                    <a:lnTo>
                      <a:pt x="161" y="75"/>
                    </a:lnTo>
                    <a:lnTo>
                      <a:pt x="193" y="60"/>
                    </a:lnTo>
                    <a:lnTo>
                      <a:pt x="232" y="45"/>
                    </a:lnTo>
                    <a:lnTo>
                      <a:pt x="273" y="30"/>
                    </a:lnTo>
                    <a:lnTo>
                      <a:pt x="314" y="18"/>
                    </a:lnTo>
                    <a:lnTo>
                      <a:pt x="359" y="9"/>
                    </a:lnTo>
                    <a:lnTo>
                      <a:pt x="405" y="2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71" y="0"/>
                    </a:lnTo>
                    <a:lnTo>
                      <a:pt x="493" y="0"/>
                    </a:lnTo>
                    <a:lnTo>
                      <a:pt x="522" y="3"/>
                    </a:lnTo>
                    <a:lnTo>
                      <a:pt x="554" y="6"/>
                    </a:lnTo>
                    <a:lnTo>
                      <a:pt x="590" y="11"/>
                    </a:lnTo>
                    <a:lnTo>
                      <a:pt x="629" y="18"/>
                    </a:lnTo>
                    <a:lnTo>
                      <a:pt x="668" y="29"/>
                    </a:lnTo>
                    <a:lnTo>
                      <a:pt x="705" y="42"/>
                    </a:lnTo>
                    <a:lnTo>
                      <a:pt x="741" y="58"/>
                    </a:lnTo>
                    <a:lnTo>
                      <a:pt x="772" y="78"/>
                    </a:lnTo>
                    <a:lnTo>
                      <a:pt x="798" y="103"/>
                    </a:lnTo>
                    <a:lnTo>
                      <a:pt x="801" y="106"/>
                    </a:lnTo>
                    <a:lnTo>
                      <a:pt x="807" y="115"/>
                    </a:lnTo>
                    <a:lnTo>
                      <a:pt x="814" y="127"/>
                    </a:lnTo>
                    <a:lnTo>
                      <a:pt x="822" y="145"/>
                    </a:lnTo>
                    <a:lnTo>
                      <a:pt x="829" y="167"/>
                    </a:lnTo>
                    <a:lnTo>
                      <a:pt x="832" y="191"/>
                    </a:lnTo>
                    <a:lnTo>
                      <a:pt x="832" y="220"/>
                    </a:lnTo>
                    <a:lnTo>
                      <a:pt x="825" y="251"/>
                    </a:lnTo>
                    <a:lnTo>
                      <a:pt x="810" y="284"/>
                    </a:lnTo>
                    <a:lnTo>
                      <a:pt x="808" y="287"/>
                    </a:lnTo>
                    <a:lnTo>
                      <a:pt x="802" y="294"/>
                    </a:lnTo>
                    <a:lnTo>
                      <a:pt x="792" y="305"/>
                    </a:lnTo>
                    <a:lnTo>
                      <a:pt x="780" y="318"/>
                    </a:lnTo>
                    <a:lnTo>
                      <a:pt x="763" y="332"/>
                    </a:lnTo>
                    <a:lnTo>
                      <a:pt x="745" y="347"/>
                    </a:lnTo>
                    <a:lnTo>
                      <a:pt x="725" y="360"/>
                    </a:lnTo>
                    <a:lnTo>
                      <a:pt x="701" y="372"/>
                    </a:lnTo>
                    <a:lnTo>
                      <a:pt x="610" y="4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3649926" y="2208967"/>
                <a:ext cx="1962701" cy="889876"/>
              </a:xfrm>
              <a:custGeom>
                <a:avLst/>
                <a:gdLst>
                  <a:gd name="T0" fmla="*/ 0 w 826"/>
                  <a:gd name="T1" fmla="*/ 178 h 430"/>
                  <a:gd name="T2" fmla="*/ 47 w 826"/>
                  <a:gd name="T3" fmla="*/ 136 h 430"/>
                  <a:gd name="T4" fmla="*/ 52 w 826"/>
                  <a:gd name="T5" fmla="*/ 133 h 430"/>
                  <a:gd name="T6" fmla="*/ 61 w 826"/>
                  <a:gd name="T7" fmla="*/ 127 h 430"/>
                  <a:gd name="T8" fmla="*/ 77 w 826"/>
                  <a:gd name="T9" fmla="*/ 116 h 430"/>
                  <a:gd name="T10" fmla="*/ 98 w 826"/>
                  <a:gd name="T11" fmla="*/ 105 h 430"/>
                  <a:gd name="T12" fmla="*/ 123 w 826"/>
                  <a:gd name="T13" fmla="*/ 91 h 430"/>
                  <a:gd name="T14" fmla="*/ 155 w 826"/>
                  <a:gd name="T15" fmla="*/ 76 h 430"/>
                  <a:gd name="T16" fmla="*/ 187 w 826"/>
                  <a:gd name="T17" fmla="*/ 60 h 430"/>
                  <a:gd name="T18" fmla="*/ 226 w 826"/>
                  <a:gd name="T19" fmla="*/ 45 h 430"/>
                  <a:gd name="T20" fmla="*/ 267 w 826"/>
                  <a:gd name="T21" fmla="*/ 31 h 430"/>
                  <a:gd name="T22" fmla="*/ 308 w 826"/>
                  <a:gd name="T23" fmla="*/ 19 h 430"/>
                  <a:gd name="T24" fmla="*/ 353 w 826"/>
                  <a:gd name="T25" fmla="*/ 9 h 430"/>
                  <a:gd name="T26" fmla="*/ 399 w 826"/>
                  <a:gd name="T27" fmla="*/ 3 h 430"/>
                  <a:gd name="T28" fmla="*/ 446 w 826"/>
                  <a:gd name="T29" fmla="*/ 0 h 430"/>
                  <a:gd name="T30" fmla="*/ 452 w 826"/>
                  <a:gd name="T31" fmla="*/ 0 h 430"/>
                  <a:gd name="T32" fmla="*/ 465 w 826"/>
                  <a:gd name="T33" fmla="*/ 1 h 430"/>
                  <a:gd name="T34" fmla="*/ 487 w 826"/>
                  <a:gd name="T35" fmla="*/ 1 h 430"/>
                  <a:gd name="T36" fmla="*/ 516 w 826"/>
                  <a:gd name="T37" fmla="*/ 3 h 430"/>
                  <a:gd name="T38" fmla="*/ 548 w 826"/>
                  <a:gd name="T39" fmla="*/ 6 h 430"/>
                  <a:gd name="T40" fmla="*/ 584 w 826"/>
                  <a:gd name="T41" fmla="*/ 12 h 430"/>
                  <a:gd name="T42" fmla="*/ 623 w 826"/>
                  <a:gd name="T43" fmla="*/ 19 h 430"/>
                  <a:gd name="T44" fmla="*/ 662 w 826"/>
                  <a:gd name="T45" fmla="*/ 28 h 430"/>
                  <a:gd name="T46" fmla="*/ 699 w 826"/>
                  <a:gd name="T47" fmla="*/ 42 h 430"/>
                  <a:gd name="T48" fmla="*/ 735 w 826"/>
                  <a:gd name="T49" fmla="*/ 58 h 430"/>
                  <a:gd name="T50" fmla="*/ 766 w 826"/>
                  <a:gd name="T51" fmla="*/ 79 h 430"/>
                  <a:gd name="T52" fmla="*/ 792 w 826"/>
                  <a:gd name="T53" fmla="*/ 105 h 430"/>
                  <a:gd name="T54" fmla="*/ 795 w 826"/>
                  <a:gd name="T55" fmla="*/ 108 h 430"/>
                  <a:gd name="T56" fmla="*/ 801 w 826"/>
                  <a:gd name="T57" fmla="*/ 115 h 430"/>
                  <a:gd name="T58" fmla="*/ 808 w 826"/>
                  <a:gd name="T59" fmla="*/ 128 h 430"/>
                  <a:gd name="T60" fmla="*/ 816 w 826"/>
                  <a:gd name="T61" fmla="*/ 146 h 430"/>
                  <a:gd name="T62" fmla="*/ 823 w 826"/>
                  <a:gd name="T63" fmla="*/ 167 h 430"/>
                  <a:gd name="T64" fmla="*/ 826 w 826"/>
                  <a:gd name="T65" fmla="*/ 193 h 430"/>
                  <a:gd name="T66" fmla="*/ 826 w 826"/>
                  <a:gd name="T67" fmla="*/ 221 h 430"/>
                  <a:gd name="T68" fmla="*/ 819 w 826"/>
                  <a:gd name="T69" fmla="*/ 251 h 430"/>
                  <a:gd name="T70" fmla="*/ 804 w 826"/>
                  <a:gd name="T71" fmla="*/ 285 h 430"/>
                  <a:gd name="T72" fmla="*/ 802 w 826"/>
                  <a:gd name="T73" fmla="*/ 287 h 430"/>
                  <a:gd name="T74" fmla="*/ 796 w 826"/>
                  <a:gd name="T75" fmla="*/ 294 h 430"/>
                  <a:gd name="T76" fmla="*/ 786 w 826"/>
                  <a:gd name="T77" fmla="*/ 305 h 430"/>
                  <a:gd name="T78" fmla="*/ 774 w 826"/>
                  <a:gd name="T79" fmla="*/ 318 h 430"/>
                  <a:gd name="T80" fmla="*/ 757 w 826"/>
                  <a:gd name="T81" fmla="*/ 333 h 430"/>
                  <a:gd name="T82" fmla="*/ 739 w 826"/>
                  <a:gd name="T83" fmla="*/ 348 h 430"/>
                  <a:gd name="T84" fmla="*/ 719 w 826"/>
                  <a:gd name="T85" fmla="*/ 361 h 430"/>
                  <a:gd name="T86" fmla="*/ 695 w 826"/>
                  <a:gd name="T87" fmla="*/ 373 h 430"/>
                  <a:gd name="T88" fmla="*/ 604 w 826"/>
                  <a:gd name="T89" fmla="*/ 430 h 4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26"/>
                  <a:gd name="T136" fmla="*/ 0 h 430"/>
                  <a:gd name="T137" fmla="*/ 826 w 826"/>
                  <a:gd name="T138" fmla="*/ 430 h 43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26" h="430">
                    <a:moveTo>
                      <a:pt x="0" y="178"/>
                    </a:moveTo>
                    <a:lnTo>
                      <a:pt x="47" y="136"/>
                    </a:lnTo>
                    <a:lnTo>
                      <a:pt x="52" y="133"/>
                    </a:lnTo>
                    <a:lnTo>
                      <a:pt x="61" y="127"/>
                    </a:lnTo>
                    <a:lnTo>
                      <a:pt x="77" y="116"/>
                    </a:lnTo>
                    <a:lnTo>
                      <a:pt x="98" y="105"/>
                    </a:lnTo>
                    <a:lnTo>
                      <a:pt x="123" y="91"/>
                    </a:lnTo>
                    <a:lnTo>
                      <a:pt x="155" y="76"/>
                    </a:lnTo>
                    <a:lnTo>
                      <a:pt x="187" y="60"/>
                    </a:lnTo>
                    <a:lnTo>
                      <a:pt x="226" y="45"/>
                    </a:lnTo>
                    <a:lnTo>
                      <a:pt x="267" y="31"/>
                    </a:lnTo>
                    <a:lnTo>
                      <a:pt x="308" y="19"/>
                    </a:lnTo>
                    <a:lnTo>
                      <a:pt x="353" y="9"/>
                    </a:lnTo>
                    <a:lnTo>
                      <a:pt x="399" y="3"/>
                    </a:lnTo>
                    <a:lnTo>
                      <a:pt x="446" y="0"/>
                    </a:lnTo>
                    <a:lnTo>
                      <a:pt x="452" y="0"/>
                    </a:lnTo>
                    <a:lnTo>
                      <a:pt x="465" y="1"/>
                    </a:lnTo>
                    <a:lnTo>
                      <a:pt x="487" y="1"/>
                    </a:lnTo>
                    <a:lnTo>
                      <a:pt x="516" y="3"/>
                    </a:lnTo>
                    <a:lnTo>
                      <a:pt x="548" y="6"/>
                    </a:lnTo>
                    <a:lnTo>
                      <a:pt x="584" y="12"/>
                    </a:lnTo>
                    <a:lnTo>
                      <a:pt x="623" y="19"/>
                    </a:lnTo>
                    <a:lnTo>
                      <a:pt x="662" y="28"/>
                    </a:lnTo>
                    <a:lnTo>
                      <a:pt x="699" y="42"/>
                    </a:lnTo>
                    <a:lnTo>
                      <a:pt x="735" y="58"/>
                    </a:lnTo>
                    <a:lnTo>
                      <a:pt x="766" y="79"/>
                    </a:lnTo>
                    <a:lnTo>
                      <a:pt x="792" y="105"/>
                    </a:lnTo>
                    <a:lnTo>
                      <a:pt x="795" y="108"/>
                    </a:lnTo>
                    <a:lnTo>
                      <a:pt x="801" y="115"/>
                    </a:lnTo>
                    <a:lnTo>
                      <a:pt x="808" y="128"/>
                    </a:lnTo>
                    <a:lnTo>
                      <a:pt x="816" y="146"/>
                    </a:lnTo>
                    <a:lnTo>
                      <a:pt x="823" y="167"/>
                    </a:lnTo>
                    <a:lnTo>
                      <a:pt x="826" y="193"/>
                    </a:lnTo>
                    <a:lnTo>
                      <a:pt x="826" y="221"/>
                    </a:lnTo>
                    <a:lnTo>
                      <a:pt x="819" y="251"/>
                    </a:lnTo>
                    <a:lnTo>
                      <a:pt x="804" y="285"/>
                    </a:lnTo>
                    <a:lnTo>
                      <a:pt x="802" y="287"/>
                    </a:lnTo>
                    <a:lnTo>
                      <a:pt x="796" y="294"/>
                    </a:lnTo>
                    <a:lnTo>
                      <a:pt x="786" y="305"/>
                    </a:lnTo>
                    <a:lnTo>
                      <a:pt x="774" y="318"/>
                    </a:lnTo>
                    <a:lnTo>
                      <a:pt x="757" y="333"/>
                    </a:lnTo>
                    <a:lnTo>
                      <a:pt x="739" y="348"/>
                    </a:lnTo>
                    <a:lnTo>
                      <a:pt x="719" y="361"/>
                    </a:lnTo>
                    <a:lnTo>
                      <a:pt x="695" y="373"/>
                    </a:lnTo>
                    <a:lnTo>
                      <a:pt x="604" y="43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1905831" y="4750285"/>
                <a:ext cx="76037" cy="502883"/>
              </a:xfrm>
              <a:custGeom>
                <a:avLst/>
                <a:gdLst>
                  <a:gd name="T0" fmla="*/ 32 w 32"/>
                  <a:gd name="T1" fmla="*/ 0 h 243"/>
                  <a:gd name="T2" fmla="*/ 32 w 32"/>
                  <a:gd name="T3" fmla="*/ 240 h 243"/>
                  <a:gd name="T4" fmla="*/ 14 w 32"/>
                  <a:gd name="T5" fmla="*/ 243 h 243"/>
                  <a:gd name="T6" fmla="*/ 3 w 32"/>
                  <a:gd name="T7" fmla="*/ 243 h 243"/>
                  <a:gd name="T8" fmla="*/ 0 w 32"/>
                  <a:gd name="T9" fmla="*/ 243 h 243"/>
                  <a:gd name="T10" fmla="*/ 0 w 32"/>
                  <a:gd name="T11" fmla="*/ 1 h 243"/>
                  <a:gd name="T12" fmla="*/ 32 w 32"/>
                  <a:gd name="T13" fmla="*/ 0 h 2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43"/>
                  <a:gd name="T23" fmla="*/ 32 w 32"/>
                  <a:gd name="T24" fmla="*/ 243 h 2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43">
                    <a:moveTo>
                      <a:pt x="32" y="0"/>
                    </a:moveTo>
                    <a:lnTo>
                      <a:pt x="32" y="240"/>
                    </a:lnTo>
                    <a:lnTo>
                      <a:pt x="14" y="243"/>
                    </a:lnTo>
                    <a:lnTo>
                      <a:pt x="3" y="243"/>
                    </a:lnTo>
                    <a:lnTo>
                      <a:pt x="0" y="243"/>
                    </a:lnTo>
                    <a:lnTo>
                      <a:pt x="0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582314" y="4135651"/>
                <a:ext cx="734231" cy="589801"/>
              </a:xfrm>
              <a:custGeom>
                <a:avLst/>
                <a:gdLst>
                  <a:gd name="T0" fmla="*/ 136 w 309"/>
                  <a:gd name="T1" fmla="*/ 285 h 285"/>
                  <a:gd name="T2" fmla="*/ 103 w 309"/>
                  <a:gd name="T3" fmla="*/ 280 h 285"/>
                  <a:gd name="T4" fmla="*/ 75 w 309"/>
                  <a:gd name="T5" fmla="*/ 273 h 285"/>
                  <a:gd name="T6" fmla="*/ 54 w 309"/>
                  <a:gd name="T7" fmla="*/ 262 h 285"/>
                  <a:gd name="T8" fmla="*/ 36 w 309"/>
                  <a:gd name="T9" fmla="*/ 249 h 285"/>
                  <a:gd name="T10" fmla="*/ 23 w 309"/>
                  <a:gd name="T11" fmla="*/ 237 h 285"/>
                  <a:gd name="T12" fmla="*/ 12 w 309"/>
                  <a:gd name="T13" fmla="*/ 224 h 285"/>
                  <a:gd name="T14" fmla="*/ 6 w 309"/>
                  <a:gd name="T15" fmla="*/ 212 h 285"/>
                  <a:gd name="T16" fmla="*/ 2 w 309"/>
                  <a:gd name="T17" fmla="*/ 203 h 285"/>
                  <a:gd name="T18" fmla="*/ 0 w 309"/>
                  <a:gd name="T19" fmla="*/ 195 h 285"/>
                  <a:gd name="T20" fmla="*/ 0 w 309"/>
                  <a:gd name="T21" fmla="*/ 194 h 285"/>
                  <a:gd name="T22" fmla="*/ 0 w 309"/>
                  <a:gd name="T23" fmla="*/ 0 h 285"/>
                  <a:gd name="T24" fmla="*/ 309 w 309"/>
                  <a:gd name="T25" fmla="*/ 1 h 285"/>
                  <a:gd name="T26" fmla="*/ 309 w 309"/>
                  <a:gd name="T27" fmla="*/ 189 h 285"/>
                  <a:gd name="T28" fmla="*/ 303 w 309"/>
                  <a:gd name="T29" fmla="*/ 204 h 285"/>
                  <a:gd name="T30" fmla="*/ 296 w 309"/>
                  <a:gd name="T31" fmla="*/ 219 h 285"/>
                  <a:gd name="T32" fmla="*/ 290 w 309"/>
                  <a:gd name="T33" fmla="*/ 230 h 285"/>
                  <a:gd name="T34" fmla="*/ 284 w 309"/>
                  <a:gd name="T35" fmla="*/ 239 h 285"/>
                  <a:gd name="T36" fmla="*/ 282 w 309"/>
                  <a:gd name="T37" fmla="*/ 240 h 285"/>
                  <a:gd name="T38" fmla="*/ 266 w 309"/>
                  <a:gd name="T39" fmla="*/ 255 h 285"/>
                  <a:gd name="T40" fmla="*/ 245 w 309"/>
                  <a:gd name="T41" fmla="*/ 265 h 285"/>
                  <a:gd name="T42" fmla="*/ 221 w 309"/>
                  <a:gd name="T43" fmla="*/ 273 h 285"/>
                  <a:gd name="T44" fmla="*/ 196 w 309"/>
                  <a:gd name="T45" fmla="*/ 279 h 285"/>
                  <a:gd name="T46" fmla="*/ 173 w 309"/>
                  <a:gd name="T47" fmla="*/ 282 h 285"/>
                  <a:gd name="T48" fmla="*/ 154 w 309"/>
                  <a:gd name="T49" fmla="*/ 283 h 285"/>
                  <a:gd name="T50" fmla="*/ 140 w 309"/>
                  <a:gd name="T51" fmla="*/ 285 h 285"/>
                  <a:gd name="T52" fmla="*/ 136 w 309"/>
                  <a:gd name="T53" fmla="*/ 285 h 28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09"/>
                  <a:gd name="T82" fmla="*/ 0 h 285"/>
                  <a:gd name="T83" fmla="*/ 309 w 309"/>
                  <a:gd name="T84" fmla="*/ 285 h 28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09" h="285">
                    <a:moveTo>
                      <a:pt x="136" y="285"/>
                    </a:moveTo>
                    <a:lnTo>
                      <a:pt x="103" y="280"/>
                    </a:lnTo>
                    <a:lnTo>
                      <a:pt x="75" y="273"/>
                    </a:lnTo>
                    <a:lnTo>
                      <a:pt x="54" y="262"/>
                    </a:lnTo>
                    <a:lnTo>
                      <a:pt x="36" y="249"/>
                    </a:lnTo>
                    <a:lnTo>
                      <a:pt x="23" y="237"/>
                    </a:lnTo>
                    <a:lnTo>
                      <a:pt x="12" y="224"/>
                    </a:lnTo>
                    <a:lnTo>
                      <a:pt x="6" y="212"/>
                    </a:lnTo>
                    <a:lnTo>
                      <a:pt x="2" y="203"/>
                    </a:lnTo>
                    <a:lnTo>
                      <a:pt x="0" y="195"/>
                    </a:lnTo>
                    <a:lnTo>
                      <a:pt x="0" y="194"/>
                    </a:lnTo>
                    <a:lnTo>
                      <a:pt x="0" y="0"/>
                    </a:lnTo>
                    <a:lnTo>
                      <a:pt x="309" y="1"/>
                    </a:lnTo>
                    <a:lnTo>
                      <a:pt x="309" y="189"/>
                    </a:lnTo>
                    <a:lnTo>
                      <a:pt x="303" y="204"/>
                    </a:lnTo>
                    <a:lnTo>
                      <a:pt x="296" y="219"/>
                    </a:lnTo>
                    <a:lnTo>
                      <a:pt x="290" y="230"/>
                    </a:lnTo>
                    <a:lnTo>
                      <a:pt x="284" y="239"/>
                    </a:lnTo>
                    <a:lnTo>
                      <a:pt x="282" y="240"/>
                    </a:lnTo>
                    <a:lnTo>
                      <a:pt x="266" y="255"/>
                    </a:lnTo>
                    <a:lnTo>
                      <a:pt x="245" y="265"/>
                    </a:lnTo>
                    <a:lnTo>
                      <a:pt x="221" y="273"/>
                    </a:lnTo>
                    <a:lnTo>
                      <a:pt x="196" y="279"/>
                    </a:lnTo>
                    <a:lnTo>
                      <a:pt x="173" y="282"/>
                    </a:lnTo>
                    <a:lnTo>
                      <a:pt x="154" y="283"/>
                    </a:lnTo>
                    <a:lnTo>
                      <a:pt x="140" y="285"/>
                    </a:lnTo>
                    <a:lnTo>
                      <a:pt x="136" y="2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582314" y="4135651"/>
                <a:ext cx="734231" cy="589801"/>
              </a:xfrm>
              <a:custGeom>
                <a:avLst/>
                <a:gdLst>
                  <a:gd name="T0" fmla="*/ 136 w 309"/>
                  <a:gd name="T1" fmla="*/ 285 h 285"/>
                  <a:gd name="T2" fmla="*/ 103 w 309"/>
                  <a:gd name="T3" fmla="*/ 280 h 285"/>
                  <a:gd name="T4" fmla="*/ 75 w 309"/>
                  <a:gd name="T5" fmla="*/ 273 h 285"/>
                  <a:gd name="T6" fmla="*/ 54 w 309"/>
                  <a:gd name="T7" fmla="*/ 262 h 285"/>
                  <a:gd name="T8" fmla="*/ 36 w 309"/>
                  <a:gd name="T9" fmla="*/ 249 h 285"/>
                  <a:gd name="T10" fmla="*/ 23 w 309"/>
                  <a:gd name="T11" fmla="*/ 237 h 285"/>
                  <a:gd name="T12" fmla="*/ 12 w 309"/>
                  <a:gd name="T13" fmla="*/ 224 h 285"/>
                  <a:gd name="T14" fmla="*/ 6 w 309"/>
                  <a:gd name="T15" fmla="*/ 212 h 285"/>
                  <a:gd name="T16" fmla="*/ 2 w 309"/>
                  <a:gd name="T17" fmla="*/ 203 h 285"/>
                  <a:gd name="T18" fmla="*/ 0 w 309"/>
                  <a:gd name="T19" fmla="*/ 195 h 285"/>
                  <a:gd name="T20" fmla="*/ 0 w 309"/>
                  <a:gd name="T21" fmla="*/ 194 h 285"/>
                  <a:gd name="T22" fmla="*/ 0 w 309"/>
                  <a:gd name="T23" fmla="*/ 0 h 285"/>
                  <a:gd name="T24" fmla="*/ 309 w 309"/>
                  <a:gd name="T25" fmla="*/ 1 h 285"/>
                  <a:gd name="T26" fmla="*/ 309 w 309"/>
                  <a:gd name="T27" fmla="*/ 189 h 285"/>
                  <a:gd name="T28" fmla="*/ 303 w 309"/>
                  <a:gd name="T29" fmla="*/ 204 h 285"/>
                  <a:gd name="T30" fmla="*/ 296 w 309"/>
                  <a:gd name="T31" fmla="*/ 219 h 285"/>
                  <a:gd name="T32" fmla="*/ 290 w 309"/>
                  <a:gd name="T33" fmla="*/ 230 h 285"/>
                  <a:gd name="T34" fmla="*/ 284 w 309"/>
                  <a:gd name="T35" fmla="*/ 239 h 285"/>
                  <a:gd name="T36" fmla="*/ 282 w 309"/>
                  <a:gd name="T37" fmla="*/ 240 h 285"/>
                  <a:gd name="T38" fmla="*/ 266 w 309"/>
                  <a:gd name="T39" fmla="*/ 255 h 285"/>
                  <a:gd name="T40" fmla="*/ 245 w 309"/>
                  <a:gd name="T41" fmla="*/ 265 h 285"/>
                  <a:gd name="T42" fmla="*/ 221 w 309"/>
                  <a:gd name="T43" fmla="*/ 273 h 285"/>
                  <a:gd name="T44" fmla="*/ 196 w 309"/>
                  <a:gd name="T45" fmla="*/ 279 h 285"/>
                  <a:gd name="T46" fmla="*/ 173 w 309"/>
                  <a:gd name="T47" fmla="*/ 282 h 285"/>
                  <a:gd name="T48" fmla="*/ 154 w 309"/>
                  <a:gd name="T49" fmla="*/ 283 h 285"/>
                  <a:gd name="T50" fmla="*/ 140 w 309"/>
                  <a:gd name="T51" fmla="*/ 285 h 285"/>
                  <a:gd name="T52" fmla="*/ 136 w 309"/>
                  <a:gd name="T53" fmla="*/ 285 h 28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09"/>
                  <a:gd name="T82" fmla="*/ 0 h 285"/>
                  <a:gd name="T83" fmla="*/ 309 w 309"/>
                  <a:gd name="T84" fmla="*/ 285 h 28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09" h="285">
                    <a:moveTo>
                      <a:pt x="136" y="285"/>
                    </a:moveTo>
                    <a:lnTo>
                      <a:pt x="103" y="280"/>
                    </a:lnTo>
                    <a:lnTo>
                      <a:pt x="75" y="273"/>
                    </a:lnTo>
                    <a:lnTo>
                      <a:pt x="54" y="262"/>
                    </a:lnTo>
                    <a:lnTo>
                      <a:pt x="36" y="249"/>
                    </a:lnTo>
                    <a:lnTo>
                      <a:pt x="23" y="237"/>
                    </a:lnTo>
                    <a:lnTo>
                      <a:pt x="12" y="224"/>
                    </a:lnTo>
                    <a:lnTo>
                      <a:pt x="6" y="212"/>
                    </a:lnTo>
                    <a:lnTo>
                      <a:pt x="2" y="203"/>
                    </a:lnTo>
                    <a:lnTo>
                      <a:pt x="0" y="195"/>
                    </a:lnTo>
                    <a:lnTo>
                      <a:pt x="0" y="194"/>
                    </a:lnTo>
                    <a:lnTo>
                      <a:pt x="0" y="0"/>
                    </a:lnTo>
                    <a:lnTo>
                      <a:pt x="309" y="1"/>
                    </a:lnTo>
                    <a:lnTo>
                      <a:pt x="309" y="189"/>
                    </a:lnTo>
                    <a:lnTo>
                      <a:pt x="303" y="204"/>
                    </a:lnTo>
                    <a:lnTo>
                      <a:pt x="296" y="219"/>
                    </a:lnTo>
                    <a:lnTo>
                      <a:pt x="290" y="230"/>
                    </a:lnTo>
                    <a:lnTo>
                      <a:pt x="284" y="239"/>
                    </a:lnTo>
                    <a:lnTo>
                      <a:pt x="282" y="240"/>
                    </a:lnTo>
                    <a:lnTo>
                      <a:pt x="266" y="255"/>
                    </a:lnTo>
                    <a:lnTo>
                      <a:pt x="245" y="265"/>
                    </a:lnTo>
                    <a:lnTo>
                      <a:pt x="221" y="273"/>
                    </a:lnTo>
                    <a:lnTo>
                      <a:pt x="196" y="279"/>
                    </a:lnTo>
                    <a:lnTo>
                      <a:pt x="173" y="282"/>
                    </a:lnTo>
                    <a:lnTo>
                      <a:pt x="154" y="283"/>
                    </a:lnTo>
                    <a:lnTo>
                      <a:pt x="140" y="285"/>
                    </a:lnTo>
                    <a:lnTo>
                      <a:pt x="136" y="285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622709" y="4135651"/>
                <a:ext cx="655818" cy="585662"/>
              </a:xfrm>
              <a:custGeom>
                <a:avLst/>
                <a:gdLst>
                  <a:gd name="T0" fmla="*/ 123 w 276"/>
                  <a:gd name="T1" fmla="*/ 283 h 283"/>
                  <a:gd name="T2" fmla="*/ 94 w 276"/>
                  <a:gd name="T3" fmla="*/ 280 h 283"/>
                  <a:gd name="T4" fmla="*/ 70 w 276"/>
                  <a:gd name="T5" fmla="*/ 273 h 283"/>
                  <a:gd name="T6" fmla="*/ 49 w 276"/>
                  <a:gd name="T7" fmla="*/ 264 h 283"/>
                  <a:gd name="T8" fmla="*/ 34 w 276"/>
                  <a:gd name="T9" fmla="*/ 253 h 283"/>
                  <a:gd name="T10" fmla="*/ 22 w 276"/>
                  <a:gd name="T11" fmla="*/ 241 h 283"/>
                  <a:gd name="T12" fmla="*/ 13 w 276"/>
                  <a:gd name="T13" fmla="*/ 231 h 283"/>
                  <a:gd name="T14" fmla="*/ 7 w 276"/>
                  <a:gd name="T15" fmla="*/ 221 h 283"/>
                  <a:gd name="T16" fmla="*/ 3 w 276"/>
                  <a:gd name="T17" fmla="*/ 212 h 283"/>
                  <a:gd name="T18" fmla="*/ 1 w 276"/>
                  <a:gd name="T19" fmla="*/ 206 h 283"/>
                  <a:gd name="T20" fmla="*/ 0 w 276"/>
                  <a:gd name="T21" fmla="*/ 204 h 283"/>
                  <a:gd name="T22" fmla="*/ 0 w 276"/>
                  <a:gd name="T23" fmla="*/ 0 h 283"/>
                  <a:gd name="T24" fmla="*/ 276 w 276"/>
                  <a:gd name="T25" fmla="*/ 1 h 283"/>
                  <a:gd name="T26" fmla="*/ 276 w 276"/>
                  <a:gd name="T27" fmla="*/ 182 h 283"/>
                  <a:gd name="T28" fmla="*/ 270 w 276"/>
                  <a:gd name="T29" fmla="*/ 195 h 283"/>
                  <a:gd name="T30" fmla="*/ 264 w 276"/>
                  <a:gd name="T31" fmla="*/ 209 h 283"/>
                  <a:gd name="T32" fmla="*/ 258 w 276"/>
                  <a:gd name="T33" fmla="*/ 219 h 283"/>
                  <a:gd name="T34" fmla="*/ 253 w 276"/>
                  <a:gd name="T35" fmla="*/ 227 h 283"/>
                  <a:gd name="T36" fmla="*/ 252 w 276"/>
                  <a:gd name="T37" fmla="*/ 230 h 283"/>
                  <a:gd name="T38" fmla="*/ 238 w 276"/>
                  <a:gd name="T39" fmla="*/ 243 h 283"/>
                  <a:gd name="T40" fmla="*/ 219 w 276"/>
                  <a:gd name="T41" fmla="*/ 253 h 283"/>
                  <a:gd name="T42" fmla="*/ 198 w 276"/>
                  <a:gd name="T43" fmla="*/ 262 h 283"/>
                  <a:gd name="T44" fmla="*/ 177 w 276"/>
                  <a:gd name="T45" fmla="*/ 270 h 283"/>
                  <a:gd name="T46" fmla="*/ 156 w 276"/>
                  <a:gd name="T47" fmla="*/ 276 h 283"/>
                  <a:gd name="T48" fmla="*/ 140 w 276"/>
                  <a:gd name="T49" fmla="*/ 280 h 283"/>
                  <a:gd name="T50" fmla="*/ 128 w 276"/>
                  <a:gd name="T51" fmla="*/ 282 h 283"/>
                  <a:gd name="T52" fmla="*/ 123 w 276"/>
                  <a:gd name="T53" fmla="*/ 283 h 2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6"/>
                  <a:gd name="T82" fmla="*/ 0 h 283"/>
                  <a:gd name="T83" fmla="*/ 276 w 276"/>
                  <a:gd name="T84" fmla="*/ 283 h 28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6" h="283">
                    <a:moveTo>
                      <a:pt x="123" y="283"/>
                    </a:moveTo>
                    <a:lnTo>
                      <a:pt x="94" y="280"/>
                    </a:lnTo>
                    <a:lnTo>
                      <a:pt x="70" y="273"/>
                    </a:lnTo>
                    <a:lnTo>
                      <a:pt x="49" y="264"/>
                    </a:lnTo>
                    <a:lnTo>
                      <a:pt x="34" y="253"/>
                    </a:lnTo>
                    <a:lnTo>
                      <a:pt x="22" y="241"/>
                    </a:lnTo>
                    <a:lnTo>
                      <a:pt x="13" y="231"/>
                    </a:lnTo>
                    <a:lnTo>
                      <a:pt x="7" y="221"/>
                    </a:lnTo>
                    <a:lnTo>
                      <a:pt x="3" y="212"/>
                    </a:lnTo>
                    <a:lnTo>
                      <a:pt x="1" y="206"/>
                    </a:lnTo>
                    <a:lnTo>
                      <a:pt x="0" y="204"/>
                    </a:lnTo>
                    <a:lnTo>
                      <a:pt x="0" y="0"/>
                    </a:lnTo>
                    <a:lnTo>
                      <a:pt x="276" y="1"/>
                    </a:lnTo>
                    <a:lnTo>
                      <a:pt x="276" y="182"/>
                    </a:lnTo>
                    <a:lnTo>
                      <a:pt x="270" y="195"/>
                    </a:lnTo>
                    <a:lnTo>
                      <a:pt x="264" y="209"/>
                    </a:lnTo>
                    <a:lnTo>
                      <a:pt x="258" y="219"/>
                    </a:lnTo>
                    <a:lnTo>
                      <a:pt x="253" y="227"/>
                    </a:lnTo>
                    <a:lnTo>
                      <a:pt x="252" y="230"/>
                    </a:lnTo>
                    <a:lnTo>
                      <a:pt x="238" y="243"/>
                    </a:lnTo>
                    <a:lnTo>
                      <a:pt x="219" y="253"/>
                    </a:lnTo>
                    <a:lnTo>
                      <a:pt x="198" y="262"/>
                    </a:lnTo>
                    <a:lnTo>
                      <a:pt x="177" y="270"/>
                    </a:lnTo>
                    <a:lnTo>
                      <a:pt x="156" y="276"/>
                    </a:lnTo>
                    <a:lnTo>
                      <a:pt x="140" y="280"/>
                    </a:lnTo>
                    <a:lnTo>
                      <a:pt x="128" y="282"/>
                    </a:lnTo>
                    <a:lnTo>
                      <a:pt x="123" y="283"/>
                    </a:lnTo>
                    <a:close/>
                  </a:path>
                </a:pathLst>
              </a:custGeom>
              <a:solidFill>
                <a:srgbClr val="202020"/>
              </a:solidFill>
              <a:ln w="0">
                <a:solidFill>
                  <a:srgbClr val="2020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663104" y="4137720"/>
                <a:ext cx="575028" cy="581523"/>
              </a:xfrm>
              <a:custGeom>
                <a:avLst/>
                <a:gdLst>
                  <a:gd name="T0" fmla="*/ 112 w 242"/>
                  <a:gd name="T1" fmla="*/ 281 h 281"/>
                  <a:gd name="T2" fmla="*/ 82 w 242"/>
                  <a:gd name="T3" fmla="*/ 278 h 281"/>
                  <a:gd name="T4" fmla="*/ 60 w 242"/>
                  <a:gd name="T5" fmla="*/ 272 h 281"/>
                  <a:gd name="T6" fmla="*/ 41 w 242"/>
                  <a:gd name="T7" fmla="*/ 263 h 281"/>
                  <a:gd name="T8" fmla="*/ 26 w 242"/>
                  <a:gd name="T9" fmla="*/ 252 h 281"/>
                  <a:gd name="T10" fmla="*/ 15 w 242"/>
                  <a:gd name="T11" fmla="*/ 240 h 281"/>
                  <a:gd name="T12" fmla="*/ 8 w 242"/>
                  <a:gd name="T13" fmla="*/ 230 h 281"/>
                  <a:gd name="T14" fmla="*/ 3 w 242"/>
                  <a:gd name="T15" fmla="*/ 223 h 281"/>
                  <a:gd name="T16" fmla="*/ 0 w 242"/>
                  <a:gd name="T17" fmla="*/ 217 h 281"/>
                  <a:gd name="T18" fmla="*/ 0 w 242"/>
                  <a:gd name="T19" fmla="*/ 214 h 281"/>
                  <a:gd name="T20" fmla="*/ 0 w 242"/>
                  <a:gd name="T21" fmla="*/ 0 h 281"/>
                  <a:gd name="T22" fmla="*/ 242 w 242"/>
                  <a:gd name="T23" fmla="*/ 0 h 281"/>
                  <a:gd name="T24" fmla="*/ 242 w 242"/>
                  <a:gd name="T25" fmla="*/ 172 h 281"/>
                  <a:gd name="T26" fmla="*/ 238 w 242"/>
                  <a:gd name="T27" fmla="*/ 184 h 281"/>
                  <a:gd name="T28" fmla="*/ 232 w 242"/>
                  <a:gd name="T29" fmla="*/ 197 h 281"/>
                  <a:gd name="T30" fmla="*/ 227 w 242"/>
                  <a:gd name="T31" fmla="*/ 208 h 281"/>
                  <a:gd name="T32" fmla="*/ 223 w 242"/>
                  <a:gd name="T33" fmla="*/ 215 h 281"/>
                  <a:gd name="T34" fmla="*/ 221 w 242"/>
                  <a:gd name="T35" fmla="*/ 218 h 281"/>
                  <a:gd name="T36" fmla="*/ 209 w 242"/>
                  <a:gd name="T37" fmla="*/ 230 h 281"/>
                  <a:gd name="T38" fmla="*/ 194 w 242"/>
                  <a:gd name="T39" fmla="*/ 240 h 281"/>
                  <a:gd name="T40" fmla="*/ 176 w 242"/>
                  <a:gd name="T41" fmla="*/ 251 h 281"/>
                  <a:gd name="T42" fmla="*/ 157 w 242"/>
                  <a:gd name="T43" fmla="*/ 261 h 281"/>
                  <a:gd name="T44" fmla="*/ 141 w 242"/>
                  <a:gd name="T45" fmla="*/ 269 h 281"/>
                  <a:gd name="T46" fmla="*/ 126 w 242"/>
                  <a:gd name="T47" fmla="*/ 275 h 281"/>
                  <a:gd name="T48" fmla="*/ 115 w 242"/>
                  <a:gd name="T49" fmla="*/ 279 h 281"/>
                  <a:gd name="T50" fmla="*/ 112 w 242"/>
                  <a:gd name="T51" fmla="*/ 281 h 2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2"/>
                  <a:gd name="T79" fmla="*/ 0 h 281"/>
                  <a:gd name="T80" fmla="*/ 242 w 242"/>
                  <a:gd name="T81" fmla="*/ 281 h 2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2" h="281">
                    <a:moveTo>
                      <a:pt x="112" y="281"/>
                    </a:moveTo>
                    <a:lnTo>
                      <a:pt x="82" y="278"/>
                    </a:lnTo>
                    <a:lnTo>
                      <a:pt x="60" y="272"/>
                    </a:lnTo>
                    <a:lnTo>
                      <a:pt x="41" y="263"/>
                    </a:lnTo>
                    <a:lnTo>
                      <a:pt x="26" y="252"/>
                    </a:lnTo>
                    <a:lnTo>
                      <a:pt x="15" y="240"/>
                    </a:lnTo>
                    <a:lnTo>
                      <a:pt x="8" y="230"/>
                    </a:lnTo>
                    <a:lnTo>
                      <a:pt x="3" y="223"/>
                    </a:lnTo>
                    <a:lnTo>
                      <a:pt x="0" y="217"/>
                    </a:lnTo>
                    <a:lnTo>
                      <a:pt x="0" y="214"/>
                    </a:lnTo>
                    <a:lnTo>
                      <a:pt x="0" y="0"/>
                    </a:lnTo>
                    <a:lnTo>
                      <a:pt x="242" y="0"/>
                    </a:lnTo>
                    <a:lnTo>
                      <a:pt x="242" y="172"/>
                    </a:lnTo>
                    <a:lnTo>
                      <a:pt x="238" y="184"/>
                    </a:lnTo>
                    <a:lnTo>
                      <a:pt x="232" y="197"/>
                    </a:lnTo>
                    <a:lnTo>
                      <a:pt x="227" y="208"/>
                    </a:lnTo>
                    <a:lnTo>
                      <a:pt x="223" y="215"/>
                    </a:lnTo>
                    <a:lnTo>
                      <a:pt x="221" y="218"/>
                    </a:lnTo>
                    <a:lnTo>
                      <a:pt x="209" y="230"/>
                    </a:lnTo>
                    <a:lnTo>
                      <a:pt x="194" y="240"/>
                    </a:lnTo>
                    <a:lnTo>
                      <a:pt x="176" y="251"/>
                    </a:lnTo>
                    <a:lnTo>
                      <a:pt x="157" y="261"/>
                    </a:lnTo>
                    <a:lnTo>
                      <a:pt x="141" y="269"/>
                    </a:lnTo>
                    <a:lnTo>
                      <a:pt x="126" y="275"/>
                    </a:lnTo>
                    <a:lnTo>
                      <a:pt x="115" y="279"/>
                    </a:lnTo>
                    <a:lnTo>
                      <a:pt x="112" y="281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705874" y="4137720"/>
                <a:ext cx="494240" cy="577384"/>
              </a:xfrm>
              <a:custGeom>
                <a:avLst/>
                <a:gdLst>
                  <a:gd name="T0" fmla="*/ 99 w 208"/>
                  <a:gd name="T1" fmla="*/ 279 h 279"/>
                  <a:gd name="T2" fmla="*/ 70 w 208"/>
                  <a:gd name="T3" fmla="*/ 276 h 279"/>
                  <a:gd name="T4" fmla="*/ 48 w 208"/>
                  <a:gd name="T5" fmla="*/ 270 h 279"/>
                  <a:gd name="T6" fmla="*/ 32 w 208"/>
                  <a:gd name="T7" fmla="*/ 261 h 279"/>
                  <a:gd name="T8" fmla="*/ 18 w 208"/>
                  <a:gd name="T9" fmla="*/ 252 h 279"/>
                  <a:gd name="T10" fmla="*/ 9 w 208"/>
                  <a:gd name="T11" fmla="*/ 242 h 279"/>
                  <a:gd name="T12" fmla="*/ 3 w 208"/>
                  <a:gd name="T13" fmla="*/ 233 h 279"/>
                  <a:gd name="T14" fmla="*/ 0 w 208"/>
                  <a:gd name="T15" fmla="*/ 227 h 279"/>
                  <a:gd name="T16" fmla="*/ 0 w 208"/>
                  <a:gd name="T17" fmla="*/ 226 h 279"/>
                  <a:gd name="T18" fmla="*/ 0 w 208"/>
                  <a:gd name="T19" fmla="*/ 0 h 279"/>
                  <a:gd name="T20" fmla="*/ 208 w 208"/>
                  <a:gd name="T21" fmla="*/ 0 h 279"/>
                  <a:gd name="T22" fmla="*/ 208 w 208"/>
                  <a:gd name="T23" fmla="*/ 164 h 279"/>
                  <a:gd name="T24" fmla="*/ 203 w 208"/>
                  <a:gd name="T25" fmla="*/ 175 h 279"/>
                  <a:gd name="T26" fmla="*/ 199 w 208"/>
                  <a:gd name="T27" fmla="*/ 187 h 279"/>
                  <a:gd name="T28" fmla="*/ 194 w 208"/>
                  <a:gd name="T29" fmla="*/ 196 h 279"/>
                  <a:gd name="T30" fmla="*/ 191 w 208"/>
                  <a:gd name="T31" fmla="*/ 203 h 279"/>
                  <a:gd name="T32" fmla="*/ 191 w 208"/>
                  <a:gd name="T33" fmla="*/ 206 h 279"/>
                  <a:gd name="T34" fmla="*/ 181 w 208"/>
                  <a:gd name="T35" fmla="*/ 218 h 279"/>
                  <a:gd name="T36" fmla="*/ 167 w 208"/>
                  <a:gd name="T37" fmla="*/ 229 h 279"/>
                  <a:gd name="T38" fmla="*/ 153 w 208"/>
                  <a:gd name="T39" fmla="*/ 242 h 279"/>
                  <a:gd name="T40" fmla="*/ 138 w 208"/>
                  <a:gd name="T41" fmla="*/ 254 h 279"/>
                  <a:gd name="T42" fmla="*/ 123 w 208"/>
                  <a:gd name="T43" fmla="*/ 264 h 279"/>
                  <a:gd name="T44" fmla="*/ 111 w 208"/>
                  <a:gd name="T45" fmla="*/ 272 h 279"/>
                  <a:gd name="T46" fmla="*/ 102 w 208"/>
                  <a:gd name="T47" fmla="*/ 278 h 279"/>
                  <a:gd name="T48" fmla="*/ 99 w 208"/>
                  <a:gd name="T49" fmla="*/ 279 h 2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8"/>
                  <a:gd name="T76" fmla="*/ 0 h 279"/>
                  <a:gd name="T77" fmla="*/ 208 w 208"/>
                  <a:gd name="T78" fmla="*/ 279 h 27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8" h="279">
                    <a:moveTo>
                      <a:pt x="99" y="279"/>
                    </a:moveTo>
                    <a:lnTo>
                      <a:pt x="70" y="276"/>
                    </a:lnTo>
                    <a:lnTo>
                      <a:pt x="48" y="270"/>
                    </a:lnTo>
                    <a:lnTo>
                      <a:pt x="32" y="261"/>
                    </a:lnTo>
                    <a:lnTo>
                      <a:pt x="18" y="252"/>
                    </a:lnTo>
                    <a:lnTo>
                      <a:pt x="9" y="242"/>
                    </a:lnTo>
                    <a:lnTo>
                      <a:pt x="3" y="233"/>
                    </a:lnTo>
                    <a:lnTo>
                      <a:pt x="0" y="227"/>
                    </a:lnTo>
                    <a:lnTo>
                      <a:pt x="0" y="226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164"/>
                    </a:lnTo>
                    <a:lnTo>
                      <a:pt x="203" y="175"/>
                    </a:lnTo>
                    <a:lnTo>
                      <a:pt x="199" y="187"/>
                    </a:lnTo>
                    <a:lnTo>
                      <a:pt x="194" y="196"/>
                    </a:lnTo>
                    <a:lnTo>
                      <a:pt x="191" y="203"/>
                    </a:lnTo>
                    <a:lnTo>
                      <a:pt x="191" y="206"/>
                    </a:lnTo>
                    <a:lnTo>
                      <a:pt x="181" y="218"/>
                    </a:lnTo>
                    <a:lnTo>
                      <a:pt x="167" y="229"/>
                    </a:lnTo>
                    <a:lnTo>
                      <a:pt x="153" y="242"/>
                    </a:lnTo>
                    <a:lnTo>
                      <a:pt x="138" y="254"/>
                    </a:lnTo>
                    <a:lnTo>
                      <a:pt x="123" y="264"/>
                    </a:lnTo>
                    <a:lnTo>
                      <a:pt x="111" y="272"/>
                    </a:lnTo>
                    <a:lnTo>
                      <a:pt x="102" y="278"/>
                    </a:lnTo>
                    <a:lnTo>
                      <a:pt x="99" y="279"/>
                    </a:lnTo>
                    <a:close/>
                  </a:path>
                </a:pathLst>
              </a:custGeom>
              <a:solidFill>
                <a:srgbClr val="606060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748645" y="4137720"/>
                <a:ext cx="411074" cy="577384"/>
              </a:xfrm>
              <a:custGeom>
                <a:avLst/>
                <a:gdLst>
                  <a:gd name="T0" fmla="*/ 87 w 173"/>
                  <a:gd name="T1" fmla="*/ 279 h 279"/>
                  <a:gd name="T2" fmla="*/ 63 w 173"/>
                  <a:gd name="T3" fmla="*/ 276 h 279"/>
                  <a:gd name="T4" fmla="*/ 44 w 173"/>
                  <a:gd name="T5" fmla="*/ 272 h 279"/>
                  <a:gd name="T6" fmla="*/ 27 w 173"/>
                  <a:gd name="T7" fmla="*/ 264 h 279"/>
                  <a:gd name="T8" fmla="*/ 17 w 173"/>
                  <a:gd name="T9" fmla="*/ 257 h 279"/>
                  <a:gd name="T10" fmla="*/ 8 w 173"/>
                  <a:gd name="T11" fmla="*/ 249 h 279"/>
                  <a:gd name="T12" fmla="*/ 3 w 173"/>
                  <a:gd name="T13" fmla="*/ 242 h 279"/>
                  <a:gd name="T14" fmla="*/ 0 w 173"/>
                  <a:gd name="T15" fmla="*/ 238 h 279"/>
                  <a:gd name="T16" fmla="*/ 0 w 173"/>
                  <a:gd name="T17" fmla="*/ 236 h 279"/>
                  <a:gd name="T18" fmla="*/ 0 w 173"/>
                  <a:gd name="T19" fmla="*/ 0 h 279"/>
                  <a:gd name="T20" fmla="*/ 173 w 173"/>
                  <a:gd name="T21" fmla="*/ 0 h 279"/>
                  <a:gd name="T22" fmla="*/ 173 w 173"/>
                  <a:gd name="T23" fmla="*/ 155 h 279"/>
                  <a:gd name="T24" fmla="*/ 170 w 173"/>
                  <a:gd name="T25" fmla="*/ 166 h 279"/>
                  <a:gd name="T26" fmla="*/ 166 w 173"/>
                  <a:gd name="T27" fmla="*/ 175 h 279"/>
                  <a:gd name="T28" fmla="*/ 163 w 173"/>
                  <a:gd name="T29" fmla="*/ 185 h 279"/>
                  <a:gd name="T30" fmla="*/ 160 w 173"/>
                  <a:gd name="T31" fmla="*/ 193 h 279"/>
                  <a:gd name="T32" fmla="*/ 160 w 173"/>
                  <a:gd name="T33" fmla="*/ 196 h 279"/>
                  <a:gd name="T34" fmla="*/ 151 w 173"/>
                  <a:gd name="T35" fmla="*/ 205 h 279"/>
                  <a:gd name="T36" fmla="*/ 140 w 173"/>
                  <a:gd name="T37" fmla="*/ 218 h 279"/>
                  <a:gd name="T38" fmla="*/ 129 w 173"/>
                  <a:gd name="T39" fmla="*/ 232 h 279"/>
                  <a:gd name="T40" fmla="*/ 117 w 173"/>
                  <a:gd name="T41" fmla="*/ 245 h 279"/>
                  <a:gd name="T42" fmla="*/ 105 w 173"/>
                  <a:gd name="T43" fmla="*/ 258 h 279"/>
                  <a:gd name="T44" fmla="*/ 96 w 173"/>
                  <a:gd name="T45" fmla="*/ 269 h 279"/>
                  <a:gd name="T46" fmla="*/ 88 w 173"/>
                  <a:gd name="T47" fmla="*/ 276 h 279"/>
                  <a:gd name="T48" fmla="*/ 87 w 173"/>
                  <a:gd name="T49" fmla="*/ 279 h 2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279"/>
                  <a:gd name="T77" fmla="*/ 173 w 173"/>
                  <a:gd name="T78" fmla="*/ 279 h 27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279">
                    <a:moveTo>
                      <a:pt x="87" y="279"/>
                    </a:moveTo>
                    <a:lnTo>
                      <a:pt x="63" y="276"/>
                    </a:lnTo>
                    <a:lnTo>
                      <a:pt x="44" y="272"/>
                    </a:lnTo>
                    <a:lnTo>
                      <a:pt x="27" y="264"/>
                    </a:lnTo>
                    <a:lnTo>
                      <a:pt x="17" y="257"/>
                    </a:lnTo>
                    <a:lnTo>
                      <a:pt x="8" y="249"/>
                    </a:lnTo>
                    <a:lnTo>
                      <a:pt x="3" y="242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0"/>
                    </a:lnTo>
                    <a:lnTo>
                      <a:pt x="173" y="0"/>
                    </a:lnTo>
                    <a:lnTo>
                      <a:pt x="173" y="155"/>
                    </a:lnTo>
                    <a:lnTo>
                      <a:pt x="170" y="166"/>
                    </a:lnTo>
                    <a:lnTo>
                      <a:pt x="166" y="175"/>
                    </a:lnTo>
                    <a:lnTo>
                      <a:pt x="163" y="185"/>
                    </a:lnTo>
                    <a:lnTo>
                      <a:pt x="160" y="193"/>
                    </a:lnTo>
                    <a:lnTo>
                      <a:pt x="160" y="196"/>
                    </a:lnTo>
                    <a:lnTo>
                      <a:pt x="151" y="205"/>
                    </a:lnTo>
                    <a:lnTo>
                      <a:pt x="140" y="218"/>
                    </a:lnTo>
                    <a:lnTo>
                      <a:pt x="129" y="232"/>
                    </a:lnTo>
                    <a:lnTo>
                      <a:pt x="117" y="245"/>
                    </a:lnTo>
                    <a:lnTo>
                      <a:pt x="105" y="258"/>
                    </a:lnTo>
                    <a:lnTo>
                      <a:pt x="96" y="269"/>
                    </a:lnTo>
                    <a:lnTo>
                      <a:pt x="88" y="276"/>
                    </a:lnTo>
                    <a:lnTo>
                      <a:pt x="87" y="27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789039" y="4137720"/>
                <a:ext cx="332661" cy="575315"/>
              </a:xfrm>
              <a:custGeom>
                <a:avLst/>
                <a:gdLst>
                  <a:gd name="T0" fmla="*/ 74 w 140"/>
                  <a:gd name="T1" fmla="*/ 278 h 278"/>
                  <a:gd name="T2" fmla="*/ 52 w 140"/>
                  <a:gd name="T3" fmla="*/ 276 h 278"/>
                  <a:gd name="T4" fmla="*/ 34 w 140"/>
                  <a:gd name="T5" fmla="*/ 272 h 278"/>
                  <a:gd name="T6" fmla="*/ 21 w 140"/>
                  <a:gd name="T7" fmla="*/ 266 h 278"/>
                  <a:gd name="T8" fmla="*/ 12 w 140"/>
                  <a:gd name="T9" fmla="*/ 260 h 278"/>
                  <a:gd name="T10" fmla="*/ 4 w 140"/>
                  <a:gd name="T11" fmla="*/ 252 h 278"/>
                  <a:gd name="T12" fmla="*/ 1 w 140"/>
                  <a:gd name="T13" fmla="*/ 248 h 278"/>
                  <a:gd name="T14" fmla="*/ 0 w 140"/>
                  <a:gd name="T15" fmla="*/ 246 h 278"/>
                  <a:gd name="T16" fmla="*/ 0 w 140"/>
                  <a:gd name="T17" fmla="*/ 2 h 278"/>
                  <a:gd name="T18" fmla="*/ 140 w 140"/>
                  <a:gd name="T19" fmla="*/ 0 h 278"/>
                  <a:gd name="T20" fmla="*/ 140 w 140"/>
                  <a:gd name="T21" fmla="*/ 148 h 278"/>
                  <a:gd name="T22" fmla="*/ 137 w 140"/>
                  <a:gd name="T23" fmla="*/ 155 h 278"/>
                  <a:gd name="T24" fmla="*/ 134 w 140"/>
                  <a:gd name="T25" fmla="*/ 164 h 278"/>
                  <a:gd name="T26" fmla="*/ 132 w 140"/>
                  <a:gd name="T27" fmla="*/ 175 h 278"/>
                  <a:gd name="T28" fmla="*/ 131 w 140"/>
                  <a:gd name="T29" fmla="*/ 182 h 278"/>
                  <a:gd name="T30" fmla="*/ 129 w 140"/>
                  <a:gd name="T31" fmla="*/ 184 h 278"/>
                  <a:gd name="T32" fmla="*/ 123 w 140"/>
                  <a:gd name="T33" fmla="*/ 193 h 278"/>
                  <a:gd name="T34" fmla="*/ 116 w 140"/>
                  <a:gd name="T35" fmla="*/ 206 h 278"/>
                  <a:gd name="T36" fmla="*/ 107 w 140"/>
                  <a:gd name="T37" fmla="*/ 221 h 278"/>
                  <a:gd name="T38" fmla="*/ 97 w 140"/>
                  <a:gd name="T39" fmla="*/ 238 h 278"/>
                  <a:gd name="T40" fmla="*/ 89 w 140"/>
                  <a:gd name="T41" fmla="*/ 252 h 278"/>
                  <a:gd name="T42" fmla="*/ 82 w 140"/>
                  <a:gd name="T43" fmla="*/ 266 h 278"/>
                  <a:gd name="T44" fmla="*/ 77 w 140"/>
                  <a:gd name="T45" fmla="*/ 275 h 278"/>
                  <a:gd name="T46" fmla="*/ 74 w 140"/>
                  <a:gd name="T47" fmla="*/ 278 h 2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0"/>
                  <a:gd name="T73" fmla="*/ 0 h 278"/>
                  <a:gd name="T74" fmla="*/ 140 w 140"/>
                  <a:gd name="T75" fmla="*/ 278 h 27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0" h="278">
                    <a:moveTo>
                      <a:pt x="74" y="278"/>
                    </a:moveTo>
                    <a:lnTo>
                      <a:pt x="52" y="276"/>
                    </a:lnTo>
                    <a:lnTo>
                      <a:pt x="34" y="272"/>
                    </a:lnTo>
                    <a:lnTo>
                      <a:pt x="21" y="266"/>
                    </a:lnTo>
                    <a:lnTo>
                      <a:pt x="12" y="260"/>
                    </a:lnTo>
                    <a:lnTo>
                      <a:pt x="4" y="252"/>
                    </a:lnTo>
                    <a:lnTo>
                      <a:pt x="1" y="248"/>
                    </a:lnTo>
                    <a:lnTo>
                      <a:pt x="0" y="246"/>
                    </a:lnTo>
                    <a:lnTo>
                      <a:pt x="0" y="2"/>
                    </a:lnTo>
                    <a:lnTo>
                      <a:pt x="140" y="0"/>
                    </a:lnTo>
                    <a:lnTo>
                      <a:pt x="140" y="148"/>
                    </a:lnTo>
                    <a:lnTo>
                      <a:pt x="137" y="155"/>
                    </a:lnTo>
                    <a:lnTo>
                      <a:pt x="134" y="164"/>
                    </a:lnTo>
                    <a:lnTo>
                      <a:pt x="132" y="175"/>
                    </a:lnTo>
                    <a:lnTo>
                      <a:pt x="131" y="182"/>
                    </a:lnTo>
                    <a:lnTo>
                      <a:pt x="129" y="184"/>
                    </a:lnTo>
                    <a:lnTo>
                      <a:pt x="123" y="193"/>
                    </a:lnTo>
                    <a:lnTo>
                      <a:pt x="116" y="206"/>
                    </a:lnTo>
                    <a:lnTo>
                      <a:pt x="107" y="221"/>
                    </a:lnTo>
                    <a:lnTo>
                      <a:pt x="97" y="238"/>
                    </a:lnTo>
                    <a:lnTo>
                      <a:pt x="89" y="252"/>
                    </a:lnTo>
                    <a:lnTo>
                      <a:pt x="82" y="266"/>
                    </a:lnTo>
                    <a:lnTo>
                      <a:pt x="77" y="275"/>
                    </a:lnTo>
                    <a:lnTo>
                      <a:pt x="74" y="278"/>
                    </a:lnTo>
                    <a:close/>
                  </a:path>
                </a:pathLst>
              </a:custGeom>
              <a:solidFill>
                <a:srgbClr val="9F9F9F"/>
              </a:solidFill>
              <a:ln w="0">
                <a:solidFill>
                  <a:srgbClr val="9F9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831810" y="4137720"/>
                <a:ext cx="249496" cy="571176"/>
              </a:xfrm>
              <a:custGeom>
                <a:avLst/>
                <a:gdLst>
                  <a:gd name="T0" fmla="*/ 62 w 105"/>
                  <a:gd name="T1" fmla="*/ 276 h 276"/>
                  <a:gd name="T2" fmla="*/ 41 w 105"/>
                  <a:gd name="T3" fmla="*/ 276 h 276"/>
                  <a:gd name="T4" fmla="*/ 25 w 105"/>
                  <a:gd name="T5" fmla="*/ 273 h 276"/>
                  <a:gd name="T6" fmla="*/ 13 w 105"/>
                  <a:gd name="T7" fmla="*/ 267 h 276"/>
                  <a:gd name="T8" fmla="*/ 6 w 105"/>
                  <a:gd name="T9" fmla="*/ 263 h 276"/>
                  <a:gd name="T10" fmla="*/ 1 w 105"/>
                  <a:gd name="T11" fmla="*/ 258 h 276"/>
                  <a:gd name="T12" fmla="*/ 0 w 105"/>
                  <a:gd name="T13" fmla="*/ 257 h 276"/>
                  <a:gd name="T14" fmla="*/ 0 w 105"/>
                  <a:gd name="T15" fmla="*/ 2 h 276"/>
                  <a:gd name="T16" fmla="*/ 105 w 105"/>
                  <a:gd name="T17" fmla="*/ 0 h 276"/>
                  <a:gd name="T18" fmla="*/ 105 w 105"/>
                  <a:gd name="T19" fmla="*/ 140 h 276"/>
                  <a:gd name="T20" fmla="*/ 102 w 105"/>
                  <a:gd name="T21" fmla="*/ 148 h 276"/>
                  <a:gd name="T22" fmla="*/ 101 w 105"/>
                  <a:gd name="T23" fmla="*/ 160 h 276"/>
                  <a:gd name="T24" fmla="*/ 100 w 105"/>
                  <a:gd name="T25" fmla="*/ 169 h 276"/>
                  <a:gd name="T26" fmla="*/ 98 w 105"/>
                  <a:gd name="T27" fmla="*/ 173 h 276"/>
                  <a:gd name="T28" fmla="*/ 95 w 105"/>
                  <a:gd name="T29" fmla="*/ 181 h 276"/>
                  <a:gd name="T30" fmla="*/ 89 w 105"/>
                  <a:gd name="T31" fmla="*/ 194 h 276"/>
                  <a:gd name="T32" fmla="*/ 83 w 105"/>
                  <a:gd name="T33" fmla="*/ 211 h 276"/>
                  <a:gd name="T34" fmla="*/ 77 w 105"/>
                  <a:gd name="T35" fmla="*/ 229 h 276"/>
                  <a:gd name="T36" fmla="*/ 71 w 105"/>
                  <a:gd name="T37" fmla="*/ 246 h 276"/>
                  <a:gd name="T38" fmla="*/ 67 w 105"/>
                  <a:gd name="T39" fmla="*/ 261 h 276"/>
                  <a:gd name="T40" fmla="*/ 64 w 105"/>
                  <a:gd name="T41" fmla="*/ 272 h 276"/>
                  <a:gd name="T42" fmla="*/ 62 w 105"/>
                  <a:gd name="T43" fmla="*/ 276 h 2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"/>
                  <a:gd name="T67" fmla="*/ 0 h 276"/>
                  <a:gd name="T68" fmla="*/ 105 w 105"/>
                  <a:gd name="T69" fmla="*/ 276 h 2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" h="276">
                    <a:moveTo>
                      <a:pt x="62" y="276"/>
                    </a:moveTo>
                    <a:lnTo>
                      <a:pt x="41" y="276"/>
                    </a:lnTo>
                    <a:lnTo>
                      <a:pt x="25" y="273"/>
                    </a:lnTo>
                    <a:lnTo>
                      <a:pt x="13" y="267"/>
                    </a:lnTo>
                    <a:lnTo>
                      <a:pt x="6" y="263"/>
                    </a:lnTo>
                    <a:lnTo>
                      <a:pt x="1" y="258"/>
                    </a:lnTo>
                    <a:lnTo>
                      <a:pt x="0" y="257"/>
                    </a:lnTo>
                    <a:lnTo>
                      <a:pt x="0" y="2"/>
                    </a:lnTo>
                    <a:lnTo>
                      <a:pt x="105" y="0"/>
                    </a:lnTo>
                    <a:lnTo>
                      <a:pt x="105" y="140"/>
                    </a:lnTo>
                    <a:lnTo>
                      <a:pt x="102" y="148"/>
                    </a:lnTo>
                    <a:lnTo>
                      <a:pt x="101" y="160"/>
                    </a:lnTo>
                    <a:lnTo>
                      <a:pt x="100" y="169"/>
                    </a:lnTo>
                    <a:lnTo>
                      <a:pt x="98" y="173"/>
                    </a:lnTo>
                    <a:lnTo>
                      <a:pt x="95" y="181"/>
                    </a:lnTo>
                    <a:lnTo>
                      <a:pt x="89" y="194"/>
                    </a:lnTo>
                    <a:lnTo>
                      <a:pt x="83" y="211"/>
                    </a:lnTo>
                    <a:lnTo>
                      <a:pt x="77" y="229"/>
                    </a:lnTo>
                    <a:lnTo>
                      <a:pt x="71" y="246"/>
                    </a:lnTo>
                    <a:lnTo>
                      <a:pt x="67" y="261"/>
                    </a:lnTo>
                    <a:lnTo>
                      <a:pt x="64" y="272"/>
                    </a:lnTo>
                    <a:lnTo>
                      <a:pt x="62" y="276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872205" y="4137720"/>
                <a:ext cx="171083" cy="571176"/>
              </a:xfrm>
              <a:custGeom>
                <a:avLst/>
                <a:gdLst>
                  <a:gd name="T0" fmla="*/ 50 w 72"/>
                  <a:gd name="T1" fmla="*/ 275 h 276"/>
                  <a:gd name="T2" fmla="*/ 32 w 72"/>
                  <a:gd name="T3" fmla="*/ 276 h 276"/>
                  <a:gd name="T4" fmla="*/ 18 w 72"/>
                  <a:gd name="T5" fmla="*/ 275 h 276"/>
                  <a:gd name="T6" fmla="*/ 8 w 72"/>
                  <a:gd name="T7" fmla="*/ 272 h 276"/>
                  <a:gd name="T8" fmla="*/ 2 w 72"/>
                  <a:gd name="T9" fmla="*/ 269 h 276"/>
                  <a:gd name="T10" fmla="*/ 0 w 72"/>
                  <a:gd name="T11" fmla="*/ 269 h 276"/>
                  <a:gd name="T12" fmla="*/ 0 w 72"/>
                  <a:gd name="T13" fmla="*/ 2 h 276"/>
                  <a:gd name="T14" fmla="*/ 72 w 72"/>
                  <a:gd name="T15" fmla="*/ 0 h 276"/>
                  <a:gd name="T16" fmla="*/ 72 w 72"/>
                  <a:gd name="T17" fmla="*/ 131 h 276"/>
                  <a:gd name="T18" fmla="*/ 71 w 72"/>
                  <a:gd name="T19" fmla="*/ 137 h 276"/>
                  <a:gd name="T20" fmla="*/ 69 w 72"/>
                  <a:gd name="T21" fmla="*/ 148 h 276"/>
                  <a:gd name="T22" fmla="*/ 69 w 72"/>
                  <a:gd name="T23" fmla="*/ 158 h 276"/>
                  <a:gd name="T24" fmla="*/ 68 w 72"/>
                  <a:gd name="T25" fmla="*/ 163 h 276"/>
                  <a:gd name="T26" fmla="*/ 66 w 72"/>
                  <a:gd name="T27" fmla="*/ 169 h 276"/>
                  <a:gd name="T28" fmla="*/ 63 w 72"/>
                  <a:gd name="T29" fmla="*/ 182 h 276"/>
                  <a:gd name="T30" fmla="*/ 60 w 72"/>
                  <a:gd name="T31" fmla="*/ 200 h 276"/>
                  <a:gd name="T32" fmla="*/ 57 w 72"/>
                  <a:gd name="T33" fmla="*/ 221 h 276"/>
                  <a:gd name="T34" fmla="*/ 54 w 72"/>
                  <a:gd name="T35" fmla="*/ 240 h 276"/>
                  <a:gd name="T36" fmla="*/ 53 w 72"/>
                  <a:gd name="T37" fmla="*/ 258 h 276"/>
                  <a:gd name="T38" fmla="*/ 51 w 72"/>
                  <a:gd name="T39" fmla="*/ 270 h 276"/>
                  <a:gd name="T40" fmla="*/ 50 w 72"/>
                  <a:gd name="T41" fmla="*/ 275 h 2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"/>
                  <a:gd name="T64" fmla="*/ 0 h 276"/>
                  <a:gd name="T65" fmla="*/ 72 w 72"/>
                  <a:gd name="T66" fmla="*/ 276 h 2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" h="276">
                    <a:moveTo>
                      <a:pt x="50" y="275"/>
                    </a:moveTo>
                    <a:lnTo>
                      <a:pt x="32" y="276"/>
                    </a:lnTo>
                    <a:lnTo>
                      <a:pt x="18" y="275"/>
                    </a:lnTo>
                    <a:lnTo>
                      <a:pt x="8" y="272"/>
                    </a:lnTo>
                    <a:lnTo>
                      <a:pt x="2" y="269"/>
                    </a:lnTo>
                    <a:lnTo>
                      <a:pt x="0" y="269"/>
                    </a:lnTo>
                    <a:lnTo>
                      <a:pt x="0" y="2"/>
                    </a:lnTo>
                    <a:lnTo>
                      <a:pt x="72" y="0"/>
                    </a:lnTo>
                    <a:lnTo>
                      <a:pt x="72" y="131"/>
                    </a:lnTo>
                    <a:lnTo>
                      <a:pt x="71" y="137"/>
                    </a:lnTo>
                    <a:lnTo>
                      <a:pt x="69" y="148"/>
                    </a:lnTo>
                    <a:lnTo>
                      <a:pt x="69" y="158"/>
                    </a:lnTo>
                    <a:lnTo>
                      <a:pt x="68" y="163"/>
                    </a:lnTo>
                    <a:lnTo>
                      <a:pt x="66" y="169"/>
                    </a:lnTo>
                    <a:lnTo>
                      <a:pt x="63" y="182"/>
                    </a:lnTo>
                    <a:lnTo>
                      <a:pt x="60" y="200"/>
                    </a:lnTo>
                    <a:lnTo>
                      <a:pt x="57" y="221"/>
                    </a:lnTo>
                    <a:lnTo>
                      <a:pt x="54" y="240"/>
                    </a:lnTo>
                    <a:lnTo>
                      <a:pt x="53" y="258"/>
                    </a:lnTo>
                    <a:lnTo>
                      <a:pt x="51" y="270"/>
                    </a:lnTo>
                    <a:lnTo>
                      <a:pt x="50" y="275"/>
                    </a:lnTo>
                    <a:close/>
                  </a:path>
                </a:pathLst>
              </a:custGeom>
              <a:solidFill>
                <a:srgbClr val="DFDFDF"/>
              </a:solidFill>
              <a:ln w="0">
                <a:solidFill>
                  <a:srgbClr val="DFDFD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914976" y="4137720"/>
                <a:ext cx="90293" cy="577384"/>
              </a:xfrm>
              <a:custGeom>
                <a:avLst/>
                <a:gdLst>
                  <a:gd name="T0" fmla="*/ 38 w 38"/>
                  <a:gd name="T1" fmla="*/ 0 h 279"/>
                  <a:gd name="T2" fmla="*/ 38 w 38"/>
                  <a:gd name="T3" fmla="*/ 275 h 279"/>
                  <a:gd name="T4" fmla="*/ 18 w 38"/>
                  <a:gd name="T5" fmla="*/ 278 h 279"/>
                  <a:gd name="T6" fmla="*/ 5 w 38"/>
                  <a:gd name="T7" fmla="*/ 279 h 279"/>
                  <a:gd name="T8" fmla="*/ 0 w 38"/>
                  <a:gd name="T9" fmla="*/ 279 h 279"/>
                  <a:gd name="T10" fmla="*/ 0 w 38"/>
                  <a:gd name="T11" fmla="*/ 3 h 279"/>
                  <a:gd name="T12" fmla="*/ 38 w 38"/>
                  <a:gd name="T13" fmla="*/ 0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79"/>
                  <a:gd name="T23" fmla="*/ 38 w 38"/>
                  <a:gd name="T24" fmla="*/ 279 h 2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79">
                    <a:moveTo>
                      <a:pt x="38" y="0"/>
                    </a:moveTo>
                    <a:lnTo>
                      <a:pt x="38" y="275"/>
                    </a:lnTo>
                    <a:lnTo>
                      <a:pt x="18" y="278"/>
                    </a:lnTo>
                    <a:lnTo>
                      <a:pt x="5" y="279"/>
                    </a:lnTo>
                    <a:lnTo>
                      <a:pt x="0" y="279"/>
                    </a:lnTo>
                    <a:lnTo>
                      <a:pt x="0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8" name="Freeform 197"/>
              <p:cNvSpPr>
                <a:spLocks noEditPoints="1"/>
              </p:cNvSpPr>
              <p:nvPr/>
            </p:nvSpPr>
            <p:spPr bwMode="auto">
              <a:xfrm>
                <a:off x="603700" y="4357085"/>
                <a:ext cx="194845" cy="180044"/>
              </a:xfrm>
              <a:custGeom>
                <a:avLst/>
                <a:gdLst>
                  <a:gd name="T0" fmla="*/ 42 w 82"/>
                  <a:gd name="T1" fmla="*/ 19 h 87"/>
                  <a:gd name="T2" fmla="*/ 52 w 82"/>
                  <a:gd name="T3" fmla="*/ 54 h 87"/>
                  <a:gd name="T4" fmla="*/ 30 w 82"/>
                  <a:gd name="T5" fmla="*/ 54 h 87"/>
                  <a:gd name="T6" fmla="*/ 42 w 82"/>
                  <a:gd name="T7" fmla="*/ 19 h 87"/>
                  <a:gd name="T8" fmla="*/ 0 w 82"/>
                  <a:gd name="T9" fmla="*/ 87 h 87"/>
                  <a:gd name="T10" fmla="*/ 19 w 82"/>
                  <a:gd name="T11" fmla="*/ 87 h 87"/>
                  <a:gd name="T12" fmla="*/ 25 w 82"/>
                  <a:gd name="T13" fmla="*/ 69 h 87"/>
                  <a:gd name="T14" fmla="*/ 57 w 82"/>
                  <a:gd name="T15" fmla="*/ 69 h 87"/>
                  <a:gd name="T16" fmla="*/ 63 w 82"/>
                  <a:gd name="T17" fmla="*/ 87 h 87"/>
                  <a:gd name="T18" fmla="*/ 82 w 82"/>
                  <a:gd name="T19" fmla="*/ 87 h 87"/>
                  <a:gd name="T20" fmla="*/ 52 w 82"/>
                  <a:gd name="T21" fmla="*/ 0 h 87"/>
                  <a:gd name="T22" fmla="*/ 31 w 82"/>
                  <a:gd name="T23" fmla="*/ 0 h 87"/>
                  <a:gd name="T24" fmla="*/ 0 w 82"/>
                  <a:gd name="T25" fmla="*/ 87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87"/>
                  <a:gd name="T41" fmla="*/ 82 w 82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87">
                    <a:moveTo>
                      <a:pt x="42" y="19"/>
                    </a:moveTo>
                    <a:lnTo>
                      <a:pt x="52" y="54"/>
                    </a:lnTo>
                    <a:lnTo>
                      <a:pt x="30" y="54"/>
                    </a:lnTo>
                    <a:lnTo>
                      <a:pt x="42" y="19"/>
                    </a:lnTo>
                    <a:close/>
                    <a:moveTo>
                      <a:pt x="0" y="87"/>
                    </a:moveTo>
                    <a:lnTo>
                      <a:pt x="19" y="87"/>
                    </a:lnTo>
                    <a:lnTo>
                      <a:pt x="25" y="69"/>
                    </a:lnTo>
                    <a:lnTo>
                      <a:pt x="57" y="69"/>
                    </a:lnTo>
                    <a:lnTo>
                      <a:pt x="63" y="87"/>
                    </a:lnTo>
                    <a:lnTo>
                      <a:pt x="82" y="87"/>
                    </a:lnTo>
                    <a:lnTo>
                      <a:pt x="52" y="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579939" y="3963884"/>
                <a:ext cx="736607" cy="335256"/>
              </a:xfrm>
              <a:custGeom>
                <a:avLst/>
                <a:gdLst>
                  <a:gd name="T0" fmla="*/ 155 w 310"/>
                  <a:gd name="T1" fmla="*/ 162 h 162"/>
                  <a:gd name="T2" fmla="*/ 191 w 310"/>
                  <a:gd name="T3" fmla="*/ 160 h 162"/>
                  <a:gd name="T4" fmla="*/ 223 w 310"/>
                  <a:gd name="T5" fmla="*/ 154 h 162"/>
                  <a:gd name="T6" fmla="*/ 252 w 310"/>
                  <a:gd name="T7" fmla="*/ 144 h 162"/>
                  <a:gd name="T8" fmla="*/ 276 w 310"/>
                  <a:gd name="T9" fmla="*/ 132 h 162"/>
                  <a:gd name="T10" fmla="*/ 294 w 310"/>
                  <a:gd name="T11" fmla="*/ 117 h 162"/>
                  <a:gd name="T12" fmla="*/ 305 w 310"/>
                  <a:gd name="T13" fmla="*/ 100 h 162"/>
                  <a:gd name="T14" fmla="*/ 310 w 310"/>
                  <a:gd name="T15" fmla="*/ 81 h 162"/>
                  <a:gd name="T16" fmla="*/ 305 w 310"/>
                  <a:gd name="T17" fmla="*/ 63 h 162"/>
                  <a:gd name="T18" fmla="*/ 294 w 310"/>
                  <a:gd name="T19" fmla="*/ 45 h 162"/>
                  <a:gd name="T20" fmla="*/ 276 w 310"/>
                  <a:gd name="T21" fmla="*/ 30 h 162"/>
                  <a:gd name="T22" fmla="*/ 252 w 310"/>
                  <a:gd name="T23" fmla="*/ 18 h 162"/>
                  <a:gd name="T24" fmla="*/ 223 w 310"/>
                  <a:gd name="T25" fmla="*/ 9 h 162"/>
                  <a:gd name="T26" fmla="*/ 191 w 310"/>
                  <a:gd name="T27" fmla="*/ 2 h 162"/>
                  <a:gd name="T28" fmla="*/ 155 w 310"/>
                  <a:gd name="T29" fmla="*/ 0 h 162"/>
                  <a:gd name="T30" fmla="*/ 119 w 310"/>
                  <a:gd name="T31" fmla="*/ 2 h 162"/>
                  <a:gd name="T32" fmla="*/ 88 w 310"/>
                  <a:gd name="T33" fmla="*/ 9 h 162"/>
                  <a:gd name="T34" fmla="*/ 58 w 310"/>
                  <a:gd name="T35" fmla="*/ 18 h 162"/>
                  <a:gd name="T36" fmla="*/ 34 w 310"/>
                  <a:gd name="T37" fmla="*/ 30 h 162"/>
                  <a:gd name="T38" fmla="*/ 16 w 310"/>
                  <a:gd name="T39" fmla="*/ 45 h 162"/>
                  <a:gd name="T40" fmla="*/ 4 w 310"/>
                  <a:gd name="T41" fmla="*/ 63 h 162"/>
                  <a:gd name="T42" fmla="*/ 0 w 310"/>
                  <a:gd name="T43" fmla="*/ 81 h 162"/>
                  <a:gd name="T44" fmla="*/ 4 w 310"/>
                  <a:gd name="T45" fmla="*/ 100 h 162"/>
                  <a:gd name="T46" fmla="*/ 16 w 310"/>
                  <a:gd name="T47" fmla="*/ 117 h 162"/>
                  <a:gd name="T48" fmla="*/ 34 w 310"/>
                  <a:gd name="T49" fmla="*/ 132 h 162"/>
                  <a:gd name="T50" fmla="*/ 58 w 310"/>
                  <a:gd name="T51" fmla="*/ 144 h 162"/>
                  <a:gd name="T52" fmla="*/ 88 w 310"/>
                  <a:gd name="T53" fmla="*/ 154 h 162"/>
                  <a:gd name="T54" fmla="*/ 119 w 310"/>
                  <a:gd name="T55" fmla="*/ 160 h 162"/>
                  <a:gd name="T56" fmla="*/ 155 w 310"/>
                  <a:gd name="T57" fmla="*/ 162 h 1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0"/>
                  <a:gd name="T88" fmla="*/ 0 h 162"/>
                  <a:gd name="T89" fmla="*/ 310 w 310"/>
                  <a:gd name="T90" fmla="*/ 162 h 16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0" h="162">
                    <a:moveTo>
                      <a:pt x="155" y="162"/>
                    </a:moveTo>
                    <a:lnTo>
                      <a:pt x="191" y="160"/>
                    </a:lnTo>
                    <a:lnTo>
                      <a:pt x="223" y="154"/>
                    </a:lnTo>
                    <a:lnTo>
                      <a:pt x="252" y="144"/>
                    </a:lnTo>
                    <a:lnTo>
                      <a:pt x="276" y="132"/>
                    </a:lnTo>
                    <a:lnTo>
                      <a:pt x="294" y="117"/>
                    </a:lnTo>
                    <a:lnTo>
                      <a:pt x="305" y="100"/>
                    </a:lnTo>
                    <a:lnTo>
                      <a:pt x="310" y="81"/>
                    </a:lnTo>
                    <a:lnTo>
                      <a:pt x="305" y="63"/>
                    </a:lnTo>
                    <a:lnTo>
                      <a:pt x="294" y="45"/>
                    </a:lnTo>
                    <a:lnTo>
                      <a:pt x="276" y="30"/>
                    </a:lnTo>
                    <a:lnTo>
                      <a:pt x="252" y="18"/>
                    </a:lnTo>
                    <a:lnTo>
                      <a:pt x="223" y="9"/>
                    </a:lnTo>
                    <a:lnTo>
                      <a:pt x="191" y="2"/>
                    </a:lnTo>
                    <a:lnTo>
                      <a:pt x="155" y="0"/>
                    </a:lnTo>
                    <a:lnTo>
                      <a:pt x="119" y="2"/>
                    </a:lnTo>
                    <a:lnTo>
                      <a:pt x="88" y="9"/>
                    </a:lnTo>
                    <a:lnTo>
                      <a:pt x="58" y="18"/>
                    </a:lnTo>
                    <a:lnTo>
                      <a:pt x="34" y="30"/>
                    </a:lnTo>
                    <a:lnTo>
                      <a:pt x="16" y="45"/>
                    </a:lnTo>
                    <a:lnTo>
                      <a:pt x="4" y="63"/>
                    </a:lnTo>
                    <a:lnTo>
                      <a:pt x="0" y="81"/>
                    </a:lnTo>
                    <a:lnTo>
                      <a:pt x="4" y="100"/>
                    </a:lnTo>
                    <a:lnTo>
                      <a:pt x="16" y="117"/>
                    </a:lnTo>
                    <a:lnTo>
                      <a:pt x="34" y="132"/>
                    </a:lnTo>
                    <a:lnTo>
                      <a:pt x="58" y="144"/>
                    </a:lnTo>
                    <a:lnTo>
                      <a:pt x="88" y="154"/>
                    </a:lnTo>
                    <a:lnTo>
                      <a:pt x="119" y="160"/>
                    </a:lnTo>
                    <a:lnTo>
                      <a:pt x="155" y="162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579939" y="3963884"/>
                <a:ext cx="736607" cy="335256"/>
              </a:xfrm>
              <a:custGeom>
                <a:avLst/>
                <a:gdLst>
                  <a:gd name="T0" fmla="*/ 155 w 310"/>
                  <a:gd name="T1" fmla="*/ 162 h 162"/>
                  <a:gd name="T2" fmla="*/ 191 w 310"/>
                  <a:gd name="T3" fmla="*/ 160 h 162"/>
                  <a:gd name="T4" fmla="*/ 223 w 310"/>
                  <a:gd name="T5" fmla="*/ 154 h 162"/>
                  <a:gd name="T6" fmla="*/ 252 w 310"/>
                  <a:gd name="T7" fmla="*/ 144 h 162"/>
                  <a:gd name="T8" fmla="*/ 276 w 310"/>
                  <a:gd name="T9" fmla="*/ 132 h 162"/>
                  <a:gd name="T10" fmla="*/ 294 w 310"/>
                  <a:gd name="T11" fmla="*/ 117 h 162"/>
                  <a:gd name="T12" fmla="*/ 305 w 310"/>
                  <a:gd name="T13" fmla="*/ 100 h 162"/>
                  <a:gd name="T14" fmla="*/ 310 w 310"/>
                  <a:gd name="T15" fmla="*/ 81 h 162"/>
                  <a:gd name="T16" fmla="*/ 305 w 310"/>
                  <a:gd name="T17" fmla="*/ 63 h 162"/>
                  <a:gd name="T18" fmla="*/ 294 w 310"/>
                  <a:gd name="T19" fmla="*/ 45 h 162"/>
                  <a:gd name="T20" fmla="*/ 276 w 310"/>
                  <a:gd name="T21" fmla="*/ 30 h 162"/>
                  <a:gd name="T22" fmla="*/ 252 w 310"/>
                  <a:gd name="T23" fmla="*/ 18 h 162"/>
                  <a:gd name="T24" fmla="*/ 223 w 310"/>
                  <a:gd name="T25" fmla="*/ 9 h 162"/>
                  <a:gd name="T26" fmla="*/ 191 w 310"/>
                  <a:gd name="T27" fmla="*/ 2 h 162"/>
                  <a:gd name="T28" fmla="*/ 155 w 310"/>
                  <a:gd name="T29" fmla="*/ 0 h 162"/>
                  <a:gd name="T30" fmla="*/ 119 w 310"/>
                  <a:gd name="T31" fmla="*/ 2 h 162"/>
                  <a:gd name="T32" fmla="*/ 88 w 310"/>
                  <a:gd name="T33" fmla="*/ 9 h 162"/>
                  <a:gd name="T34" fmla="*/ 58 w 310"/>
                  <a:gd name="T35" fmla="*/ 18 h 162"/>
                  <a:gd name="T36" fmla="*/ 34 w 310"/>
                  <a:gd name="T37" fmla="*/ 30 h 162"/>
                  <a:gd name="T38" fmla="*/ 16 w 310"/>
                  <a:gd name="T39" fmla="*/ 45 h 162"/>
                  <a:gd name="T40" fmla="*/ 4 w 310"/>
                  <a:gd name="T41" fmla="*/ 63 h 162"/>
                  <a:gd name="T42" fmla="*/ 0 w 310"/>
                  <a:gd name="T43" fmla="*/ 81 h 162"/>
                  <a:gd name="T44" fmla="*/ 4 w 310"/>
                  <a:gd name="T45" fmla="*/ 100 h 162"/>
                  <a:gd name="T46" fmla="*/ 16 w 310"/>
                  <a:gd name="T47" fmla="*/ 117 h 162"/>
                  <a:gd name="T48" fmla="*/ 34 w 310"/>
                  <a:gd name="T49" fmla="*/ 132 h 162"/>
                  <a:gd name="T50" fmla="*/ 58 w 310"/>
                  <a:gd name="T51" fmla="*/ 144 h 162"/>
                  <a:gd name="T52" fmla="*/ 88 w 310"/>
                  <a:gd name="T53" fmla="*/ 154 h 162"/>
                  <a:gd name="T54" fmla="*/ 119 w 310"/>
                  <a:gd name="T55" fmla="*/ 160 h 162"/>
                  <a:gd name="T56" fmla="*/ 155 w 310"/>
                  <a:gd name="T57" fmla="*/ 162 h 1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0"/>
                  <a:gd name="T88" fmla="*/ 0 h 162"/>
                  <a:gd name="T89" fmla="*/ 310 w 310"/>
                  <a:gd name="T90" fmla="*/ 162 h 16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0" h="162">
                    <a:moveTo>
                      <a:pt x="155" y="162"/>
                    </a:moveTo>
                    <a:lnTo>
                      <a:pt x="191" y="160"/>
                    </a:lnTo>
                    <a:lnTo>
                      <a:pt x="223" y="154"/>
                    </a:lnTo>
                    <a:lnTo>
                      <a:pt x="252" y="144"/>
                    </a:lnTo>
                    <a:lnTo>
                      <a:pt x="276" y="132"/>
                    </a:lnTo>
                    <a:lnTo>
                      <a:pt x="294" y="117"/>
                    </a:lnTo>
                    <a:lnTo>
                      <a:pt x="305" y="100"/>
                    </a:lnTo>
                    <a:lnTo>
                      <a:pt x="310" y="81"/>
                    </a:lnTo>
                    <a:lnTo>
                      <a:pt x="305" y="63"/>
                    </a:lnTo>
                    <a:lnTo>
                      <a:pt x="294" y="45"/>
                    </a:lnTo>
                    <a:lnTo>
                      <a:pt x="276" y="30"/>
                    </a:lnTo>
                    <a:lnTo>
                      <a:pt x="252" y="18"/>
                    </a:lnTo>
                    <a:lnTo>
                      <a:pt x="223" y="9"/>
                    </a:lnTo>
                    <a:lnTo>
                      <a:pt x="191" y="2"/>
                    </a:lnTo>
                    <a:lnTo>
                      <a:pt x="155" y="0"/>
                    </a:lnTo>
                    <a:lnTo>
                      <a:pt x="119" y="2"/>
                    </a:lnTo>
                    <a:lnTo>
                      <a:pt x="88" y="9"/>
                    </a:lnTo>
                    <a:lnTo>
                      <a:pt x="58" y="18"/>
                    </a:lnTo>
                    <a:lnTo>
                      <a:pt x="34" y="30"/>
                    </a:lnTo>
                    <a:lnTo>
                      <a:pt x="16" y="45"/>
                    </a:lnTo>
                    <a:lnTo>
                      <a:pt x="4" y="63"/>
                    </a:lnTo>
                    <a:lnTo>
                      <a:pt x="0" y="81"/>
                    </a:lnTo>
                    <a:lnTo>
                      <a:pt x="4" y="100"/>
                    </a:lnTo>
                    <a:lnTo>
                      <a:pt x="16" y="117"/>
                    </a:lnTo>
                    <a:lnTo>
                      <a:pt x="34" y="132"/>
                    </a:lnTo>
                    <a:lnTo>
                      <a:pt x="58" y="144"/>
                    </a:lnTo>
                    <a:lnTo>
                      <a:pt x="88" y="154"/>
                    </a:lnTo>
                    <a:lnTo>
                      <a:pt x="119" y="160"/>
                    </a:lnTo>
                    <a:lnTo>
                      <a:pt x="155" y="16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646470" y="3930772"/>
                <a:ext cx="598790" cy="318700"/>
              </a:xfrm>
              <a:custGeom>
                <a:avLst/>
                <a:gdLst>
                  <a:gd name="T0" fmla="*/ 127 w 252"/>
                  <a:gd name="T1" fmla="*/ 154 h 154"/>
                  <a:gd name="T2" fmla="*/ 160 w 252"/>
                  <a:gd name="T3" fmla="*/ 151 h 154"/>
                  <a:gd name="T4" fmla="*/ 189 w 252"/>
                  <a:gd name="T5" fmla="*/ 145 h 154"/>
                  <a:gd name="T6" fmla="*/ 216 w 252"/>
                  <a:gd name="T7" fmla="*/ 134 h 154"/>
                  <a:gd name="T8" fmla="*/ 236 w 252"/>
                  <a:gd name="T9" fmla="*/ 121 h 154"/>
                  <a:gd name="T10" fmla="*/ 248 w 252"/>
                  <a:gd name="T11" fmla="*/ 104 h 154"/>
                  <a:gd name="T12" fmla="*/ 252 w 252"/>
                  <a:gd name="T13" fmla="*/ 87 h 154"/>
                  <a:gd name="T14" fmla="*/ 248 w 252"/>
                  <a:gd name="T15" fmla="*/ 69 h 154"/>
                  <a:gd name="T16" fmla="*/ 236 w 252"/>
                  <a:gd name="T17" fmla="*/ 48 h 154"/>
                  <a:gd name="T18" fmla="*/ 216 w 252"/>
                  <a:gd name="T19" fmla="*/ 30 h 154"/>
                  <a:gd name="T20" fmla="*/ 189 w 252"/>
                  <a:gd name="T21" fmla="*/ 15 h 154"/>
                  <a:gd name="T22" fmla="*/ 160 w 252"/>
                  <a:gd name="T23" fmla="*/ 4 h 154"/>
                  <a:gd name="T24" fmla="*/ 127 w 252"/>
                  <a:gd name="T25" fmla="*/ 0 h 154"/>
                  <a:gd name="T26" fmla="*/ 92 w 252"/>
                  <a:gd name="T27" fmla="*/ 4 h 154"/>
                  <a:gd name="T28" fmla="*/ 63 w 252"/>
                  <a:gd name="T29" fmla="*/ 15 h 154"/>
                  <a:gd name="T30" fmla="*/ 37 w 252"/>
                  <a:gd name="T31" fmla="*/ 30 h 154"/>
                  <a:gd name="T32" fmla="*/ 18 w 252"/>
                  <a:gd name="T33" fmla="*/ 48 h 154"/>
                  <a:gd name="T34" fmla="*/ 4 w 252"/>
                  <a:gd name="T35" fmla="*/ 69 h 154"/>
                  <a:gd name="T36" fmla="*/ 0 w 252"/>
                  <a:gd name="T37" fmla="*/ 87 h 154"/>
                  <a:gd name="T38" fmla="*/ 4 w 252"/>
                  <a:gd name="T39" fmla="*/ 104 h 154"/>
                  <a:gd name="T40" fmla="*/ 18 w 252"/>
                  <a:gd name="T41" fmla="*/ 121 h 154"/>
                  <a:gd name="T42" fmla="*/ 37 w 252"/>
                  <a:gd name="T43" fmla="*/ 134 h 154"/>
                  <a:gd name="T44" fmla="*/ 63 w 252"/>
                  <a:gd name="T45" fmla="*/ 145 h 154"/>
                  <a:gd name="T46" fmla="*/ 92 w 252"/>
                  <a:gd name="T47" fmla="*/ 151 h 154"/>
                  <a:gd name="T48" fmla="*/ 127 w 252"/>
                  <a:gd name="T49" fmla="*/ 154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2"/>
                  <a:gd name="T76" fmla="*/ 0 h 154"/>
                  <a:gd name="T77" fmla="*/ 252 w 252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2" h="154">
                    <a:moveTo>
                      <a:pt x="127" y="154"/>
                    </a:moveTo>
                    <a:lnTo>
                      <a:pt x="160" y="151"/>
                    </a:lnTo>
                    <a:lnTo>
                      <a:pt x="189" y="145"/>
                    </a:lnTo>
                    <a:lnTo>
                      <a:pt x="216" y="134"/>
                    </a:lnTo>
                    <a:lnTo>
                      <a:pt x="236" y="121"/>
                    </a:lnTo>
                    <a:lnTo>
                      <a:pt x="248" y="104"/>
                    </a:lnTo>
                    <a:lnTo>
                      <a:pt x="252" y="87"/>
                    </a:lnTo>
                    <a:lnTo>
                      <a:pt x="248" y="69"/>
                    </a:lnTo>
                    <a:lnTo>
                      <a:pt x="236" y="48"/>
                    </a:lnTo>
                    <a:lnTo>
                      <a:pt x="216" y="30"/>
                    </a:lnTo>
                    <a:lnTo>
                      <a:pt x="189" y="15"/>
                    </a:lnTo>
                    <a:lnTo>
                      <a:pt x="160" y="4"/>
                    </a:lnTo>
                    <a:lnTo>
                      <a:pt x="127" y="0"/>
                    </a:lnTo>
                    <a:lnTo>
                      <a:pt x="92" y="4"/>
                    </a:lnTo>
                    <a:lnTo>
                      <a:pt x="63" y="15"/>
                    </a:lnTo>
                    <a:lnTo>
                      <a:pt x="37" y="30"/>
                    </a:lnTo>
                    <a:lnTo>
                      <a:pt x="18" y="48"/>
                    </a:lnTo>
                    <a:lnTo>
                      <a:pt x="4" y="69"/>
                    </a:lnTo>
                    <a:lnTo>
                      <a:pt x="0" y="87"/>
                    </a:lnTo>
                    <a:lnTo>
                      <a:pt x="4" y="104"/>
                    </a:lnTo>
                    <a:lnTo>
                      <a:pt x="18" y="121"/>
                    </a:lnTo>
                    <a:lnTo>
                      <a:pt x="37" y="134"/>
                    </a:lnTo>
                    <a:lnTo>
                      <a:pt x="63" y="145"/>
                    </a:lnTo>
                    <a:lnTo>
                      <a:pt x="92" y="151"/>
                    </a:lnTo>
                    <a:lnTo>
                      <a:pt x="127" y="154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674984" y="3932842"/>
                <a:ext cx="541762" cy="285588"/>
              </a:xfrm>
              <a:custGeom>
                <a:avLst/>
                <a:gdLst>
                  <a:gd name="T0" fmla="*/ 115 w 228"/>
                  <a:gd name="T1" fmla="*/ 138 h 138"/>
                  <a:gd name="T2" fmla="*/ 145 w 228"/>
                  <a:gd name="T3" fmla="*/ 136 h 138"/>
                  <a:gd name="T4" fmla="*/ 171 w 228"/>
                  <a:gd name="T5" fmla="*/ 130 h 138"/>
                  <a:gd name="T6" fmla="*/ 195 w 228"/>
                  <a:gd name="T7" fmla="*/ 121 h 138"/>
                  <a:gd name="T8" fmla="*/ 213 w 228"/>
                  <a:gd name="T9" fmla="*/ 109 h 138"/>
                  <a:gd name="T10" fmla="*/ 225 w 228"/>
                  <a:gd name="T11" fmla="*/ 95 h 138"/>
                  <a:gd name="T12" fmla="*/ 228 w 228"/>
                  <a:gd name="T13" fmla="*/ 78 h 138"/>
                  <a:gd name="T14" fmla="*/ 225 w 228"/>
                  <a:gd name="T15" fmla="*/ 62 h 138"/>
                  <a:gd name="T16" fmla="*/ 213 w 228"/>
                  <a:gd name="T17" fmla="*/ 44 h 138"/>
                  <a:gd name="T18" fmla="*/ 195 w 228"/>
                  <a:gd name="T19" fmla="*/ 27 h 138"/>
                  <a:gd name="T20" fmla="*/ 171 w 228"/>
                  <a:gd name="T21" fmla="*/ 14 h 138"/>
                  <a:gd name="T22" fmla="*/ 145 w 228"/>
                  <a:gd name="T23" fmla="*/ 3 h 138"/>
                  <a:gd name="T24" fmla="*/ 115 w 228"/>
                  <a:gd name="T25" fmla="*/ 0 h 138"/>
                  <a:gd name="T26" fmla="*/ 85 w 228"/>
                  <a:gd name="T27" fmla="*/ 3 h 138"/>
                  <a:gd name="T28" fmla="*/ 57 w 228"/>
                  <a:gd name="T29" fmla="*/ 14 h 138"/>
                  <a:gd name="T30" fmla="*/ 34 w 228"/>
                  <a:gd name="T31" fmla="*/ 27 h 138"/>
                  <a:gd name="T32" fmla="*/ 16 w 228"/>
                  <a:gd name="T33" fmla="*/ 44 h 138"/>
                  <a:gd name="T34" fmla="*/ 4 w 228"/>
                  <a:gd name="T35" fmla="*/ 62 h 138"/>
                  <a:gd name="T36" fmla="*/ 0 w 228"/>
                  <a:gd name="T37" fmla="*/ 78 h 138"/>
                  <a:gd name="T38" fmla="*/ 4 w 228"/>
                  <a:gd name="T39" fmla="*/ 95 h 138"/>
                  <a:gd name="T40" fmla="*/ 16 w 228"/>
                  <a:gd name="T41" fmla="*/ 109 h 138"/>
                  <a:gd name="T42" fmla="*/ 34 w 228"/>
                  <a:gd name="T43" fmla="*/ 121 h 138"/>
                  <a:gd name="T44" fmla="*/ 57 w 228"/>
                  <a:gd name="T45" fmla="*/ 130 h 138"/>
                  <a:gd name="T46" fmla="*/ 85 w 228"/>
                  <a:gd name="T47" fmla="*/ 136 h 138"/>
                  <a:gd name="T48" fmla="*/ 115 w 228"/>
                  <a:gd name="T49" fmla="*/ 138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8"/>
                  <a:gd name="T76" fmla="*/ 0 h 138"/>
                  <a:gd name="T77" fmla="*/ 228 w 228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8" h="138">
                    <a:moveTo>
                      <a:pt x="115" y="138"/>
                    </a:moveTo>
                    <a:lnTo>
                      <a:pt x="145" y="136"/>
                    </a:lnTo>
                    <a:lnTo>
                      <a:pt x="171" y="130"/>
                    </a:lnTo>
                    <a:lnTo>
                      <a:pt x="195" y="121"/>
                    </a:lnTo>
                    <a:lnTo>
                      <a:pt x="213" y="109"/>
                    </a:lnTo>
                    <a:lnTo>
                      <a:pt x="225" y="95"/>
                    </a:lnTo>
                    <a:lnTo>
                      <a:pt x="228" y="78"/>
                    </a:lnTo>
                    <a:lnTo>
                      <a:pt x="225" y="62"/>
                    </a:lnTo>
                    <a:lnTo>
                      <a:pt x="213" y="44"/>
                    </a:lnTo>
                    <a:lnTo>
                      <a:pt x="195" y="27"/>
                    </a:lnTo>
                    <a:lnTo>
                      <a:pt x="171" y="14"/>
                    </a:lnTo>
                    <a:lnTo>
                      <a:pt x="145" y="3"/>
                    </a:lnTo>
                    <a:lnTo>
                      <a:pt x="115" y="0"/>
                    </a:lnTo>
                    <a:lnTo>
                      <a:pt x="85" y="3"/>
                    </a:lnTo>
                    <a:lnTo>
                      <a:pt x="57" y="14"/>
                    </a:lnTo>
                    <a:lnTo>
                      <a:pt x="34" y="27"/>
                    </a:lnTo>
                    <a:lnTo>
                      <a:pt x="16" y="44"/>
                    </a:lnTo>
                    <a:lnTo>
                      <a:pt x="4" y="62"/>
                    </a:lnTo>
                    <a:lnTo>
                      <a:pt x="0" y="78"/>
                    </a:lnTo>
                    <a:lnTo>
                      <a:pt x="4" y="95"/>
                    </a:lnTo>
                    <a:lnTo>
                      <a:pt x="16" y="109"/>
                    </a:lnTo>
                    <a:lnTo>
                      <a:pt x="34" y="121"/>
                    </a:lnTo>
                    <a:lnTo>
                      <a:pt x="57" y="130"/>
                    </a:lnTo>
                    <a:lnTo>
                      <a:pt x="85" y="136"/>
                    </a:lnTo>
                    <a:lnTo>
                      <a:pt x="115" y="138"/>
                    </a:lnTo>
                    <a:close/>
                  </a:path>
                </a:pathLst>
              </a:custGeom>
              <a:solidFill>
                <a:srgbClr val="585858"/>
              </a:solidFill>
              <a:ln w="0">
                <a:solidFill>
                  <a:srgbClr val="5858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705874" y="3936981"/>
                <a:ext cx="482358" cy="252476"/>
              </a:xfrm>
              <a:custGeom>
                <a:avLst/>
                <a:gdLst>
                  <a:gd name="T0" fmla="*/ 102 w 203"/>
                  <a:gd name="T1" fmla="*/ 122 h 122"/>
                  <a:gd name="T2" fmla="*/ 129 w 203"/>
                  <a:gd name="T3" fmla="*/ 121 h 122"/>
                  <a:gd name="T4" fmla="*/ 153 w 203"/>
                  <a:gd name="T5" fmla="*/ 115 h 122"/>
                  <a:gd name="T6" fmla="*/ 173 w 203"/>
                  <a:gd name="T7" fmla="*/ 107 h 122"/>
                  <a:gd name="T8" fmla="*/ 190 w 203"/>
                  <a:gd name="T9" fmla="*/ 96 h 122"/>
                  <a:gd name="T10" fmla="*/ 200 w 203"/>
                  <a:gd name="T11" fmla="*/ 84 h 122"/>
                  <a:gd name="T12" fmla="*/ 203 w 203"/>
                  <a:gd name="T13" fmla="*/ 69 h 122"/>
                  <a:gd name="T14" fmla="*/ 200 w 203"/>
                  <a:gd name="T15" fmla="*/ 54 h 122"/>
                  <a:gd name="T16" fmla="*/ 190 w 203"/>
                  <a:gd name="T17" fmla="*/ 39 h 122"/>
                  <a:gd name="T18" fmla="*/ 173 w 203"/>
                  <a:gd name="T19" fmla="*/ 24 h 122"/>
                  <a:gd name="T20" fmla="*/ 153 w 203"/>
                  <a:gd name="T21" fmla="*/ 10 h 122"/>
                  <a:gd name="T22" fmla="*/ 129 w 203"/>
                  <a:gd name="T23" fmla="*/ 3 h 122"/>
                  <a:gd name="T24" fmla="*/ 102 w 203"/>
                  <a:gd name="T25" fmla="*/ 0 h 122"/>
                  <a:gd name="T26" fmla="*/ 75 w 203"/>
                  <a:gd name="T27" fmla="*/ 3 h 122"/>
                  <a:gd name="T28" fmla="*/ 51 w 203"/>
                  <a:gd name="T29" fmla="*/ 10 h 122"/>
                  <a:gd name="T30" fmla="*/ 30 w 203"/>
                  <a:gd name="T31" fmla="*/ 24 h 122"/>
                  <a:gd name="T32" fmla="*/ 14 w 203"/>
                  <a:gd name="T33" fmla="*/ 39 h 122"/>
                  <a:gd name="T34" fmla="*/ 3 w 203"/>
                  <a:gd name="T35" fmla="*/ 54 h 122"/>
                  <a:gd name="T36" fmla="*/ 0 w 203"/>
                  <a:gd name="T37" fmla="*/ 69 h 122"/>
                  <a:gd name="T38" fmla="*/ 3 w 203"/>
                  <a:gd name="T39" fmla="*/ 84 h 122"/>
                  <a:gd name="T40" fmla="*/ 14 w 203"/>
                  <a:gd name="T41" fmla="*/ 96 h 122"/>
                  <a:gd name="T42" fmla="*/ 30 w 203"/>
                  <a:gd name="T43" fmla="*/ 107 h 122"/>
                  <a:gd name="T44" fmla="*/ 51 w 203"/>
                  <a:gd name="T45" fmla="*/ 115 h 122"/>
                  <a:gd name="T46" fmla="*/ 75 w 203"/>
                  <a:gd name="T47" fmla="*/ 121 h 122"/>
                  <a:gd name="T48" fmla="*/ 102 w 203"/>
                  <a:gd name="T49" fmla="*/ 122 h 1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3"/>
                  <a:gd name="T76" fmla="*/ 0 h 122"/>
                  <a:gd name="T77" fmla="*/ 203 w 203"/>
                  <a:gd name="T78" fmla="*/ 122 h 1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3" h="122">
                    <a:moveTo>
                      <a:pt x="102" y="122"/>
                    </a:moveTo>
                    <a:lnTo>
                      <a:pt x="129" y="121"/>
                    </a:lnTo>
                    <a:lnTo>
                      <a:pt x="153" y="115"/>
                    </a:lnTo>
                    <a:lnTo>
                      <a:pt x="173" y="107"/>
                    </a:lnTo>
                    <a:lnTo>
                      <a:pt x="190" y="96"/>
                    </a:lnTo>
                    <a:lnTo>
                      <a:pt x="200" y="84"/>
                    </a:lnTo>
                    <a:lnTo>
                      <a:pt x="203" y="69"/>
                    </a:lnTo>
                    <a:lnTo>
                      <a:pt x="200" y="54"/>
                    </a:lnTo>
                    <a:lnTo>
                      <a:pt x="190" y="39"/>
                    </a:lnTo>
                    <a:lnTo>
                      <a:pt x="173" y="24"/>
                    </a:lnTo>
                    <a:lnTo>
                      <a:pt x="153" y="10"/>
                    </a:lnTo>
                    <a:lnTo>
                      <a:pt x="129" y="3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1" y="10"/>
                    </a:lnTo>
                    <a:lnTo>
                      <a:pt x="30" y="24"/>
                    </a:lnTo>
                    <a:lnTo>
                      <a:pt x="14" y="39"/>
                    </a:lnTo>
                    <a:lnTo>
                      <a:pt x="3" y="54"/>
                    </a:lnTo>
                    <a:lnTo>
                      <a:pt x="0" y="69"/>
                    </a:lnTo>
                    <a:lnTo>
                      <a:pt x="3" y="84"/>
                    </a:lnTo>
                    <a:lnTo>
                      <a:pt x="14" y="96"/>
                    </a:lnTo>
                    <a:lnTo>
                      <a:pt x="30" y="107"/>
                    </a:lnTo>
                    <a:lnTo>
                      <a:pt x="51" y="115"/>
                    </a:lnTo>
                    <a:lnTo>
                      <a:pt x="75" y="121"/>
                    </a:lnTo>
                    <a:lnTo>
                      <a:pt x="102" y="122"/>
                    </a:lnTo>
                    <a:close/>
                  </a:path>
                </a:pathLst>
              </a:custGeom>
              <a:solidFill>
                <a:srgbClr val="707070"/>
              </a:solidFill>
              <a:ln w="0">
                <a:solidFill>
                  <a:srgbClr val="70707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734388" y="3936981"/>
                <a:ext cx="425331" cy="225573"/>
              </a:xfrm>
              <a:custGeom>
                <a:avLst/>
                <a:gdLst>
                  <a:gd name="T0" fmla="*/ 90 w 179"/>
                  <a:gd name="T1" fmla="*/ 109 h 109"/>
                  <a:gd name="T2" fmla="*/ 118 w 179"/>
                  <a:gd name="T3" fmla="*/ 106 h 109"/>
                  <a:gd name="T4" fmla="*/ 142 w 179"/>
                  <a:gd name="T5" fmla="*/ 100 h 109"/>
                  <a:gd name="T6" fmla="*/ 161 w 179"/>
                  <a:gd name="T7" fmla="*/ 90 h 109"/>
                  <a:gd name="T8" fmla="*/ 175 w 179"/>
                  <a:gd name="T9" fmla="*/ 76 h 109"/>
                  <a:gd name="T10" fmla="*/ 179 w 179"/>
                  <a:gd name="T11" fmla="*/ 63 h 109"/>
                  <a:gd name="T12" fmla="*/ 176 w 179"/>
                  <a:gd name="T13" fmla="*/ 49 h 109"/>
                  <a:gd name="T14" fmla="*/ 167 w 179"/>
                  <a:gd name="T15" fmla="*/ 34 h 109"/>
                  <a:gd name="T16" fmla="*/ 152 w 179"/>
                  <a:gd name="T17" fmla="*/ 21 h 109"/>
                  <a:gd name="T18" fmla="*/ 135 w 179"/>
                  <a:gd name="T19" fmla="*/ 10 h 109"/>
                  <a:gd name="T20" fmla="*/ 114 w 179"/>
                  <a:gd name="T21" fmla="*/ 3 h 109"/>
                  <a:gd name="T22" fmla="*/ 90 w 179"/>
                  <a:gd name="T23" fmla="*/ 0 h 109"/>
                  <a:gd name="T24" fmla="*/ 66 w 179"/>
                  <a:gd name="T25" fmla="*/ 3 h 109"/>
                  <a:gd name="T26" fmla="*/ 45 w 179"/>
                  <a:gd name="T27" fmla="*/ 10 h 109"/>
                  <a:gd name="T28" fmla="*/ 27 w 179"/>
                  <a:gd name="T29" fmla="*/ 21 h 109"/>
                  <a:gd name="T30" fmla="*/ 12 w 179"/>
                  <a:gd name="T31" fmla="*/ 34 h 109"/>
                  <a:gd name="T32" fmla="*/ 3 w 179"/>
                  <a:gd name="T33" fmla="*/ 49 h 109"/>
                  <a:gd name="T34" fmla="*/ 0 w 179"/>
                  <a:gd name="T35" fmla="*/ 63 h 109"/>
                  <a:gd name="T36" fmla="*/ 5 w 179"/>
                  <a:gd name="T37" fmla="*/ 76 h 109"/>
                  <a:gd name="T38" fmla="*/ 18 w 179"/>
                  <a:gd name="T39" fmla="*/ 90 h 109"/>
                  <a:gd name="T40" fmla="*/ 38 w 179"/>
                  <a:gd name="T41" fmla="*/ 100 h 109"/>
                  <a:gd name="T42" fmla="*/ 61 w 179"/>
                  <a:gd name="T43" fmla="*/ 106 h 109"/>
                  <a:gd name="T44" fmla="*/ 90 w 179"/>
                  <a:gd name="T45" fmla="*/ 109 h 1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9"/>
                  <a:gd name="T70" fmla="*/ 0 h 109"/>
                  <a:gd name="T71" fmla="*/ 179 w 179"/>
                  <a:gd name="T72" fmla="*/ 109 h 10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9" h="109">
                    <a:moveTo>
                      <a:pt x="90" y="109"/>
                    </a:moveTo>
                    <a:lnTo>
                      <a:pt x="118" y="106"/>
                    </a:lnTo>
                    <a:lnTo>
                      <a:pt x="142" y="100"/>
                    </a:lnTo>
                    <a:lnTo>
                      <a:pt x="161" y="90"/>
                    </a:lnTo>
                    <a:lnTo>
                      <a:pt x="175" y="76"/>
                    </a:lnTo>
                    <a:lnTo>
                      <a:pt x="179" y="63"/>
                    </a:lnTo>
                    <a:lnTo>
                      <a:pt x="176" y="49"/>
                    </a:lnTo>
                    <a:lnTo>
                      <a:pt x="167" y="34"/>
                    </a:lnTo>
                    <a:lnTo>
                      <a:pt x="152" y="21"/>
                    </a:lnTo>
                    <a:lnTo>
                      <a:pt x="135" y="10"/>
                    </a:lnTo>
                    <a:lnTo>
                      <a:pt x="114" y="3"/>
                    </a:lnTo>
                    <a:lnTo>
                      <a:pt x="90" y="0"/>
                    </a:lnTo>
                    <a:lnTo>
                      <a:pt x="66" y="3"/>
                    </a:lnTo>
                    <a:lnTo>
                      <a:pt x="45" y="10"/>
                    </a:lnTo>
                    <a:lnTo>
                      <a:pt x="27" y="21"/>
                    </a:lnTo>
                    <a:lnTo>
                      <a:pt x="12" y="34"/>
                    </a:lnTo>
                    <a:lnTo>
                      <a:pt x="3" y="49"/>
                    </a:lnTo>
                    <a:lnTo>
                      <a:pt x="0" y="63"/>
                    </a:lnTo>
                    <a:lnTo>
                      <a:pt x="5" y="76"/>
                    </a:lnTo>
                    <a:lnTo>
                      <a:pt x="18" y="90"/>
                    </a:lnTo>
                    <a:lnTo>
                      <a:pt x="38" y="100"/>
                    </a:lnTo>
                    <a:lnTo>
                      <a:pt x="61" y="106"/>
                    </a:lnTo>
                    <a:lnTo>
                      <a:pt x="90" y="109"/>
                    </a:lnTo>
                    <a:close/>
                  </a:path>
                </a:pathLst>
              </a:custGeom>
              <a:solidFill>
                <a:srgbClr val="878787"/>
              </a:solidFill>
              <a:ln w="0">
                <a:solidFill>
                  <a:srgbClr val="87878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762902" y="3939050"/>
                <a:ext cx="368303" cy="196600"/>
              </a:xfrm>
              <a:custGeom>
                <a:avLst/>
                <a:gdLst>
                  <a:gd name="T0" fmla="*/ 78 w 155"/>
                  <a:gd name="T1" fmla="*/ 95 h 95"/>
                  <a:gd name="T2" fmla="*/ 102 w 155"/>
                  <a:gd name="T3" fmla="*/ 92 h 95"/>
                  <a:gd name="T4" fmla="*/ 124 w 155"/>
                  <a:gd name="T5" fmla="*/ 86 h 95"/>
                  <a:gd name="T6" fmla="*/ 140 w 155"/>
                  <a:gd name="T7" fmla="*/ 78 h 95"/>
                  <a:gd name="T8" fmla="*/ 151 w 155"/>
                  <a:gd name="T9" fmla="*/ 66 h 95"/>
                  <a:gd name="T10" fmla="*/ 155 w 155"/>
                  <a:gd name="T11" fmla="*/ 54 h 95"/>
                  <a:gd name="T12" fmla="*/ 151 w 155"/>
                  <a:gd name="T13" fmla="*/ 39 h 95"/>
                  <a:gd name="T14" fmla="*/ 140 w 155"/>
                  <a:gd name="T15" fmla="*/ 26 h 95"/>
                  <a:gd name="T16" fmla="*/ 124 w 155"/>
                  <a:gd name="T17" fmla="*/ 12 h 95"/>
                  <a:gd name="T18" fmla="*/ 102 w 155"/>
                  <a:gd name="T19" fmla="*/ 3 h 95"/>
                  <a:gd name="T20" fmla="*/ 78 w 155"/>
                  <a:gd name="T21" fmla="*/ 0 h 95"/>
                  <a:gd name="T22" fmla="*/ 54 w 155"/>
                  <a:gd name="T23" fmla="*/ 3 h 95"/>
                  <a:gd name="T24" fmla="*/ 33 w 155"/>
                  <a:gd name="T25" fmla="*/ 12 h 95"/>
                  <a:gd name="T26" fmla="*/ 15 w 155"/>
                  <a:gd name="T27" fmla="*/ 26 h 95"/>
                  <a:gd name="T28" fmla="*/ 5 w 155"/>
                  <a:gd name="T29" fmla="*/ 39 h 95"/>
                  <a:gd name="T30" fmla="*/ 0 w 155"/>
                  <a:gd name="T31" fmla="*/ 54 h 95"/>
                  <a:gd name="T32" fmla="*/ 5 w 155"/>
                  <a:gd name="T33" fmla="*/ 66 h 95"/>
                  <a:gd name="T34" fmla="*/ 15 w 155"/>
                  <a:gd name="T35" fmla="*/ 78 h 95"/>
                  <a:gd name="T36" fmla="*/ 33 w 155"/>
                  <a:gd name="T37" fmla="*/ 86 h 95"/>
                  <a:gd name="T38" fmla="*/ 54 w 155"/>
                  <a:gd name="T39" fmla="*/ 92 h 95"/>
                  <a:gd name="T40" fmla="*/ 78 w 155"/>
                  <a:gd name="T41" fmla="*/ 95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"/>
                  <a:gd name="T64" fmla="*/ 0 h 95"/>
                  <a:gd name="T65" fmla="*/ 155 w 155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" h="95">
                    <a:moveTo>
                      <a:pt x="78" y="95"/>
                    </a:moveTo>
                    <a:lnTo>
                      <a:pt x="102" y="92"/>
                    </a:lnTo>
                    <a:lnTo>
                      <a:pt x="124" y="86"/>
                    </a:lnTo>
                    <a:lnTo>
                      <a:pt x="140" y="78"/>
                    </a:lnTo>
                    <a:lnTo>
                      <a:pt x="151" y="66"/>
                    </a:lnTo>
                    <a:lnTo>
                      <a:pt x="155" y="54"/>
                    </a:lnTo>
                    <a:lnTo>
                      <a:pt x="151" y="39"/>
                    </a:lnTo>
                    <a:lnTo>
                      <a:pt x="140" y="26"/>
                    </a:lnTo>
                    <a:lnTo>
                      <a:pt x="124" y="12"/>
                    </a:lnTo>
                    <a:lnTo>
                      <a:pt x="102" y="3"/>
                    </a:lnTo>
                    <a:lnTo>
                      <a:pt x="78" y="0"/>
                    </a:lnTo>
                    <a:lnTo>
                      <a:pt x="54" y="3"/>
                    </a:lnTo>
                    <a:lnTo>
                      <a:pt x="33" y="12"/>
                    </a:lnTo>
                    <a:lnTo>
                      <a:pt x="15" y="26"/>
                    </a:lnTo>
                    <a:lnTo>
                      <a:pt x="5" y="39"/>
                    </a:lnTo>
                    <a:lnTo>
                      <a:pt x="0" y="54"/>
                    </a:lnTo>
                    <a:lnTo>
                      <a:pt x="5" y="66"/>
                    </a:lnTo>
                    <a:lnTo>
                      <a:pt x="15" y="78"/>
                    </a:lnTo>
                    <a:lnTo>
                      <a:pt x="33" y="86"/>
                    </a:lnTo>
                    <a:lnTo>
                      <a:pt x="54" y="92"/>
                    </a:lnTo>
                    <a:lnTo>
                      <a:pt x="78" y="95"/>
                    </a:lnTo>
                    <a:close/>
                  </a:path>
                </a:pathLst>
              </a:custGeom>
              <a:solidFill>
                <a:srgbClr val="9F9F9F"/>
              </a:solidFill>
              <a:ln w="0">
                <a:solidFill>
                  <a:srgbClr val="9F9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796168" y="3943189"/>
                <a:ext cx="306524" cy="161419"/>
              </a:xfrm>
              <a:custGeom>
                <a:avLst/>
                <a:gdLst>
                  <a:gd name="T0" fmla="*/ 64 w 129"/>
                  <a:gd name="T1" fmla="*/ 78 h 78"/>
                  <a:gd name="T2" fmla="*/ 85 w 129"/>
                  <a:gd name="T3" fmla="*/ 76 h 78"/>
                  <a:gd name="T4" fmla="*/ 103 w 129"/>
                  <a:gd name="T5" fmla="*/ 72 h 78"/>
                  <a:gd name="T6" fmla="*/ 116 w 129"/>
                  <a:gd name="T7" fmla="*/ 64 h 78"/>
                  <a:gd name="T8" fmla="*/ 126 w 129"/>
                  <a:gd name="T9" fmla="*/ 55 h 78"/>
                  <a:gd name="T10" fmla="*/ 129 w 129"/>
                  <a:gd name="T11" fmla="*/ 45 h 78"/>
                  <a:gd name="T12" fmla="*/ 126 w 129"/>
                  <a:gd name="T13" fmla="*/ 33 h 78"/>
                  <a:gd name="T14" fmla="*/ 116 w 129"/>
                  <a:gd name="T15" fmla="*/ 21 h 78"/>
                  <a:gd name="T16" fmla="*/ 103 w 129"/>
                  <a:gd name="T17" fmla="*/ 10 h 78"/>
                  <a:gd name="T18" fmla="*/ 85 w 129"/>
                  <a:gd name="T19" fmla="*/ 3 h 78"/>
                  <a:gd name="T20" fmla="*/ 64 w 129"/>
                  <a:gd name="T21" fmla="*/ 0 h 78"/>
                  <a:gd name="T22" fmla="*/ 43 w 129"/>
                  <a:gd name="T23" fmla="*/ 3 h 78"/>
                  <a:gd name="T24" fmla="*/ 26 w 129"/>
                  <a:gd name="T25" fmla="*/ 10 h 78"/>
                  <a:gd name="T26" fmla="*/ 12 w 129"/>
                  <a:gd name="T27" fmla="*/ 21 h 78"/>
                  <a:gd name="T28" fmla="*/ 3 w 129"/>
                  <a:gd name="T29" fmla="*/ 33 h 78"/>
                  <a:gd name="T30" fmla="*/ 0 w 129"/>
                  <a:gd name="T31" fmla="*/ 45 h 78"/>
                  <a:gd name="T32" fmla="*/ 3 w 129"/>
                  <a:gd name="T33" fmla="*/ 55 h 78"/>
                  <a:gd name="T34" fmla="*/ 12 w 129"/>
                  <a:gd name="T35" fmla="*/ 64 h 78"/>
                  <a:gd name="T36" fmla="*/ 26 w 129"/>
                  <a:gd name="T37" fmla="*/ 72 h 78"/>
                  <a:gd name="T38" fmla="*/ 43 w 129"/>
                  <a:gd name="T39" fmla="*/ 76 h 78"/>
                  <a:gd name="T40" fmla="*/ 64 w 129"/>
                  <a:gd name="T41" fmla="*/ 78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78"/>
                  <a:gd name="T65" fmla="*/ 129 w 129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78">
                    <a:moveTo>
                      <a:pt x="64" y="78"/>
                    </a:moveTo>
                    <a:lnTo>
                      <a:pt x="85" y="76"/>
                    </a:lnTo>
                    <a:lnTo>
                      <a:pt x="103" y="72"/>
                    </a:lnTo>
                    <a:lnTo>
                      <a:pt x="116" y="64"/>
                    </a:lnTo>
                    <a:lnTo>
                      <a:pt x="126" y="55"/>
                    </a:lnTo>
                    <a:lnTo>
                      <a:pt x="129" y="45"/>
                    </a:lnTo>
                    <a:lnTo>
                      <a:pt x="126" y="33"/>
                    </a:lnTo>
                    <a:lnTo>
                      <a:pt x="116" y="21"/>
                    </a:lnTo>
                    <a:lnTo>
                      <a:pt x="103" y="10"/>
                    </a:lnTo>
                    <a:lnTo>
                      <a:pt x="85" y="3"/>
                    </a:lnTo>
                    <a:lnTo>
                      <a:pt x="64" y="0"/>
                    </a:lnTo>
                    <a:lnTo>
                      <a:pt x="43" y="3"/>
                    </a:lnTo>
                    <a:lnTo>
                      <a:pt x="26" y="10"/>
                    </a:lnTo>
                    <a:lnTo>
                      <a:pt x="12" y="21"/>
                    </a:lnTo>
                    <a:lnTo>
                      <a:pt x="3" y="33"/>
                    </a:lnTo>
                    <a:lnTo>
                      <a:pt x="0" y="45"/>
                    </a:lnTo>
                    <a:lnTo>
                      <a:pt x="3" y="55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43" y="76"/>
                    </a:lnTo>
                    <a:lnTo>
                      <a:pt x="64" y="78"/>
                    </a:lnTo>
                    <a:close/>
                  </a:path>
                </a:pathLst>
              </a:custGeom>
              <a:solidFill>
                <a:srgbClr val="B7B7B7"/>
              </a:solidFill>
              <a:ln w="0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824682" y="3945258"/>
                <a:ext cx="249496" cy="130377"/>
              </a:xfrm>
              <a:custGeom>
                <a:avLst/>
                <a:gdLst>
                  <a:gd name="T0" fmla="*/ 52 w 105"/>
                  <a:gd name="T1" fmla="*/ 63 h 63"/>
                  <a:gd name="T2" fmla="*/ 73 w 105"/>
                  <a:gd name="T3" fmla="*/ 62 h 63"/>
                  <a:gd name="T4" fmla="*/ 89 w 105"/>
                  <a:gd name="T5" fmla="*/ 56 h 63"/>
                  <a:gd name="T6" fmla="*/ 101 w 105"/>
                  <a:gd name="T7" fmla="*/ 47 h 63"/>
                  <a:gd name="T8" fmla="*/ 105 w 105"/>
                  <a:gd name="T9" fmla="*/ 36 h 63"/>
                  <a:gd name="T10" fmla="*/ 101 w 105"/>
                  <a:gd name="T11" fmla="*/ 24 h 63"/>
                  <a:gd name="T12" fmla="*/ 89 w 105"/>
                  <a:gd name="T13" fmla="*/ 12 h 63"/>
                  <a:gd name="T14" fmla="*/ 73 w 105"/>
                  <a:gd name="T15" fmla="*/ 3 h 63"/>
                  <a:gd name="T16" fmla="*/ 52 w 105"/>
                  <a:gd name="T17" fmla="*/ 0 h 63"/>
                  <a:gd name="T18" fmla="*/ 32 w 105"/>
                  <a:gd name="T19" fmla="*/ 3 h 63"/>
                  <a:gd name="T20" fmla="*/ 14 w 105"/>
                  <a:gd name="T21" fmla="*/ 12 h 63"/>
                  <a:gd name="T22" fmla="*/ 4 w 105"/>
                  <a:gd name="T23" fmla="*/ 24 h 63"/>
                  <a:gd name="T24" fmla="*/ 0 w 105"/>
                  <a:gd name="T25" fmla="*/ 36 h 63"/>
                  <a:gd name="T26" fmla="*/ 4 w 105"/>
                  <a:gd name="T27" fmla="*/ 47 h 63"/>
                  <a:gd name="T28" fmla="*/ 14 w 105"/>
                  <a:gd name="T29" fmla="*/ 56 h 63"/>
                  <a:gd name="T30" fmla="*/ 32 w 105"/>
                  <a:gd name="T31" fmla="*/ 62 h 63"/>
                  <a:gd name="T32" fmla="*/ 52 w 105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63"/>
                  <a:gd name="T53" fmla="*/ 105 w 10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63">
                    <a:moveTo>
                      <a:pt x="52" y="63"/>
                    </a:moveTo>
                    <a:lnTo>
                      <a:pt x="73" y="62"/>
                    </a:lnTo>
                    <a:lnTo>
                      <a:pt x="89" y="56"/>
                    </a:lnTo>
                    <a:lnTo>
                      <a:pt x="101" y="47"/>
                    </a:lnTo>
                    <a:lnTo>
                      <a:pt x="105" y="36"/>
                    </a:lnTo>
                    <a:lnTo>
                      <a:pt x="101" y="24"/>
                    </a:lnTo>
                    <a:lnTo>
                      <a:pt x="89" y="12"/>
                    </a:lnTo>
                    <a:lnTo>
                      <a:pt x="73" y="3"/>
                    </a:lnTo>
                    <a:lnTo>
                      <a:pt x="52" y="0"/>
                    </a:lnTo>
                    <a:lnTo>
                      <a:pt x="32" y="3"/>
                    </a:lnTo>
                    <a:lnTo>
                      <a:pt x="14" y="12"/>
                    </a:lnTo>
                    <a:lnTo>
                      <a:pt x="4" y="24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14" y="56"/>
                    </a:lnTo>
                    <a:lnTo>
                      <a:pt x="32" y="62"/>
                    </a:lnTo>
                    <a:lnTo>
                      <a:pt x="52" y="63"/>
                    </a:lnTo>
                    <a:close/>
                  </a:path>
                </a:pathLst>
              </a:custGeom>
              <a:solidFill>
                <a:srgbClr val="CFCFCF"/>
              </a:solidFill>
              <a:ln w="0">
                <a:solidFill>
                  <a:srgbClr val="CFCFC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853195" y="3945258"/>
                <a:ext cx="190092" cy="103474"/>
              </a:xfrm>
              <a:custGeom>
                <a:avLst/>
                <a:gdLst>
                  <a:gd name="T0" fmla="*/ 40 w 80"/>
                  <a:gd name="T1" fmla="*/ 50 h 50"/>
                  <a:gd name="T2" fmla="*/ 56 w 80"/>
                  <a:gd name="T3" fmla="*/ 48 h 50"/>
                  <a:gd name="T4" fmla="*/ 70 w 80"/>
                  <a:gd name="T5" fmla="*/ 44 h 50"/>
                  <a:gd name="T6" fmla="*/ 77 w 80"/>
                  <a:gd name="T7" fmla="*/ 36 h 50"/>
                  <a:gd name="T8" fmla="*/ 80 w 80"/>
                  <a:gd name="T9" fmla="*/ 29 h 50"/>
                  <a:gd name="T10" fmla="*/ 77 w 80"/>
                  <a:gd name="T11" fmla="*/ 20 h 50"/>
                  <a:gd name="T12" fmla="*/ 70 w 80"/>
                  <a:gd name="T13" fmla="*/ 11 h 50"/>
                  <a:gd name="T14" fmla="*/ 56 w 80"/>
                  <a:gd name="T15" fmla="*/ 3 h 50"/>
                  <a:gd name="T16" fmla="*/ 40 w 80"/>
                  <a:gd name="T17" fmla="*/ 0 h 50"/>
                  <a:gd name="T18" fmla="*/ 25 w 80"/>
                  <a:gd name="T19" fmla="*/ 3 h 50"/>
                  <a:gd name="T20" fmla="*/ 11 w 80"/>
                  <a:gd name="T21" fmla="*/ 11 h 50"/>
                  <a:gd name="T22" fmla="*/ 4 w 80"/>
                  <a:gd name="T23" fmla="*/ 20 h 50"/>
                  <a:gd name="T24" fmla="*/ 0 w 80"/>
                  <a:gd name="T25" fmla="*/ 29 h 50"/>
                  <a:gd name="T26" fmla="*/ 4 w 80"/>
                  <a:gd name="T27" fmla="*/ 36 h 50"/>
                  <a:gd name="T28" fmla="*/ 11 w 80"/>
                  <a:gd name="T29" fmla="*/ 44 h 50"/>
                  <a:gd name="T30" fmla="*/ 25 w 80"/>
                  <a:gd name="T31" fmla="*/ 48 h 50"/>
                  <a:gd name="T32" fmla="*/ 40 w 80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0"/>
                  <a:gd name="T53" fmla="*/ 80 w 8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0">
                    <a:moveTo>
                      <a:pt x="40" y="50"/>
                    </a:moveTo>
                    <a:lnTo>
                      <a:pt x="56" y="48"/>
                    </a:lnTo>
                    <a:lnTo>
                      <a:pt x="70" y="44"/>
                    </a:lnTo>
                    <a:lnTo>
                      <a:pt x="77" y="36"/>
                    </a:lnTo>
                    <a:lnTo>
                      <a:pt x="80" y="29"/>
                    </a:lnTo>
                    <a:lnTo>
                      <a:pt x="77" y="20"/>
                    </a:lnTo>
                    <a:lnTo>
                      <a:pt x="70" y="11"/>
                    </a:lnTo>
                    <a:lnTo>
                      <a:pt x="56" y="3"/>
                    </a:lnTo>
                    <a:lnTo>
                      <a:pt x="40" y="0"/>
                    </a:lnTo>
                    <a:lnTo>
                      <a:pt x="25" y="3"/>
                    </a:lnTo>
                    <a:lnTo>
                      <a:pt x="11" y="11"/>
                    </a:lnTo>
                    <a:lnTo>
                      <a:pt x="4" y="20"/>
                    </a:lnTo>
                    <a:lnTo>
                      <a:pt x="0" y="29"/>
                    </a:lnTo>
                    <a:lnTo>
                      <a:pt x="4" y="36"/>
                    </a:lnTo>
                    <a:lnTo>
                      <a:pt x="11" y="44"/>
                    </a:lnTo>
                    <a:lnTo>
                      <a:pt x="25" y="4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rgbClr val="E7E7E7"/>
              </a:solidFill>
              <a:ln w="0">
                <a:solidFill>
                  <a:srgbClr val="E7E7E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257142" y="4402613"/>
                <a:ext cx="418202" cy="223503"/>
              </a:xfrm>
              <a:custGeom>
                <a:avLst/>
                <a:gdLst>
                  <a:gd name="T0" fmla="*/ 88 w 176"/>
                  <a:gd name="T1" fmla="*/ 108 h 108"/>
                  <a:gd name="T2" fmla="*/ 116 w 176"/>
                  <a:gd name="T3" fmla="*/ 105 h 108"/>
                  <a:gd name="T4" fmla="*/ 140 w 176"/>
                  <a:gd name="T5" fmla="*/ 99 h 108"/>
                  <a:gd name="T6" fmla="*/ 159 w 176"/>
                  <a:gd name="T7" fmla="*/ 89 h 108"/>
                  <a:gd name="T8" fmla="*/ 171 w 176"/>
                  <a:gd name="T9" fmla="*/ 77 h 108"/>
                  <a:gd name="T10" fmla="*/ 176 w 176"/>
                  <a:gd name="T11" fmla="*/ 62 h 108"/>
                  <a:gd name="T12" fmla="*/ 171 w 176"/>
                  <a:gd name="T13" fmla="*/ 45 h 108"/>
                  <a:gd name="T14" fmla="*/ 159 w 176"/>
                  <a:gd name="T15" fmla="*/ 29 h 108"/>
                  <a:gd name="T16" fmla="*/ 140 w 176"/>
                  <a:gd name="T17" fmla="*/ 15 h 108"/>
                  <a:gd name="T18" fmla="*/ 116 w 176"/>
                  <a:gd name="T19" fmla="*/ 5 h 108"/>
                  <a:gd name="T20" fmla="*/ 88 w 176"/>
                  <a:gd name="T21" fmla="*/ 0 h 108"/>
                  <a:gd name="T22" fmla="*/ 59 w 176"/>
                  <a:gd name="T23" fmla="*/ 5 h 108"/>
                  <a:gd name="T24" fmla="*/ 35 w 176"/>
                  <a:gd name="T25" fmla="*/ 15 h 108"/>
                  <a:gd name="T26" fmla="*/ 16 w 176"/>
                  <a:gd name="T27" fmla="*/ 29 h 108"/>
                  <a:gd name="T28" fmla="*/ 4 w 176"/>
                  <a:gd name="T29" fmla="*/ 45 h 108"/>
                  <a:gd name="T30" fmla="*/ 0 w 176"/>
                  <a:gd name="T31" fmla="*/ 62 h 108"/>
                  <a:gd name="T32" fmla="*/ 4 w 176"/>
                  <a:gd name="T33" fmla="*/ 77 h 108"/>
                  <a:gd name="T34" fmla="*/ 16 w 176"/>
                  <a:gd name="T35" fmla="*/ 89 h 108"/>
                  <a:gd name="T36" fmla="*/ 35 w 176"/>
                  <a:gd name="T37" fmla="*/ 99 h 108"/>
                  <a:gd name="T38" fmla="*/ 59 w 176"/>
                  <a:gd name="T39" fmla="*/ 105 h 108"/>
                  <a:gd name="T40" fmla="*/ 88 w 176"/>
                  <a:gd name="T41" fmla="*/ 108 h 1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6"/>
                  <a:gd name="T64" fmla="*/ 0 h 108"/>
                  <a:gd name="T65" fmla="*/ 176 w 176"/>
                  <a:gd name="T66" fmla="*/ 108 h 1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6" h="108">
                    <a:moveTo>
                      <a:pt x="88" y="108"/>
                    </a:moveTo>
                    <a:lnTo>
                      <a:pt x="116" y="105"/>
                    </a:lnTo>
                    <a:lnTo>
                      <a:pt x="140" y="99"/>
                    </a:lnTo>
                    <a:lnTo>
                      <a:pt x="159" y="89"/>
                    </a:lnTo>
                    <a:lnTo>
                      <a:pt x="171" y="77"/>
                    </a:lnTo>
                    <a:lnTo>
                      <a:pt x="176" y="62"/>
                    </a:lnTo>
                    <a:lnTo>
                      <a:pt x="171" y="45"/>
                    </a:lnTo>
                    <a:lnTo>
                      <a:pt x="159" y="29"/>
                    </a:lnTo>
                    <a:lnTo>
                      <a:pt x="140" y="15"/>
                    </a:lnTo>
                    <a:lnTo>
                      <a:pt x="116" y="5"/>
                    </a:lnTo>
                    <a:lnTo>
                      <a:pt x="88" y="0"/>
                    </a:lnTo>
                    <a:lnTo>
                      <a:pt x="59" y="5"/>
                    </a:lnTo>
                    <a:lnTo>
                      <a:pt x="35" y="15"/>
                    </a:lnTo>
                    <a:lnTo>
                      <a:pt x="16" y="29"/>
                    </a:lnTo>
                    <a:lnTo>
                      <a:pt x="4" y="45"/>
                    </a:lnTo>
                    <a:lnTo>
                      <a:pt x="0" y="62"/>
                    </a:lnTo>
                    <a:lnTo>
                      <a:pt x="4" y="77"/>
                    </a:lnTo>
                    <a:lnTo>
                      <a:pt x="16" y="89"/>
                    </a:lnTo>
                    <a:lnTo>
                      <a:pt x="35" y="99"/>
                    </a:lnTo>
                    <a:lnTo>
                      <a:pt x="59" y="105"/>
                    </a:lnTo>
                    <a:lnTo>
                      <a:pt x="88" y="108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159719" y="4551616"/>
                <a:ext cx="515625" cy="411826"/>
              </a:xfrm>
              <a:custGeom>
                <a:avLst/>
                <a:gdLst>
                  <a:gd name="T0" fmla="*/ 96 w 217"/>
                  <a:gd name="T1" fmla="*/ 199 h 199"/>
                  <a:gd name="T2" fmla="*/ 70 w 217"/>
                  <a:gd name="T3" fmla="*/ 196 h 199"/>
                  <a:gd name="T4" fmla="*/ 50 w 217"/>
                  <a:gd name="T5" fmla="*/ 190 h 199"/>
                  <a:gd name="T6" fmla="*/ 33 w 217"/>
                  <a:gd name="T7" fmla="*/ 181 h 199"/>
                  <a:gd name="T8" fmla="*/ 21 w 217"/>
                  <a:gd name="T9" fmla="*/ 170 h 199"/>
                  <a:gd name="T10" fmla="*/ 12 w 217"/>
                  <a:gd name="T11" fmla="*/ 160 h 199"/>
                  <a:gd name="T12" fmla="*/ 6 w 217"/>
                  <a:gd name="T13" fmla="*/ 151 h 199"/>
                  <a:gd name="T14" fmla="*/ 2 w 217"/>
                  <a:gd name="T15" fmla="*/ 144 h 199"/>
                  <a:gd name="T16" fmla="*/ 0 w 217"/>
                  <a:gd name="T17" fmla="*/ 138 h 199"/>
                  <a:gd name="T18" fmla="*/ 0 w 217"/>
                  <a:gd name="T19" fmla="*/ 135 h 199"/>
                  <a:gd name="T20" fmla="*/ 0 w 217"/>
                  <a:gd name="T21" fmla="*/ 0 h 199"/>
                  <a:gd name="T22" fmla="*/ 217 w 217"/>
                  <a:gd name="T23" fmla="*/ 2 h 199"/>
                  <a:gd name="T24" fmla="*/ 217 w 217"/>
                  <a:gd name="T25" fmla="*/ 133 h 199"/>
                  <a:gd name="T26" fmla="*/ 211 w 217"/>
                  <a:gd name="T27" fmla="*/ 145 h 199"/>
                  <a:gd name="T28" fmla="*/ 205 w 217"/>
                  <a:gd name="T29" fmla="*/ 157 h 199"/>
                  <a:gd name="T30" fmla="*/ 200 w 217"/>
                  <a:gd name="T31" fmla="*/ 166 h 199"/>
                  <a:gd name="T32" fmla="*/ 197 w 217"/>
                  <a:gd name="T33" fmla="*/ 169 h 199"/>
                  <a:gd name="T34" fmla="*/ 185 w 217"/>
                  <a:gd name="T35" fmla="*/ 179 h 199"/>
                  <a:gd name="T36" fmla="*/ 167 w 217"/>
                  <a:gd name="T37" fmla="*/ 187 h 199"/>
                  <a:gd name="T38" fmla="*/ 148 w 217"/>
                  <a:gd name="T39" fmla="*/ 193 h 199"/>
                  <a:gd name="T40" fmla="*/ 129 w 217"/>
                  <a:gd name="T41" fmla="*/ 196 h 199"/>
                  <a:gd name="T42" fmla="*/ 112 w 217"/>
                  <a:gd name="T43" fmla="*/ 199 h 199"/>
                  <a:gd name="T44" fmla="*/ 100 w 217"/>
                  <a:gd name="T45" fmla="*/ 199 h 199"/>
                  <a:gd name="T46" fmla="*/ 96 w 217"/>
                  <a:gd name="T47" fmla="*/ 199 h 1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7"/>
                  <a:gd name="T73" fmla="*/ 0 h 199"/>
                  <a:gd name="T74" fmla="*/ 217 w 217"/>
                  <a:gd name="T75" fmla="*/ 199 h 19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7" h="199">
                    <a:moveTo>
                      <a:pt x="96" y="199"/>
                    </a:moveTo>
                    <a:lnTo>
                      <a:pt x="70" y="196"/>
                    </a:lnTo>
                    <a:lnTo>
                      <a:pt x="50" y="190"/>
                    </a:lnTo>
                    <a:lnTo>
                      <a:pt x="33" y="181"/>
                    </a:lnTo>
                    <a:lnTo>
                      <a:pt x="21" y="170"/>
                    </a:lnTo>
                    <a:lnTo>
                      <a:pt x="12" y="160"/>
                    </a:lnTo>
                    <a:lnTo>
                      <a:pt x="6" y="151"/>
                    </a:lnTo>
                    <a:lnTo>
                      <a:pt x="2" y="144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0"/>
                    </a:lnTo>
                    <a:lnTo>
                      <a:pt x="217" y="2"/>
                    </a:lnTo>
                    <a:lnTo>
                      <a:pt x="217" y="133"/>
                    </a:lnTo>
                    <a:lnTo>
                      <a:pt x="211" y="145"/>
                    </a:lnTo>
                    <a:lnTo>
                      <a:pt x="205" y="157"/>
                    </a:lnTo>
                    <a:lnTo>
                      <a:pt x="200" y="166"/>
                    </a:lnTo>
                    <a:lnTo>
                      <a:pt x="197" y="169"/>
                    </a:lnTo>
                    <a:lnTo>
                      <a:pt x="185" y="179"/>
                    </a:lnTo>
                    <a:lnTo>
                      <a:pt x="167" y="187"/>
                    </a:lnTo>
                    <a:lnTo>
                      <a:pt x="148" y="193"/>
                    </a:lnTo>
                    <a:lnTo>
                      <a:pt x="129" y="196"/>
                    </a:lnTo>
                    <a:lnTo>
                      <a:pt x="112" y="199"/>
                    </a:lnTo>
                    <a:lnTo>
                      <a:pt x="100" y="199"/>
                    </a:lnTo>
                    <a:lnTo>
                      <a:pt x="96" y="19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1159719" y="4551616"/>
                <a:ext cx="515625" cy="411826"/>
              </a:xfrm>
              <a:custGeom>
                <a:avLst/>
                <a:gdLst>
                  <a:gd name="T0" fmla="*/ 96 w 217"/>
                  <a:gd name="T1" fmla="*/ 199 h 199"/>
                  <a:gd name="T2" fmla="*/ 70 w 217"/>
                  <a:gd name="T3" fmla="*/ 196 h 199"/>
                  <a:gd name="T4" fmla="*/ 50 w 217"/>
                  <a:gd name="T5" fmla="*/ 190 h 199"/>
                  <a:gd name="T6" fmla="*/ 33 w 217"/>
                  <a:gd name="T7" fmla="*/ 181 h 199"/>
                  <a:gd name="T8" fmla="*/ 21 w 217"/>
                  <a:gd name="T9" fmla="*/ 170 h 199"/>
                  <a:gd name="T10" fmla="*/ 12 w 217"/>
                  <a:gd name="T11" fmla="*/ 160 h 199"/>
                  <a:gd name="T12" fmla="*/ 6 w 217"/>
                  <a:gd name="T13" fmla="*/ 151 h 199"/>
                  <a:gd name="T14" fmla="*/ 2 w 217"/>
                  <a:gd name="T15" fmla="*/ 144 h 199"/>
                  <a:gd name="T16" fmla="*/ 0 w 217"/>
                  <a:gd name="T17" fmla="*/ 138 h 199"/>
                  <a:gd name="T18" fmla="*/ 0 w 217"/>
                  <a:gd name="T19" fmla="*/ 135 h 199"/>
                  <a:gd name="T20" fmla="*/ 0 w 217"/>
                  <a:gd name="T21" fmla="*/ 0 h 199"/>
                  <a:gd name="T22" fmla="*/ 217 w 217"/>
                  <a:gd name="T23" fmla="*/ 2 h 199"/>
                  <a:gd name="T24" fmla="*/ 217 w 217"/>
                  <a:gd name="T25" fmla="*/ 133 h 199"/>
                  <a:gd name="T26" fmla="*/ 211 w 217"/>
                  <a:gd name="T27" fmla="*/ 145 h 199"/>
                  <a:gd name="T28" fmla="*/ 205 w 217"/>
                  <a:gd name="T29" fmla="*/ 157 h 199"/>
                  <a:gd name="T30" fmla="*/ 200 w 217"/>
                  <a:gd name="T31" fmla="*/ 166 h 199"/>
                  <a:gd name="T32" fmla="*/ 197 w 217"/>
                  <a:gd name="T33" fmla="*/ 169 h 199"/>
                  <a:gd name="T34" fmla="*/ 185 w 217"/>
                  <a:gd name="T35" fmla="*/ 179 h 199"/>
                  <a:gd name="T36" fmla="*/ 167 w 217"/>
                  <a:gd name="T37" fmla="*/ 187 h 199"/>
                  <a:gd name="T38" fmla="*/ 148 w 217"/>
                  <a:gd name="T39" fmla="*/ 193 h 199"/>
                  <a:gd name="T40" fmla="*/ 129 w 217"/>
                  <a:gd name="T41" fmla="*/ 196 h 199"/>
                  <a:gd name="T42" fmla="*/ 112 w 217"/>
                  <a:gd name="T43" fmla="*/ 199 h 199"/>
                  <a:gd name="T44" fmla="*/ 100 w 217"/>
                  <a:gd name="T45" fmla="*/ 199 h 199"/>
                  <a:gd name="T46" fmla="*/ 96 w 217"/>
                  <a:gd name="T47" fmla="*/ 199 h 1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7"/>
                  <a:gd name="T73" fmla="*/ 0 h 199"/>
                  <a:gd name="T74" fmla="*/ 217 w 217"/>
                  <a:gd name="T75" fmla="*/ 199 h 19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7" h="199">
                    <a:moveTo>
                      <a:pt x="96" y="199"/>
                    </a:moveTo>
                    <a:lnTo>
                      <a:pt x="70" y="196"/>
                    </a:lnTo>
                    <a:lnTo>
                      <a:pt x="50" y="190"/>
                    </a:lnTo>
                    <a:lnTo>
                      <a:pt x="33" y="181"/>
                    </a:lnTo>
                    <a:lnTo>
                      <a:pt x="21" y="170"/>
                    </a:lnTo>
                    <a:lnTo>
                      <a:pt x="12" y="160"/>
                    </a:lnTo>
                    <a:lnTo>
                      <a:pt x="6" y="151"/>
                    </a:lnTo>
                    <a:lnTo>
                      <a:pt x="2" y="144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0"/>
                    </a:lnTo>
                    <a:lnTo>
                      <a:pt x="217" y="2"/>
                    </a:lnTo>
                    <a:lnTo>
                      <a:pt x="217" y="133"/>
                    </a:lnTo>
                    <a:lnTo>
                      <a:pt x="211" y="145"/>
                    </a:lnTo>
                    <a:lnTo>
                      <a:pt x="205" y="157"/>
                    </a:lnTo>
                    <a:lnTo>
                      <a:pt x="200" y="166"/>
                    </a:lnTo>
                    <a:lnTo>
                      <a:pt x="197" y="169"/>
                    </a:lnTo>
                    <a:lnTo>
                      <a:pt x="185" y="179"/>
                    </a:lnTo>
                    <a:lnTo>
                      <a:pt x="167" y="187"/>
                    </a:lnTo>
                    <a:lnTo>
                      <a:pt x="148" y="193"/>
                    </a:lnTo>
                    <a:lnTo>
                      <a:pt x="129" y="196"/>
                    </a:lnTo>
                    <a:lnTo>
                      <a:pt x="112" y="199"/>
                    </a:lnTo>
                    <a:lnTo>
                      <a:pt x="100" y="199"/>
                    </a:lnTo>
                    <a:lnTo>
                      <a:pt x="96" y="19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1188233" y="4551616"/>
                <a:ext cx="465726" cy="411826"/>
              </a:xfrm>
              <a:custGeom>
                <a:avLst/>
                <a:gdLst>
                  <a:gd name="T0" fmla="*/ 88 w 196"/>
                  <a:gd name="T1" fmla="*/ 199 h 199"/>
                  <a:gd name="T2" fmla="*/ 63 w 196"/>
                  <a:gd name="T3" fmla="*/ 194 h 199"/>
                  <a:gd name="T4" fmla="*/ 42 w 196"/>
                  <a:gd name="T5" fmla="*/ 188 h 199"/>
                  <a:gd name="T6" fmla="*/ 27 w 196"/>
                  <a:gd name="T7" fmla="*/ 179 h 199"/>
                  <a:gd name="T8" fmla="*/ 15 w 196"/>
                  <a:gd name="T9" fmla="*/ 169 h 199"/>
                  <a:gd name="T10" fmla="*/ 8 w 196"/>
                  <a:gd name="T11" fmla="*/ 158 h 199"/>
                  <a:gd name="T12" fmla="*/ 3 w 196"/>
                  <a:gd name="T13" fmla="*/ 151 h 199"/>
                  <a:gd name="T14" fmla="*/ 2 w 196"/>
                  <a:gd name="T15" fmla="*/ 145 h 199"/>
                  <a:gd name="T16" fmla="*/ 0 w 196"/>
                  <a:gd name="T17" fmla="*/ 142 h 199"/>
                  <a:gd name="T18" fmla="*/ 0 w 196"/>
                  <a:gd name="T19" fmla="*/ 0 h 199"/>
                  <a:gd name="T20" fmla="*/ 196 w 196"/>
                  <a:gd name="T21" fmla="*/ 2 h 199"/>
                  <a:gd name="T22" fmla="*/ 196 w 196"/>
                  <a:gd name="T23" fmla="*/ 127 h 199"/>
                  <a:gd name="T24" fmla="*/ 191 w 196"/>
                  <a:gd name="T25" fmla="*/ 139 h 199"/>
                  <a:gd name="T26" fmla="*/ 185 w 196"/>
                  <a:gd name="T27" fmla="*/ 151 h 199"/>
                  <a:gd name="T28" fmla="*/ 181 w 196"/>
                  <a:gd name="T29" fmla="*/ 158 h 199"/>
                  <a:gd name="T30" fmla="*/ 179 w 196"/>
                  <a:gd name="T31" fmla="*/ 161 h 199"/>
                  <a:gd name="T32" fmla="*/ 167 w 196"/>
                  <a:gd name="T33" fmla="*/ 172 h 199"/>
                  <a:gd name="T34" fmla="*/ 152 w 196"/>
                  <a:gd name="T35" fmla="*/ 181 h 199"/>
                  <a:gd name="T36" fmla="*/ 134 w 196"/>
                  <a:gd name="T37" fmla="*/ 187 h 199"/>
                  <a:gd name="T38" fmla="*/ 118 w 196"/>
                  <a:gd name="T39" fmla="*/ 193 h 199"/>
                  <a:gd name="T40" fmla="*/ 103 w 196"/>
                  <a:gd name="T41" fmla="*/ 196 h 199"/>
                  <a:gd name="T42" fmla="*/ 93 w 196"/>
                  <a:gd name="T43" fmla="*/ 197 h 199"/>
                  <a:gd name="T44" fmla="*/ 88 w 196"/>
                  <a:gd name="T45" fmla="*/ 199 h 1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199"/>
                  <a:gd name="T71" fmla="*/ 196 w 196"/>
                  <a:gd name="T72" fmla="*/ 199 h 1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199">
                    <a:moveTo>
                      <a:pt x="88" y="199"/>
                    </a:moveTo>
                    <a:lnTo>
                      <a:pt x="63" y="194"/>
                    </a:lnTo>
                    <a:lnTo>
                      <a:pt x="42" y="188"/>
                    </a:lnTo>
                    <a:lnTo>
                      <a:pt x="27" y="179"/>
                    </a:lnTo>
                    <a:lnTo>
                      <a:pt x="15" y="169"/>
                    </a:lnTo>
                    <a:lnTo>
                      <a:pt x="8" y="158"/>
                    </a:lnTo>
                    <a:lnTo>
                      <a:pt x="3" y="151"/>
                    </a:lnTo>
                    <a:lnTo>
                      <a:pt x="2" y="145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196" y="2"/>
                    </a:lnTo>
                    <a:lnTo>
                      <a:pt x="196" y="127"/>
                    </a:lnTo>
                    <a:lnTo>
                      <a:pt x="191" y="139"/>
                    </a:lnTo>
                    <a:lnTo>
                      <a:pt x="185" y="151"/>
                    </a:lnTo>
                    <a:lnTo>
                      <a:pt x="181" y="158"/>
                    </a:lnTo>
                    <a:lnTo>
                      <a:pt x="179" y="161"/>
                    </a:lnTo>
                    <a:lnTo>
                      <a:pt x="167" y="172"/>
                    </a:lnTo>
                    <a:lnTo>
                      <a:pt x="152" y="181"/>
                    </a:lnTo>
                    <a:lnTo>
                      <a:pt x="134" y="187"/>
                    </a:lnTo>
                    <a:lnTo>
                      <a:pt x="118" y="193"/>
                    </a:lnTo>
                    <a:lnTo>
                      <a:pt x="103" y="196"/>
                    </a:lnTo>
                    <a:lnTo>
                      <a:pt x="93" y="197"/>
                    </a:lnTo>
                    <a:lnTo>
                      <a:pt x="88" y="199"/>
                    </a:lnTo>
                    <a:close/>
                  </a:path>
                </a:pathLst>
              </a:custGeom>
              <a:solidFill>
                <a:srgbClr val="1C1C1C"/>
              </a:solidFill>
              <a:ln w="0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1216747" y="4551616"/>
                <a:ext cx="418202" cy="407687"/>
              </a:xfrm>
              <a:custGeom>
                <a:avLst/>
                <a:gdLst>
                  <a:gd name="T0" fmla="*/ 81 w 176"/>
                  <a:gd name="T1" fmla="*/ 197 h 197"/>
                  <a:gd name="T2" fmla="*/ 58 w 176"/>
                  <a:gd name="T3" fmla="*/ 194 h 197"/>
                  <a:gd name="T4" fmla="*/ 39 w 176"/>
                  <a:gd name="T5" fmla="*/ 188 h 197"/>
                  <a:gd name="T6" fmla="*/ 26 w 176"/>
                  <a:gd name="T7" fmla="*/ 181 h 197"/>
                  <a:gd name="T8" fmla="*/ 15 w 176"/>
                  <a:gd name="T9" fmla="*/ 172 h 197"/>
                  <a:gd name="T10" fmla="*/ 8 w 176"/>
                  <a:gd name="T11" fmla="*/ 163 h 197"/>
                  <a:gd name="T12" fmla="*/ 3 w 176"/>
                  <a:gd name="T13" fmla="*/ 156 h 197"/>
                  <a:gd name="T14" fmla="*/ 2 w 176"/>
                  <a:gd name="T15" fmla="*/ 151 h 197"/>
                  <a:gd name="T16" fmla="*/ 0 w 176"/>
                  <a:gd name="T17" fmla="*/ 150 h 197"/>
                  <a:gd name="T18" fmla="*/ 0 w 176"/>
                  <a:gd name="T19" fmla="*/ 0 h 197"/>
                  <a:gd name="T20" fmla="*/ 176 w 176"/>
                  <a:gd name="T21" fmla="*/ 2 h 197"/>
                  <a:gd name="T22" fmla="*/ 176 w 176"/>
                  <a:gd name="T23" fmla="*/ 123 h 197"/>
                  <a:gd name="T24" fmla="*/ 170 w 176"/>
                  <a:gd name="T25" fmla="*/ 133 h 197"/>
                  <a:gd name="T26" fmla="*/ 166 w 176"/>
                  <a:gd name="T27" fmla="*/ 144 h 197"/>
                  <a:gd name="T28" fmla="*/ 163 w 176"/>
                  <a:gd name="T29" fmla="*/ 151 h 197"/>
                  <a:gd name="T30" fmla="*/ 160 w 176"/>
                  <a:gd name="T31" fmla="*/ 156 h 197"/>
                  <a:gd name="T32" fmla="*/ 151 w 176"/>
                  <a:gd name="T33" fmla="*/ 164 h 197"/>
                  <a:gd name="T34" fmla="*/ 137 w 176"/>
                  <a:gd name="T35" fmla="*/ 173 h 197"/>
                  <a:gd name="T36" fmla="*/ 121 w 176"/>
                  <a:gd name="T37" fmla="*/ 181 h 197"/>
                  <a:gd name="T38" fmla="*/ 106 w 176"/>
                  <a:gd name="T39" fmla="*/ 188 h 197"/>
                  <a:gd name="T40" fmla="*/ 94 w 176"/>
                  <a:gd name="T41" fmla="*/ 193 h 197"/>
                  <a:gd name="T42" fmla="*/ 84 w 176"/>
                  <a:gd name="T43" fmla="*/ 196 h 197"/>
                  <a:gd name="T44" fmla="*/ 81 w 176"/>
                  <a:gd name="T45" fmla="*/ 197 h 1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6"/>
                  <a:gd name="T70" fmla="*/ 0 h 197"/>
                  <a:gd name="T71" fmla="*/ 176 w 176"/>
                  <a:gd name="T72" fmla="*/ 197 h 1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6" h="197">
                    <a:moveTo>
                      <a:pt x="81" y="197"/>
                    </a:moveTo>
                    <a:lnTo>
                      <a:pt x="58" y="194"/>
                    </a:lnTo>
                    <a:lnTo>
                      <a:pt x="39" y="188"/>
                    </a:lnTo>
                    <a:lnTo>
                      <a:pt x="26" y="181"/>
                    </a:lnTo>
                    <a:lnTo>
                      <a:pt x="15" y="172"/>
                    </a:lnTo>
                    <a:lnTo>
                      <a:pt x="8" y="163"/>
                    </a:lnTo>
                    <a:lnTo>
                      <a:pt x="3" y="156"/>
                    </a:lnTo>
                    <a:lnTo>
                      <a:pt x="2" y="151"/>
                    </a:lnTo>
                    <a:lnTo>
                      <a:pt x="0" y="150"/>
                    </a:lnTo>
                    <a:lnTo>
                      <a:pt x="0" y="0"/>
                    </a:lnTo>
                    <a:lnTo>
                      <a:pt x="176" y="2"/>
                    </a:lnTo>
                    <a:lnTo>
                      <a:pt x="176" y="123"/>
                    </a:lnTo>
                    <a:lnTo>
                      <a:pt x="170" y="133"/>
                    </a:lnTo>
                    <a:lnTo>
                      <a:pt x="166" y="144"/>
                    </a:lnTo>
                    <a:lnTo>
                      <a:pt x="163" y="151"/>
                    </a:lnTo>
                    <a:lnTo>
                      <a:pt x="160" y="156"/>
                    </a:lnTo>
                    <a:lnTo>
                      <a:pt x="151" y="164"/>
                    </a:lnTo>
                    <a:lnTo>
                      <a:pt x="137" y="173"/>
                    </a:lnTo>
                    <a:lnTo>
                      <a:pt x="121" y="181"/>
                    </a:lnTo>
                    <a:lnTo>
                      <a:pt x="106" y="188"/>
                    </a:lnTo>
                    <a:lnTo>
                      <a:pt x="94" y="193"/>
                    </a:lnTo>
                    <a:lnTo>
                      <a:pt x="84" y="196"/>
                    </a:lnTo>
                    <a:lnTo>
                      <a:pt x="81" y="197"/>
                    </a:lnTo>
                    <a:close/>
                  </a:path>
                </a:pathLst>
              </a:custGeom>
              <a:solidFill>
                <a:srgbClr val="393939"/>
              </a:solidFill>
              <a:ln w="0">
                <a:solidFill>
                  <a:srgbClr val="39393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1250013" y="4551616"/>
                <a:ext cx="363551" cy="407687"/>
              </a:xfrm>
              <a:custGeom>
                <a:avLst/>
                <a:gdLst>
                  <a:gd name="T0" fmla="*/ 71 w 153"/>
                  <a:gd name="T1" fmla="*/ 197 h 197"/>
                  <a:gd name="T2" fmla="*/ 49 w 153"/>
                  <a:gd name="T3" fmla="*/ 194 h 197"/>
                  <a:gd name="T4" fmla="*/ 31 w 153"/>
                  <a:gd name="T5" fmla="*/ 188 h 197"/>
                  <a:gd name="T6" fmla="*/ 17 w 153"/>
                  <a:gd name="T7" fmla="*/ 179 h 197"/>
                  <a:gd name="T8" fmla="*/ 9 w 153"/>
                  <a:gd name="T9" fmla="*/ 172 h 197"/>
                  <a:gd name="T10" fmla="*/ 3 w 153"/>
                  <a:gd name="T11" fmla="*/ 163 h 197"/>
                  <a:gd name="T12" fmla="*/ 0 w 153"/>
                  <a:gd name="T13" fmla="*/ 158 h 197"/>
                  <a:gd name="T14" fmla="*/ 0 w 153"/>
                  <a:gd name="T15" fmla="*/ 156 h 197"/>
                  <a:gd name="T16" fmla="*/ 0 w 153"/>
                  <a:gd name="T17" fmla="*/ 0 h 197"/>
                  <a:gd name="T18" fmla="*/ 153 w 153"/>
                  <a:gd name="T19" fmla="*/ 2 h 197"/>
                  <a:gd name="T20" fmla="*/ 153 w 153"/>
                  <a:gd name="T21" fmla="*/ 118 h 197"/>
                  <a:gd name="T22" fmla="*/ 149 w 153"/>
                  <a:gd name="T23" fmla="*/ 127 h 197"/>
                  <a:gd name="T24" fmla="*/ 144 w 153"/>
                  <a:gd name="T25" fmla="*/ 138 h 197"/>
                  <a:gd name="T26" fmla="*/ 141 w 153"/>
                  <a:gd name="T27" fmla="*/ 145 h 197"/>
                  <a:gd name="T28" fmla="*/ 140 w 153"/>
                  <a:gd name="T29" fmla="*/ 148 h 197"/>
                  <a:gd name="T30" fmla="*/ 131 w 153"/>
                  <a:gd name="T31" fmla="*/ 157 h 197"/>
                  <a:gd name="T32" fmla="*/ 119 w 153"/>
                  <a:gd name="T33" fmla="*/ 166 h 197"/>
                  <a:gd name="T34" fmla="*/ 107 w 153"/>
                  <a:gd name="T35" fmla="*/ 175 h 197"/>
                  <a:gd name="T36" fmla="*/ 94 w 153"/>
                  <a:gd name="T37" fmla="*/ 184 h 197"/>
                  <a:gd name="T38" fmla="*/ 83 w 153"/>
                  <a:gd name="T39" fmla="*/ 191 h 197"/>
                  <a:gd name="T40" fmla="*/ 74 w 153"/>
                  <a:gd name="T41" fmla="*/ 196 h 197"/>
                  <a:gd name="T42" fmla="*/ 71 w 153"/>
                  <a:gd name="T43" fmla="*/ 197 h 1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3"/>
                  <a:gd name="T67" fmla="*/ 0 h 197"/>
                  <a:gd name="T68" fmla="*/ 153 w 153"/>
                  <a:gd name="T69" fmla="*/ 197 h 1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3" h="197">
                    <a:moveTo>
                      <a:pt x="71" y="197"/>
                    </a:moveTo>
                    <a:lnTo>
                      <a:pt x="49" y="194"/>
                    </a:lnTo>
                    <a:lnTo>
                      <a:pt x="31" y="188"/>
                    </a:lnTo>
                    <a:lnTo>
                      <a:pt x="17" y="179"/>
                    </a:lnTo>
                    <a:lnTo>
                      <a:pt x="9" y="172"/>
                    </a:lnTo>
                    <a:lnTo>
                      <a:pt x="3" y="163"/>
                    </a:lnTo>
                    <a:lnTo>
                      <a:pt x="0" y="158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153" y="2"/>
                    </a:lnTo>
                    <a:lnTo>
                      <a:pt x="153" y="118"/>
                    </a:lnTo>
                    <a:lnTo>
                      <a:pt x="149" y="127"/>
                    </a:lnTo>
                    <a:lnTo>
                      <a:pt x="144" y="138"/>
                    </a:lnTo>
                    <a:lnTo>
                      <a:pt x="141" y="145"/>
                    </a:lnTo>
                    <a:lnTo>
                      <a:pt x="140" y="148"/>
                    </a:lnTo>
                    <a:lnTo>
                      <a:pt x="131" y="157"/>
                    </a:lnTo>
                    <a:lnTo>
                      <a:pt x="119" y="166"/>
                    </a:lnTo>
                    <a:lnTo>
                      <a:pt x="107" y="175"/>
                    </a:lnTo>
                    <a:lnTo>
                      <a:pt x="94" y="184"/>
                    </a:lnTo>
                    <a:lnTo>
                      <a:pt x="83" y="191"/>
                    </a:lnTo>
                    <a:lnTo>
                      <a:pt x="74" y="196"/>
                    </a:lnTo>
                    <a:lnTo>
                      <a:pt x="71" y="197"/>
                    </a:lnTo>
                    <a:close/>
                  </a:path>
                </a:pathLst>
              </a:custGeom>
              <a:solidFill>
                <a:srgbClr val="555555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1278527" y="4551616"/>
                <a:ext cx="313652" cy="405618"/>
              </a:xfrm>
              <a:custGeom>
                <a:avLst/>
                <a:gdLst>
                  <a:gd name="T0" fmla="*/ 64 w 132"/>
                  <a:gd name="T1" fmla="*/ 196 h 196"/>
                  <a:gd name="T2" fmla="*/ 44 w 132"/>
                  <a:gd name="T3" fmla="*/ 194 h 196"/>
                  <a:gd name="T4" fmla="*/ 28 w 132"/>
                  <a:gd name="T5" fmla="*/ 190 h 196"/>
                  <a:gd name="T6" fmla="*/ 16 w 132"/>
                  <a:gd name="T7" fmla="*/ 182 h 196"/>
                  <a:gd name="T8" fmla="*/ 8 w 132"/>
                  <a:gd name="T9" fmla="*/ 175 h 196"/>
                  <a:gd name="T10" fmla="*/ 3 w 132"/>
                  <a:gd name="T11" fmla="*/ 169 h 196"/>
                  <a:gd name="T12" fmla="*/ 1 w 132"/>
                  <a:gd name="T13" fmla="*/ 164 h 196"/>
                  <a:gd name="T14" fmla="*/ 0 w 132"/>
                  <a:gd name="T15" fmla="*/ 163 h 196"/>
                  <a:gd name="T16" fmla="*/ 0 w 132"/>
                  <a:gd name="T17" fmla="*/ 0 h 196"/>
                  <a:gd name="T18" fmla="*/ 132 w 132"/>
                  <a:gd name="T19" fmla="*/ 2 h 196"/>
                  <a:gd name="T20" fmla="*/ 132 w 132"/>
                  <a:gd name="T21" fmla="*/ 112 h 196"/>
                  <a:gd name="T22" fmla="*/ 129 w 132"/>
                  <a:gd name="T23" fmla="*/ 121 h 196"/>
                  <a:gd name="T24" fmla="*/ 125 w 132"/>
                  <a:gd name="T25" fmla="*/ 130 h 196"/>
                  <a:gd name="T26" fmla="*/ 122 w 132"/>
                  <a:gd name="T27" fmla="*/ 138 h 196"/>
                  <a:gd name="T28" fmla="*/ 122 w 132"/>
                  <a:gd name="T29" fmla="*/ 141 h 196"/>
                  <a:gd name="T30" fmla="*/ 114 w 132"/>
                  <a:gd name="T31" fmla="*/ 150 h 196"/>
                  <a:gd name="T32" fmla="*/ 104 w 132"/>
                  <a:gd name="T33" fmla="*/ 158 h 196"/>
                  <a:gd name="T34" fmla="*/ 94 w 132"/>
                  <a:gd name="T35" fmla="*/ 169 h 196"/>
                  <a:gd name="T36" fmla="*/ 83 w 132"/>
                  <a:gd name="T37" fmla="*/ 179 h 196"/>
                  <a:gd name="T38" fmla="*/ 74 w 132"/>
                  <a:gd name="T39" fmla="*/ 188 h 196"/>
                  <a:gd name="T40" fmla="*/ 67 w 132"/>
                  <a:gd name="T41" fmla="*/ 194 h 196"/>
                  <a:gd name="T42" fmla="*/ 64 w 132"/>
                  <a:gd name="T43" fmla="*/ 196 h 19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2"/>
                  <a:gd name="T67" fmla="*/ 0 h 196"/>
                  <a:gd name="T68" fmla="*/ 132 w 132"/>
                  <a:gd name="T69" fmla="*/ 196 h 19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2" h="196">
                    <a:moveTo>
                      <a:pt x="64" y="196"/>
                    </a:moveTo>
                    <a:lnTo>
                      <a:pt x="44" y="194"/>
                    </a:lnTo>
                    <a:lnTo>
                      <a:pt x="28" y="190"/>
                    </a:lnTo>
                    <a:lnTo>
                      <a:pt x="16" y="182"/>
                    </a:lnTo>
                    <a:lnTo>
                      <a:pt x="8" y="175"/>
                    </a:lnTo>
                    <a:lnTo>
                      <a:pt x="3" y="169"/>
                    </a:lnTo>
                    <a:lnTo>
                      <a:pt x="1" y="164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132" y="2"/>
                    </a:lnTo>
                    <a:lnTo>
                      <a:pt x="132" y="112"/>
                    </a:lnTo>
                    <a:lnTo>
                      <a:pt x="129" y="121"/>
                    </a:lnTo>
                    <a:lnTo>
                      <a:pt x="125" y="130"/>
                    </a:lnTo>
                    <a:lnTo>
                      <a:pt x="122" y="138"/>
                    </a:lnTo>
                    <a:lnTo>
                      <a:pt x="122" y="141"/>
                    </a:lnTo>
                    <a:lnTo>
                      <a:pt x="114" y="150"/>
                    </a:lnTo>
                    <a:lnTo>
                      <a:pt x="104" y="158"/>
                    </a:lnTo>
                    <a:lnTo>
                      <a:pt x="94" y="169"/>
                    </a:lnTo>
                    <a:lnTo>
                      <a:pt x="83" y="179"/>
                    </a:lnTo>
                    <a:lnTo>
                      <a:pt x="74" y="188"/>
                    </a:lnTo>
                    <a:lnTo>
                      <a:pt x="67" y="194"/>
                    </a:lnTo>
                    <a:lnTo>
                      <a:pt x="64" y="196"/>
                    </a:lnTo>
                    <a:close/>
                  </a:path>
                </a:pathLst>
              </a:custGeom>
              <a:solidFill>
                <a:srgbClr val="717171"/>
              </a:solidFill>
              <a:ln w="0">
                <a:solidFill>
                  <a:srgbClr val="71717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1304664" y="4555754"/>
                <a:ext cx="266129" cy="401478"/>
              </a:xfrm>
              <a:custGeom>
                <a:avLst/>
                <a:gdLst>
                  <a:gd name="T0" fmla="*/ 59 w 112"/>
                  <a:gd name="T1" fmla="*/ 194 h 194"/>
                  <a:gd name="T2" fmla="*/ 38 w 112"/>
                  <a:gd name="T3" fmla="*/ 192 h 194"/>
                  <a:gd name="T4" fmla="*/ 23 w 112"/>
                  <a:gd name="T5" fmla="*/ 186 h 194"/>
                  <a:gd name="T6" fmla="*/ 12 w 112"/>
                  <a:gd name="T7" fmla="*/ 180 h 194"/>
                  <a:gd name="T8" fmla="*/ 6 w 112"/>
                  <a:gd name="T9" fmla="*/ 174 h 194"/>
                  <a:gd name="T10" fmla="*/ 2 w 112"/>
                  <a:gd name="T11" fmla="*/ 168 h 194"/>
                  <a:gd name="T12" fmla="*/ 0 w 112"/>
                  <a:gd name="T13" fmla="*/ 167 h 194"/>
                  <a:gd name="T14" fmla="*/ 0 w 112"/>
                  <a:gd name="T15" fmla="*/ 0 h 194"/>
                  <a:gd name="T16" fmla="*/ 112 w 112"/>
                  <a:gd name="T17" fmla="*/ 0 h 194"/>
                  <a:gd name="T18" fmla="*/ 112 w 112"/>
                  <a:gd name="T19" fmla="*/ 106 h 194"/>
                  <a:gd name="T20" fmla="*/ 109 w 112"/>
                  <a:gd name="T21" fmla="*/ 113 h 194"/>
                  <a:gd name="T22" fmla="*/ 106 w 112"/>
                  <a:gd name="T23" fmla="*/ 122 h 194"/>
                  <a:gd name="T24" fmla="*/ 105 w 112"/>
                  <a:gd name="T25" fmla="*/ 130 h 194"/>
                  <a:gd name="T26" fmla="*/ 103 w 112"/>
                  <a:gd name="T27" fmla="*/ 133 h 194"/>
                  <a:gd name="T28" fmla="*/ 97 w 112"/>
                  <a:gd name="T29" fmla="*/ 140 h 194"/>
                  <a:gd name="T30" fmla="*/ 90 w 112"/>
                  <a:gd name="T31" fmla="*/ 151 h 194"/>
                  <a:gd name="T32" fmla="*/ 81 w 112"/>
                  <a:gd name="T33" fmla="*/ 162 h 194"/>
                  <a:gd name="T34" fmla="*/ 72 w 112"/>
                  <a:gd name="T35" fmla="*/ 173 h 194"/>
                  <a:gd name="T36" fmla="*/ 66 w 112"/>
                  <a:gd name="T37" fmla="*/ 183 h 194"/>
                  <a:gd name="T38" fmla="*/ 60 w 112"/>
                  <a:gd name="T39" fmla="*/ 191 h 194"/>
                  <a:gd name="T40" fmla="*/ 59 w 112"/>
                  <a:gd name="T41" fmla="*/ 194 h 1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194"/>
                  <a:gd name="T65" fmla="*/ 112 w 112"/>
                  <a:gd name="T66" fmla="*/ 194 h 1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194">
                    <a:moveTo>
                      <a:pt x="59" y="194"/>
                    </a:moveTo>
                    <a:lnTo>
                      <a:pt x="38" y="192"/>
                    </a:lnTo>
                    <a:lnTo>
                      <a:pt x="23" y="186"/>
                    </a:lnTo>
                    <a:lnTo>
                      <a:pt x="12" y="180"/>
                    </a:lnTo>
                    <a:lnTo>
                      <a:pt x="6" y="174"/>
                    </a:lnTo>
                    <a:lnTo>
                      <a:pt x="2" y="168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112" y="106"/>
                    </a:lnTo>
                    <a:lnTo>
                      <a:pt x="109" y="113"/>
                    </a:lnTo>
                    <a:lnTo>
                      <a:pt x="106" y="122"/>
                    </a:lnTo>
                    <a:lnTo>
                      <a:pt x="105" y="130"/>
                    </a:lnTo>
                    <a:lnTo>
                      <a:pt x="103" y="133"/>
                    </a:lnTo>
                    <a:lnTo>
                      <a:pt x="97" y="140"/>
                    </a:lnTo>
                    <a:lnTo>
                      <a:pt x="90" y="151"/>
                    </a:lnTo>
                    <a:lnTo>
                      <a:pt x="81" y="162"/>
                    </a:lnTo>
                    <a:lnTo>
                      <a:pt x="72" y="173"/>
                    </a:lnTo>
                    <a:lnTo>
                      <a:pt x="66" y="183"/>
                    </a:lnTo>
                    <a:lnTo>
                      <a:pt x="60" y="191"/>
                    </a:lnTo>
                    <a:lnTo>
                      <a:pt x="59" y="194"/>
                    </a:lnTo>
                    <a:close/>
                  </a:path>
                </a:pathLst>
              </a:custGeom>
              <a:solidFill>
                <a:srgbClr val="8E8E8E"/>
              </a:solidFill>
              <a:ln w="0">
                <a:solidFill>
                  <a:srgbClr val="8E8E8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1337930" y="4555754"/>
                <a:ext cx="211477" cy="397340"/>
              </a:xfrm>
              <a:custGeom>
                <a:avLst/>
                <a:gdLst>
                  <a:gd name="T0" fmla="*/ 49 w 89"/>
                  <a:gd name="T1" fmla="*/ 192 h 192"/>
                  <a:gd name="T2" fmla="*/ 30 w 89"/>
                  <a:gd name="T3" fmla="*/ 191 h 192"/>
                  <a:gd name="T4" fmla="*/ 15 w 89"/>
                  <a:gd name="T5" fmla="*/ 186 h 192"/>
                  <a:gd name="T6" fmla="*/ 6 w 89"/>
                  <a:gd name="T7" fmla="*/ 180 h 192"/>
                  <a:gd name="T8" fmla="*/ 1 w 89"/>
                  <a:gd name="T9" fmla="*/ 176 h 192"/>
                  <a:gd name="T10" fmla="*/ 0 w 89"/>
                  <a:gd name="T11" fmla="*/ 174 h 192"/>
                  <a:gd name="T12" fmla="*/ 0 w 89"/>
                  <a:gd name="T13" fmla="*/ 0 h 192"/>
                  <a:gd name="T14" fmla="*/ 89 w 89"/>
                  <a:gd name="T15" fmla="*/ 0 h 192"/>
                  <a:gd name="T16" fmla="*/ 89 w 89"/>
                  <a:gd name="T17" fmla="*/ 100 h 192"/>
                  <a:gd name="T18" fmla="*/ 88 w 89"/>
                  <a:gd name="T19" fmla="*/ 107 h 192"/>
                  <a:gd name="T20" fmla="*/ 85 w 89"/>
                  <a:gd name="T21" fmla="*/ 115 h 192"/>
                  <a:gd name="T22" fmla="*/ 83 w 89"/>
                  <a:gd name="T23" fmla="*/ 122 h 192"/>
                  <a:gd name="T24" fmla="*/ 83 w 89"/>
                  <a:gd name="T25" fmla="*/ 125 h 192"/>
                  <a:gd name="T26" fmla="*/ 79 w 89"/>
                  <a:gd name="T27" fmla="*/ 133 h 192"/>
                  <a:gd name="T28" fmla="*/ 73 w 89"/>
                  <a:gd name="T29" fmla="*/ 143 h 192"/>
                  <a:gd name="T30" fmla="*/ 67 w 89"/>
                  <a:gd name="T31" fmla="*/ 156 h 192"/>
                  <a:gd name="T32" fmla="*/ 60 w 89"/>
                  <a:gd name="T33" fmla="*/ 170 h 192"/>
                  <a:gd name="T34" fmla="*/ 54 w 89"/>
                  <a:gd name="T35" fmla="*/ 182 h 192"/>
                  <a:gd name="T36" fmla="*/ 51 w 89"/>
                  <a:gd name="T37" fmla="*/ 189 h 192"/>
                  <a:gd name="T38" fmla="*/ 49 w 89"/>
                  <a:gd name="T39" fmla="*/ 192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"/>
                  <a:gd name="T61" fmla="*/ 0 h 192"/>
                  <a:gd name="T62" fmla="*/ 89 w 89"/>
                  <a:gd name="T63" fmla="*/ 192 h 1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" h="192">
                    <a:moveTo>
                      <a:pt x="49" y="192"/>
                    </a:moveTo>
                    <a:lnTo>
                      <a:pt x="30" y="191"/>
                    </a:lnTo>
                    <a:lnTo>
                      <a:pt x="15" y="186"/>
                    </a:lnTo>
                    <a:lnTo>
                      <a:pt x="6" y="180"/>
                    </a:lnTo>
                    <a:lnTo>
                      <a:pt x="1" y="176"/>
                    </a:lnTo>
                    <a:lnTo>
                      <a:pt x="0" y="174"/>
                    </a:lnTo>
                    <a:lnTo>
                      <a:pt x="0" y="0"/>
                    </a:lnTo>
                    <a:lnTo>
                      <a:pt x="89" y="0"/>
                    </a:lnTo>
                    <a:lnTo>
                      <a:pt x="89" y="100"/>
                    </a:lnTo>
                    <a:lnTo>
                      <a:pt x="88" y="107"/>
                    </a:lnTo>
                    <a:lnTo>
                      <a:pt x="85" y="115"/>
                    </a:lnTo>
                    <a:lnTo>
                      <a:pt x="83" y="122"/>
                    </a:lnTo>
                    <a:lnTo>
                      <a:pt x="83" y="125"/>
                    </a:lnTo>
                    <a:lnTo>
                      <a:pt x="79" y="133"/>
                    </a:lnTo>
                    <a:lnTo>
                      <a:pt x="73" y="143"/>
                    </a:lnTo>
                    <a:lnTo>
                      <a:pt x="67" y="156"/>
                    </a:lnTo>
                    <a:lnTo>
                      <a:pt x="60" y="170"/>
                    </a:lnTo>
                    <a:lnTo>
                      <a:pt x="54" y="182"/>
                    </a:lnTo>
                    <a:lnTo>
                      <a:pt x="51" y="189"/>
                    </a:lnTo>
                    <a:lnTo>
                      <a:pt x="49" y="192"/>
                    </a:lnTo>
                    <a:close/>
                  </a:path>
                </a:pathLst>
              </a:custGeom>
              <a:solidFill>
                <a:srgbClr val="AAAAAA"/>
              </a:solidFill>
              <a:ln w="0">
                <a:solidFill>
                  <a:srgbClr val="AA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1366444" y="4555754"/>
                <a:ext cx="161578" cy="397340"/>
              </a:xfrm>
              <a:custGeom>
                <a:avLst/>
                <a:gdLst>
                  <a:gd name="T0" fmla="*/ 42 w 68"/>
                  <a:gd name="T1" fmla="*/ 192 h 192"/>
                  <a:gd name="T2" fmla="*/ 25 w 68"/>
                  <a:gd name="T3" fmla="*/ 192 h 192"/>
                  <a:gd name="T4" fmla="*/ 13 w 68"/>
                  <a:gd name="T5" fmla="*/ 189 h 192"/>
                  <a:gd name="T6" fmla="*/ 6 w 68"/>
                  <a:gd name="T7" fmla="*/ 185 h 192"/>
                  <a:gd name="T8" fmla="*/ 1 w 68"/>
                  <a:gd name="T9" fmla="*/ 182 h 192"/>
                  <a:gd name="T10" fmla="*/ 0 w 68"/>
                  <a:gd name="T11" fmla="*/ 180 h 192"/>
                  <a:gd name="T12" fmla="*/ 0 w 68"/>
                  <a:gd name="T13" fmla="*/ 0 h 192"/>
                  <a:gd name="T14" fmla="*/ 68 w 68"/>
                  <a:gd name="T15" fmla="*/ 0 h 192"/>
                  <a:gd name="T16" fmla="*/ 68 w 68"/>
                  <a:gd name="T17" fmla="*/ 95 h 192"/>
                  <a:gd name="T18" fmla="*/ 68 w 68"/>
                  <a:gd name="T19" fmla="*/ 98 h 192"/>
                  <a:gd name="T20" fmla="*/ 67 w 68"/>
                  <a:gd name="T21" fmla="*/ 101 h 192"/>
                  <a:gd name="T22" fmla="*/ 67 w 68"/>
                  <a:gd name="T23" fmla="*/ 106 h 192"/>
                  <a:gd name="T24" fmla="*/ 65 w 68"/>
                  <a:gd name="T25" fmla="*/ 110 h 192"/>
                  <a:gd name="T26" fmla="*/ 65 w 68"/>
                  <a:gd name="T27" fmla="*/ 115 h 192"/>
                  <a:gd name="T28" fmla="*/ 64 w 68"/>
                  <a:gd name="T29" fmla="*/ 118 h 192"/>
                  <a:gd name="T30" fmla="*/ 64 w 68"/>
                  <a:gd name="T31" fmla="*/ 118 h 192"/>
                  <a:gd name="T32" fmla="*/ 61 w 68"/>
                  <a:gd name="T33" fmla="*/ 125 h 192"/>
                  <a:gd name="T34" fmla="*/ 58 w 68"/>
                  <a:gd name="T35" fmla="*/ 136 h 192"/>
                  <a:gd name="T36" fmla="*/ 54 w 68"/>
                  <a:gd name="T37" fmla="*/ 151 h 192"/>
                  <a:gd name="T38" fmla="*/ 49 w 68"/>
                  <a:gd name="T39" fmla="*/ 165 h 192"/>
                  <a:gd name="T40" fmla="*/ 45 w 68"/>
                  <a:gd name="T41" fmla="*/ 179 h 192"/>
                  <a:gd name="T42" fmla="*/ 43 w 68"/>
                  <a:gd name="T43" fmla="*/ 188 h 192"/>
                  <a:gd name="T44" fmla="*/ 42 w 68"/>
                  <a:gd name="T45" fmla="*/ 192 h 1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8"/>
                  <a:gd name="T70" fmla="*/ 0 h 192"/>
                  <a:gd name="T71" fmla="*/ 68 w 68"/>
                  <a:gd name="T72" fmla="*/ 192 h 19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8" h="192">
                    <a:moveTo>
                      <a:pt x="42" y="192"/>
                    </a:moveTo>
                    <a:lnTo>
                      <a:pt x="25" y="192"/>
                    </a:lnTo>
                    <a:lnTo>
                      <a:pt x="13" y="189"/>
                    </a:lnTo>
                    <a:lnTo>
                      <a:pt x="6" y="185"/>
                    </a:lnTo>
                    <a:lnTo>
                      <a:pt x="1" y="182"/>
                    </a:lnTo>
                    <a:lnTo>
                      <a:pt x="0" y="180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95"/>
                    </a:lnTo>
                    <a:lnTo>
                      <a:pt x="68" y="98"/>
                    </a:lnTo>
                    <a:lnTo>
                      <a:pt x="67" y="101"/>
                    </a:lnTo>
                    <a:lnTo>
                      <a:pt x="67" y="106"/>
                    </a:lnTo>
                    <a:lnTo>
                      <a:pt x="65" y="110"/>
                    </a:lnTo>
                    <a:lnTo>
                      <a:pt x="65" y="115"/>
                    </a:lnTo>
                    <a:lnTo>
                      <a:pt x="64" y="118"/>
                    </a:lnTo>
                    <a:lnTo>
                      <a:pt x="61" y="125"/>
                    </a:lnTo>
                    <a:lnTo>
                      <a:pt x="58" y="136"/>
                    </a:lnTo>
                    <a:lnTo>
                      <a:pt x="54" y="151"/>
                    </a:lnTo>
                    <a:lnTo>
                      <a:pt x="49" y="165"/>
                    </a:lnTo>
                    <a:lnTo>
                      <a:pt x="45" y="179"/>
                    </a:lnTo>
                    <a:lnTo>
                      <a:pt x="43" y="188"/>
                    </a:lnTo>
                    <a:lnTo>
                      <a:pt x="42" y="192"/>
                    </a:lnTo>
                    <a:close/>
                  </a:path>
                </a:pathLst>
              </a:custGeom>
              <a:solidFill>
                <a:srgbClr val="C6C6C6"/>
              </a:solidFill>
              <a:ln w="0">
                <a:solidFill>
                  <a:srgbClr val="C6C6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1394958" y="4555754"/>
                <a:ext cx="111679" cy="397340"/>
              </a:xfrm>
              <a:custGeom>
                <a:avLst/>
                <a:gdLst>
                  <a:gd name="T0" fmla="*/ 34 w 47"/>
                  <a:gd name="T1" fmla="*/ 191 h 192"/>
                  <a:gd name="T2" fmla="*/ 19 w 47"/>
                  <a:gd name="T3" fmla="*/ 192 h 192"/>
                  <a:gd name="T4" fmla="*/ 9 w 47"/>
                  <a:gd name="T5" fmla="*/ 191 h 192"/>
                  <a:gd name="T6" fmla="*/ 3 w 47"/>
                  <a:gd name="T7" fmla="*/ 188 h 192"/>
                  <a:gd name="T8" fmla="*/ 0 w 47"/>
                  <a:gd name="T9" fmla="*/ 188 h 192"/>
                  <a:gd name="T10" fmla="*/ 0 w 47"/>
                  <a:gd name="T11" fmla="*/ 0 h 192"/>
                  <a:gd name="T12" fmla="*/ 47 w 47"/>
                  <a:gd name="T13" fmla="*/ 0 h 192"/>
                  <a:gd name="T14" fmla="*/ 47 w 47"/>
                  <a:gd name="T15" fmla="*/ 91 h 192"/>
                  <a:gd name="T16" fmla="*/ 47 w 47"/>
                  <a:gd name="T17" fmla="*/ 92 h 192"/>
                  <a:gd name="T18" fmla="*/ 47 w 47"/>
                  <a:gd name="T19" fmla="*/ 95 h 192"/>
                  <a:gd name="T20" fmla="*/ 47 w 47"/>
                  <a:gd name="T21" fmla="*/ 100 h 192"/>
                  <a:gd name="T22" fmla="*/ 46 w 47"/>
                  <a:gd name="T23" fmla="*/ 104 h 192"/>
                  <a:gd name="T24" fmla="*/ 46 w 47"/>
                  <a:gd name="T25" fmla="*/ 107 h 192"/>
                  <a:gd name="T26" fmla="*/ 46 w 47"/>
                  <a:gd name="T27" fmla="*/ 110 h 192"/>
                  <a:gd name="T28" fmla="*/ 46 w 47"/>
                  <a:gd name="T29" fmla="*/ 112 h 192"/>
                  <a:gd name="T30" fmla="*/ 45 w 47"/>
                  <a:gd name="T31" fmla="*/ 118 h 192"/>
                  <a:gd name="T32" fmla="*/ 43 w 47"/>
                  <a:gd name="T33" fmla="*/ 128 h 192"/>
                  <a:gd name="T34" fmla="*/ 40 w 47"/>
                  <a:gd name="T35" fmla="*/ 145 h 192"/>
                  <a:gd name="T36" fmla="*/ 39 w 47"/>
                  <a:gd name="T37" fmla="*/ 161 h 192"/>
                  <a:gd name="T38" fmla="*/ 36 w 47"/>
                  <a:gd name="T39" fmla="*/ 176 h 192"/>
                  <a:gd name="T40" fmla="*/ 36 w 47"/>
                  <a:gd name="T41" fmla="*/ 188 h 192"/>
                  <a:gd name="T42" fmla="*/ 34 w 47"/>
                  <a:gd name="T43" fmla="*/ 191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192"/>
                  <a:gd name="T68" fmla="*/ 47 w 47"/>
                  <a:gd name="T69" fmla="*/ 192 h 19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192">
                    <a:moveTo>
                      <a:pt x="34" y="191"/>
                    </a:moveTo>
                    <a:lnTo>
                      <a:pt x="19" y="192"/>
                    </a:lnTo>
                    <a:lnTo>
                      <a:pt x="9" y="191"/>
                    </a:lnTo>
                    <a:lnTo>
                      <a:pt x="3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91"/>
                    </a:lnTo>
                    <a:lnTo>
                      <a:pt x="47" y="92"/>
                    </a:lnTo>
                    <a:lnTo>
                      <a:pt x="47" y="95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6" y="107"/>
                    </a:lnTo>
                    <a:lnTo>
                      <a:pt x="46" y="110"/>
                    </a:lnTo>
                    <a:lnTo>
                      <a:pt x="46" y="112"/>
                    </a:lnTo>
                    <a:lnTo>
                      <a:pt x="45" y="118"/>
                    </a:lnTo>
                    <a:lnTo>
                      <a:pt x="43" y="128"/>
                    </a:lnTo>
                    <a:lnTo>
                      <a:pt x="40" y="145"/>
                    </a:lnTo>
                    <a:lnTo>
                      <a:pt x="39" y="161"/>
                    </a:lnTo>
                    <a:lnTo>
                      <a:pt x="36" y="176"/>
                    </a:lnTo>
                    <a:lnTo>
                      <a:pt x="36" y="188"/>
                    </a:lnTo>
                    <a:lnTo>
                      <a:pt x="34" y="191"/>
                    </a:lnTo>
                    <a:close/>
                  </a:path>
                </a:pathLst>
              </a:custGeom>
              <a:solidFill>
                <a:srgbClr val="E3E3E3"/>
              </a:solidFill>
              <a:ln w="0">
                <a:solidFill>
                  <a:srgbClr val="E3E3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1425848" y="4555754"/>
                <a:ext cx="61780" cy="401478"/>
              </a:xfrm>
              <a:custGeom>
                <a:avLst/>
                <a:gdLst>
                  <a:gd name="T0" fmla="*/ 26 w 26"/>
                  <a:gd name="T1" fmla="*/ 0 h 194"/>
                  <a:gd name="T2" fmla="*/ 26 w 26"/>
                  <a:gd name="T3" fmla="*/ 191 h 194"/>
                  <a:gd name="T4" fmla="*/ 12 w 26"/>
                  <a:gd name="T5" fmla="*/ 194 h 194"/>
                  <a:gd name="T6" fmla="*/ 3 w 26"/>
                  <a:gd name="T7" fmla="*/ 194 h 194"/>
                  <a:gd name="T8" fmla="*/ 0 w 26"/>
                  <a:gd name="T9" fmla="*/ 194 h 194"/>
                  <a:gd name="T10" fmla="*/ 0 w 26"/>
                  <a:gd name="T11" fmla="*/ 0 h 194"/>
                  <a:gd name="T12" fmla="*/ 26 w 26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94"/>
                  <a:gd name="T23" fmla="*/ 26 w 26"/>
                  <a:gd name="T24" fmla="*/ 194 h 1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94">
                    <a:moveTo>
                      <a:pt x="26" y="0"/>
                    </a:moveTo>
                    <a:lnTo>
                      <a:pt x="26" y="191"/>
                    </a:lnTo>
                    <a:lnTo>
                      <a:pt x="12" y="194"/>
                    </a:lnTo>
                    <a:lnTo>
                      <a:pt x="3" y="194"/>
                    </a:lnTo>
                    <a:lnTo>
                      <a:pt x="0" y="194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1" name="Freeform 220"/>
              <p:cNvSpPr>
                <a:spLocks noEditPoints="1"/>
              </p:cNvSpPr>
              <p:nvPr/>
            </p:nvSpPr>
            <p:spPr bwMode="auto">
              <a:xfrm>
                <a:off x="1207243" y="4694409"/>
                <a:ext cx="133064" cy="138655"/>
              </a:xfrm>
              <a:custGeom>
                <a:avLst/>
                <a:gdLst>
                  <a:gd name="T0" fmla="*/ 28 w 56"/>
                  <a:gd name="T1" fmla="*/ 12 h 67"/>
                  <a:gd name="T2" fmla="*/ 33 w 56"/>
                  <a:gd name="T3" fmla="*/ 12 h 67"/>
                  <a:gd name="T4" fmla="*/ 37 w 56"/>
                  <a:gd name="T5" fmla="*/ 12 h 67"/>
                  <a:gd name="T6" fmla="*/ 38 w 56"/>
                  <a:gd name="T7" fmla="*/ 13 h 67"/>
                  <a:gd name="T8" fmla="*/ 40 w 56"/>
                  <a:gd name="T9" fmla="*/ 16 h 67"/>
                  <a:gd name="T10" fmla="*/ 40 w 56"/>
                  <a:gd name="T11" fmla="*/ 19 h 67"/>
                  <a:gd name="T12" fmla="*/ 40 w 56"/>
                  <a:gd name="T13" fmla="*/ 22 h 67"/>
                  <a:gd name="T14" fmla="*/ 37 w 56"/>
                  <a:gd name="T15" fmla="*/ 25 h 67"/>
                  <a:gd name="T16" fmla="*/ 34 w 56"/>
                  <a:gd name="T17" fmla="*/ 27 h 67"/>
                  <a:gd name="T18" fmla="*/ 31 w 56"/>
                  <a:gd name="T19" fmla="*/ 27 h 67"/>
                  <a:gd name="T20" fmla="*/ 15 w 56"/>
                  <a:gd name="T21" fmla="*/ 27 h 67"/>
                  <a:gd name="T22" fmla="*/ 15 w 56"/>
                  <a:gd name="T23" fmla="*/ 12 h 67"/>
                  <a:gd name="T24" fmla="*/ 28 w 56"/>
                  <a:gd name="T25" fmla="*/ 12 h 67"/>
                  <a:gd name="T26" fmla="*/ 31 w 56"/>
                  <a:gd name="T27" fmla="*/ 37 h 67"/>
                  <a:gd name="T28" fmla="*/ 34 w 56"/>
                  <a:gd name="T29" fmla="*/ 39 h 67"/>
                  <a:gd name="T30" fmla="*/ 37 w 56"/>
                  <a:gd name="T31" fmla="*/ 39 h 67"/>
                  <a:gd name="T32" fmla="*/ 40 w 56"/>
                  <a:gd name="T33" fmla="*/ 40 h 67"/>
                  <a:gd name="T34" fmla="*/ 41 w 56"/>
                  <a:gd name="T35" fmla="*/ 43 h 67"/>
                  <a:gd name="T36" fmla="*/ 41 w 56"/>
                  <a:gd name="T37" fmla="*/ 46 h 67"/>
                  <a:gd name="T38" fmla="*/ 41 w 56"/>
                  <a:gd name="T39" fmla="*/ 51 h 67"/>
                  <a:gd name="T40" fmla="*/ 40 w 56"/>
                  <a:gd name="T41" fmla="*/ 54 h 67"/>
                  <a:gd name="T42" fmla="*/ 37 w 56"/>
                  <a:gd name="T43" fmla="*/ 55 h 67"/>
                  <a:gd name="T44" fmla="*/ 34 w 56"/>
                  <a:gd name="T45" fmla="*/ 55 h 67"/>
                  <a:gd name="T46" fmla="*/ 31 w 56"/>
                  <a:gd name="T47" fmla="*/ 57 h 67"/>
                  <a:gd name="T48" fmla="*/ 15 w 56"/>
                  <a:gd name="T49" fmla="*/ 57 h 67"/>
                  <a:gd name="T50" fmla="*/ 15 w 56"/>
                  <a:gd name="T51" fmla="*/ 37 h 67"/>
                  <a:gd name="T52" fmla="*/ 31 w 56"/>
                  <a:gd name="T53" fmla="*/ 37 h 67"/>
                  <a:gd name="T54" fmla="*/ 33 w 56"/>
                  <a:gd name="T55" fmla="*/ 0 h 67"/>
                  <a:gd name="T56" fmla="*/ 0 w 56"/>
                  <a:gd name="T57" fmla="*/ 0 h 67"/>
                  <a:gd name="T58" fmla="*/ 0 w 56"/>
                  <a:gd name="T59" fmla="*/ 67 h 67"/>
                  <a:gd name="T60" fmla="*/ 31 w 56"/>
                  <a:gd name="T61" fmla="*/ 67 h 67"/>
                  <a:gd name="T62" fmla="*/ 35 w 56"/>
                  <a:gd name="T63" fmla="*/ 67 h 67"/>
                  <a:gd name="T64" fmla="*/ 40 w 56"/>
                  <a:gd name="T65" fmla="*/ 67 h 67"/>
                  <a:gd name="T66" fmla="*/ 44 w 56"/>
                  <a:gd name="T67" fmla="*/ 66 h 67"/>
                  <a:gd name="T68" fmla="*/ 47 w 56"/>
                  <a:gd name="T69" fmla="*/ 64 h 67"/>
                  <a:gd name="T70" fmla="*/ 50 w 56"/>
                  <a:gd name="T71" fmla="*/ 61 h 67"/>
                  <a:gd name="T72" fmla="*/ 53 w 56"/>
                  <a:gd name="T73" fmla="*/ 58 h 67"/>
                  <a:gd name="T74" fmla="*/ 55 w 56"/>
                  <a:gd name="T75" fmla="*/ 54 h 67"/>
                  <a:gd name="T76" fmla="*/ 56 w 56"/>
                  <a:gd name="T77" fmla="*/ 48 h 67"/>
                  <a:gd name="T78" fmla="*/ 55 w 56"/>
                  <a:gd name="T79" fmla="*/ 42 h 67"/>
                  <a:gd name="T80" fmla="*/ 53 w 56"/>
                  <a:gd name="T81" fmla="*/ 37 h 67"/>
                  <a:gd name="T82" fmla="*/ 50 w 56"/>
                  <a:gd name="T83" fmla="*/ 34 h 67"/>
                  <a:gd name="T84" fmla="*/ 46 w 56"/>
                  <a:gd name="T85" fmla="*/ 31 h 67"/>
                  <a:gd name="T86" fmla="*/ 49 w 56"/>
                  <a:gd name="T87" fmla="*/ 30 h 67"/>
                  <a:gd name="T88" fmla="*/ 50 w 56"/>
                  <a:gd name="T89" fmla="*/ 27 h 67"/>
                  <a:gd name="T90" fmla="*/ 53 w 56"/>
                  <a:gd name="T91" fmla="*/ 22 h 67"/>
                  <a:gd name="T92" fmla="*/ 53 w 56"/>
                  <a:gd name="T93" fmla="*/ 18 h 67"/>
                  <a:gd name="T94" fmla="*/ 53 w 56"/>
                  <a:gd name="T95" fmla="*/ 12 h 67"/>
                  <a:gd name="T96" fmla="*/ 50 w 56"/>
                  <a:gd name="T97" fmla="*/ 7 h 67"/>
                  <a:gd name="T98" fmla="*/ 47 w 56"/>
                  <a:gd name="T99" fmla="*/ 4 h 67"/>
                  <a:gd name="T100" fmla="*/ 43 w 56"/>
                  <a:gd name="T101" fmla="*/ 1 h 67"/>
                  <a:gd name="T102" fmla="*/ 38 w 56"/>
                  <a:gd name="T103" fmla="*/ 0 h 67"/>
                  <a:gd name="T104" fmla="*/ 33 w 56"/>
                  <a:gd name="T105" fmla="*/ 0 h 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6"/>
                  <a:gd name="T160" fmla="*/ 0 h 67"/>
                  <a:gd name="T161" fmla="*/ 56 w 56"/>
                  <a:gd name="T162" fmla="*/ 67 h 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6" h="67">
                    <a:moveTo>
                      <a:pt x="28" y="12"/>
                    </a:moveTo>
                    <a:lnTo>
                      <a:pt x="33" y="12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0" y="16"/>
                    </a:lnTo>
                    <a:lnTo>
                      <a:pt x="40" y="19"/>
                    </a:lnTo>
                    <a:lnTo>
                      <a:pt x="40" y="22"/>
                    </a:lnTo>
                    <a:lnTo>
                      <a:pt x="37" y="25"/>
                    </a:lnTo>
                    <a:lnTo>
                      <a:pt x="34" y="27"/>
                    </a:lnTo>
                    <a:lnTo>
                      <a:pt x="31" y="27"/>
                    </a:lnTo>
                    <a:lnTo>
                      <a:pt x="15" y="27"/>
                    </a:lnTo>
                    <a:lnTo>
                      <a:pt x="15" y="12"/>
                    </a:lnTo>
                    <a:lnTo>
                      <a:pt x="28" y="12"/>
                    </a:lnTo>
                    <a:close/>
                    <a:moveTo>
                      <a:pt x="31" y="37"/>
                    </a:moveTo>
                    <a:lnTo>
                      <a:pt x="34" y="39"/>
                    </a:lnTo>
                    <a:lnTo>
                      <a:pt x="37" y="39"/>
                    </a:lnTo>
                    <a:lnTo>
                      <a:pt x="40" y="40"/>
                    </a:lnTo>
                    <a:lnTo>
                      <a:pt x="41" y="43"/>
                    </a:lnTo>
                    <a:lnTo>
                      <a:pt x="41" y="46"/>
                    </a:lnTo>
                    <a:lnTo>
                      <a:pt x="41" y="51"/>
                    </a:lnTo>
                    <a:lnTo>
                      <a:pt x="40" y="54"/>
                    </a:lnTo>
                    <a:lnTo>
                      <a:pt x="37" y="55"/>
                    </a:lnTo>
                    <a:lnTo>
                      <a:pt x="34" y="55"/>
                    </a:lnTo>
                    <a:lnTo>
                      <a:pt x="31" y="57"/>
                    </a:lnTo>
                    <a:lnTo>
                      <a:pt x="15" y="57"/>
                    </a:lnTo>
                    <a:lnTo>
                      <a:pt x="15" y="37"/>
                    </a:lnTo>
                    <a:lnTo>
                      <a:pt x="31" y="37"/>
                    </a:lnTo>
                    <a:close/>
                    <a:moveTo>
                      <a:pt x="33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31" y="67"/>
                    </a:lnTo>
                    <a:lnTo>
                      <a:pt x="35" y="67"/>
                    </a:lnTo>
                    <a:lnTo>
                      <a:pt x="40" y="67"/>
                    </a:lnTo>
                    <a:lnTo>
                      <a:pt x="44" y="66"/>
                    </a:lnTo>
                    <a:lnTo>
                      <a:pt x="47" y="64"/>
                    </a:lnTo>
                    <a:lnTo>
                      <a:pt x="50" y="61"/>
                    </a:lnTo>
                    <a:lnTo>
                      <a:pt x="53" y="58"/>
                    </a:lnTo>
                    <a:lnTo>
                      <a:pt x="55" y="54"/>
                    </a:lnTo>
                    <a:lnTo>
                      <a:pt x="56" y="48"/>
                    </a:lnTo>
                    <a:lnTo>
                      <a:pt x="55" y="42"/>
                    </a:lnTo>
                    <a:lnTo>
                      <a:pt x="53" y="37"/>
                    </a:lnTo>
                    <a:lnTo>
                      <a:pt x="50" y="34"/>
                    </a:lnTo>
                    <a:lnTo>
                      <a:pt x="46" y="31"/>
                    </a:lnTo>
                    <a:lnTo>
                      <a:pt x="49" y="30"/>
                    </a:lnTo>
                    <a:lnTo>
                      <a:pt x="50" y="27"/>
                    </a:lnTo>
                    <a:lnTo>
                      <a:pt x="53" y="22"/>
                    </a:lnTo>
                    <a:lnTo>
                      <a:pt x="53" y="18"/>
                    </a:lnTo>
                    <a:lnTo>
                      <a:pt x="53" y="12"/>
                    </a:lnTo>
                    <a:lnTo>
                      <a:pt x="50" y="7"/>
                    </a:lnTo>
                    <a:lnTo>
                      <a:pt x="47" y="4"/>
                    </a:lnTo>
                    <a:lnTo>
                      <a:pt x="43" y="1"/>
                    </a:lnTo>
                    <a:lnTo>
                      <a:pt x="3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157343" y="4427447"/>
                <a:ext cx="518001" cy="235920"/>
              </a:xfrm>
              <a:custGeom>
                <a:avLst/>
                <a:gdLst>
                  <a:gd name="T0" fmla="*/ 109 w 218"/>
                  <a:gd name="T1" fmla="*/ 114 h 114"/>
                  <a:gd name="T2" fmla="*/ 139 w 218"/>
                  <a:gd name="T3" fmla="*/ 112 h 114"/>
                  <a:gd name="T4" fmla="*/ 164 w 218"/>
                  <a:gd name="T5" fmla="*/ 106 h 114"/>
                  <a:gd name="T6" fmla="*/ 186 w 218"/>
                  <a:gd name="T7" fmla="*/ 98 h 114"/>
                  <a:gd name="T8" fmla="*/ 203 w 218"/>
                  <a:gd name="T9" fmla="*/ 86 h 114"/>
                  <a:gd name="T10" fmla="*/ 215 w 218"/>
                  <a:gd name="T11" fmla="*/ 72 h 114"/>
                  <a:gd name="T12" fmla="*/ 218 w 218"/>
                  <a:gd name="T13" fmla="*/ 57 h 114"/>
                  <a:gd name="T14" fmla="*/ 215 w 218"/>
                  <a:gd name="T15" fmla="*/ 42 h 114"/>
                  <a:gd name="T16" fmla="*/ 203 w 218"/>
                  <a:gd name="T17" fmla="*/ 29 h 114"/>
                  <a:gd name="T18" fmla="*/ 186 w 218"/>
                  <a:gd name="T19" fmla="*/ 17 h 114"/>
                  <a:gd name="T20" fmla="*/ 164 w 218"/>
                  <a:gd name="T21" fmla="*/ 8 h 114"/>
                  <a:gd name="T22" fmla="*/ 139 w 218"/>
                  <a:gd name="T23" fmla="*/ 2 h 114"/>
                  <a:gd name="T24" fmla="*/ 109 w 218"/>
                  <a:gd name="T25" fmla="*/ 0 h 114"/>
                  <a:gd name="T26" fmla="*/ 80 w 218"/>
                  <a:gd name="T27" fmla="*/ 2 h 114"/>
                  <a:gd name="T28" fmla="*/ 54 w 218"/>
                  <a:gd name="T29" fmla="*/ 8 h 114"/>
                  <a:gd name="T30" fmla="*/ 33 w 218"/>
                  <a:gd name="T31" fmla="*/ 17 h 114"/>
                  <a:gd name="T32" fmla="*/ 15 w 218"/>
                  <a:gd name="T33" fmla="*/ 29 h 114"/>
                  <a:gd name="T34" fmla="*/ 4 w 218"/>
                  <a:gd name="T35" fmla="*/ 42 h 114"/>
                  <a:gd name="T36" fmla="*/ 0 w 218"/>
                  <a:gd name="T37" fmla="*/ 57 h 114"/>
                  <a:gd name="T38" fmla="*/ 4 w 218"/>
                  <a:gd name="T39" fmla="*/ 72 h 114"/>
                  <a:gd name="T40" fmla="*/ 15 w 218"/>
                  <a:gd name="T41" fmla="*/ 86 h 114"/>
                  <a:gd name="T42" fmla="*/ 33 w 218"/>
                  <a:gd name="T43" fmla="*/ 98 h 114"/>
                  <a:gd name="T44" fmla="*/ 54 w 218"/>
                  <a:gd name="T45" fmla="*/ 106 h 114"/>
                  <a:gd name="T46" fmla="*/ 80 w 218"/>
                  <a:gd name="T47" fmla="*/ 112 h 114"/>
                  <a:gd name="T48" fmla="*/ 109 w 218"/>
                  <a:gd name="T49" fmla="*/ 114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14"/>
                  <a:gd name="T77" fmla="*/ 218 w 218"/>
                  <a:gd name="T78" fmla="*/ 114 h 1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14">
                    <a:moveTo>
                      <a:pt x="109" y="114"/>
                    </a:moveTo>
                    <a:lnTo>
                      <a:pt x="139" y="112"/>
                    </a:lnTo>
                    <a:lnTo>
                      <a:pt x="164" y="106"/>
                    </a:lnTo>
                    <a:lnTo>
                      <a:pt x="186" y="98"/>
                    </a:lnTo>
                    <a:lnTo>
                      <a:pt x="203" y="86"/>
                    </a:lnTo>
                    <a:lnTo>
                      <a:pt x="215" y="72"/>
                    </a:lnTo>
                    <a:lnTo>
                      <a:pt x="218" y="57"/>
                    </a:lnTo>
                    <a:lnTo>
                      <a:pt x="215" y="42"/>
                    </a:lnTo>
                    <a:lnTo>
                      <a:pt x="203" y="29"/>
                    </a:lnTo>
                    <a:lnTo>
                      <a:pt x="186" y="17"/>
                    </a:lnTo>
                    <a:lnTo>
                      <a:pt x="164" y="8"/>
                    </a:lnTo>
                    <a:lnTo>
                      <a:pt x="139" y="2"/>
                    </a:lnTo>
                    <a:lnTo>
                      <a:pt x="109" y="0"/>
                    </a:lnTo>
                    <a:lnTo>
                      <a:pt x="80" y="2"/>
                    </a:lnTo>
                    <a:lnTo>
                      <a:pt x="54" y="8"/>
                    </a:lnTo>
                    <a:lnTo>
                      <a:pt x="33" y="17"/>
                    </a:lnTo>
                    <a:lnTo>
                      <a:pt x="15" y="29"/>
                    </a:lnTo>
                    <a:lnTo>
                      <a:pt x="4" y="42"/>
                    </a:lnTo>
                    <a:lnTo>
                      <a:pt x="0" y="57"/>
                    </a:lnTo>
                    <a:lnTo>
                      <a:pt x="4" y="72"/>
                    </a:lnTo>
                    <a:lnTo>
                      <a:pt x="15" y="86"/>
                    </a:lnTo>
                    <a:lnTo>
                      <a:pt x="33" y="98"/>
                    </a:lnTo>
                    <a:lnTo>
                      <a:pt x="54" y="106"/>
                    </a:lnTo>
                    <a:lnTo>
                      <a:pt x="80" y="112"/>
                    </a:lnTo>
                    <a:lnTo>
                      <a:pt x="109" y="11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3" name="Freeform 222"/>
              <p:cNvSpPr>
                <a:spLocks/>
              </p:cNvSpPr>
              <p:nvPr/>
            </p:nvSpPr>
            <p:spPr bwMode="auto">
              <a:xfrm>
                <a:off x="1157343" y="4427447"/>
                <a:ext cx="518001" cy="235920"/>
              </a:xfrm>
              <a:custGeom>
                <a:avLst/>
                <a:gdLst>
                  <a:gd name="T0" fmla="*/ 109 w 218"/>
                  <a:gd name="T1" fmla="*/ 114 h 114"/>
                  <a:gd name="T2" fmla="*/ 139 w 218"/>
                  <a:gd name="T3" fmla="*/ 112 h 114"/>
                  <a:gd name="T4" fmla="*/ 164 w 218"/>
                  <a:gd name="T5" fmla="*/ 106 h 114"/>
                  <a:gd name="T6" fmla="*/ 186 w 218"/>
                  <a:gd name="T7" fmla="*/ 98 h 114"/>
                  <a:gd name="T8" fmla="*/ 203 w 218"/>
                  <a:gd name="T9" fmla="*/ 86 h 114"/>
                  <a:gd name="T10" fmla="*/ 215 w 218"/>
                  <a:gd name="T11" fmla="*/ 72 h 114"/>
                  <a:gd name="T12" fmla="*/ 218 w 218"/>
                  <a:gd name="T13" fmla="*/ 57 h 114"/>
                  <a:gd name="T14" fmla="*/ 215 w 218"/>
                  <a:gd name="T15" fmla="*/ 42 h 114"/>
                  <a:gd name="T16" fmla="*/ 203 w 218"/>
                  <a:gd name="T17" fmla="*/ 29 h 114"/>
                  <a:gd name="T18" fmla="*/ 186 w 218"/>
                  <a:gd name="T19" fmla="*/ 17 h 114"/>
                  <a:gd name="T20" fmla="*/ 164 w 218"/>
                  <a:gd name="T21" fmla="*/ 8 h 114"/>
                  <a:gd name="T22" fmla="*/ 139 w 218"/>
                  <a:gd name="T23" fmla="*/ 2 h 114"/>
                  <a:gd name="T24" fmla="*/ 109 w 218"/>
                  <a:gd name="T25" fmla="*/ 0 h 114"/>
                  <a:gd name="T26" fmla="*/ 80 w 218"/>
                  <a:gd name="T27" fmla="*/ 2 h 114"/>
                  <a:gd name="T28" fmla="*/ 54 w 218"/>
                  <a:gd name="T29" fmla="*/ 8 h 114"/>
                  <a:gd name="T30" fmla="*/ 33 w 218"/>
                  <a:gd name="T31" fmla="*/ 17 h 114"/>
                  <a:gd name="T32" fmla="*/ 15 w 218"/>
                  <a:gd name="T33" fmla="*/ 29 h 114"/>
                  <a:gd name="T34" fmla="*/ 4 w 218"/>
                  <a:gd name="T35" fmla="*/ 42 h 114"/>
                  <a:gd name="T36" fmla="*/ 0 w 218"/>
                  <a:gd name="T37" fmla="*/ 57 h 114"/>
                  <a:gd name="T38" fmla="*/ 4 w 218"/>
                  <a:gd name="T39" fmla="*/ 72 h 114"/>
                  <a:gd name="T40" fmla="*/ 15 w 218"/>
                  <a:gd name="T41" fmla="*/ 86 h 114"/>
                  <a:gd name="T42" fmla="*/ 33 w 218"/>
                  <a:gd name="T43" fmla="*/ 98 h 114"/>
                  <a:gd name="T44" fmla="*/ 54 w 218"/>
                  <a:gd name="T45" fmla="*/ 106 h 114"/>
                  <a:gd name="T46" fmla="*/ 80 w 218"/>
                  <a:gd name="T47" fmla="*/ 112 h 114"/>
                  <a:gd name="T48" fmla="*/ 109 w 218"/>
                  <a:gd name="T49" fmla="*/ 114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14"/>
                  <a:gd name="T77" fmla="*/ 218 w 218"/>
                  <a:gd name="T78" fmla="*/ 114 h 1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14">
                    <a:moveTo>
                      <a:pt x="109" y="114"/>
                    </a:moveTo>
                    <a:lnTo>
                      <a:pt x="139" y="112"/>
                    </a:lnTo>
                    <a:lnTo>
                      <a:pt x="164" y="106"/>
                    </a:lnTo>
                    <a:lnTo>
                      <a:pt x="186" y="98"/>
                    </a:lnTo>
                    <a:lnTo>
                      <a:pt x="203" y="86"/>
                    </a:lnTo>
                    <a:lnTo>
                      <a:pt x="215" y="72"/>
                    </a:lnTo>
                    <a:lnTo>
                      <a:pt x="218" y="57"/>
                    </a:lnTo>
                    <a:lnTo>
                      <a:pt x="215" y="42"/>
                    </a:lnTo>
                    <a:lnTo>
                      <a:pt x="203" y="29"/>
                    </a:lnTo>
                    <a:lnTo>
                      <a:pt x="186" y="17"/>
                    </a:lnTo>
                    <a:lnTo>
                      <a:pt x="164" y="8"/>
                    </a:lnTo>
                    <a:lnTo>
                      <a:pt x="139" y="2"/>
                    </a:lnTo>
                    <a:lnTo>
                      <a:pt x="109" y="0"/>
                    </a:lnTo>
                    <a:lnTo>
                      <a:pt x="80" y="2"/>
                    </a:lnTo>
                    <a:lnTo>
                      <a:pt x="54" y="8"/>
                    </a:lnTo>
                    <a:lnTo>
                      <a:pt x="33" y="17"/>
                    </a:lnTo>
                    <a:lnTo>
                      <a:pt x="15" y="29"/>
                    </a:lnTo>
                    <a:lnTo>
                      <a:pt x="4" y="42"/>
                    </a:lnTo>
                    <a:lnTo>
                      <a:pt x="0" y="57"/>
                    </a:lnTo>
                    <a:lnTo>
                      <a:pt x="4" y="72"/>
                    </a:lnTo>
                    <a:lnTo>
                      <a:pt x="15" y="86"/>
                    </a:lnTo>
                    <a:lnTo>
                      <a:pt x="33" y="98"/>
                    </a:lnTo>
                    <a:lnTo>
                      <a:pt x="54" y="106"/>
                    </a:lnTo>
                    <a:lnTo>
                      <a:pt x="80" y="112"/>
                    </a:lnTo>
                    <a:lnTo>
                      <a:pt x="109" y="114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4" name="Freeform 223"/>
              <p:cNvSpPr>
                <a:spLocks/>
              </p:cNvSpPr>
              <p:nvPr/>
            </p:nvSpPr>
            <p:spPr bwMode="auto">
              <a:xfrm>
                <a:off x="1231003" y="4390196"/>
                <a:ext cx="373056" cy="198670"/>
              </a:xfrm>
              <a:custGeom>
                <a:avLst/>
                <a:gdLst>
                  <a:gd name="T0" fmla="*/ 79 w 157"/>
                  <a:gd name="T1" fmla="*/ 96 h 96"/>
                  <a:gd name="T2" fmla="*/ 103 w 157"/>
                  <a:gd name="T3" fmla="*/ 95 h 96"/>
                  <a:gd name="T4" fmla="*/ 125 w 157"/>
                  <a:gd name="T5" fmla="*/ 89 h 96"/>
                  <a:gd name="T6" fmla="*/ 142 w 157"/>
                  <a:gd name="T7" fmla="*/ 80 h 96"/>
                  <a:gd name="T8" fmla="*/ 154 w 157"/>
                  <a:gd name="T9" fmla="*/ 68 h 96"/>
                  <a:gd name="T10" fmla="*/ 157 w 157"/>
                  <a:gd name="T11" fmla="*/ 56 h 96"/>
                  <a:gd name="T12" fmla="*/ 154 w 157"/>
                  <a:gd name="T13" fmla="*/ 41 h 96"/>
                  <a:gd name="T14" fmla="*/ 142 w 157"/>
                  <a:gd name="T15" fmla="*/ 26 h 96"/>
                  <a:gd name="T16" fmla="*/ 125 w 157"/>
                  <a:gd name="T17" fmla="*/ 14 h 96"/>
                  <a:gd name="T18" fmla="*/ 103 w 157"/>
                  <a:gd name="T19" fmla="*/ 5 h 96"/>
                  <a:gd name="T20" fmla="*/ 79 w 157"/>
                  <a:gd name="T21" fmla="*/ 0 h 96"/>
                  <a:gd name="T22" fmla="*/ 54 w 157"/>
                  <a:gd name="T23" fmla="*/ 5 h 96"/>
                  <a:gd name="T24" fmla="*/ 33 w 157"/>
                  <a:gd name="T25" fmla="*/ 14 h 96"/>
                  <a:gd name="T26" fmla="*/ 15 w 157"/>
                  <a:gd name="T27" fmla="*/ 26 h 96"/>
                  <a:gd name="T28" fmla="*/ 5 w 157"/>
                  <a:gd name="T29" fmla="*/ 41 h 96"/>
                  <a:gd name="T30" fmla="*/ 0 w 157"/>
                  <a:gd name="T31" fmla="*/ 56 h 96"/>
                  <a:gd name="T32" fmla="*/ 5 w 157"/>
                  <a:gd name="T33" fmla="*/ 68 h 96"/>
                  <a:gd name="T34" fmla="*/ 15 w 157"/>
                  <a:gd name="T35" fmla="*/ 80 h 96"/>
                  <a:gd name="T36" fmla="*/ 33 w 157"/>
                  <a:gd name="T37" fmla="*/ 89 h 96"/>
                  <a:gd name="T38" fmla="*/ 54 w 157"/>
                  <a:gd name="T39" fmla="*/ 95 h 96"/>
                  <a:gd name="T40" fmla="*/ 79 w 157"/>
                  <a:gd name="T41" fmla="*/ 96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7"/>
                  <a:gd name="T64" fmla="*/ 0 h 96"/>
                  <a:gd name="T65" fmla="*/ 157 w 157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7" h="96">
                    <a:moveTo>
                      <a:pt x="79" y="96"/>
                    </a:moveTo>
                    <a:lnTo>
                      <a:pt x="103" y="95"/>
                    </a:lnTo>
                    <a:lnTo>
                      <a:pt x="125" y="89"/>
                    </a:lnTo>
                    <a:lnTo>
                      <a:pt x="142" y="80"/>
                    </a:lnTo>
                    <a:lnTo>
                      <a:pt x="154" y="68"/>
                    </a:lnTo>
                    <a:lnTo>
                      <a:pt x="157" y="56"/>
                    </a:lnTo>
                    <a:lnTo>
                      <a:pt x="154" y="41"/>
                    </a:lnTo>
                    <a:lnTo>
                      <a:pt x="142" y="26"/>
                    </a:lnTo>
                    <a:lnTo>
                      <a:pt x="125" y="14"/>
                    </a:lnTo>
                    <a:lnTo>
                      <a:pt x="103" y="5"/>
                    </a:lnTo>
                    <a:lnTo>
                      <a:pt x="79" y="0"/>
                    </a:lnTo>
                    <a:lnTo>
                      <a:pt x="54" y="5"/>
                    </a:lnTo>
                    <a:lnTo>
                      <a:pt x="33" y="14"/>
                    </a:lnTo>
                    <a:lnTo>
                      <a:pt x="15" y="26"/>
                    </a:lnTo>
                    <a:lnTo>
                      <a:pt x="5" y="41"/>
                    </a:lnTo>
                    <a:lnTo>
                      <a:pt x="0" y="56"/>
                    </a:lnTo>
                    <a:lnTo>
                      <a:pt x="5" y="68"/>
                    </a:lnTo>
                    <a:lnTo>
                      <a:pt x="15" y="80"/>
                    </a:lnTo>
                    <a:lnTo>
                      <a:pt x="33" y="89"/>
                    </a:lnTo>
                    <a:lnTo>
                      <a:pt x="54" y="95"/>
                    </a:lnTo>
                    <a:lnTo>
                      <a:pt x="79" y="96"/>
                    </a:lnTo>
                    <a:close/>
                  </a:path>
                </a:pathLst>
              </a:custGeom>
              <a:solidFill>
                <a:srgbClr val="5B5B5B"/>
              </a:solidFill>
              <a:ln w="0">
                <a:solidFill>
                  <a:srgbClr val="5B5B5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5" name="Freeform 224"/>
              <p:cNvSpPr>
                <a:spLocks/>
              </p:cNvSpPr>
              <p:nvPr/>
            </p:nvSpPr>
            <p:spPr bwMode="auto">
              <a:xfrm>
                <a:off x="1257142" y="4394335"/>
                <a:ext cx="325532" cy="173836"/>
              </a:xfrm>
              <a:custGeom>
                <a:avLst/>
                <a:gdLst>
                  <a:gd name="T0" fmla="*/ 68 w 137"/>
                  <a:gd name="T1" fmla="*/ 84 h 84"/>
                  <a:gd name="T2" fmla="*/ 89 w 137"/>
                  <a:gd name="T3" fmla="*/ 81 h 84"/>
                  <a:gd name="T4" fmla="*/ 108 w 137"/>
                  <a:gd name="T5" fmla="*/ 76 h 84"/>
                  <a:gd name="T6" fmla="*/ 123 w 137"/>
                  <a:gd name="T7" fmla="*/ 69 h 84"/>
                  <a:gd name="T8" fmla="*/ 132 w 137"/>
                  <a:gd name="T9" fmla="*/ 58 h 84"/>
                  <a:gd name="T10" fmla="*/ 137 w 137"/>
                  <a:gd name="T11" fmla="*/ 48 h 84"/>
                  <a:gd name="T12" fmla="*/ 132 w 137"/>
                  <a:gd name="T13" fmla="*/ 34 h 84"/>
                  <a:gd name="T14" fmla="*/ 123 w 137"/>
                  <a:gd name="T15" fmla="*/ 22 h 84"/>
                  <a:gd name="T16" fmla="*/ 108 w 137"/>
                  <a:gd name="T17" fmla="*/ 10 h 84"/>
                  <a:gd name="T18" fmla="*/ 89 w 137"/>
                  <a:gd name="T19" fmla="*/ 3 h 84"/>
                  <a:gd name="T20" fmla="*/ 68 w 137"/>
                  <a:gd name="T21" fmla="*/ 0 h 84"/>
                  <a:gd name="T22" fmla="*/ 46 w 137"/>
                  <a:gd name="T23" fmla="*/ 3 h 84"/>
                  <a:gd name="T24" fmla="*/ 26 w 137"/>
                  <a:gd name="T25" fmla="*/ 10 h 84"/>
                  <a:gd name="T26" fmla="*/ 13 w 137"/>
                  <a:gd name="T27" fmla="*/ 22 h 84"/>
                  <a:gd name="T28" fmla="*/ 3 w 137"/>
                  <a:gd name="T29" fmla="*/ 34 h 84"/>
                  <a:gd name="T30" fmla="*/ 0 w 137"/>
                  <a:gd name="T31" fmla="*/ 48 h 84"/>
                  <a:gd name="T32" fmla="*/ 3 w 137"/>
                  <a:gd name="T33" fmla="*/ 58 h 84"/>
                  <a:gd name="T34" fmla="*/ 13 w 137"/>
                  <a:gd name="T35" fmla="*/ 69 h 84"/>
                  <a:gd name="T36" fmla="*/ 26 w 137"/>
                  <a:gd name="T37" fmla="*/ 76 h 84"/>
                  <a:gd name="T38" fmla="*/ 46 w 137"/>
                  <a:gd name="T39" fmla="*/ 81 h 84"/>
                  <a:gd name="T40" fmla="*/ 68 w 137"/>
                  <a:gd name="T41" fmla="*/ 84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7"/>
                  <a:gd name="T64" fmla="*/ 0 h 84"/>
                  <a:gd name="T65" fmla="*/ 137 w 137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7" h="84">
                    <a:moveTo>
                      <a:pt x="68" y="84"/>
                    </a:moveTo>
                    <a:lnTo>
                      <a:pt x="89" y="81"/>
                    </a:lnTo>
                    <a:lnTo>
                      <a:pt x="108" y="76"/>
                    </a:lnTo>
                    <a:lnTo>
                      <a:pt x="123" y="69"/>
                    </a:lnTo>
                    <a:lnTo>
                      <a:pt x="132" y="58"/>
                    </a:lnTo>
                    <a:lnTo>
                      <a:pt x="137" y="48"/>
                    </a:lnTo>
                    <a:lnTo>
                      <a:pt x="132" y="34"/>
                    </a:lnTo>
                    <a:lnTo>
                      <a:pt x="123" y="22"/>
                    </a:lnTo>
                    <a:lnTo>
                      <a:pt x="108" y="10"/>
                    </a:lnTo>
                    <a:lnTo>
                      <a:pt x="89" y="3"/>
                    </a:lnTo>
                    <a:lnTo>
                      <a:pt x="68" y="0"/>
                    </a:lnTo>
                    <a:lnTo>
                      <a:pt x="46" y="3"/>
                    </a:lnTo>
                    <a:lnTo>
                      <a:pt x="26" y="10"/>
                    </a:lnTo>
                    <a:lnTo>
                      <a:pt x="13" y="22"/>
                    </a:lnTo>
                    <a:lnTo>
                      <a:pt x="3" y="34"/>
                    </a:lnTo>
                    <a:lnTo>
                      <a:pt x="0" y="48"/>
                    </a:lnTo>
                    <a:lnTo>
                      <a:pt x="3" y="58"/>
                    </a:lnTo>
                    <a:lnTo>
                      <a:pt x="13" y="69"/>
                    </a:lnTo>
                    <a:lnTo>
                      <a:pt x="26" y="76"/>
                    </a:lnTo>
                    <a:lnTo>
                      <a:pt x="46" y="81"/>
                    </a:lnTo>
                    <a:lnTo>
                      <a:pt x="68" y="84"/>
                    </a:lnTo>
                    <a:close/>
                  </a:path>
                </a:pathLst>
              </a:custGeom>
              <a:solidFill>
                <a:srgbClr val="767676"/>
              </a:solidFill>
              <a:ln w="0">
                <a:solidFill>
                  <a:srgbClr val="7676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6" name="Freeform 225"/>
              <p:cNvSpPr>
                <a:spLocks/>
              </p:cNvSpPr>
              <p:nvPr/>
            </p:nvSpPr>
            <p:spPr bwMode="auto">
              <a:xfrm>
                <a:off x="1278527" y="4396404"/>
                <a:ext cx="278010" cy="146933"/>
              </a:xfrm>
              <a:custGeom>
                <a:avLst/>
                <a:gdLst>
                  <a:gd name="T0" fmla="*/ 59 w 117"/>
                  <a:gd name="T1" fmla="*/ 71 h 71"/>
                  <a:gd name="T2" fmla="*/ 82 w 117"/>
                  <a:gd name="T3" fmla="*/ 69 h 71"/>
                  <a:gd name="T4" fmla="*/ 101 w 117"/>
                  <a:gd name="T5" fmla="*/ 62 h 71"/>
                  <a:gd name="T6" fmla="*/ 113 w 117"/>
                  <a:gd name="T7" fmla="*/ 53 h 71"/>
                  <a:gd name="T8" fmla="*/ 117 w 117"/>
                  <a:gd name="T9" fmla="*/ 41 h 71"/>
                  <a:gd name="T10" fmla="*/ 114 w 117"/>
                  <a:gd name="T11" fmla="*/ 29 h 71"/>
                  <a:gd name="T12" fmla="*/ 107 w 117"/>
                  <a:gd name="T13" fmla="*/ 18 h 71"/>
                  <a:gd name="T14" fmla="*/ 94 w 117"/>
                  <a:gd name="T15" fmla="*/ 9 h 71"/>
                  <a:gd name="T16" fmla="*/ 77 w 117"/>
                  <a:gd name="T17" fmla="*/ 2 h 71"/>
                  <a:gd name="T18" fmla="*/ 59 w 117"/>
                  <a:gd name="T19" fmla="*/ 0 h 71"/>
                  <a:gd name="T20" fmla="*/ 40 w 117"/>
                  <a:gd name="T21" fmla="*/ 2 h 71"/>
                  <a:gd name="T22" fmla="*/ 23 w 117"/>
                  <a:gd name="T23" fmla="*/ 9 h 71"/>
                  <a:gd name="T24" fmla="*/ 11 w 117"/>
                  <a:gd name="T25" fmla="*/ 18 h 71"/>
                  <a:gd name="T26" fmla="*/ 3 w 117"/>
                  <a:gd name="T27" fmla="*/ 29 h 71"/>
                  <a:gd name="T28" fmla="*/ 0 w 117"/>
                  <a:gd name="T29" fmla="*/ 41 h 71"/>
                  <a:gd name="T30" fmla="*/ 4 w 117"/>
                  <a:gd name="T31" fmla="*/ 53 h 71"/>
                  <a:gd name="T32" fmla="*/ 17 w 117"/>
                  <a:gd name="T33" fmla="*/ 62 h 71"/>
                  <a:gd name="T34" fmla="*/ 35 w 117"/>
                  <a:gd name="T35" fmla="*/ 69 h 71"/>
                  <a:gd name="T36" fmla="*/ 59 w 117"/>
                  <a:gd name="T37" fmla="*/ 71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7"/>
                  <a:gd name="T58" fmla="*/ 0 h 71"/>
                  <a:gd name="T59" fmla="*/ 117 w 117"/>
                  <a:gd name="T60" fmla="*/ 71 h 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7" h="71">
                    <a:moveTo>
                      <a:pt x="59" y="71"/>
                    </a:moveTo>
                    <a:lnTo>
                      <a:pt x="82" y="69"/>
                    </a:lnTo>
                    <a:lnTo>
                      <a:pt x="101" y="62"/>
                    </a:lnTo>
                    <a:lnTo>
                      <a:pt x="113" y="53"/>
                    </a:lnTo>
                    <a:lnTo>
                      <a:pt x="117" y="41"/>
                    </a:lnTo>
                    <a:lnTo>
                      <a:pt x="114" y="29"/>
                    </a:lnTo>
                    <a:lnTo>
                      <a:pt x="107" y="18"/>
                    </a:lnTo>
                    <a:lnTo>
                      <a:pt x="94" y="9"/>
                    </a:lnTo>
                    <a:lnTo>
                      <a:pt x="77" y="2"/>
                    </a:lnTo>
                    <a:lnTo>
                      <a:pt x="59" y="0"/>
                    </a:lnTo>
                    <a:lnTo>
                      <a:pt x="40" y="2"/>
                    </a:lnTo>
                    <a:lnTo>
                      <a:pt x="23" y="9"/>
                    </a:lnTo>
                    <a:lnTo>
                      <a:pt x="11" y="18"/>
                    </a:lnTo>
                    <a:lnTo>
                      <a:pt x="3" y="29"/>
                    </a:lnTo>
                    <a:lnTo>
                      <a:pt x="0" y="41"/>
                    </a:lnTo>
                    <a:lnTo>
                      <a:pt x="4" y="53"/>
                    </a:lnTo>
                    <a:lnTo>
                      <a:pt x="17" y="62"/>
                    </a:lnTo>
                    <a:lnTo>
                      <a:pt x="35" y="69"/>
                    </a:lnTo>
                    <a:lnTo>
                      <a:pt x="59" y="71"/>
                    </a:lnTo>
                    <a:close/>
                  </a:path>
                </a:pathLst>
              </a:custGeom>
              <a:solidFill>
                <a:srgbClr val="929292"/>
              </a:solidFill>
              <a:ln w="0">
                <a:solidFill>
                  <a:srgbClr val="92929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7" name="Freeform 226"/>
              <p:cNvSpPr>
                <a:spLocks/>
              </p:cNvSpPr>
              <p:nvPr/>
            </p:nvSpPr>
            <p:spPr bwMode="auto">
              <a:xfrm>
                <a:off x="1302288" y="4396404"/>
                <a:ext cx="232863" cy="124169"/>
              </a:xfrm>
              <a:custGeom>
                <a:avLst/>
                <a:gdLst>
                  <a:gd name="T0" fmla="*/ 49 w 98"/>
                  <a:gd name="T1" fmla="*/ 60 h 60"/>
                  <a:gd name="T2" fmla="*/ 69 w 98"/>
                  <a:gd name="T3" fmla="*/ 59 h 60"/>
                  <a:gd name="T4" fmla="*/ 84 w 98"/>
                  <a:gd name="T5" fmla="*/ 53 h 60"/>
                  <a:gd name="T6" fmla="*/ 94 w 98"/>
                  <a:gd name="T7" fmla="*/ 44 h 60"/>
                  <a:gd name="T8" fmla="*/ 98 w 98"/>
                  <a:gd name="T9" fmla="*/ 35 h 60"/>
                  <a:gd name="T10" fmla="*/ 94 w 98"/>
                  <a:gd name="T11" fmla="*/ 23 h 60"/>
                  <a:gd name="T12" fmla="*/ 84 w 98"/>
                  <a:gd name="T13" fmla="*/ 12 h 60"/>
                  <a:gd name="T14" fmla="*/ 69 w 98"/>
                  <a:gd name="T15" fmla="*/ 3 h 60"/>
                  <a:gd name="T16" fmla="*/ 49 w 98"/>
                  <a:gd name="T17" fmla="*/ 0 h 60"/>
                  <a:gd name="T18" fmla="*/ 30 w 98"/>
                  <a:gd name="T19" fmla="*/ 3 h 60"/>
                  <a:gd name="T20" fmla="*/ 15 w 98"/>
                  <a:gd name="T21" fmla="*/ 12 h 60"/>
                  <a:gd name="T22" fmla="*/ 4 w 98"/>
                  <a:gd name="T23" fmla="*/ 23 h 60"/>
                  <a:gd name="T24" fmla="*/ 0 w 98"/>
                  <a:gd name="T25" fmla="*/ 35 h 60"/>
                  <a:gd name="T26" fmla="*/ 4 w 98"/>
                  <a:gd name="T27" fmla="*/ 44 h 60"/>
                  <a:gd name="T28" fmla="*/ 15 w 98"/>
                  <a:gd name="T29" fmla="*/ 53 h 60"/>
                  <a:gd name="T30" fmla="*/ 30 w 98"/>
                  <a:gd name="T31" fmla="*/ 59 h 60"/>
                  <a:gd name="T32" fmla="*/ 49 w 98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60"/>
                  <a:gd name="T53" fmla="*/ 98 w 98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60">
                    <a:moveTo>
                      <a:pt x="49" y="60"/>
                    </a:moveTo>
                    <a:lnTo>
                      <a:pt x="69" y="59"/>
                    </a:lnTo>
                    <a:lnTo>
                      <a:pt x="84" y="53"/>
                    </a:lnTo>
                    <a:lnTo>
                      <a:pt x="94" y="44"/>
                    </a:lnTo>
                    <a:lnTo>
                      <a:pt x="98" y="35"/>
                    </a:lnTo>
                    <a:lnTo>
                      <a:pt x="94" y="23"/>
                    </a:lnTo>
                    <a:lnTo>
                      <a:pt x="84" y="12"/>
                    </a:lnTo>
                    <a:lnTo>
                      <a:pt x="69" y="3"/>
                    </a:lnTo>
                    <a:lnTo>
                      <a:pt x="49" y="0"/>
                    </a:lnTo>
                    <a:lnTo>
                      <a:pt x="30" y="3"/>
                    </a:lnTo>
                    <a:lnTo>
                      <a:pt x="15" y="12"/>
                    </a:lnTo>
                    <a:lnTo>
                      <a:pt x="4" y="23"/>
                    </a:lnTo>
                    <a:lnTo>
                      <a:pt x="0" y="35"/>
                    </a:lnTo>
                    <a:lnTo>
                      <a:pt x="4" y="44"/>
                    </a:lnTo>
                    <a:lnTo>
                      <a:pt x="15" y="53"/>
                    </a:lnTo>
                    <a:lnTo>
                      <a:pt x="30" y="59"/>
                    </a:lnTo>
                    <a:lnTo>
                      <a:pt x="49" y="60"/>
                    </a:lnTo>
                    <a:close/>
                  </a:path>
                </a:pathLst>
              </a:custGeom>
              <a:solidFill>
                <a:srgbClr val="ADADAD"/>
              </a:solidFill>
              <a:ln w="0">
                <a:solidFill>
                  <a:srgbClr val="ADADA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8" name="Freeform 227"/>
              <p:cNvSpPr>
                <a:spLocks/>
              </p:cNvSpPr>
              <p:nvPr/>
            </p:nvSpPr>
            <p:spPr bwMode="auto">
              <a:xfrm>
                <a:off x="1326050" y="4400544"/>
                <a:ext cx="185340" cy="99335"/>
              </a:xfrm>
              <a:custGeom>
                <a:avLst/>
                <a:gdLst>
                  <a:gd name="T0" fmla="*/ 39 w 78"/>
                  <a:gd name="T1" fmla="*/ 48 h 48"/>
                  <a:gd name="T2" fmla="*/ 54 w 78"/>
                  <a:gd name="T3" fmla="*/ 45 h 48"/>
                  <a:gd name="T4" fmla="*/ 68 w 78"/>
                  <a:gd name="T5" fmla="*/ 40 h 48"/>
                  <a:gd name="T6" fmla="*/ 75 w 78"/>
                  <a:gd name="T7" fmla="*/ 34 h 48"/>
                  <a:gd name="T8" fmla="*/ 78 w 78"/>
                  <a:gd name="T9" fmla="*/ 27 h 48"/>
                  <a:gd name="T10" fmla="*/ 75 w 78"/>
                  <a:gd name="T11" fmla="*/ 18 h 48"/>
                  <a:gd name="T12" fmla="*/ 68 w 78"/>
                  <a:gd name="T13" fmla="*/ 9 h 48"/>
                  <a:gd name="T14" fmla="*/ 54 w 78"/>
                  <a:gd name="T15" fmla="*/ 1 h 48"/>
                  <a:gd name="T16" fmla="*/ 39 w 78"/>
                  <a:gd name="T17" fmla="*/ 0 h 48"/>
                  <a:gd name="T18" fmla="*/ 24 w 78"/>
                  <a:gd name="T19" fmla="*/ 1 h 48"/>
                  <a:gd name="T20" fmla="*/ 11 w 78"/>
                  <a:gd name="T21" fmla="*/ 9 h 48"/>
                  <a:gd name="T22" fmla="*/ 3 w 78"/>
                  <a:gd name="T23" fmla="*/ 18 h 48"/>
                  <a:gd name="T24" fmla="*/ 0 w 78"/>
                  <a:gd name="T25" fmla="*/ 27 h 48"/>
                  <a:gd name="T26" fmla="*/ 3 w 78"/>
                  <a:gd name="T27" fmla="*/ 34 h 48"/>
                  <a:gd name="T28" fmla="*/ 11 w 78"/>
                  <a:gd name="T29" fmla="*/ 40 h 48"/>
                  <a:gd name="T30" fmla="*/ 24 w 78"/>
                  <a:gd name="T31" fmla="*/ 45 h 48"/>
                  <a:gd name="T32" fmla="*/ 39 w 78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48"/>
                  <a:gd name="T53" fmla="*/ 78 w 78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48">
                    <a:moveTo>
                      <a:pt x="39" y="48"/>
                    </a:moveTo>
                    <a:lnTo>
                      <a:pt x="54" y="45"/>
                    </a:lnTo>
                    <a:lnTo>
                      <a:pt x="68" y="40"/>
                    </a:lnTo>
                    <a:lnTo>
                      <a:pt x="75" y="34"/>
                    </a:lnTo>
                    <a:lnTo>
                      <a:pt x="78" y="27"/>
                    </a:lnTo>
                    <a:lnTo>
                      <a:pt x="75" y="18"/>
                    </a:lnTo>
                    <a:lnTo>
                      <a:pt x="68" y="9"/>
                    </a:lnTo>
                    <a:lnTo>
                      <a:pt x="54" y="1"/>
                    </a:lnTo>
                    <a:lnTo>
                      <a:pt x="39" y="0"/>
                    </a:lnTo>
                    <a:lnTo>
                      <a:pt x="24" y="1"/>
                    </a:lnTo>
                    <a:lnTo>
                      <a:pt x="11" y="9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1" y="40"/>
                    </a:lnTo>
                    <a:lnTo>
                      <a:pt x="24" y="45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C8C8C8"/>
              </a:solidFill>
              <a:ln w="0">
                <a:solidFill>
                  <a:srgbClr val="C8C8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9" name="Freeform 228"/>
              <p:cNvSpPr>
                <a:spLocks/>
              </p:cNvSpPr>
              <p:nvPr/>
            </p:nvSpPr>
            <p:spPr bwMode="auto">
              <a:xfrm>
                <a:off x="1347435" y="4400544"/>
                <a:ext cx="142569" cy="74501"/>
              </a:xfrm>
              <a:custGeom>
                <a:avLst/>
                <a:gdLst>
                  <a:gd name="T0" fmla="*/ 30 w 60"/>
                  <a:gd name="T1" fmla="*/ 36 h 36"/>
                  <a:gd name="T2" fmla="*/ 45 w 60"/>
                  <a:gd name="T3" fmla="*/ 34 h 36"/>
                  <a:gd name="T4" fmla="*/ 56 w 60"/>
                  <a:gd name="T5" fmla="*/ 28 h 36"/>
                  <a:gd name="T6" fmla="*/ 60 w 60"/>
                  <a:gd name="T7" fmla="*/ 21 h 36"/>
                  <a:gd name="T8" fmla="*/ 56 w 60"/>
                  <a:gd name="T9" fmla="*/ 12 h 36"/>
                  <a:gd name="T10" fmla="*/ 45 w 60"/>
                  <a:gd name="T11" fmla="*/ 4 h 36"/>
                  <a:gd name="T12" fmla="*/ 30 w 60"/>
                  <a:gd name="T13" fmla="*/ 0 h 36"/>
                  <a:gd name="T14" fmla="*/ 15 w 60"/>
                  <a:gd name="T15" fmla="*/ 4 h 36"/>
                  <a:gd name="T16" fmla="*/ 5 w 60"/>
                  <a:gd name="T17" fmla="*/ 12 h 36"/>
                  <a:gd name="T18" fmla="*/ 0 w 60"/>
                  <a:gd name="T19" fmla="*/ 21 h 36"/>
                  <a:gd name="T20" fmla="*/ 5 w 60"/>
                  <a:gd name="T21" fmla="*/ 28 h 36"/>
                  <a:gd name="T22" fmla="*/ 15 w 60"/>
                  <a:gd name="T23" fmla="*/ 34 h 36"/>
                  <a:gd name="T24" fmla="*/ 30 w 60"/>
                  <a:gd name="T25" fmla="*/ 36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36"/>
                  <a:gd name="T41" fmla="*/ 60 w 6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36">
                    <a:moveTo>
                      <a:pt x="30" y="36"/>
                    </a:moveTo>
                    <a:lnTo>
                      <a:pt x="45" y="34"/>
                    </a:lnTo>
                    <a:lnTo>
                      <a:pt x="56" y="28"/>
                    </a:lnTo>
                    <a:lnTo>
                      <a:pt x="60" y="21"/>
                    </a:lnTo>
                    <a:lnTo>
                      <a:pt x="56" y="12"/>
                    </a:lnTo>
                    <a:lnTo>
                      <a:pt x="45" y="4"/>
                    </a:lnTo>
                    <a:lnTo>
                      <a:pt x="30" y="0"/>
                    </a:lnTo>
                    <a:lnTo>
                      <a:pt x="15" y="4"/>
                    </a:lnTo>
                    <a:lnTo>
                      <a:pt x="5" y="12"/>
                    </a:lnTo>
                    <a:lnTo>
                      <a:pt x="0" y="21"/>
                    </a:lnTo>
                    <a:lnTo>
                      <a:pt x="5" y="28"/>
                    </a:lnTo>
                    <a:lnTo>
                      <a:pt x="15" y="34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E4E4E4"/>
              </a:solidFill>
              <a:ln w="0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0" name="Freeform 229"/>
              <p:cNvSpPr>
                <a:spLocks/>
              </p:cNvSpPr>
              <p:nvPr/>
            </p:nvSpPr>
            <p:spPr bwMode="auto">
              <a:xfrm>
                <a:off x="1387829" y="4415030"/>
                <a:ext cx="95046" cy="49668"/>
              </a:xfrm>
              <a:custGeom>
                <a:avLst/>
                <a:gdLst>
                  <a:gd name="T0" fmla="*/ 21 w 40"/>
                  <a:gd name="T1" fmla="*/ 24 h 24"/>
                  <a:gd name="T2" fmla="*/ 27 w 40"/>
                  <a:gd name="T3" fmla="*/ 24 h 24"/>
                  <a:gd name="T4" fmla="*/ 31 w 40"/>
                  <a:gd name="T5" fmla="*/ 23 h 24"/>
                  <a:gd name="T6" fmla="*/ 36 w 40"/>
                  <a:gd name="T7" fmla="*/ 20 h 24"/>
                  <a:gd name="T8" fmla="*/ 39 w 40"/>
                  <a:gd name="T9" fmla="*/ 18 h 24"/>
                  <a:gd name="T10" fmla="*/ 40 w 40"/>
                  <a:gd name="T11" fmla="*/ 14 h 24"/>
                  <a:gd name="T12" fmla="*/ 39 w 40"/>
                  <a:gd name="T13" fmla="*/ 11 h 24"/>
                  <a:gd name="T14" fmla="*/ 36 w 40"/>
                  <a:gd name="T15" fmla="*/ 8 h 24"/>
                  <a:gd name="T16" fmla="*/ 31 w 40"/>
                  <a:gd name="T17" fmla="*/ 3 h 24"/>
                  <a:gd name="T18" fmla="*/ 27 w 40"/>
                  <a:gd name="T19" fmla="*/ 2 h 24"/>
                  <a:gd name="T20" fmla="*/ 21 w 40"/>
                  <a:gd name="T21" fmla="*/ 0 h 24"/>
                  <a:gd name="T22" fmla="*/ 13 w 40"/>
                  <a:gd name="T23" fmla="*/ 2 h 24"/>
                  <a:gd name="T24" fmla="*/ 9 w 40"/>
                  <a:gd name="T25" fmla="*/ 3 h 24"/>
                  <a:gd name="T26" fmla="*/ 4 w 40"/>
                  <a:gd name="T27" fmla="*/ 8 h 24"/>
                  <a:gd name="T28" fmla="*/ 1 w 40"/>
                  <a:gd name="T29" fmla="*/ 11 h 24"/>
                  <a:gd name="T30" fmla="*/ 0 w 40"/>
                  <a:gd name="T31" fmla="*/ 14 h 24"/>
                  <a:gd name="T32" fmla="*/ 1 w 40"/>
                  <a:gd name="T33" fmla="*/ 18 h 24"/>
                  <a:gd name="T34" fmla="*/ 4 w 40"/>
                  <a:gd name="T35" fmla="*/ 20 h 24"/>
                  <a:gd name="T36" fmla="*/ 9 w 40"/>
                  <a:gd name="T37" fmla="*/ 23 h 24"/>
                  <a:gd name="T38" fmla="*/ 13 w 40"/>
                  <a:gd name="T39" fmla="*/ 24 h 24"/>
                  <a:gd name="T40" fmla="*/ 21 w 40"/>
                  <a:gd name="T41" fmla="*/ 24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24"/>
                  <a:gd name="T65" fmla="*/ 40 w 40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24">
                    <a:moveTo>
                      <a:pt x="21" y="24"/>
                    </a:moveTo>
                    <a:lnTo>
                      <a:pt x="27" y="24"/>
                    </a:lnTo>
                    <a:lnTo>
                      <a:pt x="31" y="23"/>
                    </a:lnTo>
                    <a:lnTo>
                      <a:pt x="36" y="20"/>
                    </a:lnTo>
                    <a:lnTo>
                      <a:pt x="39" y="18"/>
                    </a:lnTo>
                    <a:lnTo>
                      <a:pt x="40" y="14"/>
                    </a:lnTo>
                    <a:lnTo>
                      <a:pt x="39" y="11"/>
                    </a:lnTo>
                    <a:lnTo>
                      <a:pt x="36" y="8"/>
                    </a:lnTo>
                    <a:lnTo>
                      <a:pt x="31" y="3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4" y="20"/>
                    </a:lnTo>
                    <a:lnTo>
                      <a:pt x="9" y="23"/>
                    </a:lnTo>
                    <a:lnTo>
                      <a:pt x="13" y="24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1482876" y="4913774"/>
                <a:ext cx="646313" cy="515300"/>
              </a:xfrm>
              <a:custGeom>
                <a:avLst/>
                <a:gdLst>
                  <a:gd name="T0" fmla="*/ 119 w 272"/>
                  <a:gd name="T1" fmla="*/ 249 h 249"/>
                  <a:gd name="T2" fmla="*/ 87 w 272"/>
                  <a:gd name="T3" fmla="*/ 245 h 249"/>
                  <a:gd name="T4" fmla="*/ 61 w 272"/>
                  <a:gd name="T5" fmla="*/ 236 h 249"/>
                  <a:gd name="T6" fmla="*/ 40 w 272"/>
                  <a:gd name="T7" fmla="*/ 225 h 249"/>
                  <a:gd name="T8" fmla="*/ 25 w 272"/>
                  <a:gd name="T9" fmla="*/ 214 h 249"/>
                  <a:gd name="T10" fmla="*/ 15 w 272"/>
                  <a:gd name="T11" fmla="*/ 200 h 249"/>
                  <a:gd name="T12" fmla="*/ 8 w 272"/>
                  <a:gd name="T13" fmla="*/ 188 h 249"/>
                  <a:gd name="T14" fmla="*/ 3 w 272"/>
                  <a:gd name="T15" fmla="*/ 179 h 249"/>
                  <a:gd name="T16" fmla="*/ 0 w 272"/>
                  <a:gd name="T17" fmla="*/ 172 h 249"/>
                  <a:gd name="T18" fmla="*/ 0 w 272"/>
                  <a:gd name="T19" fmla="*/ 169 h 249"/>
                  <a:gd name="T20" fmla="*/ 0 w 272"/>
                  <a:gd name="T21" fmla="*/ 0 h 249"/>
                  <a:gd name="T22" fmla="*/ 272 w 272"/>
                  <a:gd name="T23" fmla="*/ 1 h 249"/>
                  <a:gd name="T24" fmla="*/ 272 w 272"/>
                  <a:gd name="T25" fmla="*/ 166 h 249"/>
                  <a:gd name="T26" fmla="*/ 266 w 272"/>
                  <a:gd name="T27" fmla="*/ 179 h 249"/>
                  <a:gd name="T28" fmla="*/ 258 w 272"/>
                  <a:gd name="T29" fmla="*/ 191 h 249"/>
                  <a:gd name="T30" fmla="*/ 252 w 272"/>
                  <a:gd name="T31" fmla="*/ 202 h 249"/>
                  <a:gd name="T32" fmla="*/ 248 w 272"/>
                  <a:gd name="T33" fmla="*/ 208 h 249"/>
                  <a:gd name="T34" fmla="*/ 246 w 272"/>
                  <a:gd name="T35" fmla="*/ 211 h 249"/>
                  <a:gd name="T36" fmla="*/ 233 w 272"/>
                  <a:gd name="T37" fmla="*/ 222 h 249"/>
                  <a:gd name="T38" fmla="*/ 215 w 272"/>
                  <a:gd name="T39" fmla="*/ 233 h 249"/>
                  <a:gd name="T40" fmla="*/ 194 w 272"/>
                  <a:gd name="T41" fmla="*/ 239 h 249"/>
                  <a:gd name="T42" fmla="*/ 172 w 272"/>
                  <a:gd name="T43" fmla="*/ 243 h 249"/>
                  <a:gd name="T44" fmla="*/ 152 w 272"/>
                  <a:gd name="T45" fmla="*/ 246 h 249"/>
                  <a:gd name="T46" fmla="*/ 134 w 272"/>
                  <a:gd name="T47" fmla="*/ 248 h 249"/>
                  <a:gd name="T48" fmla="*/ 122 w 272"/>
                  <a:gd name="T49" fmla="*/ 248 h 249"/>
                  <a:gd name="T50" fmla="*/ 119 w 272"/>
                  <a:gd name="T51" fmla="*/ 249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2"/>
                  <a:gd name="T79" fmla="*/ 0 h 249"/>
                  <a:gd name="T80" fmla="*/ 272 w 272"/>
                  <a:gd name="T81" fmla="*/ 249 h 2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2" h="249">
                    <a:moveTo>
                      <a:pt x="119" y="249"/>
                    </a:moveTo>
                    <a:lnTo>
                      <a:pt x="87" y="245"/>
                    </a:lnTo>
                    <a:lnTo>
                      <a:pt x="61" y="236"/>
                    </a:lnTo>
                    <a:lnTo>
                      <a:pt x="40" y="225"/>
                    </a:lnTo>
                    <a:lnTo>
                      <a:pt x="25" y="214"/>
                    </a:lnTo>
                    <a:lnTo>
                      <a:pt x="15" y="200"/>
                    </a:lnTo>
                    <a:lnTo>
                      <a:pt x="8" y="188"/>
                    </a:lnTo>
                    <a:lnTo>
                      <a:pt x="3" y="179"/>
                    </a:lnTo>
                    <a:lnTo>
                      <a:pt x="0" y="172"/>
                    </a:lnTo>
                    <a:lnTo>
                      <a:pt x="0" y="169"/>
                    </a:lnTo>
                    <a:lnTo>
                      <a:pt x="0" y="0"/>
                    </a:lnTo>
                    <a:lnTo>
                      <a:pt x="272" y="1"/>
                    </a:lnTo>
                    <a:lnTo>
                      <a:pt x="272" y="166"/>
                    </a:lnTo>
                    <a:lnTo>
                      <a:pt x="266" y="179"/>
                    </a:lnTo>
                    <a:lnTo>
                      <a:pt x="258" y="191"/>
                    </a:lnTo>
                    <a:lnTo>
                      <a:pt x="252" y="202"/>
                    </a:lnTo>
                    <a:lnTo>
                      <a:pt x="248" y="208"/>
                    </a:lnTo>
                    <a:lnTo>
                      <a:pt x="246" y="211"/>
                    </a:lnTo>
                    <a:lnTo>
                      <a:pt x="233" y="222"/>
                    </a:lnTo>
                    <a:lnTo>
                      <a:pt x="215" y="233"/>
                    </a:lnTo>
                    <a:lnTo>
                      <a:pt x="194" y="239"/>
                    </a:lnTo>
                    <a:lnTo>
                      <a:pt x="172" y="243"/>
                    </a:lnTo>
                    <a:lnTo>
                      <a:pt x="152" y="246"/>
                    </a:lnTo>
                    <a:lnTo>
                      <a:pt x="134" y="248"/>
                    </a:lnTo>
                    <a:lnTo>
                      <a:pt x="122" y="248"/>
                    </a:lnTo>
                    <a:lnTo>
                      <a:pt x="119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1482876" y="4913774"/>
                <a:ext cx="646313" cy="515300"/>
              </a:xfrm>
              <a:custGeom>
                <a:avLst/>
                <a:gdLst>
                  <a:gd name="T0" fmla="*/ 119 w 272"/>
                  <a:gd name="T1" fmla="*/ 249 h 249"/>
                  <a:gd name="T2" fmla="*/ 87 w 272"/>
                  <a:gd name="T3" fmla="*/ 245 h 249"/>
                  <a:gd name="T4" fmla="*/ 61 w 272"/>
                  <a:gd name="T5" fmla="*/ 236 h 249"/>
                  <a:gd name="T6" fmla="*/ 40 w 272"/>
                  <a:gd name="T7" fmla="*/ 225 h 249"/>
                  <a:gd name="T8" fmla="*/ 25 w 272"/>
                  <a:gd name="T9" fmla="*/ 214 h 249"/>
                  <a:gd name="T10" fmla="*/ 15 w 272"/>
                  <a:gd name="T11" fmla="*/ 200 h 249"/>
                  <a:gd name="T12" fmla="*/ 8 w 272"/>
                  <a:gd name="T13" fmla="*/ 188 h 249"/>
                  <a:gd name="T14" fmla="*/ 3 w 272"/>
                  <a:gd name="T15" fmla="*/ 179 h 249"/>
                  <a:gd name="T16" fmla="*/ 0 w 272"/>
                  <a:gd name="T17" fmla="*/ 172 h 249"/>
                  <a:gd name="T18" fmla="*/ 0 w 272"/>
                  <a:gd name="T19" fmla="*/ 169 h 249"/>
                  <a:gd name="T20" fmla="*/ 0 w 272"/>
                  <a:gd name="T21" fmla="*/ 0 h 249"/>
                  <a:gd name="T22" fmla="*/ 272 w 272"/>
                  <a:gd name="T23" fmla="*/ 1 h 249"/>
                  <a:gd name="T24" fmla="*/ 272 w 272"/>
                  <a:gd name="T25" fmla="*/ 166 h 249"/>
                  <a:gd name="T26" fmla="*/ 266 w 272"/>
                  <a:gd name="T27" fmla="*/ 179 h 249"/>
                  <a:gd name="T28" fmla="*/ 258 w 272"/>
                  <a:gd name="T29" fmla="*/ 191 h 249"/>
                  <a:gd name="T30" fmla="*/ 252 w 272"/>
                  <a:gd name="T31" fmla="*/ 202 h 249"/>
                  <a:gd name="T32" fmla="*/ 248 w 272"/>
                  <a:gd name="T33" fmla="*/ 208 h 249"/>
                  <a:gd name="T34" fmla="*/ 246 w 272"/>
                  <a:gd name="T35" fmla="*/ 211 h 249"/>
                  <a:gd name="T36" fmla="*/ 233 w 272"/>
                  <a:gd name="T37" fmla="*/ 222 h 249"/>
                  <a:gd name="T38" fmla="*/ 215 w 272"/>
                  <a:gd name="T39" fmla="*/ 233 h 249"/>
                  <a:gd name="T40" fmla="*/ 194 w 272"/>
                  <a:gd name="T41" fmla="*/ 239 h 249"/>
                  <a:gd name="T42" fmla="*/ 172 w 272"/>
                  <a:gd name="T43" fmla="*/ 243 h 249"/>
                  <a:gd name="T44" fmla="*/ 152 w 272"/>
                  <a:gd name="T45" fmla="*/ 246 h 249"/>
                  <a:gd name="T46" fmla="*/ 134 w 272"/>
                  <a:gd name="T47" fmla="*/ 248 h 249"/>
                  <a:gd name="T48" fmla="*/ 122 w 272"/>
                  <a:gd name="T49" fmla="*/ 248 h 249"/>
                  <a:gd name="T50" fmla="*/ 119 w 272"/>
                  <a:gd name="T51" fmla="*/ 249 h 2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2"/>
                  <a:gd name="T79" fmla="*/ 0 h 249"/>
                  <a:gd name="T80" fmla="*/ 272 w 272"/>
                  <a:gd name="T81" fmla="*/ 249 h 2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2" h="249">
                    <a:moveTo>
                      <a:pt x="119" y="249"/>
                    </a:moveTo>
                    <a:lnTo>
                      <a:pt x="87" y="245"/>
                    </a:lnTo>
                    <a:lnTo>
                      <a:pt x="61" y="236"/>
                    </a:lnTo>
                    <a:lnTo>
                      <a:pt x="40" y="225"/>
                    </a:lnTo>
                    <a:lnTo>
                      <a:pt x="25" y="214"/>
                    </a:lnTo>
                    <a:lnTo>
                      <a:pt x="15" y="200"/>
                    </a:lnTo>
                    <a:lnTo>
                      <a:pt x="8" y="188"/>
                    </a:lnTo>
                    <a:lnTo>
                      <a:pt x="3" y="179"/>
                    </a:lnTo>
                    <a:lnTo>
                      <a:pt x="0" y="172"/>
                    </a:lnTo>
                    <a:lnTo>
                      <a:pt x="0" y="169"/>
                    </a:lnTo>
                    <a:lnTo>
                      <a:pt x="0" y="0"/>
                    </a:lnTo>
                    <a:lnTo>
                      <a:pt x="272" y="1"/>
                    </a:lnTo>
                    <a:lnTo>
                      <a:pt x="272" y="166"/>
                    </a:lnTo>
                    <a:lnTo>
                      <a:pt x="266" y="179"/>
                    </a:lnTo>
                    <a:lnTo>
                      <a:pt x="258" y="191"/>
                    </a:lnTo>
                    <a:lnTo>
                      <a:pt x="252" y="202"/>
                    </a:lnTo>
                    <a:lnTo>
                      <a:pt x="248" y="208"/>
                    </a:lnTo>
                    <a:lnTo>
                      <a:pt x="246" y="211"/>
                    </a:lnTo>
                    <a:lnTo>
                      <a:pt x="233" y="222"/>
                    </a:lnTo>
                    <a:lnTo>
                      <a:pt x="215" y="233"/>
                    </a:lnTo>
                    <a:lnTo>
                      <a:pt x="194" y="239"/>
                    </a:lnTo>
                    <a:lnTo>
                      <a:pt x="172" y="243"/>
                    </a:lnTo>
                    <a:lnTo>
                      <a:pt x="152" y="246"/>
                    </a:lnTo>
                    <a:lnTo>
                      <a:pt x="134" y="248"/>
                    </a:lnTo>
                    <a:lnTo>
                      <a:pt x="122" y="248"/>
                    </a:lnTo>
                    <a:lnTo>
                      <a:pt x="119" y="24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513766" y="4913774"/>
                <a:ext cx="589285" cy="513231"/>
              </a:xfrm>
              <a:custGeom>
                <a:avLst/>
                <a:gdLst>
                  <a:gd name="T0" fmla="*/ 111 w 248"/>
                  <a:gd name="T1" fmla="*/ 248 h 248"/>
                  <a:gd name="T2" fmla="*/ 83 w 248"/>
                  <a:gd name="T3" fmla="*/ 245 h 248"/>
                  <a:gd name="T4" fmla="*/ 59 w 248"/>
                  <a:gd name="T5" fmla="*/ 237 h 248"/>
                  <a:gd name="T6" fmla="*/ 39 w 248"/>
                  <a:gd name="T7" fmla="*/ 227 h 248"/>
                  <a:gd name="T8" fmla="*/ 26 w 248"/>
                  <a:gd name="T9" fmla="*/ 216 h 248"/>
                  <a:gd name="T10" fmla="*/ 15 w 248"/>
                  <a:gd name="T11" fmla="*/ 205 h 248"/>
                  <a:gd name="T12" fmla="*/ 8 w 248"/>
                  <a:gd name="T13" fmla="*/ 194 h 248"/>
                  <a:gd name="T14" fmla="*/ 3 w 248"/>
                  <a:gd name="T15" fmla="*/ 185 h 248"/>
                  <a:gd name="T16" fmla="*/ 0 w 248"/>
                  <a:gd name="T17" fmla="*/ 179 h 248"/>
                  <a:gd name="T18" fmla="*/ 0 w 248"/>
                  <a:gd name="T19" fmla="*/ 176 h 248"/>
                  <a:gd name="T20" fmla="*/ 0 w 248"/>
                  <a:gd name="T21" fmla="*/ 0 h 248"/>
                  <a:gd name="T22" fmla="*/ 248 w 248"/>
                  <a:gd name="T23" fmla="*/ 1 h 248"/>
                  <a:gd name="T24" fmla="*/ 248 w 248"/>
                  <a:gd name="T25" fmla="*/ 160 h 248"/>
                  <a:gd name="T26" fmla="*/ 242 w 248"/>
                  <a:gd name="T27" fmla="*/ 172 h 248"/>
                  <a:gd name="T28" fmla="*/ 238 w 248"/>
                  <a:gd name="T29" fmla="*/ 184 h 248"/>
                  <a:gd name="T30" fmla="*/ 232 w 248"/>
                  <a:gd name="T31" fmla="*/ 194 h 248"/>
                  <a:gd name="T32" fmla="*/ 227 w 248"/>
                  <a:gd name="T33" fmla="*/ 200 h 248"/>
                  <a:gd name="T34" fmla="*/ 226 w 248"/>
                  <a:gd name="T35" fmla="*/ 203 h 248"/>
                  <a:gd name="T36" fmla="*/ 214 w 248"/>
                  <a:gd name="T37" fmla="*/ 215 h 248"/>
                  <a:gd name="T38" fmla="*/ 197 w 248"/>
                  <a:gd name="T39" fmla="*/ 224 h 248"/>
                  <a:gd name="T40" fmla="*/ 178 w 248"/>
                  <a:gd name="T41" fmla="*/ 231 h 248"/>
                  <a:gd name="T42" fmla="*/ 159 w 248"/>
                  <a:gd name="T43" fmla="*/ 237 h 248"/>
                  <a:gd name="T44" fmla="*/ 141 w 248"/>
                  <a:gd name="T45" fmla="*/ 242 h 248"/>
                  <a:gd name="T46" fmla="*/ 126 w 248"/>
                  <a:gd name="T47" fmla="*/ 245 h 248"/>
                  <a:gd name="T48" fmla="*/ 115 w 248"/>
                  <a:gd name="T49" fmla="*/ 248 h 248"/>
                  <a:gd name="T50" fmla="*/ 111 w 248"/>
                  <a:gd name="T51" fmla="*/ 248 h 2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8"/>
                  <a:gd name="T79" fmla="*/ 0 h 248"/>
                  <a:gd name="T80" fmla="*/ 248 w 248"/>
                  <a:gd name="T81" fmla="*/ 248 h 2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8" h="248">
                    <a:moveTo>
                      <a:pt x="111" y="248"/>
                    </a:moveTo>
                    <a:lnTo>
                      <a:pt x="83" y="245"/>
                    </a:lnTo>
                    <a:lnTo>
                      <a:pt x="59" y="237"/>
                    </a:lnTo>
                    <a:lnTo>
                      <a:pt x="39" y="227"/>
                    </a:lnTo>
                    <a:lnTo>
                      <a:pt x="26" y="216"/>
                    </a:lnTo>
                    <a:lnTo>
                      <a:pt x="15" y="205"/>
                    </a:lnTo>
                    <a:lnTo>
                      <a:pt x="8" y="194"/>
                    </a:lnTo>
                    <a:lnTo>
                      <a:pt x="3" y="185"/>
                    </a:lnTo>
                    <a:lnTo>
                      <a:pt x="0" y="179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248" y="1"/>
                    </a:lnTo>
                    <a:lnTo>
                      <a:pt x="248" y="160"/>
                    </a:lnTo>
                    <a:lnTo>
                      <a:pt x="242" y="172"/>
                    </a:lnTo>
                    <a:lnTo>
                      <a:pt x="238" y="184"/>
                    </a:lnTo>
                    <a:lnTo>
                      <a:pt x="232" y="194"/>
                    </a:lnTo>
                    <a:lnTo>
                      <a:pt x="227" y="200"/>
                    </a:lnTo>
                    <a:lnTo>
                      <a:pt x="226" y="203"/>
                    </a:lnTo>
                    <a:lnTo>
                      <a:pt x="214" y="215"/>
                    </a:lnTo>
                    <a:lnTo>
                      <a:pt x="197" y="224"/>
                    </a:lnTo>
                    <a:lnTo>
                      <a:pt x="178" y="231"/>
                    </a:lnTo>
                    <a:lnTo>
                      <a:pt x="159" y="237"/>
                    </a:lnTo>
                    <a:lnTo>
                      <a:pt x="141" y="242"/>
                    </a:lnTo>
                    <a:lnTo>
                      <a:pt x="126" y="245"/>
                    </a:lnTo>
                    <a:lnTo>
                      <a:pt x="115" y="248"/>
                    </a:lnTo>
                    <a:lnTo>
                      <a:pt x="111" y="248"/>
                    </a:lnTo>
                    <a:close/>
                  </a:path>
                </a:pathLst>
              </a:custGeom>
              <a:solidFill>
                <a:srgbClr val="1A1A1A"/>
              </a:solidFill>
              <a:ln w="0">
                <a:solidFill>
                  <a:srgbClr val="1A1A1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547032" y="4913774"/>
                <a:ext cx="532258" cy="509091"/>
              </a:xfrm>
              <a:custGeom>
                <a:avLst/>
                <a:gdLst>
                  <a:gd name="T0" fmla="*/ 103 w 224"/>
                  <a:gd name="T1" fmla="*/ 246 h 246"/>
                  <a:gd name="T2" fmla="*/ 76 w 224"/>
                  <a:gd name="T3" fmla="*/ 243 h 246"/>
                  <a:gd name="T4" fmla="*/ 54 w 224"/>
                  <a:gd name="T5" fmla="*/ 237 h 246"/>
                  <a:gd name="T6" fmla="*/ 37 w 224"/>
                  <a:gd name="T7" fmla="*/ 230 h 246"/>
                  <a:gd name="T8" fmla="*/ 24 w 224"/>
                  <a:gd name="T9" fmla="*/ 219 h 246"/>
                  <a:gd name="T10" fmla="*/ 13 w 224"/>
                  <a:gd name="T11" fmla="*/ 209 h 246"/>
                  <a:gd name="T12" fmla="*/ 7 w 224"/>
                  <a:gd name="T13" fmla="*/ 200 h 246"/>
                  <a:gd name="T14" fmla="*/ 3 w 224"/>
                  <a:gd name="T15" fmla="*/ 191 h 246"/>
                  <a:gd name="T16" fmla="*/ 1 w 224"/>
                  <a:gd name="T17" fmla="*/ 187 h 246"/>
                  <a:gd name="T18" fmla="*/ 0 w 224"/>
                  <a:gd name="T19" fmla="*/ 184 h 246"/>
                  <a:gd name="T20" fmla="*/ 0 w 224"/>
                  <a:gd name="T21" fmla="*/ 0 h 246"/>
                  <a:gd name="T22" fmla="*/ 224 w 224"/>
                  <a:gd name="T23" fmla="*/ 1 h 246"/>
                  <a:gd name="T24" fmla="*/ 224 w 224"/>
                  <a:gd name="T25" fmla="*/ 154 h 246"/>
                  <a:gd name="T26" fmla="*/ 219 w 224"/>
                  <a:gd name="T27" fmla="*/ 166 h 246"/>
                  <a:gd name="T28" fmla="*/ 215 w 224"/>
                  <a:gd name="T29" fmla="*/ 176 h 246"/>
                  <a:gd name="T30" fmla="*/ 210 w 224"/>
                  <a:gd name="T31" fmla="*/ 187 h 246"/>
                  <a:gd name="T32" fmla="*/ 206 w 224"/>
                  <a:gd name="T33" fmla="*/ 193 h 246"/>
                  <a:gd name="T34" fmla="*/ 204 w 224"/>
                  <a:gd name="T35" fmla="*/ 196 h 246"/>
                  <a:gd name="T36" fmla="*/ 194 w 224"/>
                  <a:gd name="T37" fmla="*/ 206 h 246"/>
                  <a:gd name="T38" fmla="*/ 179 w 224"/>
                  <a:gd name="T39" fmla="*/ 216 h 246"/>
                  <a:gd name="T40" fmla="*/ 163 w 224"/>
                  <a:gd name="T41" fmla="*/ 225 h 246"/>
                  <a:gd name="T42" fmla="*/ 145 w 224"/>
                  <a:gd name="T43" fmla="*/ 233 h 246"/>
                  <a:gd name="T44" fmla="*/ 128 w 224"/>
                  <a:gd name="T45" fmla="*/ 239 h 246"/>
                  <a:gd name="T46" fmla="*/ 115 w 224"/>
                  <a:gd name="T47" fmla="*/ 243 h 246"/>
                  <a:gd name="T48" fmla="*/ 106 w 224"/>
                  <a:gd name="T49" fmla="*/ 246 h 246"/>
                  <a:gd name="T50" fmla="*/ 103 w 224"/>
                  <a:gd name="T51" fmla="*/ 246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4"/>
                  <a:gd name="T79" fmla="*/ 0 h 246"/>
                  <a:gd name="T80" fmla="*/ 224 w 224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4" h="246">
                    <a:moveTo>
                      <a:pt x="103" y="246"/>
                    </a:moveTo>
                    <a:lnTo>
                      <a:pt x="76" y="243"/>
                    </a:lnTo>
                    <a:lnTo>
                      <a:pt x="54" y="237"/>
                    </a:lnTo>
                    <a:lnTo>
                      <a:pt x="37" y="230"/>
                    </a:lnTo>
                    <a:lnTo>
                      <a:pt x="24" y="219"/>
                    </a:lnTo>
                    <a:lnTo>
                      <a:pt x="13" y="209"/>
                    </a:lnTo>
                    <a:lnTo>
                      <a:pt x="7" y="200"/>
                    </a:lnTo>
                    <a:lnTo>
                      <a:pt x="3" y="191"/>
                    </a:lnTo>
                    <a:lnTo>
                      <a:pt x="1" y="187"/>
                    </a:lnTo>
                    <a:lnTo>
                      <a:pt x="0" y="184"/>
                    </a:lnTo>
                    <a:lnTo>
                      <a:pt x="0" y="0"/>
                    </a:lnTo>
                    <a:lnTo>
                      <a:pt x="224" y="1"/>
                    </a:lnTo>
                    <a:lnTo>
                      <a:pt x="224" y="154"/>
                    </a:lnTo>
                    <a:lnTo>
                      <a:pt x="219" y="166"/>
                    </a:lnTo>
                    <a:lnTo>
                      <a:pt x="215" y="176"/>
                    </a:lnTo>
                    <a:lnTo>
                      <a:pt x="210" y="187"/>
                    </a:lnTo>
                    <a:lnTo>
                      <a:pt x="206" y="193"/>
                    </a:lnTo>
                    <a:lnTo>
                      <a:pt x="204" y="196"/>
                    </a:lnTo>
                    <a:lnTo>
                      <a:pt x="194" y="206"/>
                    </a:lnTo>
                    <a:lnTo>
                      <a:pt x="179" y="216"/>
                    </a:lnTo>
                    <a:lnTo>
                      <a:pt x="163" y="225"/>
                    </a:lnTo>
                    <a:lnTo>
                      <a:pt x="145" y="233"/>
                    </a:lnTo>
                    <a:lnTo>
                      <a:pt x="128" y="239"/>
                    </a:lnTo>
                    <a:lnTo>
                      <a:pt x="115" y="243"/>
                    </a:lnTo>
                    <a:lnTo>
                      <a:pt x="106" y="246"/>
                    </a:lnTo>
                    <a:lnTo>
                      <a:pt x="103" y="246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5" name="Freeform 234"/>
              <p:cNvSpPr>
                <a:spLocks/>
              </p:cNvSpPr>
              <p:nvPr/>
            </p:nvSpPr>
            <p:spPr bwMode="auto">
              <a:xfrm>
                <a:off x="1582674" y="4913774"/>
                <a:ext cx="475230" cy="509091"/>
              </a:xfrm>
              <a:custGeom>
                <a:avLst/>
                <a:gdLst>
                  <a:gd name="T0" fmla="*/ 92 w 200"/>
                  <a:gd name="T1" fmla="*/ 246 h 246"/>
                  <a:gd name="T2" fmla="*/ 65 w 200"/>
                  <a:gd name="T3" fmla="*/ 243 h 246"/>
                  <a:gd name="T4" fmla="*/ 45 w 200"/>
                  <a:gd name="T5" fmla="*/ 237 h 246"/>
                  <a:gd name="T6" fmla="*/ 28 w 200"/>
                  <a:gd name="T7" fmla="*/ 228 h 246"/>
                  <a:gd name="T8" fmla="*/ 16 w 200"/>
                  <a:gd name="T9" fmla="*/ 218 h 246"/>
                  <a:gd name="T10" fmla="*/ 9 w 200"/>
                  <a:gd name="T11" fmla="*/ 209 h 246"/>
                  <a:gd name="T12" fmla="*/ 3 w 200"/>
                  <a:gd name="T13" fmla="*/ 200 h 246"/>
                  <a:gd name="T14" fmla="*/ 0 w 200"/>
                  <a:gd name="T15" fmla="*/ 194 h 246"/>
                  <a:gd name="T16" fmla="*/ 0 w 200"/>
                  <a:gd name="T17" fmla="*/ 193 h 246"/>
                  <a:gd name="T18" fmla="*/ 0 w 200"/>
                  <a:gd name="T19" fmla="*/ 0 h 246"/>
                  <a:gd name="T20" fmla="*/ 200 w 200"/>
                  <a:gd name="T21" fmla="*/ 1 h 246"/>
                  <a:gd name="T22" fmla="*/ 200 w 200"/>
                  <a:gd name="T23" fmla="*/ 149 h 246"/>
                  <a:gd name="T24" fmla="*/ 195 w 200"/>
                  <a:gd name="T25" fmla="*/ 158 h 246"/>
                  <a:gd name="T26" fmla="*/ 191 w 200"/>
                  <a:gd name="T27" fmla="*/ 169 h 246"/>
                  <a:gd name="T28" fmla="*/ 186 w 200"/>
                  <a:gd name="T29" fmla="*/ 179 h 246"/>
                  <a:gd name="T30" fmla="*/ 183 w 200"/>
                  <a:gd name="T31" fmla="*/ 185 h 246"/>
                  <a:gd name="T32" fmla="*/ 182 w 200"/>
                  <a:gd name="T33" fmla="*/ 188 h 246"/>
                  <a:gd name="T34" fmla="*/ 173 w 200"/>
                  <a:gd name="T35" fmla="*/ 197 h 246"/>
                  <a:gd name="T36" fmla="*/ 159 w 200"/>
                  <a:gd name="T37" fmla="*/ 208 h 246"/>
                  <a:gd name="T38" fmla="*/ 145 w 200"/>
                  <a:gd name="T39" fmla="*/ 218 h 246"/>
                  <a:gd name="T40" fmla="*/ 130 w 200"/>
                  <a:gd name="T41" fmla="*/ 227 h 246"/>
                  <a:gd name="T42" fmla="*/ 116 w 200"/>
                  <a:gd name="T43" fmla="*/ 234 h 246"/>
                  <a:gd name="T44" fmla="*/ 104 w 200"/>
                  <a:gd name="T45" fmla="*/ 240 h 246"/>
                  <a:gd name="T46" fmla="*/ 95 w 200"/>
                  <a:gd name="T47" fmla="*/ 245 h 246"/>
                  <a:gd name="T48" fmla="*/ 92 w 200"/>
                  <a:gd name="T49" fmla="*/ 246 h 2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0"/>
                  <a:gd name="T76" fmla="*/ 0 h 246"/>
                  <a:gd name="T77" fmla="*/ 200 w 200"/>
                  <a:gd name="T78" fmla="*/ 246 h 2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0" h="246">
                    <a:moveTo>
                      <a:pt x="92" y="246"/>
                    </a:moveTo>
                    <a:lnTo>
                      <a:pt x="65" y="243"/>
                    </a:lnTo>
                    <a:lnTo>
                      <a:pt x="45" y="237"/>
                    </a:lnTo>
                    <a:lnTo>
                      <a:pt x="28" y="228"/>
                    </a:lnTo>
                    <a:lnTo>
                      <a:pt x="16" y="218"/>
                    </a:lnTo>
                    <a:lnTo>
                      <a:pt x="9" y="209"/>
                    </a:lnTo>
                    <a:lnTo>
                      <a:pt x="3" y="200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0"/>
                    </a:lnTo>
                    <a:lnTo>
                      <a:pt x="200" y="1"/>
                    </a:lnTo>
                    <a:lnTo>
                      <a:pt x="200" y="149"/>
                    </a:lnTo>
                    <a:lnTo>
                      <a:pt x="195" y="158"/>
                    </a:lnTo>
                    <a:lnTo>
                      <a:pt x="191" y="169"/>
                    </a:lnTo>
                    <a:lnTo>
                      <a:pt x="186" y="179"/>
                    </a:lnTo>
                    <a:lnTo>
                      <a:pt x="183" y="185"/>
                    </a:lnTo>
                    <a:lnTo>
                      <a:pt x="182" y="188"/>
                    </a:lnTo>
                    <a:lnTo>
                      <a:pt x="173" y="197"/>
                    </a:lnTo>
                    <a:lnTo>
                      <a:pt x="159" y="208"/>
                    </a:lnTo>
                    <a:lnTo>
                      <a:pt x="145" y="218"/>
                    </a:lnTo>
                    <a:lnTo>
                      <a:pt x="130" y="227"/>
                    </a:lnTo>
                    <a:lnTo>
                      <a:pt x="116" y="234"/>
                    </a:lnTo>
                    <a:lnTo>
                      <a:pt x="104" y="240"/>
                    </a:lnTo>
                    <a:lnTo>
                      <a:pt x="95" y="245"/>
                    </a:lnTo>
                    <a:lnTo>
                      <a:pt x="92" y="246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6" name="Freeform 235"/>
              <p:cNvSpPr>
                <a:spLocks/>
              </p:cNvSpPr>
              <p:nvPr/>
            </p:nvSpPr>
            <p:spPr bwMode="auto">
              <a:xfrm>
                <a:off x="1613564" y="4915843"/>
                <a:ext cx="418202" cy="504952"/>
              </a:xfrm>
              <a:custGeom>
                <a:avLst/>
                <a:gdLst>
                  <a:gd name="T0" fmla="*/ 85 w 176"/>
                  <a:gd name="T1" fmla="*/ 244 h 244"/>
                  <a:gd name="T2" fmla="*/ 61 w 176"/>
                  <a:gd name="T3" fmla="*/ 242 h 244"/>
                  <a:gd name="T4" fmla="*/ 42 w 176"/>
                  <a:gd name="T5" fmla="*/ 236 h 244"/>
                  <a:gd name="T6" fmla="*/ 27 w 176"/>
                  <a:gd name="T7" fmla="*/ 229 h 244"/>
                  <a:gd name="T8" fmla="*/ 17 w 176"/>
                  <a:gd name="T9" fmla="*/ 221 h 244"/>
                  <a:gd name="T10" fmla="*/ 9 w 176"/>
                  <a:gd name="T11" fmla="*/ 213 h 244"/>
                  <a:gd name="T12" fmla="*/ 3 w 176"/>
                  <a:gd name="T13" fmla="*/ 205 h 244"/>
                  <a:gd name="T14" fmla="*/ 2 w 176"/>
                  <a:gd name="T15" fmla="*/ 201 h 244"/>
                  <a:gd name="T16" fmla="*/ 0 w 176"/>
                  <a:gd name="T17" fmla="*/ 199 h 244"/>
                  <a:gd name="T18" fmla="*/ 0 w 176"/>
                  <a:gd name="T19" fmla="*/ 0 h 244"/>
                  <a:gd name="T20" fmla="*/ 176 w 176"/>
                  <a:gd name="T21" fmla="*/ 0 h 244"/>
                  <a:gd name="T22" fmla="*/ 176 w 176"/>
                  <a:gd name="T23" fmla="*/ 142 h 244"/>
                  <a:gd name="T24" fmla="*/ 173 w 176"/>
                  <a:gd name="T25" fmla="*/ 151 h 244"/>
                  <a:gd name="T26" fmla="*/ 169 w 176"/>
                  <a:gd name="T27" fmla="*/ 162 h 244"/>
                  <a:gd name="T28" fmla="*/ 166 w 176"/>
                  <a:gd name="T29" fmla="*/ 169 h 244"/>
                  <a:gd name="T30" fmla="*/ 163 w 176"/>
                  <a:gd name="T31" fmla="*/ 177 h 244"/>
                  <a:gd name="T32" fmla="*/ 161 w 176"/>
                  <a:gd name="T33" fmla="*/ 180 h 244"/>
                  <a:gd name="T34" fmla="*/ 154 w 176"/>
                  <a:gd name="T35" fmla="*/ 189 h 244"/>
                  <a:gd name="T36" fmla="*/ 142 w 176"/>
                  <a:gd name="T37" fmla="*/ 199 h 244"/>
                  <a:gd name="T38" fmla="*/ 130 w 176"/>
                  <a:gd name="T39" fmla="*/ 210 h 244"/>
                  <a:gd name="T40" fmla="*/ 117 w 176"/>
                  <a:gd name="T41" fmla="*/ 220 h 244"/>
                  <a:gd name="T42" fmla="*/ 105 w 176"/>
                  <a:gd name="T43" fmla="*/ 229 h 244"/>
                  <a:gd name="T44" fmla="*/ 94 w 176"/>
                  <a:gd name="T45" fmla="*/ 238 h 244"/>
                  <a:gd name="T46" fmla="*/ 88 w 176"/>
                  <a:gd name="T47" fmla="*/ 242 h 244"/>
                  <a:gd name="T48" fmla="*/ 85 w 176"/>
                  <a:gd name="T49" fmla="*/ 244 h 2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6"/>
                  <a:gd name="T76" fmla="*/ 0 h 244"/>
                  <a:gd name="T77" fmla="*/ 176 w 176"/>
                  <a:gd name="T78" fmla="*/ 244 h 2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6" h="244">
                    <a:moveTo>
                      <a:pt x="85" y="244"/>
                    </a:moveTo>
                    <a:lnTo>
                      <a:pt x="61" y="242"/>
                    </a:lnTo>
                    <a:lnTo>
                      <a:pt x="42" y="236"/>
                    </a:lnTo>
                    <a:lnTo>
                      <a:pt x="27" y="229"/>
                    </a:lnTo>
                    <a:lnTo>
                      <a:pt x="17" y="221"/>
                    </a:lnTo>
                    <a:lnTo>
                      <a:pt x="9" y="213"/>
                    </a:lnTo>
                    <a:lnTo>
                      <a:pt x="3" y="205"/>
                    </a:lnTo>
                    <a:lnTo>
                      <a:pt x="2" y="201"/>
                    </a:lnTo>
                    <a:lnTo>
                      <a:pt x="0" y="199"/>
                    </a:lnTo>
                    <a:lnTo>
                      <a:pt x="0" y="0"/>
                    </a:lnTo>
                    <a:lnTo>
                      <a:pt x="176" y="0"/>
                    </a:lnTo>
                    <a:lnTo>
                      <a:pt x="176" y="142"/>
                    </a:lnTo>
                    <a:lnTo>
                      <a:pt x="173" y="151"/>
                    </a:lnTo>
                    <a:lnTo>
                      <a:pt x="169" y="162"/>
                    </a:lnTo>
                    <a:lnTo>
                      <a:pt x="166" y="169"/>
                    </a:lnTo>
                    <a:lnTo>
                      <a:pt x="163" y="177"/>
                    </a:lnTo>
                    <a:lnTo>
                      <a:pt x="161" y="180"/>
                    </a:lnTo>
                    <a:lnTo>
                      <a:pt x="154" y="189"/>
                    </a:lnTo>
                    <a:lnTo>
                      <a:pt x="142" y="199"/>
                    </a:lnTo>
                    <a:lnTo>
                      <a:pt x="130" y="210"/>
                    </a:lnTo>
                    <a:lnTo>
                      <a:pt x="117" y="220"/>
                    </a:lnTo>
                    <a:lnTo>
                      <a:pt x="105" y="229"/>
                    </a:lnTo>
                    <a:lnTo>
                      <a:pt x="94" y="238"/>
                    </a:lnTo>
                    <a:lnTo>
                      <a:pt x="88" y="242"/>
                    </a:lnTo>
                    <a:lnTo>
                      <a:pt x="85" y="244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7" name="Freeform 236"/>
              <p:cNvSpPr>
                <a:spLocks/>
              </p:cNvSpPr>
              <p:nvPr/>
            </p:nvSpPr>
            <p:spPr bwMode="auto">
              <a:xfrm>
                <a:off x="1649207" y="4915843"/>
                <a:ext cx="361175" cy="504952"/>
              </a:xfrm>
              <a:custGeom>
                <a:avLst/>
                <a:gdLst>
                  <a:gd name="T0" fmla="*/ 76 w 152"/>
                  <a:gd name="T1" fmla="*/ 244 h 244"/>
                  <a:gd name="T2" fmla="*/ 52 w 152"/>
                  <a:gd name="T3" fmla="*/ 241 h 244"/>
                  <a:gd name="T4" fmla="*/ 33 w 152"/>
                  <a:gd name="T5" fmla="*/ 236 h 244"/>
                  <a:gd name="T6" fmla="*/ 20 w 152"/>
                  <a:gd name="T7" fmla="*/ 229 h 244"/>
                  <a:gd name="T8" fmla="*/ 9 w 152"/>
                  <a:gd name="T9" fmla="*/ 221 h 244"/>
                  <a:gd name="T10" fmla="*/ 3 w 152"/>
                  <a:gd name="T11" fmla="*/ 214 h 244"/>
                  <a:gd name="T12" fmla="*/ 0 w 152"/>
                  <a:gd name="T13" fmla="*/ 208 h 244"/>
                  <a:gd name="T14" fmla="*/ 0 w 152"/>
                  <a:gd name="T15" fmla="*/ 207 h 244"/>
                  <a:gd name="T16" fmla="*/ 0 w 152"/>
                  <a:gd name="T17" fmla="*/ 0 h 244"/>
                  <a:gd name="T18" fmla="*/ 152 w 152"/>
                  <a:gd name="T19" fmla="*/ 0 h 244"/>
                  <a:gd name="T20" fmla="*/ 152 w 152"/>
                  <a:gd name="T21" fmla="*/ 136 h 244"/>
                  <a:gd name="T22" fmla="*/ 148 w 152"/>
                  <a:gd name="T23" fmla="*/ 147 h 244"/>
                  <a:gd name="T24" fmla="*/ 143 w 152"/>
                  <a:gd name="T25" fmla="*/ 159 h 244"/>
                  <a:gd name="T26" fmla="*/ 140 w 152"/>
                  <a:gd name="T27" fmla="*/ 168 h 244"/>
                  <a:gd name="T28" fmla="*/ 139 w 152"/>
                  <a:gd name="T29" fmla="*/ 171 h 244"/>
                  <a:gd name="T30" fmla="*/ 133 w 152"/>
                  <a:gd name="T31" fmla="*/ 180 h 244"/>
                  <a:gd name="T32" fmla="*/ 124 w 152"/>
                  <a:gd name="T33" fmla="*/ 190 h 244"/>
                  <a:gd name="T34" fmla="*/ 114 w 152"/>
                  <a:gd name="T35" fmla="*/ 202 h 244"/>
                  <a:gd name="T36" fmla="*/ 102 w 152"/>
                  <a:gd name="T37" fmla="*/ 214 h 244"/>
                  <a:gd name="T38" fmla="*/ 93 w 152"/>
                  <a:gd name="T39" fmla="*/ 226 h 244"/>
                  <a:gd name="T40" fmla="*/ 84 w 152"/>
                  <a:gd name="T41" fmla="*/ 235 h 244"/>
                  <a:gd name="T42" fmla="*/ 78 w 152"/>
                  <a:gd name="T43" fmla="*/ 241 h 244"/>
                  <a:gd name="T44" fmla="*/ 76 w 152"/>
                  <a:gd name="T45" fmla="*/ 244 h 2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2"/>
                  <a:gd name="T70" fmla="*/ 0 h 244"/>
                  <a:gd name="T71" fmla="*/ 152 w 152"/>
                  <a:gd name="T72" fmla="*/ 244 h 2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2" h="244">
                    <a:moveTo>
                      <a:pt x="76" y="244"/>
                    </a:moveTo>
                    <a:lnTo>
                      <a:pt x="52" y="241"/>
                    </a:lnTo>
                    <a:lnTo>
                      <a:pt x="33" y="236"/>
                    </a:lnTo>
                    <a:lnTo>
                      <a:pt x="20" y="229"/>
                    </a:lnTo>
                    <a:lnTo>
                      <a:pt x="9" y="221"/>
                    </a:lnTo>
                    <a:lnTo>
                      <a:pt x="3" y="214"/>
                    </a:lnTo>
                    <a:lnTo>
                      <a:pt x="0" y="208"/>
                    </a:lnTo>
                    <a:lnTo>
                      <a:pt x="0" y="207"/>
                    </a:lnTo>
                    <a:lnTo>
                      <a:pt x="0" y="0"/>
                    </a:lnTo>
                    <a:lnTo>
                      <a:pt x="152" y="0"/>
                    </a:lnTo>
                    <a:lnTo>
                      <a:pt x="152" y="136"/>
                    </a:lnTo>
                    <a:lnTo>
                      <a:pt x="148" y="147"/>
                    </a:lnTo>
                    <a:lnTo>
                      <a:pt x="143" y="159"/>
                    </a:lnTo>
                    <a:lnTo>
                      <a:pt x="140" y="168"/>
                    </a:lnTo>
                    <a:lnTo>
                      <a:pt x="139" y="171"/>
                    </a:lnTo>
                    <a:lnTo>
                      <a:pt x="133" y="180"/>
                    </a:lnTo>
                    <a:lnTo>
                      <a:pt x="124" y="190"/>
                    </a:lnTo>
                    <a:lnTo>
                      <a:pt x="114" y="202"/>
                    </a:lnTo>
                    <a:lnTo>
                      <a:pt x="102" y="214"/>
                    </a:lnTo>
                    <a:lnTo>
                      <a:pt x="93" y="226"/>
                    </a:lnTo>
                    <a:lnTo>
                      <a:pt x="84" y="235"/>
                    </a:lnTo>
                    <a:lnTo>
                      <a:pt x="78" y="241"/>
                    </a:lnTo>
                    <a:lnTo>
                      <a:pt x="76" y="24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8" name="Freeform 237"/>
              <p:cNvSpPr>
                <a:spLocks/>
              </p:cNvSpPr>
              <p:nvPr/>
            </p:nvSpPr>
            <p:spPr bwMode="auto">
              <a:xfrm>
                <a:off x="1682473" y="4915843"/>
                <a:ext cx="304147" cy="500814"/>
              </a:xfrm>
              <a:custGeom>
                <a:avLst/>
                <a:gdLst>
                  <a:gd name="T0" fmla="*/ 67 w 128"/>
                  <a:gd name="T1" fmla="*/ 242 h 242"/>
                  <a:gd name="T2" fmla="*/ 43 w 128"/>
                  <a:gd name="T3" fmla="*/ 241 h 242"/>
                  <a:gd name="T4" fmla="*/ 25 w 128"/>
                  <a:gd name="T5" fmla="*/ 236 h 242"/>
                  <a:gd name="T6" fmla="*/ 13 w 128"/>
                  <a:gd name="T7" fmla="*/ 229 h 242"/>
                  <a:gd name="T8" fmla="*/ 6 w 128"/>
                  <a:gd name="T9" fmla="*/ 221 h 242"/>
                  <a:gd name="T10" fmla="*/ 1 w 128"/>
                  <a:gd name="T11" fmla="*/ 215 h 242"/>
                  <a:gd name="T12" fmla="*/ 0 w 128"/>
                  <a:gd name="T13" fmla="*/ 214 h 242"/>
                  <a:gd name="T14" fmla="*/ 0 w 128"/>
                  <a:gd name="T15" fmla="*/ 0 h 242"/>
                  <a:gd name="T16" fmla="*/ 128 w 128"/>
                  <a:gd name="T17" fmla="*/ 0 h 242"/>
                  <a:gd name="T18" fmla="*/ 128 w 128"/>
                  <a:gd name="T19" fmla="*/ 130 h 242"/>
                  <a:gd name="T20" fmla="*/ 125 w 128"/>
                  <a:gd name="T21" fmla="*/ 139 h 242"/>
                  <a:gd name="T22" fmla="*/ 122 w 128"/>
                  <a:gd name="T23" fmla="*/ 151 h 242"/>
                  <a:gd name="T24" fmla="*/ 119 w 128"/>
                  <a:gd name="T25" fmla="*/ 160 h 242"/>
                  <a:gd name="T26" fmla="*/ 117 w 128"/>
                  <a:gd name="T27" fmla="*/ 163 h 242"/>
                  <a:gd name="T28" fmla="*/ 113 w 128"/>
                  <a:gd name="T29" fmla="*/ 171 h 242"/>
                  <a:gd name="T30" fmla="*/ 106 w 128"/>
                  <a:gd name="T31" fmla="*/ 183 h 242"/>
                  <a:gd name="T32" fmla="*/ 97 w 128"/>
                  <a:gd name="T33" fmla="*/ 195 h 242"/>
                  <a:gd name="T34" fmla="*/ 88 w 128"/>
                  <a:gd name="T35" fmla="*/ 210 h 242"/>
                  <a:gd name="T36" fmla="*/ 80 w 128"/>
                  <a:gd name="T37" fmla="*/ 221 h 242"/>
                  <a:gd name="T38" fmla="*/ 73 w 128"/>
                  <a:gd name="T39" fmla="*/ 233 h 242"/>
                  <a:gd name="T40" fmla="*/ 68 w 128"/>
                  <a:gd name="T41" fmla="*/ 241 h 242"/>
                  <a:gd name="T42" fmla="*/ 67 w 128"/>
                  <a:gd name="T43" fmla="*/ 242 h 2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8"/>
                  <a:gd name="T67" fmla="*/ 0 h 242"/>
                  <a:gd name="T68" fmla="*/ 128 w 128"/>
                  <a:gd name="T69" fmla="*/ 242 h 2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8" h="242">
                    <a:moveTo>
                      <a:pt x="67" y="242"/>
                    </a:moveTo>
                    <a:lnTo>
                      <a:pt x="43" y="241"/>
                    </a:lnTo>
                    <a:lnTo>
                      <a:pt x="25" y="236"/>
                    </a:lnTo>
                    <a:lnTo>
                      <a:pt x="13" y="229"/>
                    </a:lnTo>
                    <a:lnTo>
                      <a:pt x="6" y="221"/>
                    </a:lnTo>
                    <a:lnTo>
                      <a:pt x="1" y="215"/>
                    </a:lnTo>
                    <a:lnTo>
                      <a:pt x="0" y="214"/>
                    </a:lnTo>
                    <a:lnTo>
                      <a:pt x="0" y="0"/>
                    </a:lnTo>
                    <a:lnTo>
                      <a:pt x="128" y="0"/>
                    </a:lnTo>
                    <a:lnTo>
                      <a:pt x="128" y="130"/>
                    </a:lnTo>
                    <a:lnTo>
                      <a:pt x="125" y="139"/>
                    </a:lnTo>
                    <a:lnTo>
                      <a:pt x="122" y="151"/>
                    </a:lnTo>
                    <a:lnTo>
                      <a:pt x="119" y="160"/>
                    </a:lnTo>
                    <a:lnTo>
                      <a:pt x="117" y="163"/>
                    </a:lnTo>
                    <a:lnTo>
                      <a:pt x="113" y="171"/>
                    </a:lnTo>
                    <a:lnTo>
                      <a:pt x="106" y="183"/>
                    </a:lnTo>
                    <a:lnTo>
                      <a:pt x="97" y="195"/>
                    </a:lnTo>
                    <a:lnTo>
                      <a:pt x="88" y="210"/>
                    </a:lnTo>
                    <a:lnTo>
                      <a:pt x="80" y="221"/>
                    </a:lnTo>
                    <a:lnTo>
                      <a:pt x="73" y="233"/>
                    </a:lnTo>
                    <a:lnTo>
                      <a:pt x="68" y="241"/>
                    </a:lnTo>
                    <a:lnTo>
                      <a:pt x="67" y="242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9" name="Freeform 238"/>
              <p:cNvSpPr>
                <a:spLocks/>
              </p:cNvSpPr>
              <p:nvPr/>
            </p:nvSpPr>
            <p:spPr bwMode="auto">
              <a:xfrm>
                <a:off x="1713363" y="4915843"/>
                <a:ext cx="247119" cy="500814"/>
              </a:xfrm>
              <a:custGeom>
                <a:avLst/>
                <a:gdLst>
                  <a:gd name="T0" fmla="*/ 60 w 104"/>
                  <a:gd name="T1" fmla="*/ 242 h 242"/>
                  <a:gd name="T2" fmla="*/ 39 w 104"/>
                  <a:gd name="T3" fmla="*/ 241 h 242"/>
                  <a:gd name="T4" fmla="*/ 24 w 104"/>
                  <a:gd name="T5" fmla="*/ 238 h 242"/>
                  <a:gd name="T6" fmla="*/ 13 w 104"/>
                  <a:gd name="T7" fmla="*/ 232 h 242"/>
                  <a:gd name="T8" fmla="*/ 6 w 104"/>
                  <a:gd name="T9" fmla="*/ 227 h 242"/>
                  <a:gd name="T10" fmla="*/ 2 w 104"/>
                  <a:gd name="T11" fmla="*/ 223 h 242"/>
                  <a:gd name="T12" fmla="*/ 0 w 104"/>
                  <a:gd name="T13" fmla="*/ 221 h 242"/>
                  <a:gd name="T14" fmla="*/ 0 w 104"/>
                  <a:gd name="T15" fmla="*/ 0 h 242"/>
                  <a:gd name="T16" fmla="*/ 104 w 104"/>
                  <a:gd name="T17" fmla="*/ 0 h 242"/>
                  <a:gd name="T18" fmla="*/ 104 w 104"/>
                  <a:gd name="T19" fmla="*/ 126 h 242"/>
                  <a:gd name="T20" fmla="*/ 103 w 104"/>
                  <a:gd name="T21" fmla="*/ 133 h 242"/>
                  <a:gd name="T22" fmla="*/ 100 w 104"/>
                  <a:gd name="T23" fmla="*/ 144 h 242"/>
                  <a:gd name="T24" fmla="*/ 98 w 104"/>
                  <a:gd name="T25" fmla="*/ 153 h 242"/>
                  <a:gd name="T26" fmla="*/ 97 w 104"/>
                  <a:gd name="T27" fmla="*/ 156 h 242"/>
                  <a:gd name="T28" fmla="*/ 94 w 104"/>
                  <a:gd name="T29" fmla="*/ 163 h 242"/>
                  <a:gd name="T30" fmla="*/ 88 w 104"/>
                  <a:gd name="T31" fmla="*/ 174 h 242"/>
                  <a:gd name="T32" fmla="*/ 82 w 104"/>
                  <a:gd name="T33" fmla="*/ 189 h 242"/>
                  <a:gd name="T34" fmla="*/ 75 w 104"/>
                  <a:gd name="T35" fmla="*/ 204 h 242"/>
                  <a:gd name="T36" fmla="*/ 69 w 104"/>
                  <a:gd name="T37" fmla="*/ 218 h 242"/>
                  <a:gd name="T38" fmla="*/ 64 w 104"/>
                  <a:gd name="T39" fmla="*/ 230 h 242"/>
                  <a:gd name="T40" fmla="*/ 61 w 104"/>
                  <a:gd name="T41" fmla="*/ 239 h 242"/>
                  <a:gd name="T42" fmla="*/ 60 w 104"/>
                  <a:gd name="T43" fmla="*/ 242 h 2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4"/>
                  <a:gd name="T67" fmla="*/ 0 h 242"/>
                  <a:gd name="T68" fmla="*/ 104 w 104"/>
                  <a:gd name="T69" fmla="*/ 242 h 2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4" h="242">
                    <a:moveTo>
                      <a:pt x="60" y="242"/>
                    </a:moveTo>
                    <a:lnTo>
                      <a:pt x="39" y="241"/>
                    </a:lnTo>
                    <a:lnTo>
                      <a:pt x="24" y="238"/>
                    </a:lnTo>
                    <a:lnTo>
                      <a:pt x="13" y="232"/>
                    </a:lnTo>
                    <a:lnTo>
                      <a:pt x="6" y="227"/>
                    </a:lnTo>
                    <a:lnTo>
                      <a:pt x="2" y="223"/>
                    </a:lnTo>
                    <a:lnTo>
                      <a:pt x="0" y="221"/>
                    </a:lnTo>
                    <a:lnTo>
                      <a:pt x="0" y="0"/>
                    </a:lnTo>
                    <a:lnTo>
                      <a:pt x="104" y="0"/>
                    </a:lnTo>
                    <a:lnTo>
                      <a:pt x="104" y="126"/>
                    </a:lnTo>
                    <a:lnTo>
                      <a:pt x="103" y="133"/>
                    </a:lnTo>
                    <a:lnTo>
                      <a:pt x="100" y="144"/>
                    </a:lnTo>
                    <a:lnTo>
                      <a:pt x="98" y="153"/>
                    </a:lnTo>
                    <a:lnTo>
                      <a:pt x="97" y="156"/>
                    </a:lnTo>
                    <a:lnTo>
                      <a:pt x="94" y="163"/>
                    </a:lnTo>
                    <a:lnTo>
                      <a:pt x="88" y="174"/>
                    </a:lnTo>
                    <a:lnTo>
                      <a:pt x="82" y="189"/>
                    </a:lnTo>
                    <a:lnTo>
                      <a:pt x="75" y="204"/>
                    </a:lnTo>
                    <a:lnTo>
                      <a:pt x="69" y="218"/>
                    </a:lnTo>
                    <a:lnTo>
                      <a:pt x="64" y="230"/>
                    </a:lnTo>
                    <a:lnTo>
                      <a:pt x="61" y="239"/>
                    </a:lnTo>
                    <a:lnTo>
                      <a:pt x="60" y="242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0" name="Freeform 239"/>
              <p:cNvSpPr>
                <a:spLocks/>
              </p:cNvSpPr>
              <p:nvPr/>
            </p:nvSpPr>
            <p:spPr bwMode="auto">
              <a:xfrm>
                <a:off x="1749005" y="4915843"/>
                <a:ext cx="190092" cy="498744"/>
              </a:xfrm>
              <a:custGeom>
                <a:avLst/>
                <a:gdLst>
                  <a:gd name="T0" fmla="*/ 49 w 80"/>
                  <a:gd name="T1" fmla="*/ 241 h 241"/>
                  <a:gd name="T2" fmla="*/ 30 w 80"/>
                  <a:gd name="T3" fmla="*/ 241 h 241"/>
                  <a:gd name="T4" fmla="*/ 16 w 80"/>
                  <a:gd name="T5" fmla="*/ 238 h 241"/>
                  <a:gd name="T6" fmla="*/ 7 w 80"/>
                  <a:gd name="T7" fmla="*/ 233 h 241"/>
                  <a:gd name="T8" fmla="*/ 1 w 80"/>
                  <a:gd name="T9" fmla="*/ 230 h 241"/>
                  <a:gd name="T10" fmla="*/ 0 w 80"/>
                  <a:gd name="T11" fmla="*/ 229 h 241"/>
                  <a:gd name="T12" fmla="*/ 0 w 80"/>
                  <a:gd name="T13" fmla="*/ 2 h 241"/>
                  <a:gd name="T14" fmla="*/ 80 w 80"/>
                  <a:gd name="T15" fmla="*/ 0 h 241"/>
                  <a:gd name="T16" fmla="*/ 80 w 80"/>
                  <a:gd name="T17" fmla="*/ 120 h 241"/>
                  <a:gd name="T18" fmla="*/ 79 w 80"/>
                  <a:gd name="T19" fmla="*/ 126 h 241"/>
                  <a:gd name="T20" fmla="*/ 78 w 80"/>
                  <a:gd name="T21" fmla="*/ 136 h 241"/>
                  <a:gd name="T22" fmla="*/ 76 w 80"/>
                  <a:gd name="T23" fmla="*/ 144 h 241"/>
                  <a:gd name="T24" fmla="*/ 75 w 80"/>
                  <a:gd name="T25" fmla="*/ 148 h 241"/>
                  <a:gd name="T26" fmla="*/ 73 w 80"/>
                  <a:gd name="T27" fmla="*/ 154 h 241"/>
                  <a:gd name="T28" fmla="*/ 69 w 80"/>
                  <a:gd name="T29" fmla="*/ 166 h 241"/>
                  <a:gd name="T30" fmla="*/ 64 w 80"/>
                  <a:gd name="T31" fmla="*/ 181 h 241"/>
                  <a:gd name="T32" fmla="*/ 60 w 80"/>
                  <a:gd name="T33" fmla="*/ 198 h 241"/>
                  <a:gd name="T34" fmla="*/ 57 w 80"/>
                  <a:gd name="T35" fmla="*/ 214 h 241"/>
                  <a:gd name="T36" fmla="*/ 52 w 80"/>
                  <a:gd name="T37" fmla="*/ 227 h 241"/>
                  <a:gd name="T38" fmla="*/ 51 w 80"/>
                  <a:gd name="T39" fmla="*/ 238 h 241"/>
                  <a:gd name="T40" fmla="*/ 49 w 80"/>
                  <a:gd name="T41" fmla="*/ 241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"/>
                  <a:gd name="T64" fmla="*/ 0 h 241"/>
                  <a:gd name="T65" fmla="*/ 80 w 80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" h="241">
                    <a:moveTo>
                      <a:pt x="49" y="241"/>
                    </a:moveTo>
                    <a:lnTo>
                      <a:pt x="30" y="241"/>
                    </a:lnTo>
                    <a:lnTo>
                      <a:pt x="16" y="238"/>
                    </a:lnTo>
                    <a:lnTo>
                      <a:pt x="7" y="233"/>
                    </a:lnTo>
                    <a:lnTo>
                      <a:pt x="1" y="230"/>
                    </a:lnTo>
                    <a:lnTo>
                      <a:pt x="0" y="229"/>
                    </a:lnTo>
                    <a:lnTo>
                      <a:pt x="0" y="2"/>
                    </a:lnTo>
                    <a:lnTo>
                      <a:pt x="80" y="0"/>
                    </a:lnTo>
                    <a:lnTo>
                      <a:pt x="80" y="120"/>
                    </a:lnTo>
                    <a:lnTo>
                      <a:pt x="79" y="126"/>
                    </a:lnTo>
                    <a:lnTo>
                      <a:pt x="78" y="136"/>
                    </a:lnTo>
                    <a:lnTo>
                      <a:pt x="76" y="144"/>
                    </a:lnTo>
                    <a:lnTo>
                      <a:pt x="75" y="148"/>
                    </a:lnTo>
                    <a:lnTo>
                      <a:pt x="73" y="154"/>
                    </a:lnTo>
                    <a:lnTo>
                      <a:pt x="69" y="166"/>
                    </a:lnTo>
                    <a:lnTo>
                      <a:pt x="64" y="181"/>
                    </a:lnTo>
                    <a:lnTo>
                      <a:pt x="60" y="198"/>
                    </a:lnTo>
                    <a:lnTo>
                      <a:pt x="57" y="214"/>
                    </a:lnTo>
                    <a:lnTo>
                      <a:pt x="52" y="227"/>
                    </a:lnTo>
                    <a:lnTo>
                      <a:pt x="51" y="238"/>
                    </a:lnTo>
                    <a:lnTo>
                      <a:pt x="49" y="2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1" name="Freeform 240"/>
              <p:cNvSpPr>
                <a:spLocks/>
              </p:cNvSpPr>
              <p:nvPr/>
            </p:nvSpPr>
            <p:spPr bwMode="auto">
              <a:xfrm>
                <a:off x="1779894" y="4915843"/>
                <a:ext cx="135441" cy="498744"/>
              </a:xfrm>
              <a:custGeom>
                <a:avLst/>
                <a:gdLst>
                  <a:gd name="T0" fmla="*/ 42 w 57"/>
                  <a:gd name="T1" fmla="*/ 241 h 241"/>
                  <a:gd name="T2" fmla="*/ 24 w 57"/>
                  <a:gd name="T3" fmla="*/ 241 h 241"/>
                  <a:gd name="T4" fmla="*/ 11 w 57"/>
                  <a:gd name="T5" fmla="*/ 239 h 241"/>
                  <a:gd name="T6" fmla="*/ 3 w 57"/>
                  <a:gd name="T7" fmla="*/ 238 h 241"/>
                  <a:gd name="T8" fmla="*/ 0 w 57"/>
                  <a:gd name="T9" fmla="*/ 236 h 241"/>
                  <a:gd name="T10" fmla="*/ 0 w 57"/>
                  <a:gd name="T11" fmla="*/ 2 h 241"/>
                  <a:gd name="T12" fmla="*/ 57 w 57"/>
                  <a:gd name="T13" fmla="*/ 0 h 241"/>
                  <a:gd name="T14" fmla="*/ 57 w 57"/>
                  <a:gd name="T15" fmla="*/ 114 h 241"/>
                  <a:gd name="T16" fmla="*/ 57 w 57"/>
                  <a:gd name="T17" fmla="*/ 120 h 241"/>
                  <a:gd name="T18" fmla="*/ 56 w 57"/>
                  <a:gd name="T19" fmla="*/ 129 h 241"/>
                  <a:gd name="T20" fmla="*/ 56 w 57"/>
                  <a:gd name="T21" fmla="*/ 136 h 241"/>
                  <a:gd name="T22" fmla="*/ 54 w 57"/>
                  <a:gd name="T23" fmla="*/ 141 h 241"/>
                  <a:gd name="T24" fmla="*/ 54 w 57"/>
                  <a:gd name="T25" fmla="*/ 145 h 241"/>
                  <a:gd name="T26" fmla="*/ 51 w 57"/>
                  <a:gd name="T27" fmla="*/ 157 h 241"/>
                  <a:gd name="T28" fmla="*/ 50 w 57"/>
                  <a:gd name="T29" fmla="*/ 174 h 241"/>
                  <a:gd name="T30" fmla="*/ 47 w 57"/>
                  <a:gd name="T31" fmla="*/ 192 h 241"/>
                  <a:gd name="T32" fmla="*/ 45 w 57"/>
                  <a:gd name="T33" fmla="*/ 210 h 241"/>
                  <a:gd name="T34" fmla="*/ 44 w 57"/>
                  <a:gd name="T35" fmla="*/ 226 h 241"/>
                  <a:gd name="T36" fmla="*/ 42 w 57"/>
                  <a:gd name="T37" fmla="*/ 236 h 241"/>
                  <a:gd name="T38" fmla="*/ 42 w 57"/>
                  <a:gd name="T39" fmla="*/ 241 h 2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"/>
                  <a:gd name="T61" fmla="*/ 0 h 241"/>
                  <a:gd name="T62" fmla="*/ 57 w 57"/>
                  <a:gd name="T63" fmla="*/ 241 h 2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241">
                    <a:moveTo>
                      <a:pt x="42" y="241"/>
                    </a:moveTo>
                    <a:lnTo>
                      <a:pt x="24" y="241"/>
                    </a:lnTo>
                    <a:lnTo>
                      <a:pt x="11" y="239"/>
                    </a:lnTo>
                    <a:lnTo>
                      <a:pt x="3" y="238"/>
                    </a:lnTo>
                    <a:lnTo>
                      <a:pt x="0" y="236"/>
                    </a:lnTo>
                    <a:lnTo>
                      <a:pt x="0" y="2"/>
                    </a:lnTo>
                    <a:lnTo>
                      <a:pt x="57" y="0"/>
                    </a:lnTo>
                    <a:lnTo>
                      <a:pt x="57" y="114"/>
                    </a:lnTo>
                    <a:lnTo>
                      <a:pt x="57" y="120"/>
                    </a:lnTo>
                    <a:lnTo>
                      <a:pt x="56" y="129"/>
                    </a:lnTo>
                    <a:lnTo>
                      <a:pt x="56" y="136"/>
                    </a:lnTo>
                    <a:lnTo>
                      <a:pt x="54" y="141"/>
                    </a:lnTo>
                    <a:lnTo>
                      <a:pt x="54" y="145"/>
                    </a:lnTo>
                    <a:lnTo>
                      <a:pt x="51" y="157"/>
                    </a:lnTo>
                    <a:lnTo>
                      <a:pt x="50" y="174"/>
                    </a:lnTo>
                    <a:lnTo>
                      <a:pt x="47" y="192"/>
                    </a:lnTo>
                    <a:lnTo>
                      <a:pt x="45" y="210"/>
                    </a:lnTo>
                    <a:lnTo>
                      <a:pt x="44" y="226"/>
                    </a:lnTo>
                    <a:lnTo>
                      <a:pt x="42" y="236"/>
                    </a:lnTo>
                    <a:lnTo>
                      <a:pt x="42" y="241"/>
                    </a:lnTo>
                    <a:close/>
                  </a:path>
                </a:pathLst>
              </a:custGeom>
              <a:solidFill>
                <a:srgbClr val="E5E5E5"/>
              </a:solidFill>
              <a:ln w="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2" name="Freeform 241"/>
              <p:cNvSpPr>
                <a:spLocks/>
              </p:cNvSpPr>
              <p:nvPr/>
            </p:nvSpPr>
            <p:spPr bwMode="auto">
              <a:xfrm>
                <a:off x="1506638" y="5114514"/>
                <a:ext cx="178211" cy="188323"/>
              </a:xfrm>
              <a:custGeom>
                <a:avLst/>
                <a:gdLst>
                  <a:gd name="T0" fmla="*/ 0 w 75"/>
                  <a:gd name="T1" fmla="*/ 46 h 91"/>
                  <a:gd name="T2" fmla="*/ 2 w 75"/>
                  <a:gd name="T3" fmla="*/ 64 h 91"/>
                  <a:gd name="T4" fmla="*/ 11 w 75"/>
                  <a:gd name="T5" fmla="*/ 79 h 91"/>
                  <a:gd name="T6" fmla="*/ 23 w 75"/>
                  <a:gd name="T7" fmla="*/ 88 h 91"/>
                  <a:gd name="T8" fmla="*/ 39 w 75"/>
                  <a:gd name="T9" fmla="*/ 91 h 91"/>
                  <a:gd name="T10" fmla="*/ 53 w 75"/>
                  <a:gd name="T11" fmla="*/ 88 h 91"/>
                  <a:gd name="T12" fmla="*/ 63 w 75"/>
                  <a:gd name="T13" fmla="*/ 82 h 91"/>
                  <a:gd name="T14" fmla="*/ 69 w 75"/>
                  <a:gd name="T15" fmla="*/ 76 h 91"/>
                  <a:gd name="T16" fmla="*/ 74 w 75"/>
                  <a:gd name="T17" fmla="*/ 67 h 91"/>
                  <a:gd name="T18" fmla="*/ 75 w 75"/>
                  <a:gd name="T19" fmla="*/ 60 h 91"/>
                  <a:gd name="T20" fmla="*/ 57 w 75"/>
                  <a:gd name="T21" fmla="*/ 60 h 91"/>
                  <a:gd name="T22" fmla="*/ 56 w 75"/>
                  <a:gd name="T23" fmla="*/ 64 h 91"/>
                  <a:gd name="T24" fmla="*/ 53 w 75"/>
                  <a:gd name="T25" fmla="*/ 69 h 91"/>
                  <a:gd name="T26" fmla="*/ 50 w 75"/>
                  <a:gd name="T27" fmla="*/ 73 h 91"/>
                  <a:gd name="T28" fmla="*/ 45 w 75"/>
                  <a:gd name="T29" fmla="*/ 75 h 91"/>
                  <a:gd name="T30" fmla="*/ 39 w 75"/>
                  <a:gd name="T31" fmla="*/ 75 h 91"/>
                  <a:gd name="T32" fmla="*/ 33 w 75"/>
                  <a:gd name="T33" fmla="*/ 75 h 91"/>
                  <a:gd name="T34" fmla="*/ 29 w 75"/>
                  <a:gd name="T35" fmla="*/ 72 h 91"/>
                  <a:gd name="T36" fmla="*/ 24 w 75"/>
                  <a:gd name="T37" fmla="*/ 69 h 91"/>
                  <a:gd name="T38" fmla="*/ 21 w 75"/>
                  <a:gd name="T39" fmla="*/ 64 h 91"/>
                  <a:gd name="T40" fmla="*/ 20 w 75"/>
                  <a:gd name="T41" fmla="*/ 58 h 91"/>
                  <a:gd name="T42" fmla="*/ 18 w 75"/>
                  <a:gd name="T43" fmla="*/ 54 h 91"/>
                  <a:gd name="T44" fmla="*/ 18 w 75"/>
                  <a:gd name="T45" fmla="*/ 46 h 91"/>
                  <a:gd name="T46" fmla="*/ 18 w 75"/>
                  <a:gd name="T47" fmla="*/ 37 h 91"/>
                  <a:gd name="T48" fmla="*/ 21 w 75"/>
                  <a:gd name="T49" fmla="*/ 30 h 91"/>
                  <a:gd name="T50" fmla="*/ 24 w 75"/>
                  <a:gd name="T51" fmla="*/ 24 h 91"/>
                  <a:gd name="T52" fmla="*/ 27 w 75"/>
                  <a:gd name="T53" fmla="*/ 19 h 91"/>
                  <a:gd name="T54" fmla="*/ 33 w 75"/>
                  <a:gd name="T55" fmla="*/ 16 h 91"/>
                  <a:gd name="T56" fmla="*/ 39 w 75"/>
                  <a:gd name="T57" fmla="*/ 16 h 91"/>
                  <a:gd name="T58" fmla="*/ 45 w 75"/>
                  <a:gd name="T59" fmla="*/ 16 h 91"/>
                  <a:gd name="T60" fmla="*/ 50 w 75"/>
                  <a:gd name="T61" fmla="*/ 18 h 91"/>
                  <a:gd name="T62" fmla="*/ 53 w 75"/>
                  <a:gd name="T63" fmla="*/ 21 h 91"/>
                  <a:gd name="T64" fmla="*/ 56 w 75"/>
                  <a:gd name="T65" fmla="*/ 25 h 91"/>
                  <a:gd name="T66" fmla="*/ 57 w 75"/>
                  <a:gd name="T67" fmla="*/ 31 h 91"/>
                  <a:gd name="T68" fmla="*/ 75 w 75"/>
                  <a:gd name="T69" fmla="*/ 31 h 91"/>
                  <a:gd name="T70" fmla="*/ 74 w 75"/>
                  <a:gd name="T71" fmla="*/ 22 h 91"/>
                  <a:gd name="T72" fmla="*/ 69 w 75"/>
                  <a:gd name="T73" fmla="*/ 15 h 91"/>
                  <a:gd name="T74" fmla="*/ 62 w 75"/>
                  <a:gd name="T75" fmla="*/ 7 h 91"/>
                  <a:gd name="T76" fmla="*/ 51 w 75"/>
                  <a:gd name="T77" fmla="*/ 1 h 91"/>
                  <a:gd name="T78" fmla="*/ 38 w 75"/>
                  <a:gd name="T79" fmla="*/ 0 h 91"/>
                  <a:gd name="T80" fmla="*/ 24 w 75"/>
                  <a:gd name="T81" fmla="*/ 3 h 91"/>
                  <a:gd name="T82" fmla="*/ 12 w 75"/>
                  <a:gd name="T83" fmla="*/ 10 h 91"/>
                  <a:gd name="T84" fmla="*/ 3 w 75"/>
                  <a:gd name="T85" fmla="*/ 25 h 91"/>
                  <a:gd name="T86" fmla="*/ 0 w 75"/>
                  <a:gd name="T87" fmla="*/ 46 h 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5"/>
                  <a:gd name="T133" fmla="*/ 0 h 91"/>
                  <a:gd name="T134" fmla="*/ 75 w 75"/>
                  <a:gd name="T135" fmla="*/ 91 h 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5" h="91">
                    <a:moveTo>
                      <a:pt x="0" y="46"/>
                    </a:moveTo>
                    <a:lnTo>
                      <a:pt x="2" y="64"/>
                    </a:lnTo>
                    <a:lnTo>
                      <a:pt x="11" y="79"/>
                    </a:lnTo>
                    <a:lnTo>
                      <a:pt x="23" y="88"/>
                    </a:lnTo>
                    <a:lnTo>
                      <a:pt x="39" y="91"/>
                    </a:lnTo>
                    <a:lnTo>
                      <a:pt x="53" y="88"/>
                    </a:lnTo>
                    <a:lnTo>
                      <a:pt x="63" y="82"/>
                    </a:lnTo>
                    <a:lnTo>
                      <a:pt x="69" y="76"/>
                    </a:lnTo>
                    <a:lnTo>
                      <a:pt x="74" y="67"/>
                    </a:lnTo>
                    <a:lnTo>
                      <a:pt x="75" y="60"/>
                    </a:lnTo>
                    <a:lnTo>
                      <a:pt x="57" y="60"/>
                    </a:lnTo>
                    <a:lnTo>
                      <a:pt x="56" y="64"/>
                    </a:lnTo>
                    <a:lnTo>
                      <a:pt x="53" y="69"/>
                    </a:lnTo>
                    <a:lnTo>
                      <a:pt x="50" y="73"/>
                    </a:lnTo>
                    <a:lnTo>
                      <a:pt x="45" y="75"/>
                    </a:lnTo>
                    <a:lnTo>
                      <a:pt x="39" y="75"/>
                    </a:lnTo>
                    <a:lnTo>
                      <a:pt x="33" y="75"/>
                    </a:lnTo>
                    <a:lnTo>
                      <a:pt x="29" y="72"/>
                    </a:lnTo>
                    <a:lnTo>
                      <a:pt x="24" y="69"/>
                    </a:lnTo>
                    <a:lnTo>
                      <a:pt x="21" y="64"/>
                    </a:lnTo>
                    <a:lnTo>
                      <a:pt x="20" y="58"/>
                    </a:lnTo>
                    <a:lnTo>
                      <a:pt x="18" y="54"/>
                    </a:lnTo>
                    <a:lnTo>
                      <a:pt x="18" y="46"/>
                    </a:lnTo>
                    <a:lnTo>
                      <a:pt x="18" y="37"/>
                    </a:lnTo>
                    <a:lnTo>
                      <a:pt x="21" y="30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6"/>
                    </a:lnTo>
                    <a:lnTo>
                      <a:pt x="45" y="16"/>
                    </a:lnTo>
                    <a:lnTo>
                      <a:pt x="50" y="18"/>
                    </a:lnTo>
                    <a:lnTo>
                      <a:pt x="53" y="21"/>
                    </a:lnTo>
                    <a:lnTo>
                      <a:pt x="56" y="25"/>
                    </a:lnTo>
                    <a:lnTo>
                      <a:pt x="57" y="31"/>
                    </a:lnTo>
                    <a:lnTo>
                      <a:pt x="75" y="31"/>
                    </a:lnTo>
                    <a:lnTo>
                      <a:pt x="74" y="22"/>
                    </a:lnTo>
                    <a:lnTo>
                      <a:pt x="69" y="15"/>
                    </a:lnTo>
                    <a:lnTo>
                      <a:pt x="62" y="7"/>
                    </a:lnTo>
                    <a:lnTo>
                      <a:pt x="51" y="1"/>
                    </a:lnTo>
                    <a:lnTo>
                      <a:pt x="38" y="0"/>
                    </a:lnTo>
                    <a:lnTo>
                      <a:pt x="24" y="3"/>
                    </a:lnTo>
                    <a:lnTo>
                      <a:pt x="12" y="10"/>
                    </a:lnTo>
                    <a:lnTo>
                      <a:pt x="3" y="25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1501885" y="4752355"/>
                <a:ext cx="636809" cy="291796"/>
              </a:xfrm>
              <a:custGeom>
                <a:avLst/>
                <a:gdLst>
                  <a:gd name="T0" fmla="*/ 134 w 268"/>
                  <a:gd name="T1" fmla="*/ 141 h 141"/>
                  <a:gd name="T2" fmla="*/ 170 w 268"/>
                  <a:gd name="T3" fmla="*/ 139 h 141"/>
                  <a:gd name="T4" fmla="*/ 202 w 268"/>
                  <a:gd name="T5" fmla="*/ 132 h 141"/>
                  <a:gd name="T6" fmla="*/ 229 w 268"/>
                  <a:gd name="T7" fmla="*/ 121 h 141"/>
                  <a:gd name="T8" fmla="*/ 250 w 268"/>
                  <a:gd name="T9" fmla="*/ 106 h 141"/>
                  <a:gd name="T10" fmla="*/ 264 w 268"/>
                  <a:gd name="T11" fmla="*/ 90 h 141"/>
                  <a:gd name="T12" fmla="*/ 268 w 268"/>
                  <a:gd name="T13" fmla="*/ 70 h 141"/>
                  <a:gd name="T14" fmla="*/ 264 w 268"/>
                  <a:gd name="T15" fmla="*/ 53 h 141"/>
                  <a:gd name="T16" fmla="*/ 250 w 268"/>
                  <a:gd name="T17" fmla="*/ 35 h 141"/>
                  <a:gd name="T18" fmla="*/ 229 w 268"/>
                  <a:gd name="T19" fmla="*/ 21 h 141"/>
                  <a:gd name="T20" fmla="*/ 202 w 268"/>
                  <a:gd name="T21" fmla="*/ 9 h 141"/>
                  <a:gd name="T22" fmla="*/ 170 w 268"/>
                  <a:gd name="T23" fmla="*/ 3 h 141"/>
                  <a:gd name="T24" fmla="*/ 134 w 268"/>
                  <a:gd name="T25" fmla="*/ 0 h 141"/>
                  <a:gd name="T26" fmla="*/ 98 w 268"/>
                  <a:gd name="T27" fmla="*/ 3 h 141"/>
                  <a:gd name="T28" fmla="*/ 65 w 268"/>
                  <a:gd name="T29" fmla="*/ 9 h 141"/>
                  <a:gd name="T30" fmla="*/ 38 w 268"/>
                  <a:gd name="T31" fmla="*/ 21 h 141"/>
                  <a:gd name="T32" fmla="*/ 17 w 268"/>
                  <a:gd name="T33" fmla="*/ 35 h 141"/>
                  <a:gd name="T34" fmla="*/ 4 w 268"/>
                  <a:gd name="T35" fmla="*/ 53 h 141"/>
                  <a:gd name="T36" fmla="*/ 0 w 268"/>
                  <a:gd name="T37" fmla="*/ 70 h 141"/>
                  <a:gd name="T38" fmla="*/ 4 w 268"/>
                  <a:gd name="T39" fmla="*/ 90 h 141"/>
                  <a:gd name="T40" fmla="*/ 17 w 268"/>
                  <a:gd name="T41" fmla="*/ 106 h 141"/>
                  <a:gd name="T42" fmla="*/ 38 w 268"/>
                  <a:gd name="T43" fmla="*/ 121 h 141"/>
                  <a:gd name="T44" fmla="*/ 65 w 268"/>
                  <a:gd name="T45" fmla="*/ 132 h 141"/>
                  <a:gd name="T46" fmla="*/ 98 w 268"/>
                  <a:gd name="T47" fmla="*/ 139 h 141"/>
                  <a:gd name="T48" fmla="*/ 134 w 268"/>
                  <a:gd name="T49" fmla="*/ 141 h 1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8"/>
                  <a:gd name="T76" fmla="*/ 0 h 141"/>
                  <a:gd name="T77" fmla="*/ 268 w 268"/>
                  <a:gd name="T78" fmla="*/ 141 h 1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8" h="141">
                    <a:moveTo>
                      <a:pt x="134" y="141"/>
                    </a:moveTo>
                    <a:lnTo>
                      <a:pt x="170" y="139"/>
                    </a:lnTo>
                    <a:lnTo>
                      <a:pt x="202" y="132"/>
                    </a:lnTo>
                    <a:lnTo>
                      <a:pt x="229" y="121"/>
                    </a:lnTo>
                    <a:lnTo>
                      <a:pt x="250" y="106"/>
                    </a:lnTo>
                    <a:lnTo>
                      <a:pt x="264" y="90"/>
                    </a:lnTo>
                    <a:lnTo>
                      <a:pt x="268" y="70"/>
                    </a:lnTo>
                    <a:lnTo>
                      <a:pt x="264" y="53"/>
                    </a:lnTo>
                    <a:lnTo>
                      <a:pt x="250" y="35"/>
                    </a:lnTo>
                    <a:lnTo>
                      <a:pt x="229" y="21"/>
                    </a:lnTo>
                    <a:lnTo>
                      <a:pt x="202" y="9"/>
                    </a:lnTo>
                    <a:lnTo>
                      <a:pt x="170" y="3"/>
                    </a:lnTo>
                    <a:lnTo>
                      <a:pt x="134" y="0"/>
                    </a:lnTo>
                    <a:lnTo>
                      <a:pt x="98" y="3"/>
                    </a:lnTo>
                    <a:lnTo>
                      <a:pt x="65" y="9"/>
                    </a:lnTo>
                    <a:lnTo>
                      <a:pt x="38" y="21"/>
                    </a:lnTo>
                    <a:lnTo>
                      <a:pt x="17" y="35"/>
                    </a:lnTo>
                    <a:lnTo>
                      <a:pt x="4" y="53"/>
                    </a:lnTo>
                    <a:lnTo>
                      <a:pt x="0" y="70"/>
                    </a:lnTo>
                    <a:lnTo>
                      <a:pt x="4" y="90"/>
                    </a:lnTo>
                    <a:lnTo>
                      <a:pt x="17" y="106"/>
                    </a:lnTo>
                    <a:lnTo>
                      <a:pt x="38" y="121"/>
                    </a:lnTo>
                    <a:lnTo>
                      <a:pt x="65" y="132"/>
                    </a:lnTo>
                    <a:lnTo>
                      <a:pt x="98" y="139"/>
                    </a:lnTo>
                    <a:lnTo>
                      <a:pt x="134" y="141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1501885" y="4752355"/>
                <a:ext cx="636809" cy="291796"/>
              </a:xfrm>
              <a:custGeom>
                <a:avLst/>
                <a:gdLst>
                  <a:gd name="T0" fmla="*/ 134 w 268"/>
                  <a:gd name="T1" fmla="*/ 141 h 141"/>
                  <a:gd name="T2" fmla="*/ 170 w 268"/>
                  <a:gd name="T3" fmla="*/ 139 h 141"/>
                  <a:gd name="T4" fmla="*/ 202 w 268"/>
                  <a:gd name="T5" fmla="*/ 132 h 141"/>
                  <a:gd name="T6" fmla="*/ 229 w 268"/>
                  <a:gd name="T7" fmla="*/ 121 h 141"/>
                  <a:gd name="T8" fmla="*/ 250 w 268"/>
                  <a:gd name="T9" fmla="*/ 106 h 141"/>
                  <a:gd name="T10" fmla="*/ 264 w 268"/>
                  <a:gd name="T11" fmla="*/ 90 h 141"/>
                  <a:gd name="T12" fmla="*/ 268 w 268"/>
                  <a:gd name="T13" fmla="*/ 70 h 141"/>
                  <a:gd name="T14" fmla="*/ 264 w 268"/>
                  <a:gd name="T15" fmla="*/ 53 h 141"/>
                  <a:gd name="T16" fmla="*/ 250 w 268"/>
                  <a:gd name="T17" fmla="*/ 35 h 141"/>
                  <a:gd name="T18" fmla="*/ 229 w 268"/>
                  <a:gd name="T19" fmla="*/ 21 h 141"/>
                  <a:gd name="T20" fmla="*/ 202 w 268"/>
                  <a:gd name="T21" fmla="*/ 9 h 141"/>
                  <a:gd name="T22" fmla="*/ 170 w 268"/>
                  <a:gd name="T23" fmla="*/ 3 h 141"/>
                  <a:gd name="T24" fmla="*/ 134 w 268"/>
                  <a:gd name="T25" fmla="*/ 0 h 141"/>
                  <a:gd name="T26" fmla="*/ 98 w 268"/>
                  <a:gd name="T27" fmla="*/ 3 h 141"/>
                  <a:gd name="T28" fmla="*/ 65 w 268"/>
                  <a:gd name="T29" fmla="*/ 9 h 141"/>
                  <a:gd name="T30" fmla="*/ 38 w 268"/>
                  <a:gd name="T31" fmla="*/ 21 h 141"/>
                  <a:gd name="T32" fmla="*/ 17 w 268"/>
                  <a:gd name="T33" fmla="*/ 35 h 141"/>
                  <a:gd name="T34" fmla="*/ 4 w 268"/>
                  <a:gd name="T35" fmla="*/ 53 h 141"/>
                  <a:gd name="T36" fmla="*/ 0 w 268"/>
                  <a:gd name="T37" fmla="*/ 70 h 141"/>
                  <a:gd name="T38" fmla="*/ 4 w 268"/>
                  <a:gd name="T39" fmla="*/ 90 h 141"/>
                  <a:gd name="T40" fmla="*/ 17 w 268"/>
                  <a:gd name="T41" fmla="*/ 106 h 141"/>
                  <a:gd name="T42" fmla="*/ 38 w 268"/>
                  <a:gd name="T43" fmla="*/ 121 h 141"/>
                  <a:gd name="T44" fmla="*/ 65 w 268"/>
                  <a:gd name="T45" fmla="*/ 132 h 141"/>
                  <a:gd name="T46" fmla="*/ 98 w 268"/>
                  <a:gd name="T47" fmla="*/ 139 h 141"/>
                  <a:gd name="T48" fmla="*/ 134 w 268"/>
                  <a:gd name="T49" fmla="*/ 141 h 1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8"/>
                  <a:gd name="T76" fmla="*/ 0 h 141"/>
                  <a:gd name="T77" fmla="*/ 268 w 268"/>
                  <a:gd name="T78" fmla="*/ 141 h 1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8" h="141">
                    <a:moveTo>
                      <a:pt x="134" y="141"/>
                    </a:moveTo>
                    <a:lnTo>
                      <a:pt x="170" y="139"/>
                    </a:lnTo>
                    <a:lnTo>
                      <a:pt x="202" y="132"/>
                    </a:lnTo>
                    <a:lnTo>
                      <a:pt x="229" y="121"/>
                    </a:lnTo>
                    <a:lnTo>
                      <a:pt x="250" y="106"/>
                    </a:lnTo>
                    <a:lnTo>
                      <a:pt x="264" y="90"/>
                    </a:lnTo>
                    <a:lnTo>
                      <a:pt x="268" y="70"/>
                    </a:lnTo>
                    <a:lnTo>
                      <a:pt x="264" y="53"/>
                    </a:lnTo>
                    <a:lnTo>
                      <a:pt x="250" y="35"/>
                    </a:lnTo>
                    <a:lnTo>
                      <a:pt x="229" y="21"/>
                    </a:lnTo>
                    <a:lnTo>
                      <a:pt x="202" y="9"/>
                    </a:lnTo>
                    <a:lnTo>
                      <a:pt x="170" y="3"/>
                    </a:lnTo>
                    <a:lnTo>
                      <a:pt x="134" y="0"/>
                    </a:lnTo>
                    <a:lnTo>
                      <a:pt x="98" y="3"/>
                    </a:lnTo>
                    <a:lnTo>
                      <a:pt x="65" y="9"/>
                    </a:lnTo>
                    <a:lnTo>
                      <a:pt x="38" y="21"/>
                    </a:lnTo>
                    <a:lnTo>
                      <a:pt x="17" y="35"/>
                    </a:lnTo>
                    <a:lnTo>
                      <a:pt x="4" y="53"/>
                    </a:lnTo>
                    <a:lnTo>
                      <a:pt x="0" y="70"/>
                    </a:lnTo>
                    <a:lnTo>
                      <a:pt x="4" y="90"/>
                    </a:lnTo>
                    <a:lnTo>
                      <a:pt x="17" y="106"/>
                    </a:lnTo>
                    <a:lnTo>
                      <a:pt x="38" y="121"/>
                    </a:lnTo>
                    <a:lnTo>
                      <a:pt x="65" y="132"/>
                    </a:lnTo>
                    <a:lnTo>
                      <a:pt x="98" y="139"/>
                    </a:lnTo>
                    <a:lnTo>
                      <a:pt x="134" y="141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561289" y="4725452"/>
                <a:ext cx="520377" cy="271101"/>
              </a:xfrm>
              <a:custGeom>
                <a:avLst/>
                <a:gdLst>
                  <a:gd name="T0" fmla="*/ 109 w 219"/>
                  <a:gd name="T1" fmla="*/ 131 h 131"/>
                  <a:gd name="T2" fmla="*/ 139 w 219"/>
                  <a:gd name="T3" fmla="*/ 130 h 131"/>
                  <a:gd name="T4" fmla="*/ 164 w 219"/>
                  <a:gd name="T5" fmla="*/ 124 h 131"/>
                  <a:gd name="T6" fmla="*/ 186 w 219"/>
                  <a:gd name="T7" fmla="*/ 115 h 131"/>
                  <a:gd name="T8" fmla="*/ 204 w 219"/>
                  <a:gd name="T9" fmla="*/ 103 h 131"/>
                  <a:gd name="T10" fmla="*/ 215 w 219"/>
                  <a:gd name="T11" fmla="*/ 89 h 131"/>
                  <a:gd name="T12" fmla="*/ 219 w 219"/>
                  <a:gd name="T13" fmla="*/ 74 h 131"/>
                  <a:gd name="T14" fmla="*/ 215 w 219"/>
                  <a:gd name="T15" fmla="*/ 58 h 131"/>
                  <a:gd name="T16" fmla="*/ 204 w 219"/>
                  <a:gd name="T17" fmla="*/ 40 h 131"/>
                  <a:gd name="T18" fmla="*/ 186 w 219"/>
                  <a:gd name="T19" fmla="*/ 25 h 131"/>
                  <a:gd name="T20" fmla="*/ 164 w 219"/>
                  <a:gd name="T21" fmla="*/ 12 h 131"/>
                  <a:gd name="T22" fmla="*/ 139 w 219"/>
                  <a:gd name="T23" fmla="*/ 3 h 131"/>
                  <a:gd name="T24" fmla="*/ 109 w 219"/>
                  <a:gd name="T25" fmla="*/ 0 h 131"/>
                  <a:gd name="T26" fmla="*/ 80 w 219"/>
                  <a:gd name="T27" fmla="*/ 3 h 131"/>
                  <a:gd name="T28" fmla="*/ 54 w 219"/>
                  <a:gd name="T29" fmla="*/ 12 h 131"/>
                  <a:gd name="T30" fmla="*/ 33 w 219"/>
                  <a:gd name="T31" fmla="*/ 25 h 131"/>
                  <a:gd name="T32" fmla="*/ 15 w 219"/>
                  <a:gd name="T33" fmla="*/ 40 h 131"/>
                  <a:gd name="T34" fmla="*/ 4 w 219"/>
                  <a:gd name="T35" fmla="*/ 58 h 131"/>
                  <a:gd name="T36" fmla="*/ 0 w 219"/>
                  <a:gd name="T37" fmla="*/ 74 h 131"/>
                  <a:gd name="T38" fmla="*/ 4 w 219"/>
                  <a:gd name="T39" fmla="*/ 89 h 131"/>
                  <a:gd name="T40" fmla="*/ 15 w 219"/>
                  <a:gd name="T41" fmla="*/ 103 h 131"/>
                  <a:gd name="T42" fmla="*/ 33 w 219"/>
                  <a:gd name="T43" fmla="*/ 115 h 131"/>
                  <a:gd name="T44" fmla="*/ 54 w 219"/>
                  <a:gd name="T45" fmla="*/ 124 h 131"/>
                  <a:gd name="T46" fmla="*/ 80 w 219"/>
                  <a:gd name="T47" fmla="*/ 130 h 131"/>
                  <a:gd name="T48" fmla="*/ 109 w 219"/>
                  <a:gd name="T49" fmla="*/ 131 h 1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9"/>
                  <a:gd name="T76" fmla="*/ 0 h 131"/>
                  <a:gd name="T77" fmla="*/ 219 w 219"/>
                  <a:gd name="T78" fmla="*/ 131 h 1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9" h="131">
                    <a:moveTo>
                      <a:pt x="109" y="131"/>
                    </a:moveTo>
                    <a:lnTo>
                      <a:pt x="139" y="130"/>
                    </a:lnTo>
                    <a:lnTo>
                      <a:pt x="164" y="124"/>
                    </a:lnTo>
                    <a:lnTo>
                      <a:pt x="186" y="115"/>
                    </a:lnTo>
                    <a:lnTo>
                      <a:pt x="204" y="103"/>
                    </a:lnTo>
                    <a:lnTo>
                      <a:pt x="215" y="89"/>
                    </a:lnTo>
                    <a:lnTo>
                      <a:pt x="219" y="74"/>
                    </a:lnTo>
                    <a:lnTo>
                      <a:pt x="215" y="58"/>
                    </a:lnTo>
                    <a:lnTo>
                      <a:pt x="204" y="40"/>
                    </a:lnTo>
                    <a:lnTo>
                      <a:pt x="186" y="25"/>
                    </a:lnTo>
                    <a:lnTo>
                      <a:pt x="164" y="12"/>
                    </a:lnTo>
                    <a:lnTo>
                      <a:pt x="139" y="3"/>
                    </a:lnTo>
                    <a:lnTo>
                      <a:pt x="109" y="0"/>
                    </a:lnTo>
                    <a:lnTo>
                      <a:pt x="80" y="3"/>
                    </a:lnTo>
                    <a:lnTo>
                      <a:pt x="54" y="12"/>
                    </a:lnTo>
                    <a:lnTo>
                      <a:pt x="33" y="25"/>
                    </a:lnTo>
                    <a:lnTo>
                      <a:pt x="15" y="40"/>
                    </a:lnTo>
                    <a:lnTo>
                      <a:pt x="4" y="58"/>
                    </a:lnTo>
                    <a:lnTo>
                      <a:pt x="0" y="74"/>
                    </a:lnTo>
                    <a:lnTo>
                      <a:pt x="4" y="89"/>
                    </a:lnTo>
                    <a:lnTo>
                      <a:pt x="15" y="103"/>
                    </a:lnTo>
                    <a:lnTo>
                      <a:pt x="33" y="115"/>
                    </a:lnTo>
                    <a:lnTo>
                      <a:pt x="54" y="124"/>
                    </a:lnTo>
                    <a:lnTo>
                      <a:pt x="80" y="130"/>
                    </a:lnTo>
                    <a:lnTo>
                      <a:pt x="109" y="131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585051" y="4725452"/>
                <a:ext cx="472854" cy="246268"/>
              </a:xfrm>
              <a:custGeom>
                <a:avLst/>
                <a:gdLst>
                  <a:gd name="T0" fmla="*/ 99 w 199"/>
                  <a:gd name="T1" fmla="*/ 119 h 119"/>
                  <a:gd name="T2" fmla="*/ 130 w 199"/>
                  <a:gd name="T3" fmla="*/ 116 h 119"/>
                  <a:gd name="T4" fmla="*/ 157 w 199"/>
                  <a:gd name="T5" fmla="*/ 109 h 119"/>
                  <a:gd name="T6" fmla="*/ 179 w 199"/>
                  <a:gd name="T7" fmla="*/ 98 h 119"/>
                  <a:gd name="T8" fmla="*/ 193 w 199"/>
                  <a:gd name="T9" fmla="*/ 83 h 119"/>
                  <a:gd name="T10" fmla="*/ 199 w 199"/>
                  <a:gd name="T11" fmla="*/ 69 h 119"/>
                  <a:gd name="T12" fmla="*/ 194 w 199"/>
                  <a:gd name="T13" fmla="*/ 54 h 119"/>
                  <a:gd name="T14" fmla="*/ 184 w 199"/>
                  <a:gd name="T15" fmla="*/ 37 h 119"/>
                  <a:gd name="T16" fmla="*/ 169 w 199"/>
                  <a:gd name="T17" fmla="*/ 24 h 119"/>
                  <a:gd name="T18" fmla="*/ 149 w 199"/>
                  <a:gd name="T19" fmla="*/ 12 h 119"/>
                  <a:gd name="T20" fmla="*/ 126 w 199"/>
                  <a:gd name="T21" fmla="*/ 3 h 119"/>
                  <a:gd name="T22" fmla="*/ 99 w 199"/>
                  <a:gd name="T23" fmla="*/ 0 h 119"/>
                  <a:gd name="T24" fmla="*/ 73 w 199"/>
                  <a:gd name="T25" fmla="*/ 3 h 119"/>
                  <a:gd name="T26" fmla="*/ 50 w 199"/>
                  <a:gd name="T27" fmla="*/ 12 h 119"/>
                  <a:gd name="T28" fmla="*/ 30 w 199"/>
                  <a:gd name="T29" fmla="*/ 24 h 119"/>
                  <a:gd name="T30" fmla="*/ 14 w 199"/>
                  <a:gd name="T31" fmla="*/ 37 h 119"/>
                  <a:gd name="T32" fmla="*/ 5 w 199"/>
                  <a:gd name="T33" fmla="*/ 54 h 119"/>
                  <a:gd name="T34" fmla="*/ 0 w 199"/>
                  <a:gd name="T35" fmla="*/ 69 h 119"/>
                  <a:gd name="T36" fmla="*/ 6 w 199"/>
                  <a:gd name="T37" fmla="*/ 83 h 119"/>
                  <a:gd name="T38" fmla="*/ 20 w 199"/>
                  <a:gd name="T39" fmla="*/ 98 h 119"/>
                  <a:gd name="T40" fmla="*/ 41 w 199"/>
                  <a:gd name="T41" fmla="*/ 109 h 119"/>
                  <a:gd name="T42" fmla="*/ 69 w 199"/>
                  <a:gd name="T43" fmla="*/ 116 h 119"/>
                  <a:gd name="T44" fmla="*/ 99 w 199"/>
                  <a:gd name="T45" fmla="*/ 119 h 1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9"/>
                  <a:gd name="T70" fmla="*/ 0 h 119"/>
                  <a:gd name="T71" fmla="*/ 199 w 199"/>
                  <a:gd name="T72" fmla="*/ 119 h 1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9" h="119">
                    <a:moveTo>
                      <a:pt x="99" y="119"/>
                    </a:moveTo>
                    <a:lnTo>
                      <a:pt x="130" y="116"/>
                    </a:lnTo>
                    <a:lnTo>
                      <a:pt x="157" y="109"/>
                    </a:lnTo>
                    <a:lnTo>
                      <a:pt x="179" y="98"/>
                    </a:lnTo>
                    <a:lnTo>
                      <a:pt x="193" y="83"/>
                    </a:lnTo>
                    <a:lnTo>
                      <a:pt x="199" y="69"/>
                    </a:lnTo>
                    <a:lnTo>
                      <a:pt x="194" y="54"/>
                    </a:lnTo>
                    <a:lnTo>
                      <a:pt x="184" y="37"/>
                    </a:lnTo>
                    <a:lnTo>
                      <a:pt x="169" y="24"/>
                    </a:lnTo>
                    <a:lnTo>
                      <a:pt x="149" y="12"/>
                    </a:lnTo>
                    <a:lnTo>
                      <a:pt x="126" y="3"/>
                    </a:lnTo>
                    <a:lnTo>
                      <a:pt x="99" y="0"/>
                    </a:lnTo>
                    <a:lnTo>
                      <a:pt x="73" y="3"/>
                    </a:lnTo>
                    <a:lnTo>
                      <a:pt x="50" y="12"/>
                    </a:lnTo>
                    <a:lnTo>
                      <a:pt x="30" y="24"/>
                    </a:lnTo>
                    <a:lnTo>
                      <a:pt x="14" y="37"/>
                    </a:lnTo>
                    <a:lnTo>
                      <a:pt x="5" y="54"/>
                    </a:lnTo>
                    <a:lnTo>
                      <a:pt x="0" y="69"/>
                    </a:lnTo>
                    <a:lnTo>
                      <a:pt x="6" y="83"/>
                    </a:lnTo>
                    <a:lnTo>
                      <a:pt x="20" y="98"/>
                    </a:lnTo>
                    <a:lnTo>
                      <a:pt x="41" y="109"/>
                    </a:lnTo>
                    <a:lnTo>
                      <a:pt x="69" y="116"/>
                    </a:lnTo>
                    <a:lnTo>
                      <a:pt x="99" y="119"/>
                    </a:lnTo>
                    <a:close/>
                  </a:path>
                </a:pathLst>
              </a:custGeom>
              <a:solidFill>
                <a:srgbClr val="585858"/>
              </a:solidFill>
              <a:ln w="0">
                <a:solidFill>
                  <a:srgbClr val="5858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7" name="Freeform 246"/>
              <p:cNvSpPr>
                <a:spLocks/>
              </p:cNvSpPr>
              <p:nvPr/>
            </p:nvSpPr>
            <p:spPr bwMode="auto">
              <a:xfrm>
                <a:off x="1613564" y="4727521"/>
                <a:ext cx="415827" cy="219364"/>
              </a:xfrm>
              <a:custGeom>
                <a:avLst/>
                <a:gdLst>
                  <a:gd name="T0" fmla="*/ 88 w 175"/>
                  <a:gd name="T1" fmla="*/ 106 h 106"/>
                  <a:gd name="T2" fmla="*/ 115 w 175"/>
                  <a:gd name="T3" fmla="*/ 103 h 106"/>
                  <a:gd name="T4" fmla="*/ 139 w 175"/>
                  <a:gd name="T5" fmla="*/ 97 h 106"/>
                  <a:gd name="T6" fmla="*/ 158 w 175"/>
                  <a:gd name="T7" fmla="*/ 87 h 106"/>
                  <a:gd name="T8" fmla="*/ 170 w 175"/>
                  <a:gd name="T9" fmla="*/ 75 h 106"/>
                  <a:gd name="T10" fmla="*/ 175 w 175"/>
                  <a:gd name="T11" fmla="*/ 60 h 106"/>
                  <a:gd name="T12" fmla="*/ 170 w 175"/>
                  <a:gd name="T13" fmla="*/ 45 h 106"/>
                  <a:gd name="T14" fmla="*/ 158 w 175"/>
                  <a:gd name="T15" fmla="*/ 29 h 106"/>
                  <a:gd name="T16" fmla="*/ 139 w 175"/>
                  <a:gd name="T17" fmla="*/ 14 h 106"/>
                  <a:gd name="T18" fmla="*/ 115 w 175"/>
                  <a:gd name="T19" fmla="*/ 3 h 106"/>
                  <a:gd name="T20" fmla="*/ 88 w 175"/>
                  <a:gd name="T21" fmla="*/ 0 h 106"/>
                  <a:gd name="T22" fmla="*/ 60 w 175"/>
                  <a:gd name="T23" fmla="*/ 3 h 106"/>
                  <a:gd name="T24" fmla="*/ 36 w 175"/>
                  <a:gd name="T25" fmla="*/ 14 h 106"/>
                  <a:gd name="T26" fmla="*/ 17 w 175"/>
                  <a:gd name="T27" fmla="*/ 29 h 106"/>
                  <a:gd name="T28" fmla="*/ 5 w 175"/>
                  <a:gd name="T29" fmla="*/ 45 h 106"/>
                  <a:gd name="T30" fmla="*/ 0 w 175"/>
                  <a:gd name="T31" fmla="*/ 60 h 106"/>
                  <a:gd name="T32" fmla="*/ 5 w 175"/>
                  <a:gd name="T33" fmla="*/ 75 h 106"/>
                  <a:gd name="T34" fmla="*/ 17 w 175"/>
                  <a:gd name="T35" fmla="*/ 87 h 106"/>
                  <a:gd name="T36" fmla="*/ 36 w 175"/>
                  <a:gd name="T37" fmla="*/ 97 h 106"/>
                  <a:gd name="T38" fmla="*/ 60 w 175"/>
                  <a:gd name="T39" fmla="*/ 103 h 106"/>
                  <a:gd name="T40" fmla="*/ 88 w 175"/>
                  <a:gd name="T41" fmla="*/ 106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106"/>
                  <a:gd name="T65" fmla="*/ 175 w 175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106">
                    <a:moveTo>
                      <a:pt x="88" y="106"/>
                    </a:moveTo>
                    <a:lnTo>
                      <a:pt x="115" y="103"/>
                    </a:lnTo>
                    <a:lnTo>
                      <a:pt x="139" y="97"/>
                    </a:lnTo>
                    <a:lnTo>
                      <a:pt x="158" y="87"/>
                    </a:lnTo>
                    <a:lnTo>
                      <a:pt x="170" y="75"/>
                    </a:lnTo>
                    <a:lnTo>
                      <a:pt x="175" y="60"/>
                    </a:lnTo>
                    <a:lnTo>
                      <a:pt x="170" y="45"/>
                    </a:lnTo>
                    <a:lnTo>
                      <a:pt x="158" y="29"/>
                    </a:lnTo>
                    <a:lnTo>
                      <a:pt x="139" y="14"/>
                    </a:lnTo>
                    <a:lnTo>
                      <a:pt x="115" y="3"/>
                    </a:lnTo>
                    <a:lnTo>
                      <a:pt x="88" y="0"/>
                    </a:lnTo>
                    <a:lnTo>
                      <a:pt x="60" y="3"/>
                    </a:lnTo>
                    <a:lnTo>
                      <a:pt x="36" y="14"/>
                    </a:lnTo>
                    <a:lnTo>
                      <a:pt x="17" y="29"/>
                    </a:lnTo>
                    <a:lnTo>
                      <a:pt x="5" y="45"/>
                    </a:lnTo>
                    <a:lnTo>
                      <a:pt x="0" y="60"/>
                    </a:lnTo>
                    <a:lnTo>
                      <a:pt x="5" y="75"/>
                    </a:lnTo>
                    <a:lnTo>
                      <a:pt x="17" y="87"/>
                    </a:lnTo>
                    <a:lnTo>
                      <a:pt x="36" y="97"/>
                    </a:lnTo>
                    <a:lnTo>
                      <a:pt x="60" y="103"/>
                    </a:lnTo>
                    <a:lnTo>
                      <a:pt x="88" y="106"/>
                    </a:lnTo>
                    <a:close/>
                  </a:path>
                </a:pathLst>
              </a:custGeom>
              <a:solidFill>
                <a:srgbClr val="707070"/>
              </a:solidFill>
              <a:ln w="0">
                <a:solidFill>
                  <a:srgbClr val="70707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8" name="Freeform 247"/>
              <p:cNvSpPr>
                <a:spLocks/>
              </p:cNvSpPr>
              <p:nvPr/>
            </p:nvSpPr>
            <p:spPr bwMode="auto">
              <a:xfrm>
                <a:off x="1639702" y="4727521"/>
                <a:ext cx="363551" cy="194531"/>
              </a:xfrm>
              <a:custGeom>
                <a:avLst/>
                <a:gdLst>
                  <a:gd name="T0" fmla="*/ 77 w 153"/>
                  <a:gd name="T1" fmla="*/ 94 h 94"/>
                  <a:gd name="T2" fmla="*/ 101 w 153"/>
                  <a:gd name="T3" fmla="*/ 93 h 94"/>
                  <a:gd name="T4" fmla="*/ 122 w 153"/>
                  <a:gd name="T5" fmla="*/ 87 h 94"/>
                  <a:gd name="T6" fmla="*/ 138 w 153"/>
                  <a:gd name="T7" fmla="*/ 78 h 94"/>
                  <a:gd name="T8" fmla="*/ 150 w 153"/>
                  <a:gd name="T9" fmla="*/ 68 h 94"/>
                  <a:gd name="T10" fmla="*/ 153 w 153"/>
                  <a:gd name="T11" fmla="*/ 54 h 94"/>
                  <a:gd name="T12" fmla="*/ 150 w 153"/>
                  <a:gd name="T13" fmla="*/ 41 h 94"/>
                  <a:gd name="T14" fmla="*/ 138 w 153"/>
                  <a:gd name="T15" fmla="*/ 26 h 94"/>
                  <a:gd name="T16" fmla="*/ 122 w 153"/>
                  <a:gd name="T17" fmla="*/ 14 h 94"/>
                  <a:gd name="T18" fmla="*/ 101 w 153"/>
                  <a:gd name="T19" fmla="*/ 5 h 94"/>
                  <a:gd name="T20" fmla="*/ 77 w 153"/>
                  <a:gd name="T21" fmla="*/ 0 h 94"/>
                  <a:gd name="T22" fmla="*/ 52 w 153"/>
                  <a:gd name="T23" fmla="*/ 5 h 94"/>
                  <a:gd name="T24" fmla="*/ 31 w 153"/>
                  <a:gd name="T25" fmla="*/ 14 h 94"/>
                  <a:gd name="T26" fmla="*/ 15 w 153"/>
                  <a:gd name="T27" fmla="*/ 26 h 94"/>
                  <a:gd name="T28" fmla="*/ 3 w 153"/>
                  <a:gd name="T29" fmla="*/ 41 h 94"/>
                  <a:gd name="T30" fmla="*/ 0 w 153"/>
                  <a:gd name="T31" fmla="*/ 54 h 94"/>
                  <a:gd name="T32" fmla="*/ 3 w 153"/>
                  <a:gd name="T33" fmla="*/ 68 h 94"/>
                  <a:gd name="T34" fmla="*/ 15 w 153"/>
                  <a:gd name="T35" fmla="*/ 78 h 94"/>
                  <a:gd name="T36" fmla="*/ 31 w 153"/>
                  <a:gd name="T37" fmla="*/ 87 h 94"/>
                  <a:gd name="T38" fmla="*/ 52 w 153"/>
                  <a:gd name="T39" fmla="*/ 93 h 94"/>
                  <a:gd name="T40" fmla="*/ 77 w 153"/>
                  <a:gd name="T41" fmla="*/ 94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3"/>
                  <a:gd name="T64" fmla="*/ 0 h 94"/>
                  <a:gd name="T65" fmla="*/ 153 w 15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3" h="94">
                    <a:moveTo>
                      <a:pt x="77" y="94"/>
                    </a:moveTo>
                    <a:lnTo>
                      <a:pt x="101" y="93"/>
                    </a:lnTo>
                    <a:lnTo>
                      <a:pt x="122" y="87"/>
                    </a:lnTo>
                    <a:lnTo>
                      <a:pt x="138" y="78"/>
                    </a:lnTo>
                    <a:lnTo>
                      <a:pt x="150" y="68"/>
                    </a:lnTo>
                    <a:lnTo>
                      <a:pt x="153" y="54"/>
                    </a:lnTo>
                    <a:lnTo>
                      <a:pt x="150" y="41"/>
                    </a:lnTo>
                    <a:lnTo>
                      <a:pt x="138" y="26"/>
                    </a:lnTo>
                    <a:lnTo>
                      <a:pt x="122" y="14"/>
                    </a:lnTo>
                    <a:lnTo>
                      <a:pt x="101" y="5"/>
                    </a:lnTo>
                    <a:lnTo>
                      <a:pt x="77" y="0"/>
                    </a:lnTo>
                    <a:lnTo>
                      <a:pt x="52" y="5"/>
                    </a:lnTo>
                    <a:lnTo>
                      <a:pt x="31" y="14"/>
                    </a:lnTo>
                    <a:lnTo>
                      <a:pt x="15" y="26"/>
                    </a:lnTo>
                    <a:lnTo>
                      <a:pt x="3" y="41"/>
                    </a:lnTo>
                    <a:lnTo>
                      <a:pt x="0" y="54"/>
                    </a:lnTo>
                    <a:lnTo>
                      <a:pt x="3" y="68"/>
                    </a:lnTo>
                    <a:lnTo>
                      <a:pt x="15" y="78"/>
                    </a:lnTo>
                    <a:lnTo>
                      <a:pt x="31" y="87"/>
                    </a:lnTo>
                    <a:lnTo>
                      <a:pt x="52" y="93"/>
                    </a:lnTo>
                    <a:lnTo>
                      <a:pt x="77" y="94"/>
                    </a:lnTo>
                    <a:close/>
                  </a:path>
                </a:pathLst>
              </a:custGeom>
              <a:solidFill>
                <a:srgbClr val="878787"/>
              </a:solidFill>
              <a:ln w="0">
                <a:solidFill>
                  <a:srgbClr val="87878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9" name="Freeform 248"/>
              <p:cNvSpPr>
                <a:spLocks/>
              </p:cNvSpPr>
              <p:nvPr/>
            </p:nvSpPr>
            <p:spPr bwMode="auto">
              <a:xfrm>
                <a:off x="1663464" y="4731660"/>
                <a:ext cx="316028" cy="165558"/>
              </a:xfrm>
              <a:custGeom>
                <a:avLst/>
                <a:gdLst>
                  <a:gd name="T0" fmla="*/ 67 w 133"/>
                  <a:gd name="T1" fmla="*/ 80 h 80"/>
                  <a:gd name="T2" fmla="*/ 88 w 133"/>
                  <a:gd name="T3" fmla="*/ 79 h 80"/>
                  <a:gd name="T4" fmla="*/ 106 w 133"/>
                  <a:gd name="T5" fmla="*/ 74 h 80"/>
                  <a:gd name="T6" fmla="*/ 121 w 133"/>
                  <a:gd name="T7" fmla="*/ 67 h 80"/>
                  <a:gd name="T8" fmla="*/ 130 w 133"/>
                  <a:gd name="T9" fmla="*/ 57 h 80"/>
                  <a:gd name="T10" fmla="*/ 133 w 133"/>
                  <a:gd name="T11" fmla="*/ 46 h 80"/>
                  <a:gd name="T12" fmla="*/ 130 w 133"/>
                  <a:gd name="T13" fmla="*/ 34 h 80"/>
                  <a:gd name="T14" fmla="*/ 121 w 133"/>
                  <a:gd name="T15" fmla="*/ 21 h 80"/>
                  <a:gd name="T16" fmla="*/ 106 w 133"/>
                  <a:gd name="T17" fmla="*/ 10 h 80"/>
                  <a:gd name="T18" fmla="*/ 88 w 133"/>
                  <a:gd name="T19" fmla="*/ 3 h 80"/>
                  <a:gd name="T20" fmla="*/ 67 w 133"/>
                  <a:gd name="T21" fmla="*/ 0 h 80"/>
                  <a:gd name="T22" fmla="*/ 46 w 133"/>
                  <a:gd name="T23" fmla="*/ 3 h 80"/>
                  <a:gd name="T24" fmla="*/ 27 w 133"/>
                  <a:gd name="T25" fmla="*/ 10 h 80"/>
                  <a:gd name="T26" fmla="*/ 14 w 133"/>
                  <a:gd name="T27" fmla="*/ 21 h 80"/>
                  <a:gd name="T28" fmla="*/ 3 w 133"/>
                  <a:gd name="T29" fmla="*/ 34 h 80"/>
                  <a:gd name="T30" fmla="*/ 0 w 133"/>
                  <a:gd name="T31" fmla="*/ 46 h 80"/>
                  <a:gd name="T32" fmla="*/ 3 w 133"/>
                  <a:gd name="T33" fmla="*/ 57 h 80"/>
                  <a:gd name="T34" fmla="*/ 14 w 133"/>
                  <a:gd name="T35" fmla="*/ 67 h 80"/>
                  <a:gd name="T36" fmla="*/ 27 w 133"/>
                  <a:gd name="T37" fmla="*/ 74 h 80"/>
                  <a:gd name="T38" fmla="*/ 46 w 133"/>
                  <a:gd name="T39" fmla="*/ 79 h 80"/>
                  <a:gd name="T40" fmla="*/ 67 w 133"/>
                  <a:gd name="T41" fmla="*/ 80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3"/>
                  <a:gd name="T64" fmla="*/ 0 h 80"/>
                  <a:gd name="T65" fmla="*/ 133 w 133"/>
                  <a:gd name="T66" fmla="*/ 80 h 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3" h="80">
                    <a:moveTo>
                      <a:pt x="67" y="80"/>
                    </a:moveTo>
                    <a:lnTo>
                      <a:pt x="88" y="79"/>
                    </a:lnTo>
                    <a:lnTo>
                      <a:pt x="106" y="74"/>
                    </a:lnTo>
                    <a:lnTo>
                      <a:pt x="121" y="67"/>
                    </a:lnTo>
                    <a:lnTo>
                      <a:pt x="130" y="57"/>
                    </a:lnTo>
                    <a:lnTo>
                      <a:pt x="133" y="46"/>
                    </a:lnTo>
                    <a:lnTo>
                      <a:pt x="130" y="34"/>
                    </a:lnTo>
                    <a:lnTo>
                      <a:pt x="121" y="21"/>
                    </a:lnTo>
                    <a:lnTo>
                      <a:pt x="106" y="10"/>
                    </a:lnTo>
                    <a:lnTo>
                      <a:pt x="88" y="3"/>
                    </a:lnTo>
                    <a:lnTo>
                      <a:pt x="67" y="0"/>
                    </a:lnTo>
                    <a:lnTo>
                      <a:pt x="46" y="3"/>
                    </a:lnTo>
                    <a:lnTo>
                      <a:pt x="27" y="10"/>
                    </a:lnTo>
                    <a:lnTo>
                      <a:pt x="14" y="21"/>
                    </a:lnTo>
                    <a:lnTo>
                      <a:pt x="3" y="34"/>
                    </a:lnTo>
                    <a:lnTo>
                      <a:pt x="0" y="46"/>
                    </a:lnTo>
                    <a:lnTo>
                      <a:pt x="3" y="57"/>
                    </a:lnTo>
                    <a:lnTo>
                      <a:pt x="14" y="67"/>
                    </a:lnTo>
                    <a:lnTo>
                      <a:pt x="27" y="74"/>
                    </a:lnTo>
                    <a:lnTo>
                      <a:pt x="46" y="79"/>
                    </a:lnTo>
                    <a:lnTo>
                      <a:pt x="67" y="80"/>
                    </a:lnTo>
                    <a:close/>
                  </a:path>
                </a:pathLst>
              </a:custGeom>
              <a:solidFill>
                <a:srgbClr val="9F9F9F"/>
              </a:solidFill>
              <a:ln w="0">
                <a:solidFill>
                  <a:srgbClr val="9F9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0" name="Freeform 249"/>
              <p:cNvSpPr>
                <a:spLocks/>
              </p:cNvSpPr>
              <p:nvPr/>
            </p:nvSpPr>
            <p:spPr bwMode="auto">
              <a:xfrm>
                <a:off x="1689601" y="4733729"/>
                <a:ext cx="263753" cy="140725"/>
              </a:xfrm>
              <a:custGeom>
                <a:avLst/>
                <a:gdLst>
                  <a:gd name="T0" fmla="*/ 56 w 111"/>
                  <a:gd name="T1" fmla="*/ 68 h 68"/>
                  <a:gd name="T2" fmla="*/ 77 w 111"/>
                  <a:gd name="T3" fmla="*/ 66 h 68"/>
                  <a:gd name="T4" fmla="*/ 95 w 111"/>
                  <a:gd name="T5" fmla="*/ 59 h 68"/>
                  <a:gd name="T6" fmla="*/ 107 w 111"/>
                  <a:gd name="T7" fmla="*/ 50 h 68"/>
                  <a:gd name="T8" fmla="*/ 111 w 111"/>
                  <a:gd name="T9" fmla="*/ 38 h 68"/>
                  <a:gd name="T10" fmla="*/ 107 w 111"/>
                  <a:gd name="T11" fmla="*/ 26 h 68"/>
                  <a:gd name="T12" fmla="*/ 95 w 111"/>
                  <a:gd name="T13" fmla="*/ 14 h 68"/>
                  <a:gd name="T14" fmla="*/ 77 w 111"/>
                  <a:gd name="T15" fmla="*/ 3 h 68"/>
                  <a:gd name="T16" fmla="*/ 56 w 111"/>
                  <a:gd name="T17" fmla="*/ 0 h 68"/>
                  <a:gd name="T18" fmla="*/ 34 w 111"/>
                  <a:gd name="T19" fmla="*/ 3 h 68"/>
                  <a:gd name="T20" fmla="*/ 16 w 111"/>
                  <a:gd name="T21" fmla="*/ 14 h 68"/>
                  <a:gd name="T22" fmla="*/ 4 w 111"/>
                  <a:gd name="T23" fmla="*/ 26 h 68"/>
                  <a:gd name="T24" fmla="*/ 0 w 111"/>
                  <a:gd name="T25" fmla="*/ 38 h 68"/>
                  <a:gd name="T26" fmla="*/ 4 w 111"/>
                  <a:gd name="T27" fmla="*/ 50 h 68"/>
                  <a:gd name="T28" fmla="*/ 16 w 111"/>
                  <a:gd name="T29" fmla="*/ 59 h 68"/>
                  <a:gd name="T30" fmla="*/ 34 w 111"/>
                  <a:gd name="T31" fmla="*/ 66 h 68"/>
                  <a:gd name="T32" fmla="*/ 56 w 111"/>
                  <a:gd name="T33" fmla="*/ 68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1"/>
                  <a:gd name="T52" fmla="*/ 0 h 68"/>
                  <a:gd name="T53" fmla="*/ 111 w 111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1" h="68">
                    <a:moveTo>
                      <a:pt x="56" y="68"/>
                    </a:moveTo>
                    <a:lnTo>
                      <a:pt x="77" y="66"/>
                    </a:lnTo>
                    <a:lnTo>
                      <a:pt x="95" y="59"/>
                    </a:lnTo>
                    <a:lnTo>
                      <a:pt x="107" y="50"/>
                    </a:lnTo>
                    <a:lnTo>
                      <a:pt x="111" y="38"/>
                    </a:lnTo>
                    <a:lnTo>
                      <a:pt x="107" y="26"/>
                    </a:lnTo>
                    <a:lnTo>
                      <a:pt x="95" y="14"/>
                    </a:lnTo>
                    <a:lnTo>
                      <a:pt x="77" y="3"/>
                    </a:lnTo>
                    <a:lnTo>
                      <a:pt x="56" y="0"/>
                    </a:lnTo>
                    <a:lnTo>
                      <a:pt x="34" y="3"/>
                    </a:lnTo>
                    <a:lnTo>
                      <a:pt x="16" y="14"/>
                    </a:lnTo>
                    <a:lnTo>
                      <a:pt x="4" y="26"/>
                    </a:lnTo>
                    <a:lnTo>
                      <a:pt x="0" y="38"/>
                    </a:lnTo>
                    <a:lnTo>
                      <a:pt x="4" y="50"/>
                    </a:lnTo>
                    <a:lnTo>
                      <a:pt x="16" y="59"/>
                    </a:lnTo>
                    <a:lnTo>
                      <a:pt x="34" y="66"/>
                    </a:lnTo>
                    <a:lnTo>
                      <a:pt x="56" y="68"/>
                    </a:lnTo>
                    <a:close/>
                  </a:path>
                </a:pathLst>
              </a:custGeom>
              <a:solidFill>
                <a:srgbClr val="B7B7B7"/>
              </a:solidFill>
              <a:ln w="0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1" name="Freeform 250"/>
              <p:cNvSpPr>
                <a:spLocks/>
              </p:cNvSpPr>
              <p:nvPr/>
            </p:nvSpPr>
            <p:spPr bwMode="auto">
              <a:xfrm>
                <a:off x="1713363" y="4733729"/>
                <a:ext cx="216230" cy="115890"/>
              </a:xfrm>
              <a:custGeom>
                <a:avLst/>
                <a:gdLst>
                  <a:gd name="T0" fmla="*/ 46 w 91"/>
                  <a:gd name="T1" fmla="*/ 56 h 56"/>
                  <a:gd name="T2" fmla="*/ 64 w 91"/>
                  <a:gd name="T3" fmla="*/ 54 h 56"/>
                  <a:gd name="T4" fmla="*/ 78 w 91"/>
                  <a:gd name="T5" fmla="*/ 50 h 56"/>
                  <a:gd name="T6" fmla="*/ 88 w 91"/>
                  <a:gd name="T7" fmla="*/ 41 h 56"/>
                  <a:gd name="T8" fmla="*/ 91 w 91"/>
                  <a:gd name="T9" fmla="*/ 32 h 56"/>
                  <a:gd name="T10" fmla="*/ 88 w 91"/>
                  <a:gd name="T11" fmla="*/ 21 h 56"/>
                  <a:gd name="T12" fmla="*/ 78 w 91"/>
                  <a:gd name="T13" fmla="*/ 11 h 56"/>
                  <a:gd name="T14" fmla="*/ 64 w 91"/>
                  <a:gd name="T15" fmla="*/ 3 h 56"/>
                  <a:gd name="T16" fmla="*/ 46 w 91"/>
                  <a:gd name="T17" fmla="*/ 0 h 56"/>
                  <a:gd name="T18" fmla="*/ 28 w 91"/>
                  <a:gd name="T19" fmla="*/ 3 h 56"/>
                  <a:gd name="T20" fmla="*/ 13 w 91"/>
                  <a:gd name="T21" fmla="*/ 11 h 56"/>
                  <a:gd name="T22" fmla="*/ 4 w 91"/>
                  <a:gd name="T23" fmla="*/ 21 h 56"/>
                  <a:gd name="T24" fmla="*/ 0 w 91"/>
                  <a:gd name="T25" fmla="*/ 32 h 56"/>
                  <a:gd name="T26" fmla="*/ 4 w 91"/>
                  <a:gd name="T27" fmla="*/ 41 h 56"/>
                  <a:gd name="T28" fmla="*/ 13 w 91"/>
                  <a:gd name="T29" fmla="*/ 50 h 56"/>
                  <a:gd name="T30" fmla="*/ 28 w 91"/>
                  <a:gd name="T31" fmla="*/ 54 h 56"/>
                  <a:gd name="T32" fmla="*/ 46 w 91"/>
                  <a:gd name="T33" fmla="*/ 56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56"/>
                  <a:gd name="T53" fmla="*/ 91 w 91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56">
                    <a:moveTo>
                      <a:pt x="46" y="56"/>
                    </a:moveTo>
                    <a:lnTo>
                      <a:pt x="64" y="54"/>
                    </a:lnTo>
                    <a:lnTo>
                      <a:pt x="78" y="50"/>
                    </a:lnTo>
                    <a:lnTo>
                      <a:pt x="88" y="41"/>
                    </a:lnTo>
                    <a:lnTo>
                      <a:pt x="91" y="32"/>
                    </a:lnTo>
                    <a:lnTo>
                      <a:pt x="88" y="21"/>
                    </a:lnTo>
                    <a:lnTo>
                      <a:pt x="78" y="11"/>
                    </a:lnTo>
                    <a:lnTo>
                      <a:pt x="64" y="3"/>
                    </a:lnTo>
                    <a:lnTo>
                      <a:pt x="46" y="0"/>
                    </a:lnTo>
                    <a:lnTo>
                      <a:pt x="28" y="3"/>
                    </a:lnTo>
                    <a:lnTo>
                      <a:pt x="13" y="11"/>
                    </a:lnTo>
                    <a:lnTo>
                      <a:pt x="4" y="21"/>
                    </a:lnTo>
                    <a:lnTo>
                      <a:pt x="0" y="32"/>
                    </a:lnTo>
                    <a:lnTo>
                      <a:pt x="4" y="41"/>
                    </a:lnTo>
                    <a:lnTo>
                      <a:pt x="13" y="50"/>
                    </a:lnTo>
                    <a:lnTo>
                      <a:pt x="28" y="54"/>
                    </a:lnTo>
                    <a:lnTo>
                      <a:pt x="46" y="56"/>
                    </a:lnTo>
                    <a:close/>
                  </a:path>
                </a:pathLst>
              </a:custGeom>
              <a:solidFill>
                <a:srgbClr val="CFCFCF"/>
              </a:solidFill>
              <a:ln w="0">
                <a:solidFill>
                  <a:srgbClr val="CFCFC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2" name="Freeform 251"/>
              <p:cNvSpPr>
                <a:spLocks/>
              </p:cNvSpPr>
              <p:nvPr/>
            </p:nvSpPr>
            <p:spPr bwMode="auto">
              <a:xfrm>
                <a:off x="1741877" y="4737868"/>
                <a:ext cx="163954" cy="86918"/>
              </a:xfrm>
              <a:custGeom>
                <a:avLst/>
                <a:gdLst>
                  <a:gd name="T0" fmla="*/ 34 w 69"/>
                  <a:gd name="T1" fmla="*/ 42 h 42"/>
                  <a:gd name="T2" fmla="*/ 52 w 69"/>
                  <a:gd name="T3" fmla="*/ 40 h 42"/>
                  <a:gd name="T4" fmla="*/ 64 w 69"/>
                  <a:gd name="T5" fmla="*/ 33 h 42"/>
                  <a:gd name="T6" fmla="*/ 69 w 69"/>
                  <a:gd name="T7" fmla="*/ 24 h 42"/>
                  <a:gd name="T8" fmla="*/ 67 w 69"/>
                  <a:gd name="T9" fmla="*/ 16 h 42"/>
                  <a:gd name="T10" fmla="*/ 58 w 69"/>
                  <a:gd name="T11" fmla="*/ 7 h 42"/>
                  <a:gd name="T12" fmla="*/ 48 w 69"/>
                  <a:gd name="T13" fmla="*/ 3 h 42"/>
                  <a:gd name="T14" fmla="*/ 34 w 69"/>
                  <a:gd name="T15" fmla="*/ 0 h 42"/>
                  <a:gd name="T16" fmla="*/ 21 w 69"/>
                  <a:gd name="T17" fmla="*/ 3 h 42"/>
                  <a:gd name="T18" fmla="*/ 9 w 69"/>
                  <a:gd name="T19" fmla="*/ 7 h 42"/>
                  <a:gd name="T20" fmla="*/ 1 w 69"/>
                  <a:gd name="T21" fmla="*/ 16 h 42"/>
                  <a:gd name="T22" fmla="*/ 0 w 69"/>
                  <a:gd name="T23" fmla="*/ 24 h 42"/>
                  <a:gd name="T24" fmla="*/ 4 w 69"/>
                  <a:gd name="T25" fmla="*/ 33 h 42"/>
                  <a:gd name="T26" fmla="*/ 16 w 69"/>
                  <a:gd name="T27" fmla="*/ 40 h 42"/>
                  <a:gd name="T28" fmla="*/ 34 w 69"/>
                  <a:gd name="T29" fmla="*/ 42 h 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"/>
                  <a:gd name="T46" fmla="*/ 0 h 42"/>
                  <a:gd name="T47" fmla="*/ 69 w 69"/>
                  <a:gd name="T48" fmla="*/ 42 h 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" h="42">
                    <a:moveTo>
                      <a:pt x="34" y="42"/>
                    </a:moveTo>
                    <a:lnTo>
                      <a:pt x="52" y="40"/>
                    </a:lnTo>
                    <a:lnTo>
                      <a:pt x="64" y="33"/>
                    </a:lnTo>
                    <a:lnTo>
                      <a:pt x="69" y="24"/>
                    </a:lnTo>
                    <a:lnTo>
                      <a:pt x="67" y="16"/>
                    </a:lnTo>
                    <a:lnTo>
                      <a:pt x="58" y="7"/>
                    </a:lnTo>
                    <a:lnTo>
                      <a:pt x="48" y="3"/>
                    </a:lnTo>
                    <a:lnTo>
                      <a:pt x="34" y="0"/>
                    </a:lnTo>
                    <a:lnTo>
                      <a:pt x="21" y="3"/>
                    </a:lnTo>
                    <a:lnTo>
                      <a:pt x="9" y="7"/>
                    </a:lnTo>
                    <a:lnTo>
                      <a:pt x="1" y="16"/>
                    </a:lnTo>
                    <a:lnTo>
                      <a:pt x="0" y="24"/>
                    </a:lnTo>
                    <a:lnTo>
                      <a:pt x="4" y="33"/>
                    </a:lnTo>
                    <a:lnTo>
                      <a:pt x="16" y="40"/>
                    </a:ln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E7E7E7"/>
              </a:solidFill>
              <a:ln w="0">
                <a:solidFill>
                  <a:srgbClr val="E7E7E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3" name="Freeform 252"/>
              <p:cNvSpPr>
                <a:spLocks/>
              </p:cNvSpPr>
              <p:nvPr/>
            </p:nvSpPr>
            <p:spPr bwMode="auto">
              <a:xfrm>
                <a:off x="1765638" y="4739938"/>
                <a:ext cx="114055" cy="60015"/>
              </a:xfrm>
              <a:custGeom>
                <a:avLst/>
                <a:gdLst>
                  <a:gd name="T0" fmla="*/ 24 w 48"/>
                  <a:gd name="T1" fmla="*/ 29 h 29"/>
                  <a:gd name="T2" fmla="*/ 36 w 48"/>
                  <a:gd name="T3" fmla="*/ 27 h 29"/>
                  <a:gd name="T4" fmla="*/ 45 w 48"/>
                  <a:gd name="T5" fmla="*/ 23 h 29"/>
                  <a:gd name="T6" fmla="*/ 48 w 48"/>
                  <a:gd name="T7" fmla="*/ 17 h 29"/>
                  <a:gd name="T8" fmla="*/ 45 w 48"/>
                  <a:gd name="T9" fmla="*/ 9 h 29"/>
                  <a:gd name="T10" fmla="*/ 36 w 48"/>
                  <a:gd name="T11" fmla="*/ 2 h 29"/>
                  <a:gd name="T12" fmla="*/ 24 w 48"/>
                  <a:gd name="T13" fmla="*/ 0 h 29"/>
                  <a:gd name="T14" fmla="*/ 12 w 48"/>
                  <a:gd name="T15" fmla="*/ 2 h 29"/>
                  <a:gd name="T16" fmla="*/ 3 w 48"/>
                  <a:gd name="T17" fmla="*/ 9 h 29"/>
                  <a:gd name="T18" fmla="*/ 0 w 48"/>
                  <a:gd name="T19" fmla="*/ 17 h 29"/>
                  <a:gd name="T20" fmla="*/ 3 w 48"/>
                  <a:gd name="T21" fmla="*/ 23 h 29"/>
                  <a:gd name="T22" fmla="*/ 12 w 48"/>
                  <a:gd name="T23" fmla="*/ 27 h 29"/>
                  <a:gd name="T24" fmla="*/ 24 w 48"/>
                  <a:gd name="T25" fmla="*/ 29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29"/>
                  <a:gd name="T41" fmla="*/ 48 w 48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29">
                    <a:moveTo>
                      <a:pt x="24" y="29"/>
                    </a:moveTo>
                    <a:lnTo>
                      <a:pt x="36" y="27"/>
                    </a:lnTo>
                    <a:lnTo>
                      <a:pt x="45" y="23"/>
                    </a:lnTo>
                    <a:lnTo>
                      <a:pt x="48" y="17"/>
                    </a:lnTo>
                    <a:lnTo>
                      <a:pt x="45" y="9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2" y="2"/>
                    </a:lnTo>
                    <a:lnTo>
                      <a:pt x="3" y="9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12" y="27"/>
                    </a:lnTo>
                    <a:lnTo>
                      <a:pt x="24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4" name="Freeform 253"/>
              <p:cNvSpPr>
                <a:spLocks/>
              </p:cNvSpPr>
              <p:nvPr/>
            </p:nvSpPr>
            <p:spPr bwMode="auto">
              <a:xfrm>
                <a:off x="3766357" y="3659671"/>
                <a:ext cx="118807" cy="107613"/>
              </a:xfrm>
              <a:custGeom>
                <a:avLst/>
                <a:gdLst>
                  <a:gd name="T0" fmla="*/ 36 w 50"/>
                  <a:gd name="T1" fmla="*/ 50 h 52"/>
                  <a:gd name="T2" fmla="*/ 46 w 50"/>
                  <a:gd name="T3" fmla="*/ 41 h 52"/>
                  <a:gd name="T4" fmla="*/ 50 w 50"/>
                  <a:gd name="T5" fmla="*/ 29 h 52"/>
                  <a:gd name="T6" fmla="*/ 47 w 50"/>
                  <a:gd name="T7" fmla="*/ 14 h 52"/>
                  <a:gd name="T8" fmla="*/ 39 w 50"/>
                  <a:gd name="T9" fmla="*/ 4 h 52"/>
                  <a:gd name="T10" fmla="*/ 27 w 50"/>
                  <a:gd name="T11" fmla="*/ 0 h 52"/>
                  <a:gd name="T12" fmla="*/ 13 w 50"/>
                  <a:gd name="T13" fmla="*/ 1 h 52"/>
                  <a:gd name="T14" fmla="*/ 4 w 50"/>
                  <a:gd name="T15" fmla="*/ 10 h 52"/>
                  <a:gd name="T16" fmla="*/ 0 w 50"/>
                  <a:gd name="T17" fmla="*/ 22 h 52"/>
                  <a:gd name="T18" fmla="*/ 3 w 50"/>
                  <a:gd name="T19" fmla="*/ 35 h 52"/>
                  <a:gd name="T20" fmla="*/ 10 w 50"/>
                  <a:gd name="T21" fmla="*/ 47 h 52"/>
                  <a:gd name="T22" fmla="*/ 24 w 50"/>
                  <a:gd name="T23" fmla="*/ 52 h 52"/>
                  <a:gd name="T24" fmla="*/ 36 w 50"/>
                  <a:gd name="T25" fmla="*/ 50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52"/>
                  <a:gd name="T41" fmla="*/ 50 w 50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52">
                    <a:moveTo>
                      <a:pt x="36" y="50"/>
                    </a:moveTo>
                    <a:lnTo>
                      <a:pt x="46" y="41"/>
                    </a:lnTo>
                    <a:lnTo>
                      <a:pt x="50" y="29"/>
                    </a:lnTo>
                    <a:lnTo>
                      <a:pt x="47" y="14"/>
                    </a:lnTo>
                    <a:lnTo>
                      <a:pt x="39" y="4"/>
                    </a:lnTo>
                    <a:lnTo>
                      <a:pt x="27" y="0"/>
                    </a:lnTo>
                    <a:lnTo>
                      <a:pt x="13" y="1"/>
                    </a:lnTo>
                    <a:lnTo>
                      <a:pt x="4" y="10"/>
                    </a:lnTo>
                    <a:lnTo>
                      <a:pt x="0" y="22"/>
                    </a:lnTo>
                    <a:lnTo>
                      <a:pt x="3" y="35"/>
                    </a:lnTo>
                    <a:lnTo>
                      <a:pt x="10" y="47"/>
                    </a:lnTo>
                    <a:lnTo>
                      <a:pt x="24" y="52"/>
                    </a:lnTo>
                    <a:lnTo>
                      <a:pt x="36" y="50"/>
                    </a:lnTo>
                    <a:close/>
                  </a:path>
                </a:pathLst>
              </a:custGeom>
              <a:solidFill>
                <a:srgbClr val="D90000"/>
              </a:solidFill>
              <a:ln w="0">
                <a:solidFill>
                  <a:srgbClr val="D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5" name="Freeform 254"/>
              <p:cNvSpPr>
                <a:spLocks/>
              </p:cNvSpPr>
              <p:nvPr/>
            </p:nvSpPr>
            <p:spPr bwMode="auto">
              <a:xfrm>
                <a:off x="3766357" y="3659671"/>
                <a:ext cx="118807" cy="107613"/>
              </a:xfrm>
              <a:custGeom>
                <a:avLst/>
                <a:gdLst>
                  <a:gd name="T0" fmla="*/ 36 w 50"/>
                  <a:gd name="T1" fmla="*/ 50 h 52"/>
                  <a:gd name="T2" fmla="*/ 46 w 50"/>
                  <a:gd name="T3" fmla="*/ 41 h 52"/>
                  <a:gd name="T4" fmla="*/ 50 w 50"/>
                  <a:gd name="T5" fmla="*/ 29 h 52"/>
                  <a:gd name="T6" fmla="*/ 47 w 50"/>
                  <a:gd name="T7" fmla="*/ 14 h 52"/>
                  <a:gd name="T8" fmla="*/ 39 w 50"/>
                  <a:gd name="T9" fmla="*/ 4 h 52"/>
                  <a:gd name="T10" fmla="*/ 27 w 50"/>
                  <a:gd name="T11" fmla="*/ 0 h 52"/>
                  <a:gd name="T12" fmla="*/ 13 w 50"/>
                  <a:gd name="T13" fmla="*/ 1 h 52"/>
                  <a:gd name="T14" fmla="*/ 4 w 50"/>
                  <a:gd name="T15" fmla="*/ 10 h 52"/>
                  <a:gd name="T16" fmla="*/ 0 w 50"/>
                  <a:gd name="T17" fmla="*/ 22 h 52"/>
                  <a:gd name="T18" fmla="*/ 3 w 50"/>
                  <a:gd name="T19" fmla="*/ 35 h 52"/>
                  <a:gd name="T20" fmla="*/ 10 w 50"/>
                  <a:gd name="T21" fmla="*/ 47 h 52"/>
                  <a:gd name="T22" fmla="*/ 24 w 50"/>
                  <a:gd name="T23" fmla="*/ 52 h 52"/>
                  <a:gd name="T24" fmla="*/ 36 w 50"/>
                  <a:gd name="T25" fmla="*/ 50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52"/>
                  <a:gd name="T41" fmla="*/ 50 w 50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52">
                    <a:moveTo>
                      <a:pt x="36" y="50"/>
                    </a:moveTo>
                    <a:lnTo>
                      <a:pt x="46" y="41"/>
                    </a:lnTo>
                    <a:lnTo>
                      <a:pt x="50" y="29"/>
                    </a:lnTo>
                    <a:lnTo>
                      <a:pt x="47" y="14"/>
                    </a:lnTo>
                    <a:lnTo>
                      <a:pt x="39" y="4"/>
                    </a:lnTo>
                    <a:lnTo>
                      <a:pt x="27" y="0"/>
                    </a:lnTo>
                    <a:lnTo>
                      <a:pt x="13" y="1"/>
                    </a:lnTo>
                    <a:lnTo>
                      <a:pt x="4" y="10"/>
                    </a:lnTo>
                    <a:lnTo>
                      <a:pt x="0" y="22"/>
                    </a:lnTo>
                    <a:lnTo>
                      <a:pt x="3" y="35"/>
                    </a:lnTo>
                    <a:lnTo>
                      <a:pt x="10" y="47"/>
                    </a:lnTo>
                    <a:lnTo>
                      <a:pt x="24" y="52"/>
                    </a:lnTo>
                    <a:lnTo>
                      <a:pt x="36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6" name="Line 250"/>
              <p:cNvSpPr>
                <a:spLocks noChangeShapeType="1"/>
              </p:cNvSpPr>
              <p:nvPr/>
            </p:nvSpPr>
            <p:spPr bwMode="auto">
              <a:xfrm flipV="1">
                <a:off x="3272118" y="2573195"/>
                <a:ext cx="356423" cy="18625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7" name="Line 251"/>
              <p:cNvSpPr>
                <a:spLocks noChangeShapeType="1"/>
              </p:cNvSpPr>
              <p:nvPr/>
            </p:nvSpPr>
            <p:spPr bwMode="auto">
              <a:xfrm flipV="1">
                <a:off x="3433696" y="3738311"/>
                <a:ext cx="354046" cy="18625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8" name="Freeform 257"/>
              <p:cNvSpPr>
                <a:spLocks/>
              </p:cNvSpPr>
              <p:nvPr/>
            </p:nvSpPr>
            <p:spPr bwMode="auto">
              <a:xfrm>
                <a:off x="2606795" y="3223011"/>
                <a:ext cx="826901" cy="206948"/>
              </a:xfrm>
              <a:custGeom>
                <a:avLst/>
                <a:gdLst>
                  <a:gd name="T0" fmla="*/ 0 w 348"/>
                  <a:gd name="T1" fmla="*/ 100 h 100"/>
                  <a:gd name="T2" fmla="*/ 348 w 348"/>
                  <a:gd name="T3" fmla="*/ 64 h 100"/>
                  <a:gd name="T4" fmla="*/ 283 w 348"/>
                  <a:gd name="T5" fmla="*/ 0 h 100"/>
                  <a:gd name="T6" fmla="*/ 0 w 348"/>
                  <a:gd name="T7" fmla="*/ 100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8"/>
                  <a:gd name="T13" fmla="*/ 0 h 100"/>
                  <a:gd name="T14" fmla="*/ 348 w 348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8" h="100">
                    <a:moveTo>
                      <a:pt x="0" y="100"/>
                    </a:moveTo>
                    <a:lnTo>
                      <a:pt x="348" y="64"/>
                    </a:lnTo>
                    <a:lnTo>
                      <a:pt x="283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9" name="Freeform 258"/>
              <p:cNvSpPr>
                <a:spLocks/>
              </p:cNvSpPr>
              <p:nvPr/>
            </p:nvSpPr>
            <p:spPr bwMode="auto">
              <a:xfrm>
                <a:off x="3452705" y="3165066"/>
                <a:ext cx="140193" cy="194531"/>
              </a:xfrm>
              <a:custGeom>
                <a:avLst/>
                <a:gdLst>
                  <a:gd name="T0" fmla="*/ 0 w 59"/>
                  <a:gd name="T1" fmla="*/ 94 h 94"/>
                  <a:gd name="T2" fmla="*/ 0 w 59"/>
                  <a:gd name="T3" fmla="*/ 26 h 94"/>
                  <a:gd name="T4" fmla="*/ 59 w 59"/>
                  <a:gd name="T5" fmla="*/ 0 h 94"/>
                  <a:gd name="T6" fmla="*/ 59 w 59"/>
                  <a:gd name="T7" fmla="*/ 67 h 94"/>
                  <a:gd name="T8" fmla="*/ 0 w 59"/>
                  <a:gd name="T9" fmla="*/ 94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94"/>
                  <a:gd name="T17" fmla="*/ 59 w 59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94">
                    <a:moveTo>
                      <a:pt x="0" y="94"/>
                    </a:moveTo>
                    <a:lnTo>
                      <a:pt x="0" y="26"/>
                    </a:lnTo>
                    <a:lnTo>
                      <a:pt x="59" y="0"/>
                    </a:lnTo>
                    <a:lnTo>
                      <a:pt x="59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707070"/>
              </a:solidFill>
              <a:ln w="0">
                <a:solidFill>
                  <a:srgbClr val="70707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0" name="Freeform 259"/>
              <p:cNvSpPr>
                <a:spLocks/>
              </p:cNvSpPr>
              <p:nvPr/>
            </p:nvSpPr>
            <p:spPr bwMode="auto">
              <a:xfrm>
                <a:off x="3592898" y="3167135"/>
                <a:ext cx="95046" cy="188323"/>
              </a:xfrm>
              <a:custGeom>
                <a:avLst/>
                <a:gdLst>
                  <a:gd name="T0" fmla="*/ 40 w 40"/>
                  <a:gd name="T1" fmla="*/ 91 h 91"/>
                  <a:gd name="T2" fmla="*/ 40 w 40"/>
                  <a:gd name="T3" fmla="*/ 25 h 91"/>
                  <a:gd name="T4" fmla="*/ 0 w 40"/>
                  <a:gd name="T5" fmla="*/ 0 h 91"/>
                  <a:gd name="T6" fmla="*/ 0 w 40"/>
                  <a:gd name="T7" fmla="*/ 66 h 91"/>
                  <a:gd name="T8" fmla="*/ 40 w 40"/>
                  <a:gd name="T9" fmla="*/ 9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91"/>
                  <a:gd name="T17" fmla="*/ 40 w 4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91">
                    <a:moveTo>
                      <a:pt x="40" y="91"/>
                    </a:moveTo>
                    <a:lnTo>
                      <a:pt x="40" y="25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4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1" name="Freeform 260"/>
              <p:cNvSpPr>
                <a:spLocks/>
              </p:cNvSpPr>
              <p:nvPr/>
            </p:nvSpPr>
            <p:spPr bwMode="auto">
              <a:xfrm>
                <a:off x="3687944" y="3165066"/>
                <a:ext cx="137817" cy="194531"/>
              </a:xfrm>
              <a:custGeom>
                <a:avLst/>
                <a:gdLst>
                  <a:gd name="T0" fmla="*/ 0 w 58"/>
                  <a:gd name="T1" fmla="*/ 94 h 94"/>
                  <a:gd name="T2" fmla="*/ 0 w 58"/>
                  <a:gd name="T3" fmla="*/ 26 h 94"/>
                  <a:gd name="T4" fmla="*/ 58 w 58"/>
                  <a:gd name="T5" fmla="*/ 0 h 94"/>
                  <a:gd name="T6" fmla="*/ 58 w 58"/>
                  <a:gd name="T7" fmla="*/ 67 h 94"/>
                  <a:gd name="T8" fmla="*/ 0 w 58"/>
                  <a:gd name="T9" fmla="*/ 94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94"/>
                  <a:gd name="T17" fmla="*/ 58 w 58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94">
                    <a:moveTo>
                      <a:pt x="0" y="94"/>
                    </a:moveTo>
                    <a:lnTo>
                      <a:pt x="0" y="26"/>
                    </a:lnTo>
                    <a:lnTo>
                      <a:pt x="58" y="0"/>
                    </a:lnTo>
                    <a:lnTo>
                      <a:pt x="58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707070"/>
              </a:solidFill>
              <a:ln w="0">
                <a:solidFill>
                  <a:srgbClr val="70707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2" name="Freeform 261"/>
              <p:cNvSpPr>
                <a:spLocks/>
              </p:cNvSpPr>
              <p:nvPr/>
            </p:nvSpPr>
            <p:spPr bwMode="auto">
              <a:xfrm>
                <a:off x="3322017" y="3096773"/>
                <a:ext cx="503744" cy="122099"/>
              </a:xfrm>
              <a:custGeom>
                <a:avLst/>
                <a:gdLst>
                  <a:gd name="T0" fmla="*/ 58 w 212"/>
                  <a:gd name="T1" fmla="*/ 4 h 59"/>
                  <a:gd name="T2" fmla="*/ 0 w 212"/>
                  <a:gd name="T3" fmla="*/ 31 h 59"/>
                  <a:gd name="T4" fmla="*/ 55 w 212"/>
                  <a:gd name="T5" fmla="*/ 58 h 59"/>
                  <a:gd name="T6" fmla="*/ 112 w 212"/>
                  <a:gd name="T7" fmla="*/ 31 h 59"/>
                  <a:gd name="T8" fmla="*/ 154 w 212"/>
                  <a:gd name="T9" fmla="*/ 59 h 59"/>
                  <a:gd name="T10" fmla="*/ 212 w 212"/>
                  <a:gd name="T11" fmla="*/ 31 h 59"/>
                  <a:gd name="T12" fmla="*/ 157 w 212"/>
                  <a:gd name="T13" fmla="*/ 0 h 59"/>
                  <a:gd name="T14" fmla="*/ 102 w 212"/>
                  <a:gd name="T15" fmla="*/ 25 h 59"/>
                  <a:gd name="T16" fmla="*/ 58 w 212"/>
                  <a:gd name="T17" fmla="*/ 4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59"/>
                  <a:gd name="T29" fmla="*/ 212 w 212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59">
                    <a:moveTo>
                      <a:pt x="58" y="4"/>
                    </a:moveTo>
                    <a:lnTo>
                      <a:pt x="0" y="31"/>
                    </a:lnTo>
                    <a:lnTo>
                      <a:pt x="55" y="58"/>
                    </a:lnTo>
                    <a:lnTo>
                      <a:pt x="112" y="31"/>
                    </a:lnTo>
                    <a:lnTo>
                      <a:pt x="154" y="59"/>
                    </a:lnTo>
                    <a:lnTo>
                      <a:pt x="212" y="31"/>
                    </a:lnTo>
                    <a:lnTo>
                      <a:pt x="157" y="0"/>
                    </a:lnTo>
                    <a:lnTo>
                      <a:pt x="102" y="25"/>
                    </a:lnTo>
                    <a:lnTo>
                      <a:pt x="58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3" name="Freeform 262"/>
              <p:cNvSpPr>
                <a:spLocks/>
              </p:cNvSpPr>
              <p:nvPr/>
            </p:nvSpPr>
            <p:spPr bwMode="auto">
              <a:xfrm>
                <a:off x="3322017" y="3096773"/>
                <a:ext cx="503744" cy="122099"/>
              </a:xfrm>
              <a:custGeom>
                <a:avLst/>
                <a:gdLst>
                  <a:gd name="T0" fmla="*/ 58 w 212"/>
                  <a:gd name="T1" fmla="*/ 4 h 59"/>
                  <a:gd name="T2" fmla="*/ 0 w 212"/>
                  <a:gd name="T3" fmla="*/ 31 h 59"/>
                  <a:gd name="T4" fmla="*/ 55 w 212"/>
                  <a:gd name="T5" fmla="*/ 58 h 59"/>
                  <a:gd name="T6" fmla="*/ 112 w 212"/>
                  <a:gd name="T7" fmla="*/ 31 h 59"/>
                  <a:gd name="T8" fmla="*/ 154 w 212"/>
                  <a:gd name="T9" fmla="*/ 59 h 59"/>
                  <a:gd name="T10" fmla="*/ 212 w 212"/>
                  <a:gd name="T11" fmla="*/ 31 h 59"/>
                  <a:gd name="T12" fmla="*/ 157 w 212"/>
                  <a:gd name="T13" fmla="*/ 0 h 59"/>
                  <a:gd name="T14" fmla="*/ 102 w 212"/>
                  <a:gd name="T15" fmla="*/ 25 h 59"/>
                  <a:gd name="T16" fmla="*/ 58 w 212"/>
                  <a:gd name="T17" fmla="*/ 4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59"/>
                  <a:gd name="T29" fmla="*/ 212 w 212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59">
                    <a:moveTo>
                      <a:pt x="58" y="4"/>
                    </a:moveTo>
                    <a:lnTo>
                      <a:pt x="0" y="31"/>
                    </a:lnTo>
                    <a:lnTo>
                      <a:pt x="55" y="58"/>
                    </a:lnTo>
                    <a:lnTo>
                      <a:pt x="112" y="31"/>
                    </a:lnTo>
                    <a:lnTo>
                      <a:pt x="154" y="59"/>
                    </a:lnTo>
                    <a:lnTo>
                      <a:pt x="212" y="31"/>
                    </a:lnTo>
                    <a:lnTo>
                      <a:pt x="157" y="0"/>
                    </a:lnTo>
                    <a:lnTo>
                      <a:pt x="102" y="25"/>
                    </a:lnTo>
                    <a:lnTo>
                      <a:pt x="58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>
                <a:off x="3070145" y="3165066"/>
                <a:ext cx="140193" cy="194531"/>
              </a:xfrm>
              <a:custGeom>
                <a:avLst/>
                <a:gdLst>
                  <a:gd name="T0" fmla="*/ 59 w 59"/>
                  <a:gd name="T1" fmla="*/ 94 h 94"/>
                  <a:gd name="T2" fmla="*/ 59 w 59"/>
                  <a:gd name="T3" fmla="*/ 26 h 94"/>
                  <a:gd name="T4" fmla="*/ 0 w 59"/>
                  <a:gd name="T5" fmla="*/ 0 h 94"/>
                  <a:gd name="T6" fmla="*/ 0 w 59"/>
                  <a:gd name="T7" fmla="*/ 67 h 94"/>
                  <a:gd name="T8" fmla="*/ 59 w 59"/>
                  <a:gd name="T9" fmla="*/ 94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94"/>
                  <a:gd name="T17" fmla="*/ 59 w 59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94">
                    <a:moveTo>
                      <a:pt x="59" y="94"/>
                    </a:moveTo>
                    <a:lnTo>
                      <a:pt x="59" y="26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59" y="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5" name="Freeform 264"/>
              <p:cNvSpPr>
                <a:spLocks/>
              </p:cNvSpPr>
              <p:nvPr/>
            </p:nvSpPr>
            <p:spPr bwMode="auto">
              <a:xfrm>
                <a:off x="3210338" y="3165066"/>
                <a:ext cx="133064" cy="194531"/>
              </a:xfrm>
              <a:custGeom>
                <a:avLst/>
                <a:gdLst>
                  <a:gd name="T0" fmla="*/ 0 w 56"/>
                  <a:gd name="T1" fmla="*/ 94 h 94"/>
                  <a:gd name="T2" fmla="*/ 0 w 56"/>
                  <a:gd name="T3" fmla="*/ 26 h 94"/>
                  <a:gd name="T4" fmla="*/ 56 w 56"/>
                  <a:gd name="T5" fmla="*/ 0 h 94"/>
                  <a:gd name="T6" fmla="*/ 56 w 56"/>
                  <a:gd name="T7" fmla="*/ 67 h 94"/>
                  <a:gd name="T8" fmla="*/ 0 w 56"/>
                  <a:gd name="T9" fmla="*/ 94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4"/>
                  <a:gd name="T17" fmla="*/ 56 w 56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4">
                    <a:moveTo>
                      <a:pt x="0" y="94"/>
                    </a:moveTo>
                    <a:lnTo>
                      <a:pt x="0" y="26"/>
                    </a:lnTo>
                    <a:lnTo>
                      <a:pt x="56" y="0"/>
                    </a:lnTo>
                    <a:lnTo>
                      <a:pt x="56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707070"/>
              </a:solidFill>
              <a:ln w="0">
                <a:solidFill>
                  <a:srgbClr val="70707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6" name="Freeform 265"/>
              <p:cNvSpPr>
                <a:spLocks/>
              </p:cNvSpPr>
              <p:nvPr/>
            </p:nvSpPr>
            <p:spPr bwMode="auto">
              <a:xfrm>
                <a:off x="3074897" y="3096773"/>
                <a:ext cx="503744" cy="122099"/>
              </a:xfrm>
              <a:custGeom>
                <a:avLst/>
                <a:gdLst>
                  <a:gd name="T0" fmla="*/ 60 w 212"/>
                  <a:gd name="T1" fmla="*/ 4 h 59"/>
                  <a:gd name="T2" fmla="*/ 0 w 212"/>
                  <a:gd name="T3" fmla="*/ 31 h 59"/>
                  <a:gd name="T4" fmla="*/ 55 w 212"/>
                  <a:gd name="T5" fmla="*/ 58 h 59"/>
                  <a:gd name="T6" fmla="*/ 112 w 212"/>
                  <a:gd name="T7" fmla="*/ 31 h 59"/>
                  <a:gd name="T8" fmla="*/ 155 w 212"/>
                  <a:gd name="T9" fmla="*/ 59 h 59"/>
                  <a:gd name="T10" fmla="*/ 212 w 212"/>
                  <a:gd name="T11" fmla="*/ 31 h 59"/>
                  <a:gd name="T12" fmla="*/ 156 w 212"/>
                  <a:gd name="T13" fmla="*/ 0 h 59"/>
                  <a:gd name="T14" fmla="*/ 103 w 212"/>
                  <a:gd name="T15" fmla="*/ 25 h 59"/>
                  <a:gd name="T16" fmla="*/ 60 w 212"/>
                  <a:gd name="T17" fmla="*/ 4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59"/>
                  <a:gd name="T29" fmla="*/ 212 w 212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59">
                    <a:moveTo>
                      <a:pt x="60" y="4"/>
                    </a:moveTo>
                    <a:lnTo>
                      <a:pt x="0" y="31"/>
                    </a:lnTo>
                    <a:lnTo>
                      <a:pt x="55" y="58"/>
                    </a:lnTo>
                    <a:lnTo>
                      <a:pt x="112" y="31"/>
                    </a:lnTo>
                    <a:lnTo>
                      <a:pt x="155" y="59"/>
                    </a:lnTo>
                    <a:lnTo>
                      <a:pt x="212" y="31"/>
                    </a:lnTo>
                    <a:lnTo>
                      <a:pt x="156" y="0"/>
                    </a:lnTo>
                    <a:lnTo>
                      <a:pt x="103" y="25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7" name="Freeform 266"/>
              <p:cNvSpPr>
                <a:spLocks/>
              </p:cNvSpPr>
              <p:nvPr/>
            </p:nvSpPr>
            <p:spPr bwMode="auto">
              <a:xfrm>
                <a:off x="3074897" y="3096773"/>
                <a:ext cx="503744" cy="122099"/>
              </a:xfrm>
              <a:custGeom>
                <a:avLst/>
                <a:gdLst>
                  <a:gd name="T0" fmla="*/ 60 w 212"/>
                  <a:gd name="T1" fmla="*/ 4 h 59"/>
                  <a:gd name="T2" fmla="*/ 0 w 212"/>
                  <a:gd name="T3" fmla="*/ 31 h 59"/>
                  <a:gd name="T4" fmla="*/ 55 w 212"/>
                  <a:gd name="T5" fmla="*/ 58 h 59"/>
                  <a:gd name="T6" fmla="*/ 112 w 212"/>
                  <a:gd name="T7" fmla="*/ 31 h 59"/>
                  <a:gd name="T8" fmla="*/ 155 w 212"/>
                  <a:gd name="T9" fmla="*/ 59 h 59"/>
                  <a:gd name="T10" fmla="*/ 212 w 212"/>
                  <a:gd name="T11" fmla="*/ 31 h 59"/>
                  <a:gd name="T12" fmla="*/ 156 w 212"/>
                  <a:gd name="T13" fmla="*/ 0 h 59"/>
                  <a:gd name="T14" fmla="*/ 103 w 212"/>
                  <a:gd name="T15" fmla="*/ 25 h 59"/>
                  <a:gd name="T16" fmla="*/ 60 w 212"/>
                  <a:gd name="T17" fmla="*/ 4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59"/>
                  <a:gd name="T29" fmla="*/ 212 w 212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59">
                    <a:moveTo>
                      <a:pt x="60" y="4"/>
                    </a:moveTo>
                    <a:lnTo>
                      <a:pt x="0" y="31"/>
                    </a:lnTo>
                    <a:lnTo>
                      <a:pt x="55" y="58"/>
                    </a:lnTo>
                    <a:lnTo>
                      <a:pt x="112" y="31"/>
                    </a:lnTo>
                    <a:lnTo>
                      <a:pt x="155" y="59"/>
                    </a:lnTo>
                    <a:lnTo>
                      <a:pt x="212" y="31"/>
                    </a:lnTo>
                    <a:lnTo>
                      <a:pt x="156" y="0"/>
                    </a:lnTo>
                    <a:lnTo>
                      <a:pt x="103" y="25"/>
                    </a:lnTo>
                    <a:lnTo>
                      <a:pt x="60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8" name="Freeform 267"/>
              <p:cNvSpPr>
                <a:spLocks/>
              </p:cNvSpPr>
              <p:nvPr/>
            </p:nvSpPr>
            <p:spPr bwMode="auto">
              <a:xfrm>
                <a:off x="3329145" y="3173343"/>
                <a:ext cx="137817" cy="194531"/>
              </a:xfrm>
              <a:custGeom>
                <a:avLst/>
                <a:gdLst>
                  <a:gd name="T0" fmla="*/ 58 w 58"/>
                  <a:gd name="T1" fmla="*/ 94 h 94"/>
                  <a:gd name="T2" fmla="*/ 58 w 58"/>
                  <a:gd name="T3" fmla="*/ 28 h 94"/>
                  <a:gd name="T4" fmla="*/ 0 w 58"/>
                  <a:gd name="T5" fmla="*/ 0 h 94"/>
                  <a:gd name="T6" fmla="*/ 0 w 58"/>
                  <a:gd name="T7" fmla="*/ 67 h 94"/>
                  <a:gd name="T8" fmla="*/ 58 w 58"/>
                  <a:gd name="T9" fmla="*/ 94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94"/>
                  <a:gd name="T17" fmla="*/ 58 w 58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94">
                    <a:moveTo>
                      <a:pt x="58" y="94"/>
                    </a:moveTo>
                    <a:lnTo>
                      <a:pt x="58" y="28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58" y="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9" name="Freeform 268"/>
              <p:cNvSpPr>
                <a:spLocks/>
              </p:cNvSpPr>
              <p:nvPr/>
            </p:nvSpPr>
            <p:spPr bwMode="auto">
              <a:xfrm>
                <a:off x="3419439" y="3674157"/>
                <a:ext cx="449093" cy="287657"/>
              </a:xfrm>
              <a:custGeom>
                <a:avLst/>
                <a:gdLst>
                  <a:gd name="T0" fmla="*/ 32 w 189"/>
                  <a:gd name="T1" fmla="*/ 139 h 139"/>
                  <a:gd name="T2" fmla="*/ 189 w 189"/>
                  <a:gd name="T3" fmla="*/ 43 h 139"/>
                  <a:gd name="T4" fmla="*/ 189 w 189"/>
                  <a:gd name="T5" fmla="*/ 27 h 139"/>
                  <a:gd name="T6" fmla="*/ 186 w 189"/>
                  <a:gd name="T7" fmla="*/ 15 h 139"/>
                  <a:gd name="T8" fmla="*/ 180 w 189"/>
                  <a:gd name="T9" fmla="*/ 7 h 139"/>
                  <a:gd name="T10" fmla="*/ 174 w 189"/>
                  <a:gd name="T11" fmla="*/ 3 h 139"/>
                  <a:gd name="T12" fmla="*/ 168 w 189"/>
                  <a:gd name="T13" fmla="*/ 1 h 139"/>
                  <a:gd name="T14" fmla="*/ 162 w 189"/>
                  <a:gd name="T15" fmla="*/ 0 h 139"/>
                  <a:gd name="T16" fmla="*/ 158 w 189"/>
                  <a:gd name="T17" fmla="*/ 0 h 139"/>
                  <a:gd name="T18" fmla="*/ 156 w 189"/>
                  <a:gd name="T19" fmla="*/ 1 h 139"/>
                  <a:gd name="T20" fmla="*/ 0 w 189"/>
                  <a:gd name="T21" fmla="*/ 96 h 139"/>
                  <a:gd name="T22" fmla="*/ 1 w 189"/>
                  <a:gd name="T23" fmla="*/ 94 h 139"/>
                  <a:gd name="T24" fmla="*/ 6 w 189"/>
                  <a:gd name="T25" fmla="*/ 93 h 139"/>
                  <a:gd name="T26" fmla="*/ 11 w 189"/>
                  <a:gd name="T27" fmla="*/ 91 h 139"/>
                  <a:gd name="T28" fmla="*/ 17 w 189"/>
                  <a:gd name="T29" fmla="*/ 90 h 139"/>
                  <a:gd name="T30" fmla="*/ 23 w 189"/>
                  <a:gd name="T31" fmla="*/ 91 h 139"/>
                  <a:gd name="T32" fmla="*/ 29 w 189"/>
                  <a:gd name="T33" fmla="*/ 96 h 139"/>
                  <a:gd name="T34" fmla="*/ 34 w 189"/>
                  <a:gd name="T35" fmla="*/ 105 h 139"/>
                  <a:gd name="T36" fmla="*/ 34 w 189"/>
                  <a:gd name="T37" fmla="*/ 118 h 139"/>
                  <a:gd name="T38" fmla="*/ 32 w 189"/>
                  <a:gd name="T39" fmla="*/ 139 h 1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9"/>
                  <a:gd name="T61" fmla="*/ 0 h 139"/>
                  <a:gd name="T62" fmla="*/ 189 w 189"/>
                  <a:gd name="T63" fmla="*/ 139 h 1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9" h="139">
                    <a:moveTo>
                      <a:pt x="32" y="139"/>
                    </a:moveTo>
                    <a:lnTo>
                      <a:pt x="189" y="43"/>
                    </a:lnTo>
                    <a:lnTo>
                      <a:pt x="189" y="27"/>
                    </a:lnTo>
                    <a:lnTo>
                      <a:pt x="186" y="15"/>
                    </a:lnTo>
                    <a:lnTo>
                      <a:pt x="180" y="7"/>
                    </a:lnTo>
                    <a:lnTo>
                      <a:pt x="174" y="3"/>
                    </a:lnTo>
                    <a:lnTo>
                      <a:pt x="168" y="1"/>
                    </a:lnTo>
                    <a:lnTo>
                      <a:pt x="162" y="0"/>
                    </a:lnTo>
                    <a:lnTo>
                      <a:pt x="158" y="0"/>
                    </a:lnTo>
                    <a:lnTo>
                      <a:pt x="156" y="1"/>
                    </a:lnTo>
                    <a:lnTo>
                      <a:pt x="0" y="96"/>
                    </a:lnTo>
                    <a:lnTo>
                      <a:pt x="1" y="94"/>
                    </a:lnTo>
                    <a:lnTo>
                      <a:pt x="6" y="93"/>
                    </a:lnTo>
                    <a:lnTo>
                      <a:pt x="11" y="91"/>
                    </a:lnTo>
                    <a:lnTo>
                      <a:pt x="17" y="90"/>
                    </a:lnTo>
                    <a:lnTo>
                      <a:pt x="23" y="91"/>
                    </a:lnTo>
                    <a:lnTo>
                      <a:pt x="29" y="96"/>
                    </a:lnTo>
                    <a:lnTo>
                      <a:pt x="34" y="105"/>
                    </a:lnTo>
                    <a:lnTo>
                      <a:pt x="34" y="118"/>
                    </a:lnTo>
                    <a:lnTo>
                      <a:pt x="32" y="13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0" name="Freeform 269"/>
              <p:cNvSpPr>
                <a:spLocks/>
              </p:cNvSpPr>
              <p:nvPr/>
            </p:nvSpPr>
            <p:spPr bwMode="auto">
              <a:xfrm>
                <a:off x="3419439" y="3674157"/>
                <a:ext cx="449093" cy="287657"/>
              </a:xfrm>
              <a:custGeom>
                <a:avLst/>
                <a:gdLst>
                  <a:gd name="T0" fmla="*/ 32 w 189"/>
                  <a:gd name="T1" fmla="*/ 139 h 139"/>
                  <a:gd name="T2" fmla="*/ 189 w 189"/>
                  <a:gd name="T3" fmla="*/ 43 h 139"/>
                  <a:gd name="T4" fmla="*/ 189 w 189"/>
                  <a:gd name="T5" fmla="*/ 27 h 139"/>
                  <a:gd name="T6" fmla="*/ 186 w 189"/>
                  <a:gd name="T7" fmla="*/ 15 h 139"/>
                  <a:gd name="T8" fmla="*/ 180 w 189"/>
                  <a:gd name="T9" fmla="*/ 7 h 139"/>
                  <a:gd name="T10" fmla="*/ 174 w 189"/>
                  <a:gd name="T11" fmla="*/ 3 h 139"/>
                  <a:gd name="T12" fmla="*/ 168 w 189"/>
                  <a:gd name="T13" fmla="*/ 1 h 139"/>
                  <a:gd name="T14" fmla="*/ 162 w 189"/>
                  <a:gd name="T15" fmla="*/ 0 h 139"/>
                  <a:gd name="T16" fmla="*/ 158 w 189"/>
                  <a:gd name="T17" fmla="*/ 0 h 139"/>
                  <a:gd name="T18" fmla="*/ 156 w 189"/>
                  <a:gd name="T19" fmla="*/ 1 h 139"/>
                  <a:gd name="T20" fmla="*/ 0 w 189"/>
                  <a:gd name="T21" fmla="*/ 96 h 139"/>
                  <a:gd name="T22" fmla="*/ 1 w 189"/>
                  <a:gd name="T23" fmla="*/ 94 h 139"/>
                  <a:gd name="T24" fmla="*/ 6 w 189"/>
                  <a:gd name="T25" fmla="*/ 93 h 139"/>
                  <a:gd name="T26" fmla="*/ 11 w 189"/>
                  <a:gd name="T27" fmla="*/ 91 h 139"/>
                  <a:gd name="T28" fmla="*/ 17 w 189"/>
                  <a:gd name="T29" fmla="*/ 90 h 139"/>
                  <a:gd name="T30" fmla="*/ 23 w 189"/>
                  <a:gd name="T31" fmla="*/ 91 h 139"/>
                  <a:gd name="T32" fmla="*/ 29 w 189"/>
                  <a:gd name="T33" fmla="*/ 96 h 139"/>
                  <a:gd name="T34" fmla="*/ 34 w 189"/>
                  <a:gd name="T35" fmla="*/ 105 h 139"/>
                  <a:gd name="T36" fmla="*/ 34 w 189"/>
                  <a:gd name="T37" fmla="*/ 118 h 139"/>
                  <a:gd name="T38" fmla="*/ 32 w 189"/>
                  <a:gd name="T39" fmla="*/ 139 h 1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9"/>
                  <a:gd name="T61" fmla="*/ 0 h 139"/>
                  <a:gd name="T62" fmla="*/ 189 w 189"/>
                  <a:gd name="T63" fmla="*/ 139 h 1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9" h="139">
                    <a:moveTo>
                      <a:pt x="32" y="139"/>
                    </a:moveTo>
                    <a:lnTo>
                      <a:pt x="189" y="43"/>
                    </a:lnTo>
                    <a:lnTo>
                      <a:pt x="189" y="27"/>
                    </a:lnTo>
                    <a:lnTo>
                      <a:pt x="186" y="15"/>
                    </a:lnTo>
                    <a:lnTo>
                      <a:pt x="180" y="7"/>
                    </a:lnTo>
                    <a:lnTo>
                      <a:pt x="174" y="3"/>
                    </a:lnTo>
                    <a:lnTo>
                      <a:pt x="168" y="1"/>
                    </a:lnTo>
                    <a:lnTo>
                      <a:pt x="162" y="0"/>
                    </a:lnTo>
                    <a:lnTo>
                      <a:pt x="158" y="0"/>
                    </a:lnTo>
                    <a:lnTo>
                      <a:pt x="156" y="1"/>
                    </a:lnTo>
                    <a:lnTo>
                      <a:pt x="0" y="96"/>
                    </a:lnTo>
                    <a:lnTo>
                      <a:pt x="1" y="94"/>
                    </a:lnTo>
                    <a:lnTo>
                      <a:pt x="6" y="93"/>
                    </a:lnTo>
                    <a:lnTo>
                      <a:pt x="11" y="91"/>
                    </a:lnTo>
                    <a:lnTo>
                      <a:pt x="17" y="90"/>
                    </a:lnTo>
                    <a:lnTo>
                      <a:pt x="23" y="91"/>
                    </a:lnTo>
                    <a:lnTo>
                      <a:pt x="29" y="96"/>
                    </a:lnTo>
                    <a:lnTo>
                      <a:pt x="34" y="105"/>
                    </a:lnTo>
                    <a:lnTo>
                      <a:pt x="34" y="118"/>
                    </a:lnTo>
                    <a:lnTo>
                      <a:pt x="32" y="1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1" name="Freeform 270"/>
              <p:cNvSpPr>
                <a:spLocks/>
              </p:cNvSpPr>
              <p:nvPr/>
            </p:nvSpPr>
            <p:spPr bwMode="auto">
              <a:xfrm>
                <a:off x="3428944" y="3676226"/>
                <a:ext cx="437212" cy="275240"/>
              </a:xfrm>
              <a:custGeom>
                <a:avLst/>
                <a:gdLst>
                  <a:gd name="T0" fmla="*/ 154 w 184"/>
                  <a:gd name="T1" fmla="*/ 0 h 133"/>
                  <a:gd name="T2" fmla="*/ 155 w 184"/>
                  <a:gd name="T3" fmla="*/ 0 h 133"/>
                  <a:gd name="T4" fmla="*/ 161 w 184"/>
                  <a:gd name="T5" fmla="*/ 0 h 133"/>
                  <a:gd name="T6" fmla="*/ 167 w 184"/>
                  <a:gd name="T7" fmla="*/ 2 h 133"/>
                  <a:gd name="T8" fmla="*/ 173 w 184"/>
                  <a:gd name="T9" fmla="*/ 5 h 133"/>
                  <a:gd name="T10" fmla="*/ 179 w 184"/>
                  <a:gd name="T11" fmla="*/ 12 h 133"/>
                  <a:gd name="T12" fmla="*/ 184 w 184"/>
                  <a:gd name="T13" fmla="*/ 23 h 133"/>
                  <a:gd name="T14" fmla="*/ 184 w 184"/>
                  <a:gd name="T15" fmla="*/ 39 h 133"/>
                  <a:gd name="T16" fmla="*/ 28 w 184"/>
                  <a:gd name="T17" fmla="*/ 133 h 133"/>
                  <a:gd name="T18" fmla="*/ 31 w 184"/>
                  <a:gd name="T19" fmla="*/ 115 h 133"/>
                  <a:gd name="T20" fmla="*/ 30 w 184"/>
                  <a:gd name="T21" fmla="*/ 104 h 133"/>
                  <a:gd name="T22" fmla="*/ 27 w 184"/>
                  <a:gd name="T23" fmla="*/ 96 h 133"/>
                  <a:gd name="T24" fmla="*/ 22 w 184"/>
                  <a:gd name="T25" fmla="*/ 92 h 133"/>
                  <a:gd name="T26" fmla="*/ 16 w 184"/>
                  <a:gd name="T27" fmla="*/ 90 h 133"/>
                  <a:gd name="T28" fmla="*/ 10 w 184"/>
                  <a:gd name="T29" fmla="*/ 90 h 133"/>
                  <a:gd name="T30" fmla="*/ 5 w 184"/>
                  <a:gd name="T31" fmla="*/ 92 h 133"/>
                  <a:gd name="T32" fmla="*/ 2 w 184"/>
                  <a:gd name="T33" fmla="*/ 93 h 133"/>
                  <a:gd name="T34" fmla="*/ 0 w 184"/>
                  <a:gd name="T35" fmla="*/ 93 h 133"/>
                  <a:gd name="T36" fmla="*/ 154 w 184"/>
                  <a:gd name="T37" fmla="*/ 0 h 1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4"/>
                  <a:gd name="T58" fmla="*/ 0 h 133"/>
                  <a:gd name="T59" fmla="*/ 184 w 184"/>
                  <a:gd name="T60" fmla="*/ 133 h 1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4" h="133">
                    <a:moveTo>
                      <a:pt x="154" y="0"/>
                    </a:moveTo>
                    <a:lnTo>
                      <a:pt x="155" y="0"/>
                    </a:lnTo>
                    <a:lnTo>
                      <a:pt x="161" y="0"/>
                    </a:lnTo>
                    <a:lnTo>
                      <a:pt x="167" y="2"/>
                    </a:lnTo>
                    <a:lnTo>
                      <a:pt x="173" y="5"/>
                    </a:lnTo>
                    <a:lnTo>
                      <a:pt x="179" y="12"/>
                    </a:lnTo>
                    <a:lnTo>
                      <a:pt x="184" y="23"/>
                    </a:lnTo>
                    <a:lnTo>
                      <a:pt x="184" y="39"/>
                    </a:lnTo>
                    <a:lnTo>
                      <a:pt x="28" y="133"/>
                    </a:lnTo>
                    <a:lnTo>
                      <a:pt x="31" y="115"/>
                    </a:lnTo>
                    <a:lnTo>
                      <a:pt x="30" y="104"/>
                    </a:lnTo>
                    <a:lnTo>
                      <a:pt x="27" y="96"/>
                    </a:lnTo>
                    <a:lnTo>
                      <a:pt x="22" y="92"/>
                    </a:lnTo>
                    <a:lnTo>
                      <a:pt x="16" y="90"/>
                    </a:lnTo>
                    <a:lnTo>
                      <a:pt x="10" y="90"/>
                    </a:lnTo>
                    <a:lnTo>
                      <a:pt x="5" y="92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2" name="Freeform 271"/>
              <p:cNvSpPr>
                <a:spLocks/>
              </p:cNvSpPr>
              <p:nvPr/>
            </p:nvSpPr>
            <p:spPr bwMode="auto">
              <a:xfrm>
                <a:off x="3440824" y="3676226"/>
                <a:ext cx="420579" cy="266963"/>
              </a:xfrm>
              <a:custGeom>
                <a:avLst/>
                <a:gdLst>
                  <a:gd name="T0" fmla="*/ 150 w 177"/>
                  <a:gd name="T1" fmla="*/ 0 h 129"/>
                  <a:gd name="T2" fmla="*/ 152 w 177"/>
                  <a:gd name="T3" fmla="*/ 0 h 129"/>
                  <a:gd name="T4" fmla="*/ 156 w 177"/>
                  <a:gd name="T5" fmla="*/ 0 h 129"/>
                  <a:gd name="T6" fmla="*/ 162 w 177"/>
                  <a:gd name="T7" fmla="*/ 2 h 129"/>
                  <a:gd name="T8" fmla="*/ 168 w 177"/>
                  <a:gd name="T9" fmla="*/ 6 h 129"/>
                  <a:gd name="T10" fmla="*/ 174 w 177"/>
                  <a:gd name="T11" fmla="*/ 12 h 129"/>
                  <a:gd name="T12" fmla="*/ 177 w 177"/>
                  <a:gd name="T13" fmla="*/ 21 h 129"/>
                  <a:gd name="T14" fmla="*/ 177 w 177"/>
                  <a:gd name="T15" fmla="*/ 36 h 129"/>
                  <a:gd name="T16" fmla="*/ 25 w 177"/>
                  <a:gd name="T17" fmla="*/ 129 h 129"/>
                  <a:gd name="T18" fmla="*/ 26 w 177"/>
                  <a:gd name="T19" fmla="*/ 112 h 129"/>
                  <a:gd name="T20" fmla="*/ 25 w 177"/>
                  <a:gd name="T21" fmla="*/ 102 h 129"/>
                  <a:gd name="T22" fmla="*/ 22 w 177"/>
                  <a:gd name="T23" fmla="*/ 95 h 129"/>
                  <a:gd name="T24" fmla="*/ 16 w 177"/>
                  <a:gd name="T25" fmla="*/ 92 h 129"/>
                  <a:gd name="T26" fmla="*/ 10 w 177"/>
                  <a:gd name="T27" fmla="*/ 90 h 129"/>
                  <a:gd name="T28" fmla="*/ 4 w 177"/>
                  <a:gd name="T29" fmla="*/ 92 h 129"/>
                  <a:gd name="T30" fmla="*/ 1 w 177"/>
                  <a:gd name="T31" fmla="*/ 93 h 129"/>
                  <a:gd name="T32" fmla="*/ 0 w 177"/>
                  <a:gd name="T33" fmla="*/ 93 h 129"/>
                  <a:gd name="T34" fmla="*/ 150 w 177"/>
                  <a:gd name="T35" fmla="*/ 0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7"/>
                  <a:gd name="T55" fmla="*/ 0 h 129"/>
                  <a:gd name="T56" fmla="*/ 177 w 17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7" h="129">
                    <a:moveTo>
                      <a:pt x="150" y="0"/>
                    </a:moveTo>
                    <a:lnTo>
                      <a:pt x="152" y="0"/>
                    </a:lnTo>
                    <a:lnTo>
                      <a:pt x="156" y="0"/>
                    </a:lnTo>
                    <a:lnTo>
                      <a:pt x="162" y="2"/>
                    </a:lnTo>
                    <a:lnTo>
                      <a:pt x="168" y="6"/>
                    </a:lnTo>
                    <a:lnTo>
                      <a:pt x="174" y="12"/>
                    </a:lnTo>
                    <a:lnTo>
                      <a:pt x="177" y="21"/>
                    </a:lnTo>
                    <a:lnTo>
                      <a:pt x="177" y="36"/>
                    </a:lnTo>
                    <a:lnTo>
                      <a:pt x="25" y="129"/>
                    </a:lnTo>
                    <a:lnTo>
                      <a:pt x="26" y="112"/>
                    </a:lnTo>
                    <a:lnTo>
                      <a:pt x="25" y="102"/>
                    </a:lnTo>
                    <a:lnTo>
                      <a:pt x="22" y="95"/>
                    </a:lnTo>
                    <a:lnTo>
                      <a:pt x="16" y="92"/>
                    </a:lnTo>
                    <a:lnTo>
                      <a:pt x="10" y="90"/>
                    </a:lnTo>
                    <a:lnTo>
                      <a:pt x="4" y="92"/>
                    </a:lnTo>
                    <a:lnTo>
                      <a:pt x="1" y="93"/>
                    </a:lnTo>
                    <a:lnTo>
                      <a:pt x="0" y="93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3" name="Freeform 272"/>
              <p:cNvSpPr>
                <a:spLocks/>
              </p:cNvSpPr>
              <p:nvPr/>
            </p:nvSpPr>
            <p:spPr bwMode="auto">
              <a:xfrm>
                <a:off x="3450329" y="3676226"/>
                <a:ext cx="411074" cy="256615"/>
              </a:xfrm>
              <a:custGeom>
                <a:avLst/>
                <a:gdLst>
                  <a:gd name="T0" fmla="*/ 148 w 173"/>
                  <a:gd name="T1" fmla="*/ 0 h 124"/>
                  <a:gd name="T2" fmla="*/ 151 w 173"/>
                  <a:gd name="T3" fmla="*/ 0 h 124"/>
                  <a:gd name="T4" fmla="*/ 155 w 173"/>
                  <a:gd name="T5" fmla="*/ 2 h 124"/>
                  <a:gd name="T6" fmla="*/ 161 w 173"/>
                  <a:gd name="T7" fmla="*/ 5 h 124"/>
                  <a:gd name="T8" fmla="*/ 169 w 173"/>
                  <a:gd name="T9" fmla="*/ 9 h 124"/>
                  <a:gd name="T10" fmla="*/ 172 w 173"/>
                  <a:gd name="T11" fmla="*/ 20 h 124"/>
                  <a:gd name="T12" fmla="*/ 173 w 173"/>
                  <a:gd name="T13" fmla="*/ 33 h 124"/>
                  <a:gd name="T14" fmla="*/ 22 w 173"/>
                  <a:gd name="T15" fmla="*/ 124 h 124"/>
                  <a:gd name="T16" fmla="*/ 24 w 173"/>
                  <a:gd name="T17" fmla="*/ 110 h 124"/>
                  <a:gd name="T18" fmla="*/ 21 w 173"/>
                  <a:gd name="T19" fmla="*/ 101 h 124"/>
                  <a:gd name="T20" fmla="*/ 16 w 173"/>
                  <a:gd name="T21" fmla="*/ 95 h 124"/>
                  <a:gd name="T22" fmla="*/ 10 w 173"/>
                  <a:gd name="T23" fmla="*/ 92 h 124"/>
                  <a:gd name="T24" fmla="*/ 6 w 173"/>
                  <a:gd name="T25" fmla="*/ 92 h 124"/>
                  <a:gd name="T26" fmla="*/ 1 w 173"/>
                  <a:gd name="T27" fmla="*/ 92 h 124"/>
                  <a:gd name="T28" fmla="*/ 0 w 173"/>
                  <a:gd name="T29" fmla="*/ 92 h 124"/>
                  <a:gd name="T30" fmla="*/ 148 w 173"/>
                  <a:gd name="T31" fmla="*/ 0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3"/>
                  <a:gd name="T49" fmla="*/ 0 h 124"/>
                  <a:gd name="T50" fmla="*/ 173 w 173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3" h="124">
                    <a:moveTo>
                      <a:pt x="148" y="0"/>
                    </a:moveTo>
                    <a:lnTo>
                      <a:pt x="151" y="0"/>
                    </a:lnTo>
                    <a:lnTo>
                      <a:pt x="155" y="2"/>
                    </a:lnTo>
                    <a:lnTo>
                      <a:pt x="161" y="5"/>
                    </a:lnTo>
                    <a:lnTo>
                      <a:pt x="169" y="9"/>
                    </a:lnTo>
                    <a:lnTo>
                      <a:pt x="172" y="20"/>
                    </a:lnTo>
                    <a:lnTo>
                      <a:pt x="173" y="33"/>
                    </a:lnTo>
                    <a:lnTo>
                      <a:pt x="22" y="124"/>
                    </a:lnTo>
                    <a:lnTo>
                      <a:pt x="24" y="110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0" y="92"/>
                    </a:lnTo>
                    <a:lnTo>
                      <a:pt x="6" y="92"/>
                    </a:lnTo>
                    <a:lnTo>
                      <a:pt x="1" y="92"/>
                    </a:lnTo>
                    <a:lnTo>
                      <a:pt x="0" y="9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6D6DFF"/>
              </a:solidFill>
              <a:ln w="0">
                <a:solidFill>
                  <a:srgbClr val="6D6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4" name="Freeform 273"/>
              <p:cNvSpPr>
                <a:spLocks/>
              </p:cNvSpPr>
              <p:nvPr/>
            </p:nvSpPr>
            <p:spPr bwMode="auto">
              <a:xfrm>
                <a:off x="3459834" y="3680365"/>
                <a:ext cx="399193" cy="244199"/>
              </a:xfrm>
              <a:custGeom>
                <a:avLst/>
                <a:gdLst>
                  <a:gd name="T0" fmla="*/ 147 w 168"/>
                  <a:gd name="T1" fmla="*/ 0 h 118"/>
                  <a:gd name="T2" fmla="*/ 148 w 168"/>
                  <a:gd name="T3" fmla="*/ 0 h 118"/>
                  <a:gd name="T4" fmla="*/ 153 w 168"/>
                  <a:gd name="T5" fmla="*/ 1 h 118"/>
                  <a:gd name="T6" fmla="*/ 159 w 168"/>
                  <a:gd name="T7" fmla="*/ 3 h 118"/>
                  <a:gd name="T8" fmla="*/ 163 w 168"/>
                  <a:gd name="T9" fmla="*/ 9 h 118"/>
                  <a:gd name="T10" fmla="*/ 168 w 168"/>
                  <a:gd name="T11" fmla="*/ 16 h 118"/>
                  <a:gd name="T12" fmla="*/ 168 w 168"/>
                  <a:gd name="T13" fmla="*/ 28 h 118"/>
                  <a:gd name="T14" fmla="*/ 20 w 168"/>
                  <a:gd name="T15" fmla="*/ 118 h 118"/>
                  <a:gd name="T16" fmla="*/ 20 w 168"/>
                  <a:gd name="T17" fmla="*/ 105 h 118"/>
                  <a:gd name="T18" fmla="*/ 17 w 168"/>
                  <a:gd name="T19" fmla="*/ 97 h 118"/>
                  <a:gd name="T20" fmla="*/ 12 w 168"/>
                  <a:gd name="T21" fmla="*/ 93 h 118"/>
                  <a:gd name="T22" fmla="*/ 6 w 168"/>
                  <a:gd name="T23" fmla="*/ 90 h 118"/>
                  <a:gd name="T24" fmla="*/ 2 w 168"/>
                  <a:gd name="T25" fmla="*/ 90 h 118"/>
                  <a:gd name="T26" fmla="*/ 0 w 168"/>
                  <a:gd name="T27" fmla="*/ 90 h 118"/>
                  <a:gd name="T28" fmla="*/ 147 w 168"/>
                  <a:gd name="T29" fmla="*/ 0 h 1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8"/>
                  <a:gd name="T46" fmla="*/ 0 h 118"/>
                  <a:gd name="T47" fmla="*/ 168 w 168"/>
                  <a:gd name="T48" fmla="*/ 118 h 1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8" h="118">
                    <a:moveTo>
                      <a:pt x="147" y="0"/>
                    </a:moveTo>
                    <a:lnTo>
                      <a:pt x="148" y="0"/>
                    </a:lnTo>
                    <a:lnTo>
                      <a:pt x="153" y="1"/>
                    </a:lnTo>
                    <a:lnTo>
                      <a:pt x="159" y="3"/>
                    </a:lnTo>
                    <a:lnTo>
                      <a:pt x="163" y="9"/>
                    </a:lnTo>
                    <a:lnTo>
                      <a:pt x="168" y="16"/>
                    </a:lnTo>
                    <a:lnTo>
                      <a:pt x="168" y="28"/>
                    </a:lnTo>
                    <a:lnTo>
                      <a:pt x="20" y="118"/>
                    </a:lnTo>
                    <a:lnTo>
                      <a:pt x="20" y="105"/>
                    </a:lnTo>
                    <a:lnTo>
                      <a:pt x="17" y="97"/>
                    </a:lnTo>
                    <a:lnTo>
                      <a:pt x="12" y="93"/>
                    </a:lnTo>
                    <a:lnTo>
                      <a:pt x="6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9292FF"/>
              </a:solidFill>
              <a:ln w="0">
                <a:solidFill>
                  <a:srgbClr val="9292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5" name="Freeform 274"/>
              <p:cNvSpPr>
                <a:spLocks/>
              </p:cNvSpPr>
              <p:nvPr/>
            </p:nvSpPr>
            <p:spPr bwMode="auto">
              <a:xfrm>
                <a:off x="3471714" y="3680365"/>
                <a:ext cx="387313" cy="233851"/>
              </a:xfrm>
              <a:custGeom>
                <a:avLst/>
                <a:gdLst>
                  <a:gd name="T0" fmla="*/ 143 w 163"/>
                  <a:gd name="T1" fmla="*/ 0 h 113"/>
                  <a:gd name="T2" fmla="*/ 145 w 163"/>
                  <a:gd name="T3" fmla="*/ 0 h 113"/>
                  <a:gd name="T4" fmla="*/ 151 w 163"/>
                  <a:gd name="T5" fmla="*/ 3 h 113"/>
                  <a:gd name="T6" fmla="*/ 157 w 163"/>
                  <a:gd name="T7" fmla="*/ 7 h 113"/>
                  <a:gd name="T8" fmla="*/ 161 w 163"/>
                  <a:gd name="T9" fmla="*/ 15 h 113"/>
                  <a:gd name="T10" fmla="*/ 163 w 163"/>
                  <a:gd name="T11" fmla="*/ 25 h 113"/>
                  <a:gd name="T12" fmla="*/ 16 w 163"/>
                  <a:gd name="T13" fmla="*/ 113 h 113"/>
                  <a:gd name="T14" fmla="*/ 16 w 163"/>
                  <a:gd name="T15" fmla="*/ 103 h 113"/>
                  <a:gd name="T16" fmla="*/ 12 w 163"/>
                  <a:gd name="T17" fmla="*/ 96 h 113"/>
                  <a:gd name="T18" fmla="*/ 6 w 163"/>
                  <a:gd name="T19" fmla="*/ 91 h 113"/>
                  <a:gd name="T20" fmla="*/ 1 w 163"/>
                  <a:gd name="T21" fmla="*/ 90 h 113"/>
                  <a:gd name="T22" fmla="*/ 0 w 163"/>
                  <a:gd name="T23" fmla="*/ 88 h 113"/>
                  <a:gd name="T24" fmla="*/ 143 w 163"/>
                  <a:gd name="T25" fmla="*/ 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"/>
                  <a:gd name="T40" fmla="*/ 0 h 113"/>
                  <a:gd name="T41" fmla="*/ 163 w 163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" h="113">
                    <a:moveTo>
                      <a:pt x="143" y="0"/>
                    </a:moveTo>
                    <a:lnTo>
                      <a:pt x="145" y="0"/>
                    </a:lnTo>
                    <a:lnTo>
                      <a:pt x="151" y="3"/>
                    </a:lnTo>
                    <a:lnTo>
                      <a:pt x="157" y="7"/>
                    </a:lnTo>
                    <a:lnTo>
                      <a:pt x="161" y="15"/>
                    </a:lnTo>
                    <a:lnTo>
                      <a:pt x="163" y="25"/>
                    </a:lnTo>
                    <a:lnTo>
                      <a:pt x="16" y="113"/>
                    </a:lnTo>
                    <a:lnTo>
                      <a:pt x="16" y="103"/>
                    </a:lnTo>
                    <a:lnTo>
                      <a:pt x="12" y="96"/>
                    </a:lnTo>
                    <a:lnTo>
                      <a:pt x="6" y="91"/>
                    </a:lnTo>
                    <a:lnTo>
                      <a:pt x="1" y="90"/>
                    </a:lnTo>
                    <a:lnTo>
                      <a:pt x="0" y="8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6" name="Freeform 275"/>
              <p:cNvSpPr>
                <a:spLocks/>
              </p:cNvSpPr>
              <p:nvPr/>
            </p:nvSpPr>
            <p:spPr bwMode="auto">
              <a:xfrm>
                <a:off x="3481219" y="3680365"/>
                <a:ext cx="373056" cy="225573"/>
              </a:xfrm>
              <a:custGeom>
                <a:avLst/>
                <a:gdLst>
                  <a:gd name="T0" fmla="*/ 141 w 157"/>
                  <a:gd name="T1" fmla="*/ 0 h 109"/>
                  <a:gd name="T2" fmla="*/ 141 w 157"/>
                  <a:gd name="T3" fmla="*/ 0 h 109"/>
                  <a:gd name="T4" fmla="*/ 144 w 157"/>
                  <a:gd name="T5" fmla="*/ 1 h 109"/>
                  <a:gd name="T6" fmla="*/ 147 w 157"/>
                  <a:gd name="T7" fmla="*/ 3 h 109"/>
                  <a:gd name="T8" fmla="*/ 150 w 157"/>
                  <a:gd name="T9" fmla="*/ 6 h 109"/>
                  <a:gd name="T10" fmla="*/ 153 w 157"/>
                  <a:gd name="T11" fmla="*/ 9 h 109"/>
                  <a:gd name="T12" fmla="*/ 156 w 157"/>
                  <a:gd name="T13" fmla="*/ 12 h 109"/>
                  <a:gd name="T14" fmla="*/ 157 w 157"/>
                  <a:gd name="T15" fmla="*/ 16 h 109"/>
                  <a:gd name="T16" fmla="*/ 157 w 157"/>
                  <a:gd name="T17" fmla="*/ 21 h 109"/>
                  <a:gd name="T18" fmla="*/ 14 w 157"/>
                  <a:gd name="T19" fmla="*/ 109 h 109"/>
                  <a:gd name="T20" fmla="*/ 14 w 157"/>
                  <a:gd name="T21" fmla="*/ 105 h 109"/>
                  <a:gd name="T22" fmla="*/ 12 w 157"/>
                  <a:gd name="T23" fmla="*/ 102 h 109"/>
                  <a:gd name="T24" fmla="*/ 9 w 157"/>
                  <a:gd name="T25" fmla="*/ 97 h 109"/>
                  <a:gd name="T26" fmla="*/ 8 w 157"/>
                  <a:gd name="T27" fmla="*/ 94 h 109"/>
                  <a:gd name="T28" fmla="*/ 5 w 157"/>
                  <a:gd name="T29" fmla="*/ 91 h 109"/>
                  <a:gd name="T30" fmla="*/ 2 w 157"/>
                  <a:gd name="T31" fmla="*/ 90 h 109"/>
                  <a:gd name="T32" fmla="*/ 0 w 157"/>
                  <a:gd name="T33" fmla="*/ 88 h 109"/>
                  <a:gd name="T34" fmla="*/ 0 w 157"/>
                  <a:gd name="T35" fmla="*/ 88 h 109"/>
                  <a:gd name="T36" fmla="*/ 141 w 157"/>
                  <a:gd name="T37" fmla="*/ 0 h 1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7"/>
                  <a:gd name="T58" fmla="*/ 0 h 109"/>
                  <a:gd name="T59" fmla="*/ 157 w 157"/>
                  <a:gd name="T60" fmla="*/ 109 h 1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7" h="109">
                    <a:moveTo>
                      <a:pt x="141" y="0"/>
                    </a:moveTo>
                    <a:lnTo>
                      <a:pt x="141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50" y="6"/>
                    </a:lnTo>
                    <a:lnTo>
                      <a:pt x="153" y="9"/>
                    </a:lnTo>
                    <a:lnTo>
                      <a:pt x="156" y="12"/>
                    </a:lnTo>
                    <a:lnTo>
                      <a:pt x="157" y="16"/>
                    </a:lnTo>
                    <a:lnTo>
                      <a:pt x="157" y="21"/>
                    </a:lnTo>
                    <a:lnTo>
                      <a:pt x="14" y="109"/>
                    </a:lnTo>
                    <a:lnTo>
                      <a:pt x="14" y="105"/>
                    </a:lnTo>
                    <a:lnTo>
                      <a:pt x="12" y="102"/>
                    </a:lnTo>
                    <a:lnTo>
                      <a:pt x="9" y="97"/>
                    </a:lnTo>
                    <a:lnTo>
                      <a:pt x="8" y="94"/>
                    </a:lnTo>
                    <a:lnTo>
                      <a:pt x="5" y="91"/>
                    </a:lnTo>
                    <a:lnTo>
                      <a:pt x="2" y="90"/>
                    </a:lnTo>
                    <a:lnTo>
                      <a:pt x="0" y="88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DBD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7" name="Freeform 276"/>
              <p:cNvSpPr>
                <a:spLocks/>
              </p:cNvSpPr>
              <p:nvPr/>
            </p:nvSpPr>
            <p:spPr bwMode="auto">
              <a:xfrm>
                <a:off x="3493100" y="3682435"/>
                <a:ext cx="361175" cy="215226"/>
              </a:xfrm>
              <a:custGeom>
                <a:avLst/>
                <a:gdLst>
                  <a:gd name="T0" fmla="*/ 137 w 152"/>
                  <a:gd name="T1" fmla="*/ 0 h 104"/>
                  <a:gd name="T2" fmla="*/ 139 w 152"/>
                  <a:gd name="T3" fmla="*/ 0 h 104"/>
                  <a:gd name="T4" fmla="*/ 140 w 152"/>
                  <a:gd name="T5" fmla="*/ 2 h 104"/>
                  <a:gd name="T6" fmla="*/ 143 w 152"/>
                  <a:gd name="T7" fmla="*/ 3 h 104"/>
                  <a:gd name="T8" fmla="*/ 146 w 152"/>
                  <a:gd name="T9" fmla="*/ 6 h 104"/>
                  <a:gd name="T10" fmla="*/ 149 w 152"/>
                  <a:gd name="T11" fmla="*/ 9 h 104"/>
                  <a:gd name="T12" fmla="*/ 151 w 152"/>
                  <a:gd name="T13" fmla="*/ 14 h 104"/>
                  <a:gd name="T14" fmla="*/ 152 w 152"/>
                  <a:gd name="T15" fmla="*/ 17 h 104"/>
                  <a:gd name="T16" fmla="*/ 10 w 152"/>
                  <a:gd name="T17" fmla="*/ 104 h 104"/>
                  <a:gd name="T18" fmla="*/ 0 w 152"/>
                  <a:gd name="T19" fmla="*/ 86 h 104"/>
                  <a:gd name="T20" fmla="*/ 137 w 152"/>
                  <a:gd name="T21" fmla="*/ 0 h 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2"/>
                  <a:gd name="T34" fmla="*/ 0 h 104"/>
                  <a:gd name="T35" fmla="*/ 152 w 152"/>
                  <a:gd name="T36" fmla="*/ 104 h 1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2" h="104">
                    <a:moveTo>
                      <a:pt x="137" y="0"/>
                    </a:moveTo>
                    <a:lnTo>
                      <a:pt x="139" y="0"/>
                    </a:lnTo>
                    <a:lnTo>
                      <a:pt x="140" y="2"/>
                    </a:lnTo>
                    <a:lnTo>
                      <a:pt x="143" y="3"/>
                    </a:lnTo>
                    <a:lnTo>
                      <a:pt x="146" y="6"/>
                    </a:lnTo>
                    <a:lnTo>
                      <a:pt x="149" y="9"/>
                    </a:lnTo>
                    <a:lnTo>
                      <a:pt x="151" y="14"/>
                    </a:lnTo>
                    <a:lnTo>
                      <a:pt x="152" y="17"/>
                    </a:lnTo>
                    <a:lnTo>
                      <a:pt x="10" y="104"/>
                    </a:lnTo>
                    <a:lnTo>
                      <a:pt x="0" y="86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8" name="Freeform 277"/>
              <p:cNvSpPr>
                <a:spLocks/>
              </p:cNvSpPr>
              <p:nvPr/>
            </p:nvSpPr>
            <p:spPr bwMode="auto">
              <a:xfrm>
                <a:off x="3212714" y="2529736"/>
                <a:ext cx="446716" cy="285588"/>
              </a:xfrm>
              <a:custGeom>
                <a:avLst/>
                <a:gdLst>
                  <a:gd name="T0" fmla="*/ 31 w 188"/>
                  <a:gd name="T1" fmla="*/ 138 h 138"/>
                  <a:gd name="T2" fmla="*/ 188 w 188"/>
                  <a:gd name="T3" fmla="*/ 44 h 138"/>
                  <a:gd name="T4" fmla="*/ 188 w 188"/>
                  <a:gd name="T5" fmla="*/ 27 h 138"/>
                  <a:gd name="T6" fmla="*/ 185 w 188"/>
                  <a:gd name="T7" fmla="*/ 15 h 138"/>
                  <a:gd name="T8" fmla="*/ 181 w 188"/>
                  <a:gd name="T9" fmla="*/ 8 h 138"/>
                  <a:gd name="T10" fmla="*/ 175 w 188"/>
                  <a:gd name="T11" fmla="*/ 3 h 138"/>
                  <a:gd name="T12" fmla="*/ 167 w 188"/>
                  <a:gd name="T13" fmla="*/ 0 h 138"/>
                  <a:gd name="T14" fmla="*/ 161 w 188"/>
                  <a:gd name="T15" fmla="*/ 0 h 138"/>
                  <a:gd name="T16" fmla="*/ 158 w 188"/>
                  <a:gd name="T17" fmla="*/ 0 h 138"/>
                  <a:gd name="T18" fmla="*/ 157 w 188"/>
                  <a:gd name="T19" fmla="*/ 0 h 138"/>
                  <a:gd name="T20" fmla="*/ 0 w 188"/>
                  <a:gd name="T21" fmla="*/ 94 h 138"/>
                  <a:gd name="T22" fmla="*/ 2 w 188"/>
                  <a:gd name="T23" fmla="*/ 94 h 138"/>
                  <a:gd name="T24" fmla="*/ 5 w 188"/>
                  <a:gd name="T25" fmla="*/ 93 h 138"/>
                  <a:gd name="T26" fmla="*/ 10 w 188"/>
                  <a:gd name="T27" fmla="*/ 90 h 138"/>
                  <a:gd name="T28" fmla="*/ 18 w 188"/>
                  <a:gd name="T29" fmla="*/ 90 h 138"/>
                  <a:gd name="T30" fmla="*/ 24 w 188"/>
                  <a:gd name="T31" fmla="*/ 91 h 138"/>
                  <a:gd name="T32" fmla="*/ 30 w 188"/>
                  <a:gd name="T33" fmla="*/ 96 h 138"/>
                  <a:gd name="T34" fmla="*/ 33 w 188"/>
                  <a:gd name="T35" fmla="*/ 103 h 138"/>
                  <a:gd name="T36" fmla="*/ 34 w 188"/>
                  <a:gd name="T37" fmla="*/ 118 h 138"/>
                  <a:gd name="T38" fmla="*/ 31 w 188"/>
                  <a:gd name="T39" fmla="*/ 138 h 1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8"/>
                  <a:gd name="T61" fmla="*/ 0 h 138"/>
                  <a:gd name="T62" fmla="*/ 188 w 188"/>
                  <a:gd name="T63" fmla="*/ 138 h 1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8" h="138">
                    <a:moveTo>
                      <a:pt x="31" y="138"/>
                    </a:moveTo>
                    <a:lnTo>
                      <a:pt x="188" y="44"/>
                    </a:lnTo>
                    <a:lnTo>
                      <a:pt x="188" y="27"/>
                    </a:lnTo>
                    <a:lnTo>
                      <a:pt x="185" y="15"/>
                    </a:lnTo>
                    <a:lnTo>
                      <a:pt x="181" y="8"/>
                    </a:lnTo>
                    <a:lnTo>
                      <a:pt x="175" y="3"/>
                    </a:lnTo>
                    <a:lnTo>
                      <a:pt x="167" y="0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7" y="0"/>
                    </a:lnTo>
                    <a:lnTo>
                      <a:pt x="0" y="94"/>
                    </a:lnTo>
                    <a:lnTo>
                      <a:pt x="2" y="94"/>
                    </a:lnTo>
                    <a:lnTo>
                      <a:pt x="5" y="93"/>
                    </a:lnTo>
                    <a:lnTo>
                      <a:pt x="10" y="90"/>
                    </a:lnTo>
                    <a:lnTo>
                      <a:pt x="18" y="90"/>
                    </a:lnTo>
                    <a:lnTo>
                      <a:pt x="24" y="91"/>
                    </a:lnTo>
                    <a:lnTo>
                      <a:pt x="30" y="96"/>
                    </a:lnTo>
                    <a:lnTo>
                      <a:pt x="33" y="103"/>
                    </a:lnTo>
                    <a:lnTo>
                      <a:pt x="34" y="118"/>
                    </a:lnTo>
                    <a:lnTo>
                      <a:pt x="31" y="138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9" name="Freeform 278"/>
              <p:cNvSpPr>
                <a:spLocks/>
              </p:cNvSpPr>
              <p:nvPr/>
            </p:nvSpPr>
            <p:spPr bwMode="auto">
              <a:xfrm>
                <a:off x="3212714" y="2529736"/>
                <a:ext cx="446716" cy="285588"/>
              </a:xfrm>
              <a:custGeom>
                <a:avLst/>
                <a:gdLst>
                  <a:gd name="T0" fmla="*/ 31 w 188"/>
                  <a:gd name="T1" fmla="*/ 138 h 138"/>
                  <a:gd name="T2" fmla="*/ 188 w 188"/>
                  <a:gd name="T3" fmla="*/ 44 h 138"/>
                  <a:gd name="T4" fmla="*/ 188 w 188"/>
                  <a:gd name="T5" fmla="*/ 27 h 138"/>
                  <a:gd name="T6" fmla="*/ 185 w 188"/>
                  <a:gd name="T7" fmla="*/ 15 h 138"/>
                  <a:gd name="T8" fmla="*/ 181 w 188"/>
                  <a:gd name="T9" fmla="*/ 8 h 138"/>
                  <a:gd name="T10" fmla="*/ 175 w 188"/>
                  <a:gd name="T11" fmla="*/ 3 h 138"/>
                  <a:gd name="T12" fmla="*/ 167 w 188"/>
                  <a:gd name="T13" fmla="*/ 0 h 138"/>
                  <a:gd name="T14" fmla="*/ 161 w 188"/>
                  <a:gd name="T15" fmla="*/ 0 h 138"/>
                  <a:gd name="T16" fmla="*/ 158 w 188"/>
                  <a:gd name="T17" fmla="*/ 0 h 138"/>
                  <a:gd name="T18" fmla="*/ 157 w 188"/>
                  <a:gd name="T19" fmla="*/ 0 h 138"/>
                  <a:gd name="T20" fmla="*/ 0 w 188"/>
                  <a:gd name="T21" fmla="*/ 94 h 138"/>
                  <a:gd name="T22" fmla="*/ 2 w 188"/>
                  <a:gd name="T23" fmla="*/ 94 h 138"/>
                  <a:gd name="T24" fmla="*/ 5 w 188"/>
                  <a:gd name="T25" fmla="*/ 93 h 138"/>
                  <a:gd name="T26" fmla="*/ 10 w 188"/>
                  <a:gd name="T27" fmla="*/ 90 h 138"/>
                  <a:gd name="T28" fmla="*/ 18 w 188"/>
                  <a:gd name="T29" fmla="*/ 90 h 138"/>
                  <a:gd name="T30" fmla="*/ 24 w 188"/>
                  <a:gd name="T31" fmla="*/ 91 h 138"/>
                  <a:gd name="T32" fmla="*/ 30 w 188"/>
                  <a:gd name="T33" fmla="*/ 96 h 138"/>
                  <a:gd name="T34" fmla="*/ 33 w 188"/>
                  <a:gd name="T35" fmla="*/ 103 h 138"/>
                  <a:gd name="T36" fmla="*/ 34 w 188"/>
                  <a:gd name="T37" fmla="*/ 118 h 138"/>
                  <a:gd name="T38" fmla="*/ 31 w 188"/>
                  <a:gd name="T39" fmla="*/ 138 h 1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8"/>
                  <a:gd name="T61" fmla="*/ 0 h 138"/>
                  <a:gd name="T62" fmla="*/ 188 w 188"/>
                  <a:gd name="T63" fmla="*/ 138 h 1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8" h="138">
                    <a:moveTo>
                      <a:pt x="31" y="138"/>
                    </a:moveTo>
                    <a:lnTo>
                      <a:pt x="188" y="44"/>
                    </a:lnTo>
                    <a:lnTo>
                      <a:pt x="188" y="27"/>
                    </a:lnTo>
                    <a:lnTo>
                      <a:pt x="185" y="15"/>
                    </a:lnTo>
                    <a:lnTo>
                      <a:pt x="181" y="8"/>
                    </a:lnTo>
                    <a:lnTo>
                      <a:pt x="175" y="3"/>
                    </a:lnTo>
                    <a:lnTo>
                      <a:pt x="167" y="0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7" y="0"/>
                    </a:lnTo>
                    <a:lnTo>
                      <a:pt x="0" y="94"/>
                    </a:lnTo>
                    <a:lnTo>
                      <a:pt x="2" y="94"/>
                    </a:lnTo>
                    <a:lnTo>
                      <a:pt x="5" y="93"/>
                    </a:lnTo>
                    <a:lnTo>
                      <a:pt x="10" y="90"/>
                    </a:lnTo>
                    <a:lnTo>
                      <a:pt x="18" y="90"/>
                    </a:lnTo>
                    <a:lnTo>
                      <a:pt x="24" y="91"/>
                    </a:lnTo>
                    <a:lnTo>
                      <a:pt x="30" y="96"/>
                    </a:lnTo>
                    <a:lnTo>
                      <a:pt x="33" y="103"/>
                    </a:lnTo>
                    <a:lnTo>
                      <a:pt x="34" y="118"/>
                    </a:lnTo>
                    <a:lnTo>
                      <a:pt x="31" y="1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0" name="Freeform 279"/>
              <p:cNvSpPr>
                <a:spLocks/>
              </p:cNvSpPr>
              <p:nvPr/>
            </p:nvSpPr>
            <p:spPr bwMode="auto">
              <a:xfrm>
                <a:off x="3219842" y="2529736"/>
                <a:ext cx="439588" cy="275240"/>
              </a:xfrm>
              <a:custGeom>
                <a:avLst/>
                <a:gdLst>
                  <a:gd name="T0" fmla="*/ 155 w 185"/>
                  <a:gd name="T1" fmla="*/ 0 h 133"/>
                  <a:gd name="T2" fmla="*/ 157 w 185"/>
                  <a:gd name="T3" fmla="*/ 0 h 133"/>
                  <a:gd name="T4" fmla="*/ 161 w 185"/>
                  <a:gd name="T5" fmla="*/ 0 h 133"/>
                  <a:gd name="T6" fmla="*/ 169 w 185"/>
                  <a:gd name="T7" fmla="*/ 2 h 133"/>
                  <a:gd name="T8" fmla="*/ 175 w 185"/>
                  <a:gd name="T9" fmla="*/ 6 h 133"/>
                  <a:gd name="T10" fmla="*/ 181 w 185"/>
                  <a:gd name="T11" fmla="*/ 12 h 133"/>
                  <a:gd name="T12" fmla="*/ 185 w 185"/>
                  <a:gd name="T13" fmla="*/ 24 h 133"/>
                  <a:gd name="T14" fmla="*/ 185 w 185"/>
                  <a:gd name="T15" fmla="*/ 41 h 133"/>
                  <a:gd name="T16" fmla="*/ 30 w 185"/>
                  <a:gd name="T17" fmla="*/ 133 h 133"/>
                  <a:gd name="T18" fmla="*/ 33 w 185"/>
                  <a:gd name="T19" fmla="*/ 117 h 133"/>
                  <a:gd name="T20" fmla="*/ 31 w 185"/>
                  <a:gd name="T21" fmla="*/ 103 h 133"/>
                  <a:gd name="T22" fmla="*/ 28 w 185"/>
                  <a:gd name="T23" fmla="*/ 96 h 133"/>
                  <a:gd name="T24" fmla="*/ 22 w 185"/>
                  <a:gd name="T25" fmla="*/ 91 h 133"/>
                  <a:gd name="T26" fmla="*/ 16 w 185"/>
                  <a:gd name="T27" fmla="*/ 90 h 133"/>
                  <a:gd name="T28" fmla="*/ 10 w 185"/>
                  <a:gd name="T29" fmla="*/ 91 h 133"/>
                  <a:gd name="T30" fmla="*/ 6 w 185"/>
                  <a:gd name="T31" fmla="*/ 93 h 133"/>
                  <a:gd name="T32" fmla="*/ 2 w 185"/>
                  <a:gd name="T33" fmla="*/ 93 h 133"/>
                  <a:gd name="T34" fmla="*/ 0 w 185"/>
                  <a:gd name="T35" fmla="*/ 94 h 133"/>
                  <a:gd name="T36" fmla="*/ 155 w 185"/>
                  <a:gd name="T37" fmla="*/ 0 h 1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5"/>
                  <a:gd name="T58" fmla="*/ 0 h 133"/>
                  <a:gd name="T59" fmla="*/ 185 w 185"/>
                  <a:gd name="T60" fmla="*/ 133 h 1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5" h="133">
                    <a:moveTo>
                      <a:pt x="155" y="0"/>
                    </a:moveTo>
                    <a:lnTo>
                      <a:pt x="157" y="0"/>
                    </a:lnTo>
                    <a:lnTo>
                      <a:pt x="161" y="0"/>
                    </a:lnTo>
                    <a:lnTo>
                      <a:pt x="169" y="2"/>
                    </a:lnTo>
                    <a:lnTo>
                      <a:pt x="175" y="6"/>
                    </a:lnTo>
                    <a:lnTo>
                      <a:pt x="181" y="12"/>
                    </a:lnTo>
                    <a:lnTo>
                      <a:pt x="185" y="24"/>
                    </a:lnTo>
                    <a:lnTo>
                      <a:pt x="185" y="41"/>
                    </a:lnTo>
                    <a:lnTo>
                      <a:pt x="30" y="133"/>
                    </a:lnTo>
                    <a:lnTo>
                      <a:pt x="33" y="117"/>
                    </a:lnTo>
                    <a:lnTo>
                      <a:pt x="31" y="103"/>
                    </a:lnTo>
                    <a:lnTo>
                      <a:pt x="28" y="96"/>
                    </a:lnTo>
                    <a:lnTo>
                      <a:pt x="22" y="91"/>
                    </a:lnTo>
                    <a:lnTo>
                      <a:pt x="16" y="90"/>
                    </a:lnTo>
                    <a:lnTo>
                      <a:pt x="10" y="91"/>
                    </a:lnTo>
                    <a:lnTo>
                      <a:pt x="6" y="93"/>
                    </a:lnTo>
                    <a:lnTo>
                      <a:pt x="2" y="93"/>
                    </a:lnTo>
                    <a:lnTo>
                      <a:pt x="0" y="94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1" name="Freeform 280"/>
              <p:cNvSpPr>
                <a:spLocks/>
              </p:cNvSpPr>
              <p:nvPr/>
            </p:nvSpPr>
            <p:spPr bwMode="auto">
              <a:xfrm>
                <a:off x="3229347" y="2533875"/>
                <a:ext cx="427707" cy="262824"/>
              </a:xfrm>
              <a:custGeom>
                <a:avLst/>
                <a:gdLst>
                  <a:gd name="T0" fmla="*/ 153 w 180"/>
                  <a:gd name="T1" fmla="*/ 0 h 127"/>
                  <a:gd name="T2" fmla="*/ 154 w 180"/>
                  <a:gd name="T3" fmla="*/ 0 h 127"/>
                  <a:gd name="T4" fmla="*/ 159 w 180"/>
                  <a:gd name="T5" fmla="*/ 0 h 127"/>
                  <a:gd name="T6" fmla="*/ 165 w 180"/>
                  <a:gd name="T7" fmla="*/ 1 h 127"/>
                  <a:gd name="T8" fmla="*/ 171 w 180"/>
                  <a:gd name="T9" fmla="*/ 4 h 127"/>
                  <a:gd name="T10" fmla="*/ 177 w 180"/>
                  <a:gd name="T11" fmla="*/ 10 h 127"/>
                  <a:gd name="T12" fmla="*/ 180 w 180"/>
                  <a:gd name="T13" fmla="*/ 21 h 127"/>
                  <a:gd name="T14" fmla="*/ 180 w 180"/>
                  <a:gd name="T15" fmla="*/ 36 h 127"/>
                  <a:gd name="T16" fmla="*/ 27 w 180"/>
                  <a:gd name="T17" fmla="*/ 127 h 127"/>
                  <a:gd name="T18" fmla="*/ 29 w 180"/>
                  <a:gd name="T19" fmla="*/ 110 h 127"/>
                  <a:gd name="T20" fmla="*/ 27 w 180"/>
                  <a:gd name="T21" fmla="*/ 100 h 127"/>
                  <a:gd name="T22" fmla="*/ 23 w 180"/>
                  <a:gd name="T23" fmla="*/ 94 h 127"/>
                  <a:gd name="T24" fmla="*/ 18 w 180"/>
                  <a:gd name="T25" fmla="*/ 91 h 127"/>
                  <a:gd name="T26" fmla="*/ 12 w 180"/>
                  <a:gd name="T27" fmla="*/ 89 h 127"/>
                  <a:gd name="T28" fmla="*/ 6 w 180"/>
                  <a:gd name="T29" fmla="*/ 89 h 127"/>
                  <a:gd name="T30" fmla="*/ 3 w 180"/>
                  <a:gd name="T31" fmla="*/ 91 h 127"/>
                  <a:gd name="T32" fmla="*/ 0 w 180"/>
                  <a:gd name="T33" fmla="*/ 91 h 127"/>
                  <a:gd name="T34" fmla="*/ 153 w 180"/>
                  <a:gd name="T35" fmla="*/ 0 h 1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0"/>
                  <a:gd name="T55" fmla="*/ 0 h 127"/>
                  <a:gd name="T56" fmla="*/ 180 w 180"/>
                  <a:gd name="T57" fmla="*/ 127 h 1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0" h="127">
                    <a:moveTo>
                      <a:pt x="153" y="0"/>
                    </a:moveTo>
                    <a:lnTo>
                      <a:pt x="154" y="0"/>
                    </a:lnTo>
                    <a:lnTo>
                      <a:pt x="159" y="0"/>
                    </a:lnTo>
                    <a:lnTo>
                      <a:pt x="165" y="1"/>
                    </a:lnTo>
                    <a:lnTo>
                      <a:pt x="171" y="4"/>
                    </a:lnTo>
                    <a:lnTo>
                      <a:pt x="177" y="10"/>
                    </a:lnTo>
                    <a:lnTo>
                      <a:pt x="180" y="21"/>
                    </a:lnTo>
                    <a:lnTo>
                      <a:pt x="180" y="36"/>
                    </a:lnTo>
                    <a:lnTo>
                      <a:pt x="27" y="127"/>
                    </a:lnTo>
                    <a:lnTo>
                      <a:pt x="29" y="110"/>
                    </a:lnTo>
                    <a:lnTo>
                      <a:pt x="27" y="100"/>
                    </a:lnTo>
                    <a:lnTo>
                      <a:pt x="23" y="94"/>
                    </a:lnTo>
                    <a:lnTo>
                      <a:pt x="18" y="91"/>
                    </a:lnTo>
                    <a:lnTo>
                      <a:pt x="12" y="89"/>
                    </a:lnTo>
                    <a:lnTo>
                      <a:pt x="6" y="89"/>
                    </a:lnTo>
                    <a:lnTo>
                      <a:pt x="3" y="91"/>
                    </a:lnTo>
                    <a:lnTo>
                      <a:pt x="0" y="91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2" name="Freeform 281"/>
              <p:cNvSpPr>
                <a:spLocks/>
              </p:cNvSpPr>
              <p:nvPr/>
            </p:nvSpPr>
            <p:spPr bwMode="auto">
              <a:xfrm>
                <a:off x="3241227" y="2533875"/>
                <a:ext cx="415827" cy="252476"/>
              </a:xfrm>
              <a:custGeom>
                <a:avLst/>
                <a:gdLst>
                  <a:gd name="T0" fmla="*/ 149 w 175"/>
                  <a:gd name="T1" fmla="*/ 0 h 122"/>
                  <a:gd name="T2" fmla="*/ 151 w 175"/>
                  <a:gd name="T3" fmla="*/ 0 h 122"/>
                  <a:gd name="T4" fmla="*/ 157 w 175"/>
                  <a:gd name="T5" fmla="*/ 1 h 122"/>
                  <a:gd name="T6" fmla="*/ 163 w 175"/>
                  <a:gd name="T7" fmla="*/ 3 h 122"/>
                  <a:gd name="T8" fmla="*/ 169 w 175"/>
                  <a:gd name="T9" fmla="*/ 9 h 122"/>
                  <a:gd name="T10" fmla="*/ 173 w 175"/>
                  <a:gd name="T11" fmla="*/ 18 h 122"/>
                  <a:gd name="T12" fmla="*/ 175 w 175"/>
                  <a:gd name="T13" fmla="*/ 31 h 122"/>
                  <a:gd name="T14" fmla="*/ 24 w 175"/>
                  <a:gd name="T15" fmla="*/ 122 h 122"/>
                  <a:gd name="T16" fmla="*/ 25 w 175"/>
                  <a:gd name="T17" fmla="*/ 107 h 122"/>
                  <a:gd name="T18" fmla="*/ 22 w 175"/>
                  <a:gd name="T19" fmla="*/ 98 h 122"/>
                  <a:gd name="T20" fmla="*/ 18 w 175"/>
                  <a:gd name="T21" fmla="*/ 92 h 122"/>
                  <a:gd name="T22" fmla="*/ 12 w 175"/>
                  <a:gd name="T23" fmla="*/ 91 h 122"/>
                  <a:gd name="T24" fmla="*/ 6 w 175"/>
                  <a:gd name="T25" fmla="*/ 89 h 122"/>
                  <a:gd name="T26" fmla="*/ 3 w 175"/>
                  <a:gd name="T27" fmla="*/ 91 h 122"/>
                  <a:gd name="T28" fmla="*/ 0 w 175"/>
                  <a:gd name="T29" fmla="*/ 91 h 122"/>
                  <a:gd name="T30" fmla="*/ 149 w 175"/>
                  <a:gd name="T31" fmla="*/ 0 h 1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5"/>
                  <a:gd name="T49" fmla="*/ 0 h 122"/>
                  <a:gd name="T50" fmla="*/ 175 w 175"/>
                  <a:gd name="T51" fmla="*/ 122 h 1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5" h="122">
                    <a:moveTo>
                      <a:pt x="149" y="0"/>
                    </a:moveTo>
                    <a:lnTo>
                      <a:pt x="151" y="0"/>
                    </a:lnTo>
                    <a:lnTo>
                      <a:pt x="157" y="1"/>
                    </a:lnTo>
                    <a:lnTo>
                      <a:pt x="163" y="3"/>
                    </a:lnTo>
                    <a:lnTo>
                      <a:pt x="169" y="9"/>
                    </a:lnTo>
                    <a:lnTo>
                      <a:pt x="173" y="18"/>
                    </a:lnTo>
                    <a:lnTo>
                      <a:pt x="175" y="31"/>
                    </a:lnTo>
                    <a:lnTo>
                      <a:pt x="24" y="122"/>
                    </a:lnTo>
                    <a:lnTo>
                      <a:pt x="25" y="107"/>
                    </a:lnTo>
                    <a:lnTo>
                      <a:pt x="22" y="98"/>
                    </a:lnTo>
                    <a:lnTo>
                      <a:pt x="18" y="92"/>
                    </a:lnTo>
                    <a:lnTo>
                      <a:pt x="12" y="91"/>
                    </a:lnTo>
                    <a:lnTo>
                      <a:pt x="6" y="89"/>
                    </a:lnTo>
                    <a:lnTo>
                      <a:pt x="3" y="91"/>
                    </a:lnTo>
                    <a:lnTo>
                      <a:pt x="0" y="91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6D6DFF"/>
              </a:solidFill>
              <a:ln w="0">
                <a:solidFill>
                  <a:srgbClr val="6D6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3" name="Freeform 282"/>
              <p:cNvSpPr>
                <a:spLocks/>
              </p:cNvSpPr>
              <p:nvPr/>
            </p:nvSpPr>
            <p:spPr bwMode="auto">
              <a:xfrm>
                <a:off x="3250732" y="2533875"/>
                <a:ext cx="401570" cy="244199"/>
              </a:xfrm>
              <a:custGeom>
                <a:avLst/>
                <a:gdLst>
                  <a:gd name="T0" fmla="*/ 147 w 169"/>
                  <a:gd name="T1" fmla="*/ 0 h 118"/>
                  <a:gd name="T2" fmla="*/ 150 w 169"/>
                  <a:gd name="T3" fmla="*/ 0 h 118"/>
                  <a:gd name="T4" fmla="*/ 153 w 169"/>
                  <a:gd name="T5" fmla="*/ 1 h 118"/>
                  <a:gd name="T6" fmla="*/ 159 w 169"/>
                  <a:gd name="T7" fmla="*/ 4 h 118"/>
                  <a:gd name="T8" fmla="*/ 165 w 169"/>
                  <a:gd name="T9" fmla="*/ 9 h 118"/>
                  <a:gd name="T10" fmla="*/ 169 w 169"/>
                  <a:gd name="T11" fmla="*/ 18 h 118"/>
                  <a:gd name="T12" fmla="*/ 169 w 169"/>
                  <a:gd name="T13" fmla="*/ 28 h 118"/>
                  <a:gd name="T14" fmla="*/ 21 w 169"/>
                  <a:gd name="T15" fmla="*/ 118 h 118"/>
                  <a:gd name="T16" fmla="*/ 21 w 169"/>
                  <a:gd name="T17" fmla="*/ 106 h 118"/>
                  <a:gd name="T18" fmla="*/ 18 w 169"/>
                  <a:gd name="T19" fmla="*/ 97 h 118"/>
                  <a:gd name="T20" fmla="*/ 14 w 169"/>
                  <a:gd name="T21" fmla="*/ 92 h 118"/>
                  <a:gd name="T22" fmla="*/ 8 w 169"/>
                  <a:gd name="T23" fmla="*/ 91 h 118"/>
                  <a:gd name="T24" fmla="*/ 3 w 169"/>
                  <a:gd name="T25" fmla="*/ 89 h 118"/>
                  <a:gd name="T26" fmla="*/ 0 w 169"/>
                  <a:gd name="T27" fmla="*/ 89 h 118"/>
                  <a:gd name="T28" fmla="*/ 147 w 169"/>
                  <a:gd name="T29" fmla="*/ 0 h 1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9"/>
                  <a:gd name="T46" fmla="*/ 0 h 118"/>
                  <a:gd name="T47" fmla="*/ 169 w 169"/>
                  <a:gd name="T48" fmla="*/ 118 h 1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9" h="118">
                    <a:moveTo>
                      <a:pt x="147" y="0"/>
                    </a:moveTo>
                    <a:lnTo>
                      <a:pt x="150" y="0"/>
                    </a:lnTo>
                    <a:lnTo>
                      <a:pt x="153" y="1"/>
                    </a:lnTo>
                    <a:lnTo>
                      <a:pt x="159" y="4"/>
                    </a:lnTo>
                    <a:lnTo>
                      <a:pt x="165" y="9"/>
                    </a:lnTo>
                    <a:lnTo>
                      <a:pt x="169" y="18"/>
                    </a:lnTo>
                    <a:lnTo>
                      <a:pt x="169" y="28"/>
                    </a:lnTo>
                    <a:lnTo>
                      <a:pt x="21" y="118"/>
                    </a:lnTo>
                    <a:lnTo>
                      <a:pt x="21" y="106"/>
                    </a:lnTo>
                    <a:lnTo>
                      <a:pt x="18" y="97"/>
                    </a:lnTo>
                    <a:lnTo>
                      <a:pt x="14" y="92"/>
                    </a:lnTo>
                    <a:lnTo>
                      <a:pt x="8" y="91"/>
                    </a:lnTo>
                    <a:lnTo>
                      <a:pt x="3" y="89"/>
                    </a:lnTo>
                    <a:lnTo>
                      <a:pt x="0" y="89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9292FF"/>
              </a:solidFill>
              <a:ln w="0">
                <a:solidFill>
                  <a:srgbClr val="9292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4" name="Freeform 283"/>
              <p:cNvSpPr>
                <a:spLocks/>
              </p:cNvSpPr>
              <p:nvPr/>
            </p:nvSpPr>
            <p:spPr bwMode="auto">
              <a:xfrm>
                <a:off x="3262613" y="2533875"/>
                <a:ext cx="387313" cy="233851"/>
              </a:xfrm>
              <a:custGeom>
                <a:avLst/>
                <a:gdLst>
                  <a:gd name="T0" fmla="*/ 143 w 163"/>
                  <a:gd name="T1" fmla="*/ 0 h 113"/>
                  <a:gd name="T2" fmla="*/ 146 w 163"/>
                  <a:gd name="T3" fmla="*/ 1 h 113"/>
                  <a:gd name="T4" fmla="*/ 151 w 163"/>
                  <a:gd name="T5" fmla="*/ 3 h 113"/>
                  <a:gd name="T6" fmla="*/ 157 w 163"/>
                  <a:gd name="T7" fmla="*/ 7 h 113"/>
                  <a:gd name="T8" fmla="*/ 163 w 163"/>
                  <a:gd name="T9" fmla="*/ 15 h 113"/>
                  <a:gd name="T10" fmla="*/ 163 w 163"/>
                  <a:gd name="T11" fmla="*/ 25 h 113"/>
                  <a:gd name="T12" fmla="*/ 18 w 163"/>
                  <a:gd name="T13" fmla="*/ 113 h 113"/>
                  <a:gd name="T14" fmla="*/ 16 w 163"/>
                  <a:gd name="T15" fmla="*/ 103 h 113"/>
                  <a:gd name="T16" fmla="*/ 13 w 163"/>
                  <a:gd name="T17" fmla="*/ 97 h 113"/>
                  <a:gd name="T18" fmla="*/ 7 w 163"/>
                  <a:gd name="T19" fmla="*/ 92 h 113"/>
                  <a:gd name="T20" fmla="*/ 3 w 163"/>
                  <a:gd name="T21" fmla="*/ 89 h 113"/>
                  <a:gd name="T22" fmla="*/ 0 w 163"/>
                  <a:gd name="T23" fmla="*/ 89 h 113"/>
                  <a:gd name="T24" fmla="*/ 143 w 163"/>
                  <a:gd name="T25" fmla="*/ 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"/>
                  <a:gd name="T40" fmla="*/ 0 h 113"/>
                  <a:gd name="T41" fmla="*/ 163 w 163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" h="113">
                    <a:moveTo>
                      <a:pt x="143" y="0"/>
                    </a:moveTo>
                    <a:lnTo>
                      <a:pt x="146" y="1"/>
                    </a:lnTo>
                    <a:lnTo>
                      <a:pt x="151" y="3"/>
                    </a:lnTo>
                    <a:lnTo>
                      <a:pt x="157" y="7"/>
                    </a:lnTo>
                    <a:lnTo>
                      <a:pt x="163" y="15"/>
                    </a:lnTo>
                    <a:lnTo>
                      <a:pt x="163" y="25"/>
                    </a:lnTo>
                    <a:lnTo>
                      <a:pt x="18" y="113"/>
                    </a:lnTo>
                    <a:lnTo>
                      <a:pt x="16" y="103"/>
                    </a:lnTo>
                    <a:lnTo>
                      <a:pt x="13" y="97"/>
                    </a:lnTo>
                    <a:lnTo>
                      <a:pt x="7" y="92"/>
                    </a:lnTo>
                    <a:lnTo>
                      <a:pt x="3" y="89"/>
                    </a:lnTo>
                    <a:lnTo>
                      <a:pt x="0" y="8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5" name="Freeform 284"/>
              <p:cNvSpPr>
                <a:spLocks/>
              </p:cNvSpPr>
              <p:nvPr/>
            </p:nvSpPr>
            <p:spPr bwMode="auto">
              <a:xfrm>
                <a:off x="3272118" y="2535945"/>
                <a:ext cx="377808" cy="223503"/>
              </a:xfrm>
              <a:custGeom>
                <a:avLst/>
                <a:gdLst>
                  <a:gd name="T0" fmla="*/ 142 w 159"/>
                  <a:gd name="T1" fmla="*/ 0 h 108"/>
                  <a:gd name="T2" fmla="*/ 142 w 159"/>
                  <a:gd name="T3" fmla="*/ 0 h 108"/>
                  <a:gd name="T4" fmla="*/ 145 w 159"/>
                  <a:gd name="T5" fmla="*/ 2 h 108"/>
                  <a:gd name="T6" fmla="*/ 147 w 159"/>
                  <a:gd name="T7" fmla="*/ 3 h 108"/>
                  <a:gd name="T8" fmla="*/ 151 w 159"/>
                  <a:gd name="T9" fmla="*/ 5 h 108"/>
                  <a:gd name="T10" fmla="*/ 154 w 159"/>
                  <a:gd name="T11" fmla="*/ 8 h 108"/>
                  <a:gd name="T12" fmla="*/ 156 w 159"/>
                  <a:gd name="T13" fmla="*/ 12 h 108"/>
                  <a:gd name="T14" fmla="*/ 159 w 159"/>
                  <a:gd name="T15" fmla="*/ 17 h 108"/>
                  <a:gd name="T16" fmla="*/ 159 w 159"/>
                  <a:gd name="T17" fmla="*/ 21 h 108"/>
                  <a:gd name="T18" fmla="*/ 14 w 159"/>
                  <a:gd name="T19" fmla="*/ 108 h 108"/>
                  <a:gd name="T20" fmla="*/ 14 w 159"/>
                  <a:gd name="T21" fmla="*/ 105 h 108"/>
                  <a:gd name="T22" fmla="*/ 14 w 159"/>
                  <a:gd name="T23" fmla="*/ 100 h 108"/>
                  <a:gd name="T24" fmla="*/ 11 w 159"/>
                  <a:gd name="T25" fmla="*/ 97 h 108"/>
                  <a:gd name="T26" fmla="*/ 8 w 159"/>
                  <a:gd name="T27" fmla="*/ 94 h 108"/>
                  <a:gd name="T28" fmla="*/ 6 w 159"/>
                  <a:gd name="T29" fmla="*/ 91 h 108"/>
                  <a:gd name="T30" fmla="*/ 3 w 159"/>
                  <a:gd name="T31" fmla="*/ 90 h 108"/>
                  <a:gd name="T32" fmla="*/ 2 w 159"/>
                  <a:gd name="T33" fmla="*/ 88 h 108"/>
                  <a:gd name="T34" fmla="*/ 0 w 159"/>
                  <a:gd name="T35" fmla="*/ 87 h 108"/>
                  <a:gd name="T36" fmla="*/ 142 w 159"/>
                  <a:gd name="T37" fmla="*/ 0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9"/>
                  <a:gd name="T58" fmla="*/ 0 h 108"/>
                  <a:gd name="T59" fmla="*/ 159 w 159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9" h="108">
                    <a:moveTo>
                      <a:pt x="142" y="0"/>
                    </a:moveTo>
                    <a:lnTo>
                      <a:pt x="142" y="0"/>
                    </a:lnTo>
                    <a:lnTo>
                      <a:pt x="145" y="2"/>
                    </a:lnTo>
                    <a:lnTo>
                      <a:pt x="147" y="3"/>
                    </a:lnTo>
                    <a:lnTo>
                      <a:pt x="151" y="5"/>
                    </a:lnTo>
                    <a:lnTo>
                      <a:pt x="154" y="8"/>
                    </a:lnTo>
                    <a:lnTo>
                      <a:pt x="156" y="12"/>
                    </a:lnTo>
                    <a:lnTo>
                      <a:pt x="159" y="17"/>
                    </a:lnTo>
                    <a:lnTo>
                      <a:pt x="159" y="21"/>
                    </a:lnTo>
                    <a:lnTo>
                      <a:pt x="14" y="108"/>
                    </a:lnTo>
                    <a:lnTo>
                      <a:pt x="14" y="105"/>
                    </a:lnTo>
                    <a:lnTo>
                      <a:pt x="14" y="100"/>
                    </a:lnTo>
                    <a:lnTo>
                      <a:pt x="11" y="97"/>
                    </a:lnTo>
                    <a:lnTo>
                      <a:pt x="8" y="94"/>
                    </a:lnTo>
                    <a:lnTo>
                      <a:pt x="6" y="91"/>
                    </a:lnTo>
                    <a:lnTo>
                      <a:pt x="3" y="90"/>
                    </a:lnTo>
                    <a:lnTo>
                      <a:pt x="2" y="88"/>
                    </a:lnTo>
                    <a:lnTo>
                      <a:pt x="0" y="87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DBD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6" name="Freeform 285"/>
              <p:cNvSpPr>
                <a:spLocks/>
              </p:cNvSpPr>
              <p:nvPr/>
            </p:nvSpPr>
            <p:spPr bwMode="auto">
              <a:xfrm>
                <a:off x="3283998" y="2535945"/>
                <a:ext cx="361175" cy="213156"/>
              </a:xfrm>
              <a:custGeom>
                <a:avLst/>
                <a:gdLst>
                  <a:gd name="T0" fmla="*/ 139 w 152"/>
                  <a:gd name="T1" fmla="*/ 0 h 103"/>
                  <a:gd name="T2" fmla="*/ 139 w 152"/>
                  <a:gd name="T3" fmla="*/ 0 h 103"/>
                  <a:gd name="T4" fmla="*/ 142 w 152"/>
                  <a:gd name="T5" fmla="*/ 2 h 103"/>
                  <a:gd name="T6" fmla="*/ 145 w 152"/>
                  <a:gd name="T7" fmla="*/ 5 h 103"/>
                  <a:gd name="T8" fmla="*/ 148 w 152"/>
                  <a:gd name="T9" fmla="*/ 8 h 103"/>
                  <a:gd name="T10" fmla="*/ 151 w 152"/>
                  <a:gd name="T11" fmla="*/ 11 h 103"/>
                  <a:gd name="T12" fmla="*/ 152 w 152"/>
                  <a:gd name="T13" fmla="*/ 14 h 103"/>
                  <a:gd name="T14" fmla="*/ 152 w 152"/>
                  <a:gd name="T15" fmla="*/ 18 h 103"/>
                  <a:gd name="T16" fmla="*/ 10 w 152"/>
                  <a:gd name="T17" fmla="*/ 103 h 103"/>
                  <a:gd name="T18" fmla="*/ 0 w 152"/>
                  <a:gd name="T19" fmla="*/ 87 h 103"/>
                  <a:gd name="T20" fmla="*/ 139 w 152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2"/>
                  <a:gd name="T34" fmla="*/ 0 h 103"/>
                  <a:gd name="T35" fmla="*/ 152 w 152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2" h="103">
                    <a:moveTo>
                      <a:pt x="139" y="0"/>
                    </a:moveTo>
                    <a:lnTo>
                      <a:pt x="139" y="0"/>
                    </a:lnTo>
                    <a:lnTo>
                      <a:pt x="142" y="2"/>
                    </a:lnTo>
                    <a:lnTo>
                      <a:pt x="145" y="5"/>
                    </a:lnTo>
                    <a:lnTo>
                      <a:pt x="148" y="8"/>
                    </a:lnTo>
                    <a:lnTo>
                      <a:pt x="151" y="11"/>
                    </a:lnTo>
                    <a:lnTo>
                      <a:pt x="152" y="14"/>
                    </a:lnTo>
                    <a:lnTo>
                      <a:pt x="152" y="18"/>
                    </a:lnTo>
                    <a:lnTo>
                      <a:pt x="10" y="103"/>
                    </a:lnTo>
                    <a:lnTo>
                      <a:pt x="0" y="87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7" name="Freeform 286"/>
              <p:cNvSpPr>
                <a:spLocks/>
              </p:cNvSpPr>
              <p:nvPr/>
            </p:nvSpPr>
            <p:spPr bwMode="auto">
              <a:xfrm>
                <a:off x="3379044" y="3868688"/>
                <a:ext cx="121184" cy="113821"/>
              </a:xfrm>
              <a:custGeom>
                <a:avLst/>
                <a:gdLst>
                  <a:gd name="T0" fmla="*/ 36 w 51"/>
                  <a:gd name="T1" fmla="*/ 52 h 55"/>
                  <a:gd name="T2" fmla="*/ 46 w 51"/>
                  <a:gd name="T3" fmla="*/ 43 h 55"/>
                  <a:gd name="T4" fmla="*/ 51 w 51"/>
                  <a:gd name="T5" fmla="*/ 31 h 55"/>
                  <a:gd name="T6" fmla="*/ 48 w 51"/>
                  <a:gd name="T7" fmla="*/ 17 h 55"/>
                  <a:gd name="T8" fmla="*/ 39 w 51"/>
                  <a:gd name="T9" fmla="*/ 5 h 55"/>
                  <a:gd name="T10" fmla="*/ 27 w 51"/>
                  <a:gd name="T11" fmla="*/ 0 h 55"/>
                  <a:gd name="T12" fmla="*/ 14 w 51"/>
                  <a:gd name="T13" fmla="*/ 2 h 55"/>
                  <a:gd name="T14" fmla="*/ 5 w 51"/>
                  <a:gd name="T15" fmla="*/ 11 h 55"/>
                  <a:gd name="T16" fmla="*/ 0 w 51"/>
                  <a:gd name="T17" fmla="*/ 24 h 55"/>
                  <a:gd name="T18" fmla="*/ 3 w 51"/>
                  <a:gd name="T19" fmla="*/ 37 h 55"/>
                  <a:gd name="T20" fmla="*/ 11 w 51"/>
                  <a:gd name="T21" fmla="*/ 49 h 55"/>
                  <a:gd name="T22" fmla="*/ 24 w 51"/>
                  <a:gd name="T23" fmla="*/ 55 h 55"/>
                  <a:gd name="T24" fmla="*/ 36 w 51"/>
                  <a:gd name="T25" fmla="*/ 52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"/>
                  <a:gd name="T40" fmla="*/ 0 h 55"/>
                  <a:gd name="T41" fmla="*/ 51 w 51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" h="55">
                    <a:moveTo>
                      <a:pt x="36" y="52"/>
                    </a:moveTo>
                    <a:lnTo>
                      <a:pt x="46" y="43"/>
                    </a:lnTo>
                    <a:lnTo>
                      <a:pt x="51" y="31"/>
                    </a:lnTo>
                    <a:lnTo>
                      <a:pt x="48" y="17"/>
                    </a:lnTo>
                    <a:lnTo>
                      <a:pt x="39" y="5"/>
                    </a:lnTo>
                    <a:lnTo>
                      <a:pt x="27" y="0"/>
                    </a:lnTo>
                    <a:lnTo>
                      <a:pt x="14" y="2"/>
                    </a:lnTo>
                    <a:lnTo>
                      <a:pt x="5" y="11"/>
                    </a:lnTo>
                    <a:lnTo>
                      <a:pt x="0" y="24"/>
                    </a:lnTo>
                    <a:lnTo>
                      <a:pt x="3" y="37"/>
                    </a:lnTo>
                    <a:lnTo>
                      <a:pt x="11" y="49"/>
                    </a:lnTo>
                    <a:lnTo>
                      <a:pt x="24" y="55"/>
                    </a:lnTo>
                    <a:lnTo>
                      <a:pt x="36" y="5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3379044" y="3868688"/>
                <a:ext cx="121184" cy="113821"/>
              </a:xfrm>
              <a:custGeom>
                <a:avLst/>
                <a:gdLst>
                  <a:gd name="T0" fmla="*/ 36 w 51"/>
                  <a:gd name="T1" fmla="*/ 52 h 55"/>
                  <a:gd name="T2" fmla="*/ 46 w 51"/>
                  <a:gd name="T3" fmla="*/ 43 h 55"/>
                  <a:gd name="T4" fmla="*/ 51 w 51"/>
                  <a:gd name="T5" fmla="*/ 31 h 55"/>
                  <a:gd name="T6" fmla="*/ 48 w 51"/>
                  <a:gd name="T7" fmla="*/ 17 h 55"/>
                  <a:gd name="T8" fmla="*/ 39 w 51"/>
                  <a:gd name="T9" fmla="*/ 5 h 55"/>
                  <a:gd name="T10" fmla="*/ 27 w 51"/>
                  <a:gd name="T11" fmla="*/ 0 h 55"/>
                  <a:gd name="T12" fmla="*/ 14 w 51"/>
                  <a:gd name="T13" fmla="*/ 2 h 55"/>
                  <a:gd name="T14" fmla="*/ 5 w 51"/>
                  <a:gd name="T15" fmla="*/ 11 h 55"/>
                  <a:gd name="T16" fmla="*/ 0 w 51"/>
                  <a:gd name="T17" fmla="*/ 24 h 55"/>
                  <a:gd name="T18" fmla="*/ 3 w 51"/>
                  <a:gd name="T19" fmla="*/ 37 h 55"/>
                  <a:gd name="T20" fmla="*/ 11 w 51"/>
                  <a:gd name="T21" fmla="*/ 49 h 55"/>
                  <a:gd name="T22" fmla="*/ 24 w 51"/>
                  <a:gd name="T23" fmla="*/ 55 h 55"/>
                  <a:gd name="T24" fmla="*/ 36 w 51"/>
                  <a:gd name="T25" fmla="*/ 52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"/>
                  <a:gd name="T40" fmla="*/ 0 h 55"/>
                  <a:gd name="T41" fmla="*/ 51 w 51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" h="55">
                    <a:moveTo>
                      <a:pt x="36" y="52"/>
                    </a:moveTo>
                    <a:lnTo>
                      <a:pt x="46" y="43"/>
                    </a:lnTo>
                    <a:lnTo>
                      <a:pt x="51" y="31"/>
                    </a:lnTo>
                    <a:lnTo>
                      <a:pt x="48" y="17"/>
                    </a:lnTo>
                    <a:lnTo>
                      <a:pt x="39" y="5"/>
                    </a:lnTo>
                    <a:lnTo>
                      <a:pt x="27" y="0"/>
                    </a:lnTo>
                    <a:lnTo>
                      <a:pt x="14" y="2"/>
                    </a:lnTo>
                    <a:lnTo>
                      <a:pt x="5" y="11"/>
                    </a:lnTo>
                    <a:lnTo>
                      <a:pt x="0" y="24"/>
                    </a:lnTo>
                    <a:lnTo>
                      <a:pt x="3" y="37"/>
                    </a:lnTo>
                    <a:lnTo>
                      <a:pt x="11" y="49"/>
                    </a:lnTo>
                    <a:lnTo>
                      <a:pt x="24" y="55"/>
                    </a:lnTo>
                    <a:lnTo>
                      <a:pt x="36" y="5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3205585" y="2711850"/>
                <a:ext cx="85541" cy="103474"/>
              </a:xfrm>
              <a:custGeom>
                <a:avLst/>
                <a:gdLst>
                  <a:gd name="T0" fmla="*/ 0 w 36"/>
                  <a:gd name="T1" fmla="*/ 6 h 50"/>
                  <a:gd name="T2" fmla="*/ 2 w 36"/>
                  <a:gd name="T3" fmla="*/ 6 h 50"/>
                  <a:gd name="T4" fmla="*/ 5 w 36"/>
                  <a:gd name="T5" fmla="*/ 3 h 50"/>
                  <a:gd name="T6" fmla="*/ 10 w 36"/>
                  <a:gd name="T7" fmla="*/ 2 h 50"/>
                  <a:gd name="T8" fmla="*/ 15 w 36"/>
                  <a:gd name="T9" fmla="*/ 0 h 50"/>
                  <a:gd name="T10" fmla="*/ 22 w 36"/>
                  <a:gd name="T11" fmla="*/ 0 h 50"/>
                  <a:gd name="T12" fmla="*/ 27 w 36"/>
                  <a:gd name="T13" fmla="*/ 2 h 50"/>
                  <a:gd name="T14" fmla="*/ 33 w 36"/>
                  <a:gd name="T15" fmla="*/ 8 h 50"/>
                  <a:gd name="T16" fmla="*/ 36 w 36"/>
                  <a:gd name="T17" fmla="*/ 17 h 50"/>
                  <a:gd name="T18" fmla="*/ 36 w 36"/>
                  <a:gd name="T19" fmla="*/ 30 h 50"/>
                  <a:gd name="T20" fmla="*/ 34 w 36"/>
                  <a:gd name="T21" fmla="*/ 5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50"/>
                  <a:gd name="T35" fmla="*/ 36 w 36"/>
                  <a:gd name="T36" fmla="*/ 50 h 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50">
                    <a:moveTo>
                      <a:pt x="0" y="6"/>
                    </a:moveTo>
                    <a:lnTo>
                      <a:pt x="2" y="6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3" y="8"/>
                    </a:lnTo>
                    <a:lnTo>
                      <a:pt x="36" y="17"/>
                    </a:lnTo>
                    <a:lnTo>
                      <a:pt x="36" y="30"/>
                    </a:lnTo>
                    <a:lnTo>
                      <a:pt x="34" y="50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3787743" y="3674157"/>
                <a:ext cx="80789" cy="88988"/>
              </a:xfrm>
              <a:custGeom>
                <a:avLst/>
                <a:gdLst>
                  <a:gd name="T0" fmla="*/ 0 w 34"/>
                  <a:gd name="T1" fmla="*/ 3 h 43"/>
                  <a:gd name="T2" fmla="*/ 1 w 34"/>
                  <a:gd name="T3" fmla="*/ 3 h 43"/>
                  <a:gd name="T4" fmla="*/ 6 w 34"/>
                  <a:gd name="T5" fmla="*/ 1 h 43"/>
                  <a:gd name="T6" fmla="*/ 10 w 34"/>
                  <a:gd name="T7" fmla="*/ 0 h 43"/>
                  <a:gd name="T8" fmla="*/ 16 w 34"/>
                  <a:gd name="T9" fmla="*/ 0 h 43"/>
                  <a:gd name="T10" fmla="*/ 22 w 34"/>
                  <a:gd name="T11" fmla="*/ 3 h 43"/>
                  <a:gd name="T12" fmla="*/ 28 w 34"/>
                  <a:gd name="T13" fmla="*/ 12 h 43"/>
                  <a:gd name="T14" fmla="*/ 31 w 34"/>
                  <a:gd name="T15" fmla="*/ 24 h 43"/>
                  <a:gd name="T16" fmla="*/ 34 w 34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43"/>
                  <a:gd name="T29" fmla="*/ 34 w 3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43">
                    <a:moveTo>
                      <a:pt x="0" y="3"/>
                    </a:moveTo>
                    <a:lnTo>
                      <a:pt x="1" y="3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2" y="3"/>
                    </a:lnTo>
                    <a:lnTo>
                      <a:pt x="28" y="12"/>
                    </a:lnTo>
                    <a:lnTo>
                      <a:pt x="31" y="24"/>
                    </a:lnTo>
                    <a:lnTo>
                      <a:pt x="34" y="43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5301351" y="1170089"/>
                <a:ext cx="168706" cy="217295"/>
              </a:xfrm>
              <a:custGeom>
                <a:avLst/>
                <a:gdLst>
                  <a:gd name="T0" fmla="*/ 71 w 71"/>
                  <a:gd name="T1" fmla="*/ 105 h 105"/>
                  <a:gd name="T2" fmla="*/ 71 w 71"/>
                  <a:gd name="T3" fmla="*/ 33 h 105"/>
                  <a:gd name="T4" fmla="*/ 0 w 71"/>
                  <a:gd name="T5" fmla="*/ 0 h 105"/>
                  <a:gd name="T6" fmla="*/ 0 w 71"/>
                  <a:gd name="T7" fmla="*/ 72 h 105"/>
                  <a:gd name="T8" fmla="*/ 71 w 71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5"/>
                  <a:gd name="T17" fmla="*/ 71 w 71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5">
                    <a:moveTo>
                      <a:pt x="71" y="105"/>
                    </a:moveTo>
                    <a:lnTo>
                      <a:pt x="71" y="33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71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5301351" y="1170089"/>
                <a:ext cx="168706" cy="217295"/>
              </a:xfrm>
              <a:custGeom>
                <a:avLst/>
                <a:gdLst>
                  <a:gd name="T0" fmla="*/ 71 w 71"/>
                  <a:gd name="T1" fmla="*/ 105 h 105"/>
                  <a:gd name="T2" fmla="*/ 71 w 71"/>
                  <a:gd name="T3" fmla="*/ 33 h 105"/>
                  <a:gd name="T4" fmla="*/ 0 w 71"/>
                  <a:gd name="T5" fmla="*/ 0 h 105"/>
                  <a:gd name="T6" fmla="*/ 0 w 71"/>
                  <a:gd name="T7" fmla="*/ 72 h 105"/>
                  <a:gd name="T8" fmla="*/ 71 w 71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05"/>
                  <a:gd name="T17" fmla="*/ 71 w 71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05">
                    <a:moveTo>
                      <a:pt x="71" y="105"/>
                    </a:moveTo>
                    <a:lnTo>
                      <a:pt x="71" y="33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71" y="10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5301351" y="1043851"/>
                <a:ext cx="615423" cy="194531"/>
              </a:xfrm>
              <a:custGeom>
                <a:avLst/>
                <a:gdLst>
                  <a:gd name="T0" fmla="*/ 192 w 259"/>
                  <a:gd name="T1" fmla="*/ 0 h 94"/>
                  <a:gd name="T2" fmla="*/ 0 w 259"/>
                  <a:gd name="T3" fmla="*/ 61 h 94"/>
                  <a:gd name="T4" fmla="*/ 71 w 259"/>
                  <a:gd name="T5" fmla="*/ 94 h 94"/>
                  <a:gd name="T6" fmla="*/ 259 w 259"/>
                  <a:gd name="T7" fmla="*/ 19 h 94"/>
                  <a:gd name="T8" fmla="*/ 192 w 259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94"/>
                  <a:gd name="T17" fmla="*/ 259 w 259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94">
                    <a:moveTo>
                      <a:pt x="192" y="0"/>
                    </a:moveTo>
                    <a:lnTo>
                      <a:pt x="0" y="61"/>
                    </a:lnTo>
                    <a:lnTo>
                      <a:pt x="71" y="94"/>
                    </a:lnTo>
                    <a:lnTo>
                      <a:pt x="259" y="19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5301351" y="1043851"/>
                <a:ext cx="615423" cy="194531"/>
              </a:xfrm>
              <a:custGeom>
                <a:avLst/>
                <a:gdLst>
                  <a:gd name="T0" fmla="*/ 192 w 259"/>
                  <a:gd name="T1" fmla="*/ 0 h 94"/>
                  <a:gd name="T2" fmla="*/ 0 w 259"/>
                  <a:gd name="T3" fmla="*/ 61 h 94"/>
                  <a:gd name="T4" fmla="*/ 71 w 259"/>
                  <a:gd name="T5" fmla="*/ 94 h 94"/>
                  <a:gd name="T6" fmla="*/ 259 w 259"/>
                  <a:gd name="T7" fmla="*/ 19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9"/>
                  <a:gd name="T13" fmla="*/ 0 h 94"/>
                  <a:gd name="T14" fmla="*/ 259 w 259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9" h="94">
                    <a:moveTo>
                      <a:pt x="192" y="0"/>
                    </a:moveTo>
                    <a:lnTo>
                      <a:pt x="0" y="61"/>
                    </a:lnTo>
                    <a:lnTo>
                      <a:pt x="71" y="94"/>
                    </a:lnTo>
                    <a:lnTo>
                      <a:pt x="259" y="19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5470058" y="1087311"/>
                <a:ext cx="451469" cy="300074"/>
              </a:xfrm>
              <a:custGeom>
                <a:avLst/>
                <a:gdLst>
                  <a:gd name="T0" fmla="*/ 0 w 190"/>
                  <a:gd name="T1" fmla="*/ 145 h 145"/>
                  <a:gd name="T2" fmla="*/ 0 w 190"/>
                  <a:gd name="T3" fmla="*/ 73 h 145"/>
                  <a:gd name="T4" fmla="*/ 190 w 190"/>
                  <a:gd name="T5" fmla="*/ 0 h 145"/>
                  <a:gd name="T6" fmla="*/ 188 w 190"/>
                  <a:gd name="T7" fmla="*/ 70 h 145"/>
                  <a:gd name="T8" fmla="*/ 0 w 190"/>
                  <a:gd name="T9" fmla="*/ 145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45"/>
                  <a:gd name="T17" fmla="*/ 190 w 190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45">
                    <a:moveTo>
                      <a:pt x="0" y="145"/>
                    </a:moveTo>
                    <a:lnTo>
                      <a:pt x="0" y="73"/>
                    </a:lnTo>
                    <a:lnTo>
                      <a:pt x="190" y="0"/>
                    </a:lnTo>
                    <a:lnTo>
                      <a:pt x="188" y="7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6" name="Freeform 295"/>
              <p:cNvSpPr>
                <a:spLocks noEditPoints="1"/>
              </p:cNvSpPr>
              <p:nvPr/>
            </p:nvSpPr>
            <p:spPr bwMode="auto">
              <a:xfrm>
                <a:off x="5584113" y="1120422"/>
                <a:ext cx="173459" cy="180044"/>
              </a:xfrm>
              <a:custGeom>
                <a:avLst/>
                <a:gdLst>
                  <a:gd name="T0" fmla="*/ 34 w 73"/>
                  <a:gd name="T1" fmla="*/ 15 h 87"/>
                  <a:gd name="T2" fmla="*/ 39 w 73"/>
                  <a:gd name="T3" fmla="*/ 15 h 87"/>
                  <a:gd name="T4" fmla="*/ 43 w 73"/>
                  <a:gd name="T5" fmla="*/ 17 h 87"/>
                  <a:gd name="T6" fmla="*/ 48 w 73"/>
                  <a:gd name="T7" fmla="*/ 18 h 87"/>
                  <a:gd name="T8" fmla="*/ 51 w 73"/>
                  <a:gd name="T9" fmla="*/ 23 h 87"/>
                  <a:gd name="T10" fmla="*/ 52 w 73"/>
                  <a:gd name="T11" fmla="*/ 27 h 87"/>
                  <a:gd name="T12" fmla="*/ 54 w 73"/>
                  <a:gd name="T13" fmla="*/ 35 h 87"/>
                  <a:gd name="T14" fmla="*/ 54 w 73"/>
                  <a:gd name="T15" fmla="*/ 42 h 87"/>
                  <a:gd name="T16" fmla="*/ 54 w 73"/>
                  <a:gd name="T17" fmla="*/ 51 h 87"/>
                  <a:gd name="T18" fmla="*/ 52 w 73"/>
                  <a:gd name="T19" fmla="*/ 58 h 87"/>
                  <a:gd name="T20" fmla="*/ 49 w 73"/>
                  <a:gd name="T21" fmla="*/ 64 h 87"/>
                  <a:gd name="T22" fmla="*/ 45 w 73"/>
                  <a:gd name="T23" fmla="*/ 69 h 87"/>
                  <a:gd name="T24" fmla="*/ 40 w 73"/>
                  <a:gd name="T25" fmla="*/ 70 h 87"/>
                  <a:gd name="T26" fmla="*/ 34 w 73"/>
                  <a:gd name="T27" fmla="*/ 72 h 87"/>
                  <a:gd name="T28" fmla="*/ 16 w 73"/>
                  <a:gd name="T29" fmla="*/ 72 h 87"/>
                  <a:gd name="T30" fmla="*/ 16 w 73"/>
                  <a:gd name="T31" fmla="*/ 15 h 87"/>
                  <a:gd name="T32" fmla="*/ 34 w 73"/>
                  <a:gd name="T33" fmla="*/ 15 h 87"/>
                  <a:gd name="T34" fmla="*/ 37 w 73"/>
                  <a:gd name="T35" fmla="*/ 0 h 87"/>
                  <a:gd name="T36" fmla="*/ 0 w 73"/>
                  <a:gd name="T37" fmla="*/ 0 h 87"/>
                  <a:gd name="T38" fmla="*/ 0 w 73"/>
                  <a:gd name="T39" fmla="*/ 87 h 87"/>
                  <a:gd name="T40" fmla="*/ 37 w 73"/>
                  <a:gd name="T41" fmla="*/ 87 h 87"/>
                  <a:gd name="T42" fmla="*/ 49 w 73"/>
                  <a:gd name="T43" fmla="*/ 84 h 87"/>
                  <a:gd name="T44" fmla="*/ 58 w 73"/>
                  <a:gd name="T45" fmla="*/ 79 h 87"/>
                  <a:gd name="T46" fmla="*/ 66 w 73"/>
                  <a:gd name="T47" fmla="*/ 70 h 87"/>
                  <a:gd name="T48" fmla="*/ 72 w 73"/>
                  <a:gd name="T49" fmla="*/ 57 h 87"/>
                  <a:gd name="T50" fmla="*/ 73 w 73"/>
                  <a:gd name="T51" fmla="*/ 41 h 87"/>
                  <a:gd name="T52" fmla="*/ 72 w 73"/>
                  <a:gd name="T53" fmla="*/ 35 h 87"/>
                  <a:gd name="T54" fmla="*/ 72 w 73"/>
                  <a:gd name="T55" fmla="*/ 27 h 87"/>
                  <a:gd name="T56" fmla="*/ 69 w 73"/>
                  <a:gd name="T57" fmla="*/ 20 h 87"/>
                  <a:gd name="T58" fmla="*/ 66 w 73"/>
                  <a:gd name="T59" fmla="*/ 12 h 87"/>
                  <a:gd name="T60" fmla="*/ 61 w 73"/>
                  <a:gd name="T61" fmla="*/ 8 h 87"/>
                  <a:gd name="T62" fmla="*/ 55 w 73"/>
                  <a:gd name="T63" fmla="*/ 5 h 87"/>
                  <a:gd name="T64" fmla="*/ 51 w 73"/>
                  <a:gd name="T65" fmla="*/ 2 h 87"/>
                  <a:gd name="T66" fmla="*/ 45 w 73"/>
                  <a:gd name="T67" fmla="*/ 0 h 87"/>
                  <a:gd name="T68" fmla="*/ 37 w 73"/>
                  <a:gd name="T69" fmla="*/ 0 h 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"/>
                  <a:gd name="T106" fmla="*/ 0 h 87"/>
                  <a:gd name="T107" fmla="*/ 73 w 73"/>
                  <a:gd name="T108" fmla="*/ 87 h 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" h="87">
                    <a:moveTo>
                      <a:pt x="34" y="15"/>
                    </a:moveTo>
                    <a:lnTo>
                      <a:pt x="39" y="15"/>
                    </a:lnTo>
                    <a:lnTo>
                      <a:pt x="43" y="17"/>
                    </a:lnTo>
                    <a:lnTo>
                      <a:pt x="48" y="18"/>
                    </a:lnTo>
                    <a:lnTo>
                      <a:pt x="51" y="23"/>
                    </a:lnTo>
                    <a:lnTo>
                      <a:pt x="52" y="27"/>
                    </a:lnTo>
                    <a:lnTo>
                      <a:pt x="54" y="35"/>
                    </a:lnTo>
                    <a:lnTo>
                      <a:pt x="54" y="42"/>
                    </a:lnTo>
                    <a:lnTo>
                      <a:pt x="54" y="51"/>
                    </a:lnTo>
                    <a:lnTo>
                      <a:pt x="52" y="58"/>
                    </a:lnTo>
                    <a:lnTo>
                      <a:pt x="49" y="64"/>
                    </a:lnTo>
                    <a:lnTo>
                      <a:pt x="45" y="69"/>
                    </a:lnTo>
                    <a:lnTo>
                      <a:pt x="40" y="70"/>
                    </a:lnTo>
                    <a:lnTo>
                      <a:pt x="34" y="72"/>
                    </a:lnTo>
                    <a:lnTo>
                      <a:pt x="16" y="72"/>
                    </a:lnTo>
                    <a:lnTo>
                      <a:pt x="16" y="15"/>
                    </a:lnTo>
                    <a:lnTo>
                      <a:pt x="34" y="15"/>
                    </a:lnTo>
                    <a:close/>
                    <a:moveTo>
                      <a:pt x="37" y="0"/>
                    </a:moveTo>
                    <a:lnTo>
                      <a:pt x="0" y="0"/>
                    </a:lnTo>
                    <a:lnTo>
                      <a:pt x="0" y="87"/>
                    </a:lnTo>
                    <a:lnTo>
                      <a:pt x="37" y="87"/>
                    </a:lnTo>
                    <a:lnTo>
                      <a:pt x="49" y="84"/>
                    </a:lnTo>
                    <a:lnTo>
                      <a:pt x="58" y="79"/>
                    </a:lnTo>
                    <a:lnTo>
                      <a:pt x="66" y="70"/>
                    </a:lnTo>
                    <a:lnTo>
                      <a:pt x="72" y="57"/>
                    </a:lnTo>
                    <a:lnTo>
                      <a:pt x="73" y="41"/>
                    </a:lnTo>
                    <a:lnTo>
                      <a:pt x="72" y="35"/>
                    </a:lnTo>
                    <a:lnTo>
                      <a:pt x="72" y="27"/>
                    </a:lnTo>
                    <a:lnTo>
                      <a:pt x="69" y="20"/>
                    </a:lnTo>
                    <a:lnTo>
                      <a:pt x="66" y="12"/>
                    </a:lnTo>
                    <a:lnTo>
                      <a:pt x="61" y="8"/>
                    </a:lnTo>
                    <a:lnTo>
                      <a:pt x="55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8" name="Freeform 297"/>
              <p:cNvSpPr>
                <a:spLocks/>
              </p:cNvSpPr>
              <p:nvPr/>
            </p:nvSpPr>
            <p:spPr bwMode="auto">
              <a:xfrm>
                <a:off x="5584113" y="1120422"/>
                <a:ext cx="173459" cy="180044"/>
              </a:xfrm>
              <a:custGeom>
                <a:avLst/>
                <a:gdLst>
                  <a:gd name="T0" fmla="*/ 37 w 73"/>
                  <a:gd name="T1" fmla="*/ 0 h 87"/>
                  <a:gd name="T2" fmla="*/ 0 w 73"/>
                  <a:gd name="T3" fmla="*/ 0 h 87"/>
                  <a:gd name="T4" fmla="*/ 0 w 73"/>
                  <a:gd name="T5" fmla="*/ 87 h 87"/>
                  <a:gd name="T6" fmla="*/ 37 w 73"/>
                  <a:gd name="T7" fmla="*/ 87 h 87"/>
                  <a:gd name="T8" fmla="*/ 49 w 73"/>
                  <a:gd name="T9" fmla="*/ 84 h 87"/>
                  <a:gd name="T10" fmla="*/ 58 w 73"/>
                  <a:gd name="T11" fmla="*/ 79 h 87"/>
                  <a:gd name="T12" fmla="*/ 66 w 73"/>
                  <a:gd name="T13" fmla="*/ 70 h 87"/>
                  <a:gd name="T14" fmla="*/ 72 w 73"/>
                  <a:gd name="T15" fmla="*/ 57 h 87"/>
                  <a:gd name="T16" fmla="*/ 73 w 73"/>
                  <a:gd name="T17" fmla="*/ 41 h 87"/>
                  <a:gd name="T18" fmla="*/ 72 w 73"/>
                  <a:gd name="T19" fmla="*/ 35 h 87"/>
                  <a:gd name="T20" fmla="*/ 72 w 73"/>
                  <a:gd name="T21" fmla="*/ 27 h 87"/>
                  <a:gd name="T22" fmla="*/ 69 w 73"/>
                  <a:gd name="T23" fmla="*/ 20 h 87"/>
                  <a:gd name="T24" fmla="*/ 66 w 73"/>
                  <a:gd name="T25" fmla="*/ 12 h 87"/>
                  <a:gd name="T26" fmla="*/ 61 w 73"/>
                  <a:gd name="T27" fmla="*/ 8 h 87"/>
                  <a:gd name="T28" fmla="*/ 55 w 73"/>
                  <a:gd name="T29" fmla="*/ 5 h 87"/>
                  <a:gd name="T30" fmla="*/ 51 w 73"/>
                  <a:gd name="T31" fmla="*/ 2 h 87"/>
                  <a:gd name="T32" fmla="*/ 45 w 73"/>
                  <a:gd name="T33" fmla="*/ 0 h 87"/>
                  <a:gd name="T34" fmla="*/ 37 w 73"/>
                  <a:gd name="T35" fmla="*/ 0 h 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3"/>
                  <a:gd name="T55" fmla="*/ 0 h 87"/>
                  <a:gd name="T56" fmla="*/ 73 w 73"/>
                  <a:gd name="T57" fmla="*/ 87 h 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3" h="87">
                    <a:moveTo>
                      <a:pt x="37" y="0"/>
                    </a:moveTo>
                    <a:lnTo>
                      <a:pt x="0" y="0"/>
                    </a:lnTo>
                    <a:lnTo>
                      <a:pt x="0" y="87"/>
                    </a:lnTo>
                    <a:lnTo>
                      <a:pt x="37" y="87"/>
                    </a:lnTo>
                    <a:lnTo>
                      <a:pt x="49" y="84"/>
                    </a:lnTo>
                    <a:lnTo>
                      <a:pt x="58" y="79"/>
                    </a:lnTo>
                    <a:lnTo>
                      <a:pt x="66" y="70"/>
                    </a:lnTo>
                    <a:lnTo>
                      <a:pt x="72" y="57"/>
                    </a:lnTo>
                    <a:lnTo>
                      <a:pt x="73" y="41"/>
                    </a:lnTo>
                    <a:lnTo>
                      <a:pt x="72" y="35"/>
                    </a:lnTo>
                    <a:lnTo>
                      <a:pt x="72" y="27"/>
                    </a:lnTo>
                    <a:lnTo>
                      <a:pt x="69" y="20"/>
                    </a:lnTo>
                    <a:lnTo>
                      <a:pt x="66" y="12"/>
                    </a:lnTo>
                    <a:lnTo>
                      <a:pt x="61" y="8"/>
                    </a:lnTo>
                    <a:lnTo>
                      <a:pt x="55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>
                <a:off x="4576625" y="1377037"/>
                <a:ext cx="171083" cy="217295"/>
              </a:xfrm>
              <a:custGeom>
                <a:avLst/>
                <a:gdLst>
                  <a:gd name="T0" fmla="*/ 72 w 72"/>
                  <a:gd name="T1" fmla="*/ 105 h 105"/>
                  <a:gd name="T2" fmla="*/ 72 w 72"/>
                  <a:gd name="T3" fmla="*/ 33 h 105"/>
                  <a:gd name="T4" fmla="*/ 0 w 72"/>
                  <a:gd name="T5" fmla="*/ 0 h 105"/>
                  <a:gd name="T6" fmla="*/ 0 w 72"/>
                  <a:gd name="T7" fmla="*/ 72 h 105"/>
                  <a:gd name="T8" fmla="*/ 72 w 72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5"/>
                  <a:gd name="T17" fmla="*/ 72 w 72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5">
                    <a:moveTo>
                      <a:pt x="72" y="105"/>
                    </a:moveTo>
                    <a:lnTo>
                      <a:pt x="72" y="33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72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4576625" y="1377037"/>
                <a:ext cx="171083" cy="217295"/>
              </a:xfrm>
              <a:custGeom>
                <a:avLst/>
                <a:gdLst>
                  <a:gd name="T0" fmla="*/ 72 w 72"/>
                  <a:gd name="T1" fmla="*/ 105 h 105"/>
                  <a:gd name="T2" fmla="*/ 72 w 72"/>
                  <a:gd name="T3" fmla="*/ 33 h 105"/>
                  <a:gd name="T4" fmla="*/ 0 w 72"/>
                  <a:gd name="T5" fmla="*/ 0 h 105"/>
                  <a:gd name="T6" fmla="*/ 0 w 72"/>
                  <a:gd name="T7" fmla="*/ 72 h 105"/>
                  <a:gd name="T8" fmla="*/ 72 w 72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05"/>
                  <a:gd name="T17" fmla="*/ 72 w 72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05">
                    <a:moveTo>
                      <a:pt x="72" y="105"/>
                    </a:moveTo>
                    <a:lnTo>
                      <a:pt x="72" y="33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72" y="10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1" name="Freeform 300"/>
              <p:cNvSpPr>
                <a:spLocks/>
              </p:cNvSpPr>
              <p:nvPr/>
            </p:nvSpPr>
            <p:spPr bwMode="auto">
              <a:xfrm>
                <a:off x="4576625" y="1327370"/>
                <a:ext cx="337414" cy="117961"/>
              </a:xfrm>
              <a:custGeom>
                <a:avLst/>
                <a:gdLst>
                  <a:gd name="T0" fmla="*/ 142 w 142"/>
                  <a:gd name="T1" fmla="*/ 32 h 57"/>
                  <a:gd name="T2" fmla="*/ 72 w 142"/>
                  <a:gd name="T3" fmla="*/ 57 h 57"/>
                  <a:gd name="T4" fmla="*/ 0 w 142"/>
                  <a:gd name="T5" fmla="*/ 24 h 57"/>
                  <a:gd name="T6" fmla="*/ 70 w 142"/>
                  <a:gd name="T7" fmla="*/ 0 h 57"/>
                  <a:gd name="T8" fmla="*/ 142 w 142"/>
                  <a:gd name="T9" fmla="*/ 32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57"/>
                  <a:gd name="T17" fmla="*/ 142 w 14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57">
                    <a:moveTo>
                      <a:pt x="142" y="32"/>
                    </a:moveTo>
                    <a:lnTo>
                      <a:pt x="72" y="57"/>
                    </a:lnTo>
                    <a:lnTo>
                      <a:pt x="0" y="24"/>
                    </a:lnTo>
                    <a:lnTo>
                      <a:pt x="70" y="0"/>
                    </a:lnTo>
                    <a:lnTo>
                      <a:pt x="142" y="32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2" name="Freeform 301"/>
              <p:cNvSpPr>
                <a:spLocks/>
              </p:cNvSpPr>
              <p:nvPr/>
            </p:nvSpPr>
            <p:spPr bwMode="auto">
              <a:xfrm>
                <a:off x="4747708" y="1393593"/>
                <a:ext cx="166331" cy="200739"/>
              </a:xfrm>
              <a:custGeom>
                <a:avLst/>
                <a:gdLst>
                  <a:gd name="T0" fmla="*/ 0 w 70"/>
                  <a:gd name="T1" fmla="*/ 97 h 97"/>
                  <a:gd name="T2" fmla="*/ 0 w 70"/>
                  <a:gd name="T3" fmla="*/ 25 h 97"/>
                  <a:gd name="T4" fmla="*/ 70 w 70"/>
                  <a:gd name="T5" fmla="*/ 0 h 97"/>
                  <a:gd name="T6" fmla="*/ 70 w 70"/>
                  <a:gd name="T7" fmla="*/ 68 h 97"/>
                  <a:gd name="T8" fmla="*/ 0 w 70"/>
                  <a:gd name="T9" fmla="*/ 97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7"/>
                  <a:gd name="T17" fmla="*/ 70 w 70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7">
                    <a:moveTo>
                      <a:pt x="0" y="97"/>
                    </a:moveTo>
                    <a:lnTo>
                      <a:pt x="0" y="25"/>
                    </a:lnTo>
                    <a:lnTo>
                      <a:pt x="70" y="0"/>
                    </a:lnTo>
                    <a:lnTo>
                      <a:pt x="70" y="68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3" name="Freeform 302"/>
              <p:cNvSpPr>
                <a:spLocks/>
              </p:cNvSpPr>
              <p:nvPr/>
            </p:nvSpPr>
            <p:spPr bwMode="auto">
              <a:xfrm>
                <a:off x="3573889" y="1569499"/>
                <a:ext cx="912442" cy="1059572"/>
              </a:xfrm>
              <a:custGeom>
                <a:avLst/>
                <a:gdLst>
                  <a:gd name="T0" fmla="*/ 0 w 384"/>
                  <a:gd name="T1" fmla="*/ 512 h 512"/>
                  <a:gd name="T2" fmla="*/ 199 w 384"/>
                  <a:gd name="T3" fmla="*/ 397 h 512"/>
                  <a:gd name="T4" fmla="*/ 384 w 384"/>
                  <a:gd name="T5" fmla="*/ 0 h 51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512"/>
                  <a:gd name="T11" fmla="*/ 384 w 384"/>
                  <a:gd name="T12" fmla="*/ 512 h 5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512">
                    <a:moveTo>
                      <a:pt x="0" y="512"/>
                    </a:moveTo>
                    <a:lnTo>
                      <a:pt x="199" y="397"/>
                    </a:lnTo>
                    <a:lnTo>
                      <a:pt x="384" y="0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4" name="Freeform 303"/>
              <p:cNvSpPr>
                <a:spLocks/>
              </p:cNvSpPr>
              <p:nvPr/>
            </p:nvSpPr>
            <p:spPr bwMode="auto">
              <a:xfrm>
                <a:off x="4911662" y="1294258"/>
                <a:ext cx="453845" cy="175906"/>
              </a:xfrm>
              <a:custGeom>
                <a:avLst/>
                <a:gdLst>
                  <a:gd name="T0" fmla="*/ 191 w 191"/>
                  <a:gd name="T1" fmla="*/ 0 h 85"/>
                  <a:gd name="T2" fmla="*/ 165 w 191"/>
                  <a:gd name="T3" fmla="*/ 24 h 85"/>
                  <a:gd name="T4" fmla="*/ 147 w 191"/>
                  <a:gd name="T5" fmla="*/ 12 h 85"/>
                  <a:gd name="T6" fmla="*/ 132 w 191"/>
                  <a:gd name="T7" fmla="*/ 33 h 85"/>
                  <a:gd name="T8" fmla="*/ 116 w 191"/>
                  <a:gd name="T9" fmla="*/ 21 h 85"/>
                  <a:gd name="T10" fmla="*/ 106 w 191"/>
                  <a:gd name="T11" fmla="*/ 43 h 85"/>
                  <a:gd name="T12" fmla="*/ 89 w 191"/>
                  <a:gd name="T13" fmla="*/ 34 h 85"/>
                  <a:gd name="T14" fmla="*/ 80 w 191"/>
                  <a:gd name="T15" fmla="*/ 57 h 85"/>
                  <a:gd name="T16" fmla="*/ 62 w 191"/>
                  <a:gd name="T17" fmla="*/ 45 h 85"/>
                  <a:gd name="T18" fmla="*/ 53 w 191"/>
                  <a:gd name="T19" fmla="*/ 67 h 85"/>
                  <a:gd name="T20" fmla="*/ 35 w 191"/>
                  <a:gd name="T21" fmla="*/ 55 h 85"/>
                  <a:gd name="T22" fmla="*/ 25 w 191"/>
                  <a:gd name="T23" fmla="*/ 78 h 85"/>
                  <a:gd name="T24" fmla="*/ 12 w 191"/>
                  <a:gd name="T25" fmla="*/ 63 h 85"/>
                  <a:gd name="T26" fmla="*/ 0 w 191"/>
                  <a:gd name="T27" fmla="*/ 85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1"/>
                  <a:gd name="T43" fmla="*/ 0 h 85"/>
                  <a:gd name="T44" fmla="*/ 191 w 191"/>
                  <a:gd name="T45" fmla="*/ 85 h 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1" h="85">
                    <a:moveTo>
                      <a:pt x="191" y="0"/>
                    </a:moveTo>
                    <a:lnTo>
                      <a:pt x="165" y="24"/>
                    </a:lnTo>
                    <a:lnTo>
                      <a:pt x="147" y="12"/>
                    </a:lnTo>
                    <a:lnTo>
                      <a:pt x="132" y="33"/>
                    </a:lnTo>
                    <a:lnTo>
                      <a:pt x="116" y="21"/>
                    </a:lnTo>
                    <a:lnTo>
                      <a:pt x="106" y="43"/>
                    </a:lnTo>
                    <a:lnTo>
                      <a:pt x="89" y="34"/>
                    </a:lnTo>
                    <a:lnTo>
                      <a:pt x="80" y="57"/>
                    </a:lnTo>
                    <a:lnTo>
                      <a:pt x="62" y="45"/>
                    </a:lnTo>
                    <a:lnTo>
                      <a:pt x="53" y="67"/>
                    </a:lnTo>
                    <a:lnTo>
                      <a:pt x="35" y="55"/>
                    </a:lnTo>
                    <a:lnTo>
                      <a:pt x="25" y="78"/>
                    </a:lnTo>
                    <a:lnTo>
                      <a:pt x="12" y="63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5" name="Line 330"/>
              <p:cNvSpPr>
                <a:spLocks noChangeShapeType="1"/>
              </p:cNvSpPr>
              <p:nvPr/>
            </p:nvSpPr>
            <p:spPr bwMode="auto">
              <a:xfrm flipV="1">
                <a:off x="4486331" y="1501206"/>
                <a:ext cx="175835" cy="6829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6" name="Freeform 305"/>
              <p:cNvSpPr>
                <a:spLocks/>
              </p:cNvSpPr>
              <p:nvPr/>
            </p:nvSpPr>
            <p:spPr bwMode="auto">
              <a:xfrm>
                <a:off x="1366444" y="3438237"/>
                <a:ext cx="2055371" cy="850555"/>
              </a:xfrm>
              <a:custGeom>
                <a:avLst/>
                <a:gdLst>
                  <a:gd name="T0" fmla="*/ 259 w 865"/>
                  <a:gd name="T1" fmla="*/ 0 h 411"/>
                  <a:gd name="T2" fmla="*/ 148 w 865"/>
                  <a:gd name="T3" fmla="*/ 32 h 411"/>
                  <a:gd name="T4" fmla="*/ 116 w 865"/>
                  <a:gd name="T5" fmla="*/ 50 h 411"/>
                  <a:gd name="T6" fmla="*/ 94 w 865"/>
                  <a:gd name="T7" fmla="*/ 66 h 411"/>
                  <a:gd name="T8" fmla="*/ 76 w 865"/>
                  <a:gd name="T9" fmla="*/ 80 h 411"/>
                  <a:gd name="T10" fmla="*/ 64 w 865"/>
                  <a:gd name="T11" fmla="*/ 90 h 411"/>
                  <a:gd name="T12" fmla="*/ 57 w 865"/>
                  <a:gd name="T13" fmla="*/ 98 h 411"/>
                  <a:gd name="T14" fmla="*/ 55 w 865"/>
                  <a:gd name="T15" fmla="*/ 99 h 411"/>
                  <a:gd name="T16" fmla="*/ 30 w 865"/>
                  <a:gd name="T17" fmla="*/ 127 h 411"/>
                  <a:gd name="T18" fmla="*/ 13 w 865"/>
                  <a:gd name="T19" fmla="*/ 154 h 411"/>
                  <a:gd name="T20" fmla="*/ 4 w 865"/>
                  <a:gd name="T21" fmla="*/ 181 h 411"/>
                  <a:gd name="T22" fmla="*/ 0 w 865"/>
                  <a:gd name="T23" fmla="*/ 205 h 411"/>
                  <a:gd name="T24" fmla="*/ 1 w 865"/>
                  <a:gd name="T25" fmla="*/ 227 h 411"/>
                  <a:gd name="T26" fmla="*/ 6 w 865"/>
                  <a:gd name="T27" fmla="*/ 248 h 411"/>
                  <a:gd name="T28" fmla="*/ 12 w 865"/>
                  <a:gd name="T29" fmla="*/ 265 h 411"/>
                  <a:gd name="T30" fmla="*/ 19 w 865"/>
                  <a:gd name="T31" fmla="*/ 280 h 411"/>
                  <a:gd name="T32" fmla="*/ 25 w 865"/>
                  <a:gd name="T33" fmla="*/ 290 h 411"/>
                  <a:gd name="T34" fmla="*/ 30 w 865"/>
                  <a:gd name="T35" fmla="*/ 298 h 411"/>
                  <a:gd name="T36" fmla="*/ 33 w 865"/>
                  <a:gd name="T37" fmla="*/ 299 h 411"/>
                  <a:gd name="T38" fmla="*/ 54 w 865"/>
                  <a:gd name="T39" fmla="*/ 325 h 411"/>
                  <a:gd name="T40" fmla="*/ 79 w 865"/>
                  <a:gd name="T41" fmla="*/ 345 h 411"/>
                  <a:gd name="T42" fmla="*/ 107 w 865"/>
                  <a:gd name="T43" fmla="*/ 362 h 411"/>
                  <a:gd name="T44" fmla="*/ 139 w 865"/>
                  <a:gd name="T45" fmla="*/ 377 h 411"/>
                  <a:gd name="T46" fmla="*/ 171 w 865"/>
                  <a:gd name="T47" fmla="*/ 387 h 411"/>
                  <a:gd name="T48" fmla="*/ 201 w 865"/>
                  <a:gd name="T49" fmla="*/ 395 h 411"/>
                  <a:gd name="T50" fmla="*/ 230 w 865"/>
                  <a:gd name="T51" fmla="*/ 401 h 411"/>
                  <a:gd name="T52" fmla="*/ 255 w 865"/>
                  <a:gd name="T53" fmla="*/ 405 h 411"/>
                  <a:gd name="T54" fmla="*/ 274 w 865"/>
                  <a:gd name="T55" fmla="*/ 407 h 411"/>
                  <a:gd name="T56" fmla="*/ 286 w 865"/>
                  <a:gd name="T57" fmla="*/ 408 h 411"/>
                  <a:gd name="T58" fmla="*/ 291 w 865"/>
                  <a:gd name="T59" fmla="*/ 408 h 411"/>
                  <a:gd name="T60" fmla="*/ 318 w 865"/>
                  <a:gd name="T61" fmla="*/ 411 h 411"/>
                  <a:gd name="T62" fmla="*/ 347 w 865"/>
                  <a:gd name="T63" fmla="*/ 411 h 411"/>
                  <a:gd name="T64" fmla="*/ 380 w 865"/>
                  <a:gd name="T65" fmla="*/ 410 h 411"/>
                  <a:gd name="T66" fmla="*/ 413 w 865"/>
                  <a:gd name="T67" fmla="*/ 407 h 411"/>
                  <a:gd name="T68" fmla="*/ 444 w 865"/>
                  <a:gd name="T69" fmla="*/ 404 h 411"/>
                  <a:gd name="T70" fmla="*/ 473 w 865"/>
                  <a:gd name="T71" fmla="*/ 401 h 411"/>
                  <a:gd name="T72" fmla="*/ 498 w 865"/>
                  <a:gd name="T73" fmla="*/ 398 h 411"/>
                  <a:gd name="T74" fmla="*/ 517 w 865"/>
                  <a:gd name="T75" fmla="*/ 396 h 411"/>
                  <a:gd name="T76" fmla="*/ 531 w 865"/>
                  <a:gd name="T77" fmla="*/ 393 h 411"/>
                  <a:gd name="T78" fmla="*/ 535 w 865"/>
                  <a:gd name="T79" fmla="*/ 393 h 411"/>
                  <a:gd name="T80" fmla="*/ 570 w 865"/>
                  <a:gd name="T81" fmla="*/ 383 h 411"/>
                  <a:gd name="T82" fmla="*/ 604 w 865"/>
                  <a:gd name="T83" fmla="*/ 369 h 411"/>
                  <a:gd name="T84" fmla="*/ 637 w 865"/>
                  <a:gd name="T85" fmla="*/ 356 h 411"/>
                  <a:gd name="T86" fmla="*/ 668 w 865"/>
                  <a:gd name="T87" fmla="*/ 341 h 411"/>
                  <a:gd name="T88" fmla="*/ 696 w 865"/>
                  <a:gd name="T89" fmla="*/ 326 h 411"/>
                  <a:gd name="T90" fmla="*/ 722 w 865"/>
                  <a:gd name="T91" fmla="*/ 311 h 411"/>
                  <a:gd name="T92" fmla="*/ 746 w 865"/>
                  <a:gd name="T93" fmla="*/ 298 h 411"/>
                  <a:gd name="T94" fmla="*/ 764 w 865"/>
                  <a:gd name="T95" fmla="*/ 286 h 411"/>
                  <a:gd name="T96" fmla="*/ 777 w 865"/>
                  <a:gd name="T97" fmla="*/ 277 h 411"/>
                  <a:gd name="T98" fmla="*/ 786 w 865"/>
                  <a:gd name="T99" fmla="*/ 271 h 411"/>
                  <a:gd name="T100" fmla="*/ 789 w 865"/>
                  <a:gd name="T101" fmla="*/ 268 h 411"/>
                  <a:gd name="T102" fmla="*/ 865 w 865"/>
                  <a:gd name="T103" fmla="*/ 256 h 4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65"/>
                  <a:gd name="T157" fmla="*/ 0 h 411"/>
                  <a:gd name="T158" fmla="*/ 865 w 865"/>
                  <a:gd name="T159" fmla="*/ 411 h 4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65" h="411">
                    <a:moveTo>
                      <a:pt x="259" y="0"/>
                    </a:moveTo>
                    <a:lnTo>
                      <a:pt x="148" y="32"/>
                    </a:lnTo>
                    <a:lnTo>
                      <a:pt x="116" y="50"/>
                    </a:lnTo>
                    <a:lnTo>
                      <a:pt x="94" y="66"/>
                    </a:lnTo>
                    <a:lnTo>
                      <a:pt x="76" y="80"/>
                    </a:lnTo>
                    <a:lnTo>
                      <a:pt x="64" y="90"/>
                    </a:lnTo>
                    <a:lnTo>
                      <a:pt x="57" y="98"/>
                    </a:lnTo>
                    <a:lnTo>
                      <a:pt x="55" y="99"/>
                    </a:lnTo>
                    <a:lnTo>
                      <a:pt x="30" y="127"/>
                    </a:lnTo>
                    <a:lnTo>
                      <a:pt x="13" y="154"/>
                    </a:lnTo>
                    <a:lnTo>
                      <a:pt x="4" y="181"/>
                    </a:lnTo>
                    <a:lnTo>
                      <a:pt x="0" y="205"/>
                    </a:lnTo>
                    <a:lnTo>
                      <a:pt x="1" y="227"/>
                    </a:lnTo>
                    <a:lnTo>
                      <a:pt x="6" y="248"/>
                    </a:lnTo>
                    <a:lnTo>
                      <a:pt x="12" y="265"/>
                    </a:lnTo>
                    <a:lnTo>
                      <a:pt x="19" y="280"/>
                    </a:lnTo>
                    <a:lnTo>
                      <a:pt x="25" y="290"/>
                    </a:lnTo>
                    <a:lnTo>
                      <a:pt x="30" y="298"/>
                    </a:lnTo>
                    <a:lnTo>
                      <a:pt x="33" y="299"/>
                    </a:lnTo>
                    <a:lnTo>
                      <a:pt x="54" y="325"/>
                    </a:lnTo>
                    <a:lnTo>
                      <a:pt x="79" y="345"/>
                    </a:lnTo>
                    <a:lnTo>
                      <a:pt x="107" y="362"/>
                    </a:lnTo>
                    <a:lnTo>
                      <a:pt x="139" y="377"/>
                    </a:lnTo>
                    <a:lnTo>
                      <a:pt x="171" y="387"/>
                    </a:lnTo>
                    <a:lnTo>
                      <a:pt x="201" y="395"/>
                    </a:lnTo>
                    <a:lnTo>
                      <a:pt x="230" y="401"/>
                    </a:lnTo>
                    <a:lnTo>
                      <a:pt x="255" y="405"/>
                    </a:lnTo>
                    <a:lnTo>
                      <a:pt x="274" y="407"/>
                    </a:lnTo>
                    <a:lnTo>
                      <a:pt x="286" y="408"/>
                    </a:lnTo>
                    <a:lnTo>
                      <a:pt x="291" y="408"/>
                    </a:lnTo>
                    <a:lnTo>
                      <a:pt x="318" y="411"/>
                    </a:lnTo>
                    <a:lnTo>
                      <a:pt x="347" y="411"/>
                    </a:lnTo>
                    <a:lnTo>
                      <a:pt x="380" y="410"/>
                    </a:lnTo>
                    <a:lnTo>
                      <a:pt x="413" y="407"/>
                    </a:lnTo>
                    <a:lnTo>
                      <a:pt x="444" y="404"/>
                    </a:lnTo>
                    <a:lnTo>
                      <a:pt x="473" y="401"/>
                    </a:lnTo>
                    <a:lnTo>
                      <a:pt x="498" y="398"/>
                    </a:lnTo>
                    <a:lnTo>
                      <a:pt x="517" y="396"/>
                    </a:lnTo>
                    <a:lnTo>
                      <a:pt x="531" y="393"/>
                    </a:lnTo>
                    <a:lnTo>
                      <a:pt x="535" y="393"/>
                    </a:lnTo>
                    <a:lnTo>
                      <a:pt x="570" y="383"/>
                    </a:lnTo>
                    <a:lnTo>
                      <a:pt x="604" y="369"/>
                    </a:lnTo>
                    <a:lnTo>
                      <a:pt x="637" y="356"/>
                    </a:lnTo>
                    <a:lnTo>
                      <a:pt x="668" y="341"/>
                    </a:lnTo>
                    <a:lnTo>
                      <a:pt x="696" y="326"/>
                    </a:lnTo>
                    <a:lnTo>
                      <a:pt x="722" y="311"/>
                    </a:lnTo>
                    <a:lnTo>
                      <a:pt x="746" y="298"/>
                    </a:lnTo>
                    <a:lnTo>
                      <a:pt x="764" y="286"/>
                    </a:lnTo>
                    <a:lnTo>
                      <a:pt x="777" y="277"/>
                    </a:lnTo>
                    <a:lnTo>
                      <a:pt x="786" y="271"/>
                    </a:lnTo>
                    <a:lnTo>
                      <a:pt x="789" y="268"/>
                    </a:lnTo>
                    <a:lnTo>
                      <a:pt x="865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cxnSp>
          <p:nvCxnSpPr>
            <p:cNvPr id="11" name="Straight Arrow Connector 10"/>
            <p:cNvCxnSpPr>
              <a:endCxn id="120" idx="8"/>
            </p:cNvCxnSpPr>
            <p:nvPr/>
          </p:nvCxnSpPr>
          <p:spPr bwMode="auto">
            <a:xfrm>
              <a:off x="3480695" y="2908324"/>
              <a:ext cx="640145" cy="71790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5269593" y="2238147"/>
              <a:ext cx="422854" cy="62765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972204" y="3336840"/>
              <a:ext cx="533399" cy="92957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5096403" y="4173758"/>
              <a:ext cx="336421" cy="86920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103" y="3852119"/>
              <a:ext cx="1636537" cy="158814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475" y="887169"/>
              <a:ext cx="1495931" cy="15086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894" y="1680427"/>
              <a:ext cx="1325377" cy="14646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162" y="4695637"/>
              <a:ext cx="1559776" cy="1590973"/>
            </a:xfrm>
            <a:prstGeom prst="rect">
              <a:avLst/>
            </a:prstGeom>
          </p:spPr>
        </p:pic>
      </p:grpSp>
      <p:sp>
        <p:nvSpPr>
          <p:cNvPr id="307" name="Title 2"/>
          <p:cNvSpPr>
            <a:spLocks noGrp="1"/>
          </p:cNvSpPr>
          <p:nvPr>
            <p:ph type="title"/>
          </p:nvPr>
        </p:nvSpPr>
        <p:spPr>
          <a:xfrm>
            <a:off x="-3928" y="0"/>
            <a:ext cx="9144000" cy="762000"/>
          </a:xfrm>
        </p:spPr>
        <p:txBody>
          <a:bodyPr/>
          <a:lstStyle/>
          <a:p>
            <a:r>
              <a:rPr lang="en-US" dirty="0" smtClean="0"/>
              <a:t>Accelerator Commissioning Progress</a:t>
            </a:r>
            <a:endParaRPr lang="en-US" dirty="0"/>
          </a:p>
        </p:txBody>
      </p:sp>
      <p:sp>
        <p:nvSpPr>
          <p:cNvPr id="310" name="TextBox 309"/>
          <p:cNvSpPr txBox="1"/>
          <p:nvPr/>
        </p:nvSpPr>
        <p:spPr>
          <a:xfrm>
            <a:off x="4328247" y="843331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6966075" y="387609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4666347" y="468186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2622895" y="1680427"/>
            <a:ext cx="257116" cy="17776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2603540" y="1660524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0R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12510" y="3750341"/>
            <a:ext cx="2375787" cy="1384995"/>
          </a:xfrm>
          <a:prstGeom prst="rect">
            <a:avLst/>
          </a:prstGeom>
          <a:solidFill>
            <a:srgbClr val="B6826A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CHL1, CHL2 operational</a:t>
            </a:r>
          </a:p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Linacs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2K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1090 MeV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LINAC – 1090 MeV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CEBAF 2.214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Optics, Magnets great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2" y="1658336"/>
            <a:ext cx="1679138" cy="1540208"/>
          </a:xfrm>
          <a:prstGeom prst="rect">
            <a:avLst/>
          </a:prstGeom>
        </p:spPr>
      </p:pic>
      <p:cxnSp>
        <p:nvCxnSpPr>
          <p:cNvPr id="315" name="Straight Arrow Connector 314"/>
          <p:cNvCxnSpPr/>
          <p:nvPr/>
        </p:nvCxnSpPr>
        <p:spPr bwMode="auto">
          <a:xfrm>
            <a:off x="2251691" y="3031377"/>
            <a:ext cx="1808889" cy="6621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6" name="TextBox 315"/>
          <p:cNvSpPr txBox="1"/>
          <p:nvPr/>
        </p:nvSpPr>
        <p:spPr>
          <a:xfrm>
            <a:off x="872344" y="1619061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7" name="TextBox 24"/>
          <p:cNvSpPr txBox="1">
            <a:spLocks noChangeArrowheads="1"/>
          </p:cNvSpPr>
          <p:nvPr/>
        </p:nvSpPr>
        <p:spPr bwMode="auto">
          <a:xfrm>
            <a:off x="42862" y="5486400"/>
            <a:ext cx="4071938" cy="923925"/>
          </a:xfrm>
          <a:prstGeom prst="rect">
            <a:avLst/>
          </a:prstGeom>
          <a:solidFill>
            <a:srgbClr val="8D0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2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0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2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KPP: machine capable of 12 </a:t>
            </a:r>
            <a:r>
              <a:rPr lang="en-US" altLang="en-US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altLang="en-US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pass at 2.2 </a:t>
            </a:r>
            <a:r>
              <a:rPr lang="en-US" altLang="en-US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altLang="en-US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/pass for 8 hours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with acceptable trip rate (50% uptime)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3721" y="1327821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34 MeV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7352254" y="3411329"/>
            <a:ext cx="1339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1124 MeV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997839" y="1271135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2214 MeV</a:t>
            </a:r>
          </a:p>
        </p:txBody>
      </p:sp>
    </p:spTree>
    <p:extLst>
      <p:ext uri="{BB962C8B-B14F-4D97-AF65-F5344CB8AC3E}">
        <p14:creationId xmlns:p14="http://schemas.microsoft.com/office/powerpoint/2010/main" val="3264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7, 2014</a:t>
            </a:r>
            <a:endParaRPr lang="en-US" dirty="0"/>
          </a:p>
        </p:txBody>
      </p:sp>
      <p:sp>
        <p:nvSpPr>
          <p:cNvPr id="4" name="AutoShape 2" descr="imap://bmck@mail.jlab.org:993/fetch%3EUID%3E/INBOX%3E200276?part=1.2.4&amp;filename=daaeffdj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6" b="44121"/>
          <a:stretch/>
        </p:blipFill>
        <p:spPr>
          <a:xfrm>
            <a:off x="0" y="4810834"/>
            <a:ext cx="9144000" cy="1132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67"/>
          <a:stretch/>
        </p:blipFill>
        <p:spPr>
          <a:xfrm>
            <a:off x="0" y="5981479"/>
            <a:ext cx="9144000" cy="419321"/>
          </a:xfrm>
          <a:prstGeom prst="rect">
            <a:avLst/>
          </a:prstGeom>
        </p:spPr>
      </p:pic>
      <p:sp>
        <p:nvSpPr>
          <p:cNvPr id="7" name="AutoShape 12" descr="imap://bmck@mail.jlab.org:993/fetch%3EUID%3E/INBOX%3E200276?part=1.2.2&amp;filename=cbgcbbbf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imap://bmck@mail.jlab.org:993/fetch%3EUID%3E/INBOX%3E200276?part=1.2.2&amp;filename=cbgcbbbf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3" y="914401"/>
            <a:ext cx="2649544" cy="1812308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610" idx="1"/>
          </p:cNvCxnSpPr>
          <p:nvPr/>
        </p:nvCxnSpPr>
        <p:spPr bwMode="auto">
          <a:xfrm>
            <a:off x="5748337" y="1371600"/>
            <a:ext cx="1880305" cy="928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1651" y="990600"/>
            <a:ext cx="43841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5.5 Passes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10.5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Transported to</a:t>
            </a:r>
          </a:p>
          <a:p>
            <a:pPr>
              <a:buClr>
                <a:srgbClr val="C00000"/>
              </a:buClr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Hall D Tagger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Dumplet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Completes CD4a Project</a:t>
            </a:r>
          </a:p>
          <a:p>
            <a:pPr>
              <a:buClr>
                <a:srgbClr val="C00000"/>
              </a:buClr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milestone</a:t>
            </a:r>
          </a:p>
        </p:txBody>
      </p:sp>
      <p:grpSp>
        <p:nvGrpSpPr>
          <p:cNvPr id="320" name="Group 319"/>
          <p:cNvGrpSpPr/>
          <p:nvPr/>
        </p:nvGrpSpPr>
        <p:grpSpPr>
          <a:xfrm>
            <a:off x="4140570" y="1107931"/>
            <a:ext cx="4445937" cy="3690744"/>
            <a:chOff x="76194" y="1043851"/>
            <a:chExt cx="5845333" cy="4734728"/>
          </a:xfrm>
        </p:grpSpPr>
        <p:sp>
          <p:nvSpPr>
            <p:cNvPr id="321" name="Freeform 320"/>
            <p:cNvSpPr>
              <a:spLocks/>
            </p:cNvSpPr>
            <p:nvPr/>
          </p:nvSpPr>
          <p:spPr bwMode="auto">
            <a:xfrm>
              <a:off x="1501885" y="4476286"/>
              <a:ext cx="793635" cy="1208574"/>
            </a:xfrm>
            <a:custGeom>
              <a:avLst/>
              <a:gdLst>
                <a:gd name="T0" fmla="*/ 0 w 334"/>
                <a:gd name="T1" fmla="*/ 584 h 584"/>
                <a:gd name="T2" fmla="*/ 286 w 334"/>
                <a:gd name="T3" fmla="*/ 39 h 584"/>
                <a:gd name="T4" fmla="*/ 287 w 334"/>
                <a:gd name="T5" fmla="*/ 37 h 584"/>
                <a:gd name="T6" fmla="*/ 290 w 334"/>
                <a:gd name="T7" fmla="*/ 31 h 584"/>
                <a:gd name="T8" fmla="*/ 299 w 334"/>
                <a:gd name="T9" fmla="*/ 22 h 584"/>
                <a:gd name="T10" fmla="*/ 313 w 334"/>
                <a:gd name="T11" fmla="*/ 10 h 584"/>
                <a:gd name="T12" fmla="*/ 334 w 334"/>
                <a:gd name="T13" fmla="*/ 0 h 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4"/>
                <a:gd name="T22" fmla="*/ 0 h 584"/>
                <a:gd name="T23" fmla="*/ 334 w 334"/>
                <a:gd name="T24" fmla="*/ 584 h 5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4" h="584">
                  <a:moveTo>
                    <a:pt x="0" y="584"/>
                  </a:moveTo>
                  <a:lnTo>
                    <a:pt x="286" y="39"/>
                  </a:lnTo>
                  <a:lnTo>
                    <a:pt x="287" y="37"/>
                  </a:lnTo>
                  <a:lnTo>
                    <a:pt x="290" y="31"/>
                  </a:lnTo>
                  <a:lnTo>
                    <a:pt x="299" y="22"/>
                  </a:lnTo>
                  <a:lnTo>
                    <a:pt x="313" y="10"/>
                  </a:lnTo>
                  <a:lnTo>
                    <a:pt x="33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2" name="Freeform 321"/>
            <p:cNvSpPr>
              <a:spLocks/>
            </p:cNvSpPr>
            <p:nvPr/>
          </p:nvSpPr>
          <p:spPr bwMode="auto">
            <a:xfrm>
              <a:off x="1383077" y="5497130"/>
              <a:ext cx="327909" cy="281449"/>
            </a:xfrm>
            <a:custGeom>
              <a:avLst/>
              <a:gdLst>
                <a:gd name="T0" fmla="*/ 63 w 138"/>
                <a:gd name="T1" fmla="*/ 0 h 136"/>
                <a:gd name="T2" fmla="*/ 0 w 138"/>
                <a:gd name="T3" fmla="*/ 113 h 136"/>
                <a:gd name="T4" fmla="*/ 78 w 138"/>
                <a:gd name="T5" fmla="*/ 136 h 136"/>
                <a:gd name="T6" fmla="*/ 138 w 138"/>
                <a:gd name="T7" fmla="*/ 16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6"/>
                <a:gd name="T14" fmla="*/ 138 w 138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6">
                  <a:moveTo>
                    <a:pt x="63" y="0"/>
                  </a:moveTo>
                  <a:lnTo>
                    <a:pt x="0" y="113"/>
                  </a:lnTo>
                  <a:lnTo>
                    <a:pt x="78" y="136"/>
                  </a:lnTo>
                  <a:lnTo>
                    <a:pt x="138" y="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3" name="Line 9"/>
            <p:cNvSpPr>
              <a:spLocks noChangeShapeType="1"/>
            </p:cNvSpPr>
            <p:nvPr/>
          </p:nvSpPr>
          <p:spPr bwMode="auto">
            <a:xfrm flipV="1">
              <a:off x="615581" y="4495740"/>
              <a:ext cx="1660930" cy="6332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4" name="Freeform 323"/>
            <p:cNvSpPr>
              <a:spLocks/>
            </p:cNvSpPr>
            <p:nvPr/>
          </p:nvSpPr>
          <p:spPr bwMode="auto">
            <a:xfrm>
              <a:off x="1380701" y="3572752"/>
              <a:ext cx="239991" cy="171767"/>
            </a:xfrm>
            <a:custGeom>
              <a:avLst/>
              <a:gdLst>
                <a:gd name="T0" fmla="*/ 0 w 101"/>
                <a:gd name="T1" fmla="*/ 40 h 83"/>
                <a:gd name="T2" fmla="*/ 68 w 101"/>
                <a:gd name="T3" fmla="*/ 0 h 83"/>
                <a:gd name="T4" fmla="*/ 70 w 101"/>
                <a:gd name="T5" fmla="*/ 0 h 83"/>
                <a:gd name="T6" fmla="*/ 74 w 101"/>
                <a:gd name="T7" fmla="*/ 0 h 83"/>
                <a:gd name="T8" fmla="*/ 80 w 101"/>
                <a:gd name="T9" fmla="*/ 0 h 83"/>
                <a:gd name="T10" fmla="*/ 86 w 101"/>
                <a:gd name="T11" fmla="*/ 3 h 83"/>
                <a:gd name="T12" fmla="*/ 92 w 101"/>
                <a:gd name="T13" fmla="*/ 7 h 83"/>
                <a:gd name="T14" fmla="*/ 98 w 101"/>
                <a:gd name="T15" fmla="*/ 15 h 83"/>
                <a:gd name="T16" fmla="*/ 101 w 101"/>
                <a:gd name="T17" fmla="*/ 27 h 83"/>
                <a:gd name="T18" fmla="*/ 101 w 101"/>
                <a:gd name="T19" fmla="*/ 43 h 83"/>
                <a:gd name="T20" fmla="*/ 33 w 101"/>
                <a:gd name="T21" fmla="*/ 83 h 83"/>
                <a:gd name="T22" fmla="*/ 0 w 101"/>
                <a:gd name="T23" fmla="*/ 4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83"/>
                <a:gd name="T38" fmla="*/ 101 w 101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83">
                  <a:moveTo>
                    <a:pt x="0" y="40"/>
                  </a:moveTo>
                  <a:lnTo>
                    <a:pt x="68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6" y="3"/>
                  </a:lnTo>
                  <a:lnTo>
                    <a:pt x="92" y="7"/>
                  </a:lnTo>
                  <a:lnTo>
                    <a:pt x="98" y="15"/>
                  </a:lnTo>
                  <a:lnTo>
                    <a:pt x="101" y="27"/>
                  </a:lnTo>
                  <a:lnTo>
                    <a:pt x="101" y="43"/>
                  </a:lnTo>
                  <a:lnTo>
                    <a:pt x="33" y="8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1380701" y="3572752"/>
              <a:ext cx="239991" cy="171767"/>
            </a:xfrm>
            <a:custGeom>
              <a:avLst/>
              <a:gdLst>
                <a:gd name="T0" fmla="*/ 0 w 101"/>
                <a:gd name="T1" fmla="*/ 40 h 83"/>
                <a:gd name="T2" fmla="*/ 68 w 101"/>
                <a:gd name="T3" fmla="*/ 0 h 83"/>
                <a:gd name="T4" fmla="*/ 70 w 101"/>
                <a:gd name="T5" fmla="*/ 0 h 83"/>
                <a:gd name="T6" fmla="*/ 74 w 101"/>
                <a:gd name="T7" fmla="*/ 0 h 83"/>
                <a:gd name="T8" fmla="*/ 80 w 101"/>
                <a:gd name="T9" fmla="*/ 0 h 83"/>
                <a:gd name="T10" fmla="*/ 86 w 101"/>
                <a:gd name="T11" fmla="*/ 3 h 83"/>
                <a:gd name="T12" fmla="*/ 92 w 101"/>
                <a:gd name="T13" fmla="*/ 7 h 83"/>
                <a:gd name="T14" fmla="*/ 98 w 101"/>
                <a:gd name="T15" fmla="*/ 15 h 83"/>
                <a:gd name="T16" fmla="*/ 101 w 101"/>
                <a:gd name="T17" fmla="*/ 27 h 83"/>
                <a:gd name="T18" fmla="*/ 101 w 101"/>
                <a:gd name="T19" fmla="*/ 43 h 83"/>
                <a:gd name="T20" fmla="*/ 33 w 101"/>
                <a:gd name="T21" fmla="*/ 83 h 83"/>
                <a:gd name="T22" fmla="*/ 0 w 101"/>
                <a:gd name="T23" fmla="*/ 4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83"/>
                <a:gd name="T38" fmla="*/ 101 w 101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83">
                  <a:moveTo>
                    <a:pt x="0" y="40"/>
                  </a:moveTo>
                  <a:lnTo>
                    <a:pt x="68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6" y="3"/>
                  </a:lnTo>
                  <a:lnTo>
                    <a:pt x="92" y="7"/>
                  </a:lnTo>
                  <a:lnTo>
                    <a:pt x="98" y="15"/>
                  </a:lnTo>
                  <a:lnTo>
                    <a:pt x="101" y="27"/>
                  </a:lnTo>
                  <a:lnTo>
                    <a:pt x="101" y="43"/>
                  </a:lnTo>
                  <a:lnTo>
                    <a:pt x="33" y="83"/>
                  </a:lnTo>
                  <a:lnTo>
                    <a:pt x="0" y="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1390206" y="3574823"/>
              <a:ext cx="230487" cy="157280"/>
            </a:xfrm>
            <a:custGeom>
              <a:avLst/>
              <a:gdLst>
                <a:gd name="T0" fmla="*/ 29 w 97"/>
                <a:gd name="T1" fmla="*/ 76 h 76"/>
                <a:gd name="T2" fmla="*/ 0 w 97"/>
                <a:gd name="T3" fmla="*/ 39 h 76"/>
                <a:gd name="T4" fmla="*/ 67 w 97"/>
                <a:gd name="T5" fmla="*/ 0 h 76"/>
                <a:gd name="T6" fmla="*/ 69 w 97"/>
                <a:gd name="T7" fmla="*/ 0 h 76"/>
                <a:gd name="T8" fmla="*/ 73 w 97"/>
                <a:gd name="T9" fmla="*/ 0 h 76"/>
                <a:gd name="T10" fmla="*/ 79 w 97"/>
                <a:gd name="T11" fmla="*/ 2 h 76"/>
                <a:gd name="T12" fmla="*/ 87 w 97"/>
                <a:gd name="T13" fmla="*/ 5 h 76"/>
                <a:gd name="T14" fmla="*/ 93 w 97"/>
                <a:gd name="T15" fmla="*/ 12 h 76"/>
                <a:gd name="T16" fmla="*/ 96 w 97"/>
                <a:gd name="T17" fmla="*/ 23 h 76"/>
                <a:gd name="T18" fmla="*/ 97 w 97"/>
                <a:gd name="T19" fmla="*/ 38 h 76"/>
                <a:gd name="T20" fmla="*/ 29 w 97"/>
                <a:gd name="T21" fmla="*/ 7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76"/>
                <a:gd name="T35" fmla="*/ 97 w 97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76">
                  <a:moveTo>
                    <a:pt x="29" y="76"/>
                  </a:moveTo>
                  <a:lnTo>
                    <a:pt x="0" y="39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7" y="5"/>
                  </a:lnTo>
                  <a:lnTo>
                    <a:pt x="93" y="12"/>
                  </a:lnTo>
                  <a:lnTo>
                    <a:pt x="96" y="23"/>
                  </a:lnTo>
                  <a:lnTo>
                    <a:pt x="97" y="38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2B2BFF"/>
            </a:solidFill>
            <a:ln w="0">
              <a:solidFill>
                <a:srgbClr val="2B2B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1402086" y="3574823"/>
              <a:ext cx="216230" cy="149002"/>
            </a:xfrm>
            <a:custGeom>
              <a:avLst/>
              <a:gdLst>
                <a:gd name="T0" fmla="*/ 24 w 91"/>
                <a:gd name="T1" fmla="*/ 72 h 72"/>
                <a:gd name="T2" fmla="*/ 0 w 91"/>
                <a:gd name="T3" fmla="*/ 39 h 72"/>
                <a:gd name="T4" fmla="*/ 65 w 91"/>
                <a:gd name="T5" fmla="*/ 0 h 72"/>
                <a:gd name="T6" fmla="*/ 67 w 91"/>
                <a:gd name="T7" fmla="*/ 2 h 72"/>
                <a:gd name="T8" fmla="*/ 73 w 91"/>
                <a:gd name="T9" fmla="*/ 2 h 72"/>
                <a:gd name="T10" fmla="*/ 79 w 91"/>
                <a:gd name="T11" fmla="*/ 5 h 72"/>
                <a:gd name="T12" fmla="*/ 86 w 91"/>
                <a:gd name="T13" fmla="*/ 11 h 72"/>
                <a:gd name="T14" fmla="*/ 91 w 91"/>
                <a:gd name="T15" fmla="*/ 20 h 72"/>
                <a:gd name="T16" fmla="*/ 91 w 91"/>
                <a:gd name="T17" fmla="*/ 33 h 72"/>
                <a:gd name="T18" fmla="*/ 24 w 91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72"/>
                <a:gd name="T32" fmla="*/ 91 w 91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72">
                  <a:moveTo>
                    <a:pt x="24" y="72"/>
                  </a:moveTo>
                  <a:lnTo>
                    <a:pt x="0" y="39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73" y="2"/>
                  </a:lnTo>
                  <a:lnTo>
                    <a:pt x="79" y="5"/>
                  </a:lnTo>
                  <a:lnTo>
                    <a:pt x="86" y="11"/>
                  </a:lnTo>
                  <a:lnTo>
                    <a:pt x="91" y="20"/>
                  </a:lnTo>
                  <a:lnTo>
                    <a:pt x="91" y="33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5555FF"/>
            </a:solidFill>
            <a:ln w="0">
              <a:solidFill>
                <a:srgbClr val="5555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8" name="Freeform 327"/>
            <p:cNvSpPr>
              <a:spLocks/>
            </p:cNvSpPr>
            <p:nvPr/>
          </p:nvSpPr>
          <p:spPr bwMode="auto">
            <a:xfrm>
              <a:off x="1411591" y="3578961"/>
              <a:ext cx="206725" cy="134516"/>
            </a:xfrm>
            <a:custGeom>
              <a:avLst/>
              <a:gdLst>
                <a:gd name="T0" fmla="*/ 20 w 87"/>
                <a:gd name="T1" fmla="*/ 65 h 65"/>
                <a:gd name="T2" fmla="*/ 0 w 87"/>
                <a:gd name="T3" fmla="*/ 39 h 65"/>
                <a:gd name="T4" fmla="*/ 64 w 87"/>
                <a:gd name="T5" fmla="*/ 0 h 65"/>
                <a:gd name="T6" fmla="*/ 66 w 87"/>
                <a:gd name="T7" fmla="*/ 0 h 65"/>
                <a:gd name="T8" fmla="*/ 70 w 87"/>
                <a:gd name="T9" fmla="*/ 1 h 65"/>
                <a:gd name="T10" fmla="*/ 76 w 87"/>
                <a:gd name="T11" fmla="*/ 4 h 65"/>
                <a:gd name="T12" fmla="*/ 82 w 87"/>
                <a:gd name="T13" fmla="*/ 9 h 65"/>
                <a:gd name="T14" fmla="*/ 85 w 87"/>
                <a:gd name="T15" fmla="*/ 16 h 65"/>
                <a:gd name="T16" fmla="*/ 87 w 87"/>
                <a:gd name="T17" fmla="*/ 28 h 65"/>
                <a:gd name="T18" fmla="*/ 20 w 87"/>
                <a:gd name="T19" fmla="*/ 65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5"/>
                <a:gd name="T32" fmla="*/ 87 w 87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5">
                  <a:moveTo>
                    <a:pt x="20" y="65"/>
                  </a:moveTo>
                  <a:lnTo>
                    <a:pt x="0" y="39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1"/>
                  </a:lnTo>
                  <a:lnTo>
                    <a:pt x="76" y="4"/>
                  </a:lnTo>
                  <a:lnTo>
                    <a:pt x="82" y="9"/>
                  </a:lnTo>
                  <a:lnTo>
                    <a:pt x="85" y="16"/>
                  </a:lnTo>
                  <a:lnTo>
                    <a:pt x="87" y="28"/>
                  </a:lnTo>
                  <a:lnTo>
                    <a:pt x="20" y="65"/>
                  </a:lnTo>
                  <a:close/>
                </a:path>
              </a:pathLst>
            </a:custGeom>
            <a:solidFill>
              <a:srgbClr val="8080FF"/>
            </a:solidFill>
            <a:ln w="0">
              <a:solidFill>
                <a:srgbClr val="808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9" name="Freeform 328"/>
            <p:cNvSpPr>
              <a:spLocks/>
            </p:cNvSpPr>
            <p:nvPr/>
          </p:nvSpPr>
          <p:spPr bwMode="auto">
            <a:xfrm>
              <a:off x="1423472" y="3581031"/>
              <a:ext cx="190092" cy="124169"/>
            </a:xfrm>
            <a:custGeom>
              <a:avLst/>
              <a:gdLst>
                <a:gd name="T0" fmla="*/ 15 w 80"/>
                <a:gd name="T1" fmla="*/ 60 h 60"/>
                <a:gd name="T2" fmla="*/ 0 w 80"/>
                <a:gd name="T3" fmla="*/ 38 h 60"/>
                <a:gd name="T4" fmla="*/ 62 w 80"/>
                <a:gd name="T5" fmla="*/ 0 h 60"/>
                <a:gd name="T6" fmla="*/ 64 w 80"/>
                <a:gd name="T7" fmla="*/ 0 h 60"/>
                <a:gd name="T8" fmla="*/ 65 w 80"/>
                <a:gd name="T9" fmla="*/ 0 h 60"/>
                <a:gd name="T10" fmla="*/ 68 w 80"/>
                <a:gd name="T11" fmla="*/ 2 h 60"/>
                <a:gd name="T12" fmla="*/ 71 w 80"/>
                <a:gd name="T13" fmla="*/ 3 h 60"/>
                <a:gd name="T14" fmla="*/ 74 w 80"/>
                <a:gd name="T15" fmla="*/ 6 h 60"/>
                <a:gd name="T16" fmla="*/ 77 w 80"/>
                <a:gd name="T17" fmla="*/ 9 h 60"/>
                <a:gd name="T18" fmla="*/ 79 w 80"/>
                <a:gd name="T19" fmla="*/ 12 h 60"/>
                <a:gd name="T20" fmla="*/ 80 w 80"/>
                <a:gd name="T21" fmla="*/ 17 h 60"/>
                <a:gd name="T22" fmla="*/ 80 w 80"/>
                <a:gd name="T23" fmla="*/ 23 h 60"/>
                <a:gd name="T24" fmla="*/ 15 w 80"/>
                <a:gd name="T25" fmla="*/ 60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60"/>
                <a:gd name="T41" fmla="*/ 80 w 80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60">
                  <a:moveTo>
                    <a:pt x="15" y="60"/>
                  </a:moveTo>
                  <a:lnTo>
                    <a:pt x="0" y="38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8" y="2"/>
                  </a:lnTo>
                  <a:lnTo>
                    <a:pt x="71" y="3"/>
                  </a:lnTo>
                  <a:lnTo>
                    <a:pt x="74" y="6"/>
                  </a:lnTo>
                  <a:lnTo>
                    <a:pt x="77" y="9"/>
                  </a:lnTo>
                  <a:lnTo>
                    <a:pt x="79" y="12"/>
                  </a:lnTo>
                  <a:lnTo>
                    <a:pt x="80" y="17"/>
                  </a:lnTo>
                  <a:lnTo>
                    <a:pt x="80" y="23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AAAAFF"/>
            </a:solidFill>
            <a:ln w="0">
              <a:solidFill>
                <a:srgbClr val="AAAA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0" name="Freeform 329"/>
            <p:cNvSpPr>
              <a:spLocks/>
            </p:cNvSpPr>
            <p:nvPr/>
          </p:nvSpPr>
          <p:spPr bwMode="auto">
            <a:xfrm>
              <a:off x="1432977" y="3581031"/>
              <a:ext cx="180588" cy="111752"/>
            </a:xfrm>
            <a:custGeom>
              <a:avLst/>
              <a:gdLst>
                <a:gd name="T0" fmla="*/ 11 w 76"/>
                <a:gd name="T1" fmla="*/ 54 h 54"/>
                <a:gd name="T2" fmla="*/ 0 w 76"/>
                <a:gd name="T3" fmla="*/ 38 h 54"/>
                <a:gd name="T4" fmla="*/ 61 w 76"/>
                <a:gd name="T5" fmla="*/ 0 h 54"/>
                <a:gd name="T6" fmla="*/ 63 w 76"/>
                <a:gd name="T7" fmla="*/ 2 h 54"/>
                <a:gd name="T8" fmla="*/ 64 w 76"/>
                <a:gd name="T9" fmla="*/ 3 h 54"/>
                <a:gd name="T10" fmla="*/ 67 w 76"/>
                <a:gd name="T11" fmla="*/ 5 h 54"/>
                <a:gd name="T12" fmla="*/ 70 w 76"/>
                <a:gd name="T13" fmla="*/ 8 h 54"/>
                <a:gd name="T14" fmla="*/ 73 w 76"/>
                <a:gd name="T15" fmla="*/ 11 h 54"/>
                <a:gd name="T16" fmla="*/ 76 w 76"/>
                <a:gd name="T17" fmla="*/ 15 h 54"/>
                <a:gd name="T18" fmla="*/ 76 w 76"/>
                <a:gd name="T19" fmla="*/ 18 h 54"/>
                <a:gd name="T20" fmla="*/ 11 w 76"/>
                <a:gd name="T21" fmla="*/ 54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54"/>
                <a:gd name="T35" fmla="*/ 76 w 76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54">
                  <a:moveTo>
                    <a:pt x="11" y="54"/>
                  </a:moveTo>
                  <a:lnTo>
                    <a:pt x="0" y="38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4" y="3"/>
                  </a:lnTo>
                  <a:lnTo>
                    <a:pt x="67" y="5"/>
                  </a:lnTo>
                  <a:lnTo>
                    <a:pt x="70" y="8"/>
                  </a:lnTo>
                  <a:lnTo>
                    <a:pt x="73" y="11"/>
                  </a:lnTo>
                  <a:lnTo>
                    <a:pt x="76" y="15"/>
                  </a:lnTo>
                  <a:lnTo>
                    <a:pt x="76" y="18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D5D5FF"/>
            </a:solidFill>
            <a:ln w="0">
              <a:solidFill>
                <a:srgbClr val="D5D5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1" name="Freeform 330"/>
            <p:cNvSpPr>
              <a:spLocks/>
            </p:cNvSpPr>
            <p:nvPr/>
          </p:nvSpPr>
          <p:spPr bwMode="auto">
            <a:xfrm>
              <a:off x="1444857" y="3585169"/>
              <a:ext cx="168706" cy="97265"/>
            </a:xfrm>
            <a:custGeom>
              <a:avLst/>
              <a:gdLst>
                <a:gd name="T0" fmla="*/ 71 w 71"/>
                <a:gd name="T1" fmla="*/ 12 h 47"/>
                <a:gd name="T2" fmla="*/ 6 w 71"/>
                <a:gd name="T3" fmla="*/ 47 h 47"/>
                <a:gd name="T4" fmla="*/ 0 w 71"/>
                <a:gd name="T5" fmla="*/ 36 h 47"/>
                <a:gd name="T6" fmla="*/ 59 w 71"/>
                <a:gd name="T7" fmla="*/ 0 h 47"/>
                <a:gd name="T8" fmla="*/ 71 w 71"/>
                <a:gd name="T9" fmla="*/ 12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47"/>
                <a:gd name="T17" fmla="*/ 71 w 71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47">
                  <a:moveTo>
                    <a:pt x="71" y="12"/>
                  </a:moveTo>
                  <a:lnTo>
                    <a:pt x="6" y="47"/>
                  </a:lnTo>
                  <a:lnTo>
                    <a:pt x="0" y="36"/>
                  </a:lnTo>
                  <a:lnTo>
                    <a:pt x="59" y="0"/>
                  </a:lnTo>
                  <a:lnTo>
                    <a:pt x="71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2" name="Freeform 331"/>
            <p:cNvSpPr>
              <a:spLocks/>
            </p:cNvSpPr>
            <p:nvPr/>
          </p:nvSpPr>
          <p:spPr bwMode="auto">
            <a:xfrm>
              <a:off x="1352187" y="3653462"/>
              <a:ext cx="121184" cy="113821"/>
            </a:xfrm>
            <a:custGeom>
              <a:avLst/>
              <a:gdLst>
                <a:gd name="T0" fmla="*/ 37 w 51"/>
                <a:gd name="T1" fmla="*/ 53 h 55"/>
                <a:gd name="T2" fmla="*/ 46 w 51"/>
                <a:gd name="T3" fmla="*/ 44 h 55"/>
                <a:gd name="T4" fmla="*/ 51 w 51"/>
                <a:gd name="T5" fmla="*/ 31 h 55"/>
                <a:gd name="T6" fmla="*/ 48 w 51"/>
                <a:gd name="T7" fmla="*/ 17 h 55"/>
                <a:gd name="T8" fmla="*/ 39 w 51"/>
                <a:gd name="T9" fmla="*/ 5 h 55"/>
                <a:gd name="T10" fmla="*/ 27 w 51"/>
                <a:gd name="T11" fmla="*/ 0 h 55"/>
                <a:gd name="T12" fmla="*/ 13 w 51"/>
                <a:gd name="T13" fmla="*/ 3 h 55"/>
                <a:gd name="T14" fmla="*/ 3 w 51"/>
                <a:gd name="T15" fmla="*/ 11 h 55"/>
                <a:gd name="T16" fmla="*/ 0 w 51"/>
                <a:gd name="T17" fmla="*/ 23 h 55"/>
                <a:gd name="T18" fmla="*/ 1 w 51"/>
                <a:gd name="T19" fmla="*/ 38 h 55"/>
                <a:gd name="T20" fmla="*/ 10 w 51"/>
                <a:gd name="T21" fmla="*/ 49 h 55"/>
                <a:gd name="T22" fmla="*/ 24 w 51"/>
                <a:gd name="T23" fmla="*/ 55 h 55"/>
                <a:gd name="T24" fmla="*/ 37 w 51"/>
                <a:gd name="T25" fmla="*/ 53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55"/>
                <a:gd name="T41" fmla="*/ 51 w 51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55">
                  <a:moveTo>
                    <a:pt x="37" y="53"/>
                  </a:moveTo>
                  <a:lnTo>
                    <a:pt x="46" y="44"/>
                  </a:lnTo>
                  <a:lnTo>
                    <a:pt x="51" y="31"/>
                  </a:lnTo>
                  <a:lnTo>
                    <a:pt x="48" y="17"/>
                  </a:lnTo>
                  <a:lnTo>
                    <a:pt x="39" y="5"/>
                  </a:lnTo>
                  <a:lnTo>
                    <a:pt x="27" y="0"/>
                  </a:lnTo>
                  <a:lnTo>
                    <a:pt x="13" y="3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1" y="38"/>
                  </a:lnTo>
                  <a:lnTo>
                    <a:pt x="10" y="49"/>
                  </a:lnTo>
                  <a:lnTo>
                    <a:pt x="24" y="55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1352187" y="3653462"/>
              <a:ext cx="121184" cy="113821"/>
            </a:xfrm>
            <a:custGeom>
              <a:avLst/>
              <a:gdLst>
                <a:gd name="T0" fmla="*/ 37 w 51"/>
                <a:gd name="T1" fmla="*/ 53 h 55"/>
                <a:gd name="T2" fmla="*/ 46 w 51"/>
                <a:gd name="T3" fmla="*/ 44 h 55"/>
                <a:gd name="T4" fmla="*/ 51 w 51"/>
                <a:gd name="T5" fmla="*/ 31 h 55"/>
                <a:gd name="T6" fmla="*/ 48 w 51"/>
                <a:gd name="T7" fmla="*/ 17 h 55"/>
                <a:gd name="T8" fmla="*/ 39 w 51"/>
                <a:gd name="T9" fmla="*/ 5 h 55"/>
                <a:gd name="T10" fmla="*/ 27 w 51"/>
                <a:gd name="T11" fmla="*/ 0 h 55"/>
                <a:gd name="T12" fmla="*/ 13 w 51"/>
                <a:gd name="T13" fmla="*/ 3 h 55"/>
                <a:gd name="T14" fmla="*/ 3 w 51"/>
                <a:gd name="T15" fmla="*/ 11 h 55"/>
                <a:gd name="T16" fmla="*/ 0 w 51"/>
                <a:gd name="T17" fmla="*/ 23 h 55"/>
                <a:gd name="T18" fmla="*/ 1 w 51"/>
                <a:gd name="T19" fmla="*/ 38 h 55"/>
                <a:gd name="T20" fmla="*/ 10 w 51"/>
                <a:gd name="T21" fmla="*/ 49 h 55"/>
                <a:gd name="T22" fmla="*/ 24 w 51"/>
                <a:gd name="T23" fmla="*/ 55 h 55"/>
                <a:gd name="T24" fmla="*/ 37 w 51"/>
                <a:gd name="T25" fmla="*/ 53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55"/>
                <a:gd name="T41" fmla="*/ 51 w 51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55">
                  <a:moveTo>
                    <a:pt x="37" y="53"/>
                  </a:moveTo>
                  <a:lnTo>
                    <a:pt x="46" y="44"/>
                  </a:lnTo>
                  <a:lnTo>
                    <a:pt x="51" y="31"/>
                  </a:lnTo>
                  <a:lnTo>
                    <a:pt x="48" y="17"/>
                  </a:lnTo>
                  <a:lnTo>
                    <a:pt x="39" y="5"/>
                  </a:lnTo>
                  <a:lnTo>
                    <a:pt x="27" y="0"/>
                  </a:lnTo>
                  <a:lnTo>
                    <a:pt x="13" y="3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1" y="38"/>
                  </a:lnTo>
                  <a:lnTo>
                    <a:pt x="10" y="49"/>
                  </a:lnTo>
                  <a:lnTo>
                    <a:pt x="24" y="55"/>
                  </a:lnTo>
                  <a:lnTo>
                    <a:pt x="37" y="5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4" name="Line 21"/>
            <p:cNvSpPr>
              <a:spLocks noChangeShapeType="1"/>
            </p:cNvSpPr>
            <p:nvPr/>
          </p:nvSpPr>
          <p:spPr bwMode="auto">
            <a:xfrm>
              <a:off x="2939457" y="3074009"/>
              <a:ext cx="380184" cy="16141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1967611" y="2724267"/>
              <a:ext cx="1311635" cy="718109"/>
            </a:xfrm>
            <a:custGeom>
              <a:avLst/>
              <a:gdLst>
                <a:gd name="T0" fmla="*/ 0 w 552"/>
                <a:gd name="T1" fmla="*/ 304 h 347"/>
                <a:gd name="T2" fmla="*/ 520 w 552"/>
                <a:gd name="T3" fmla="*/ 0 h 347"/>
                <a:gd name="T4" fmla="*/ 521 w 552"/>
                <a:gd name="T5" fmla="*/ 0 h 347"/>
                <a:gd name="T6" fmla="*/ 526 w 552"/>
                <a:gd name="T7" fmla="*/ 0 h 347"/>
                <a:gd name="T8" fmla="*/ 531 w 552"/>
                <a:gd name="T9" fmla="*/ 0 h 347"/>
                <a:gd name="T10" fmla="*/ 539 w 552"/>
                <a:gd name="T11" fmla="*/ 3 h 347"/>
                <a:gd name="T12" fmla="*/ 545 w 552"/>
                <a:gd name="T13" fmla="*/ 8 h 347"/>
                <a:gd name="T14" fmla="*/ 549 w 552"/>
                <a:gd name="T15" fmla="*/ 15 h 347"/>
                <a:gd name="T16" fmla="*/ 552 w 552"/>
                <a:gd name="T17" fmla="*/ 27 h 347"/>
                <a:gd name="T18" fmla="*/ 552 w 552"/>
                <a:gd name="T19" fmla="*/ 44 h 347"/>
                <a:gd name="T20" fmla="*/ 33 w 552"/>
                <a:gd name="T21" fmla="*/ 347 h 347"/>
                <a:gd name="T22" fmla="*/ 0 w 552"/>
                <a:gd name="T23" fmla="*/ 304 h 3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347"/>
                <a:gd name="T38" fmla="*/ 552 w 552"/>
                <a:gd name="T39" fmla="*/ 347 h 3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347">
                  <a:moveTo>
                    <a:pt x="0" y="304"/>
                  </a:moveTo>
                  <a:lnTo>
                    <a:pt x="520" y="0"/>
                  </a:lnTo>
                  <a:lnTo>
                    <a:pt x="521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9" y="3"/>
                  </a:lnTo>
                  <a:lnTo>
                    <a:pt x="545" y="8"/>
                  </a:lnTo>
                  <a:lnTo>
                    <a:pt x="549" y="15"/>
                  </a:lnTo>
                  <a:lnTo>
                    <a:pt x="552" y="27"/>
                  </a:lnTo>
                  <a:lnTo>
                    <a:pt x="552" y="44"/>
                  </a:lnTo>
                  <a:lnTo>
                    <a:pt x="33" y="347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6" name="Freeform 335"/>
            <p:cNvSpPr>
              <a:spLocks/>
            </p:cNvSpPr>
            <p:nvPr/>
          </p:nvSpPr>
          <p:spPr bwMode="auto">
            <a:xfrm>
              <a:off x="1967611" y="2724267"/>
              <a:ext cx="1311635" cy="718109"/>
            </a:xfrm>
            <a:custGeom>
              <a:avLst/>
              <a:gdLst>
                <a:gd name="T0" fmla="*/ 0 w 552"/>
                <a:gd name="T1" fmla="*/ 304 h 347"/>
                <a:gd name="T2" fmla="*/ 520 w 552"/>
                <a:gd name="T3" fmla="*/ 0 h 347"/>
                <a:gd name="T4" fmla="*/ 521 w 552"/>
                <a:gd name="T5" fmla="*/ 0 h 347"/>
                <a:gd name="T6" fmla="*/ 526 w 552"/>
                <a:gd name="T7" fmla="*/ 0 h 347"/>
                <a:gd name="T8" fmla="*/ 531 w 552"/>
                <a:gd name="T9" fmla="*/ 0 h 347"/>
                <a:gd name="T10" fmla="*/ 539 w 552"/>
                <a:gd name="T11" fmla="*/ 3 h 347"/>
                <a:gd name="T12" fmla="*/ 545 w 552"/>
                <a:gd name="T13" fmla="*/ 8 h 347"/>
                <a:gd name="T14" fmla="*/ 549 w 552"/>
                <a:gd name="T15" fmla="*/ 15 h 347"/>
                <a:gd name="T16" fmla="*/ 552 w 552"/>
                <a:gd name="T17" fmla="*/ 27 h 347"/>
                <a:gd name="T18" fmla="*/ 552 w 552"/>
                <a:gd name="T19" fmla="*/ 44 h 347"/>
                <a:gd name="T20" fmla="*/ 33 w 552"/>
                <a:gd name="T21" fmla="*/ 347 h 347"/>
                <a:gd name="T22" fmla="*/ 0 w 552"/>
                <a:gd name="T23" fmla="*/ 304 h 3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347"/>
                <a:gd name="T38" fmla="*/ 552 w 552"/>
                <a:gd name="T39" fmla="*/ 347 h 3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347">
                  <a:moveTo>
                    <a:pt x="0" y="304"/>
                  </a:moveTo>
                  <a:lnTo>
                    <a:pt x="520" y="0"/>
                  </a:lnTo>
                  <a:lnTo>
                    <a:pt x="521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9" y="3"/>
                  </a:lnTo>
                  <a:lnTo>
                    <a:pt x="545" y="8"/>
                  </a:lnTo>
                  <a:lnTo>
                    <a:pt x="549" y="15"/>
                  </a:lnTo>
                  <a:lnTo>
                    <a:pt x="552" y="27"/>
                  </a:lnTo>
                  <a:lnTo>
                    <a:pt x="552" y="44"/>
                  </a:lnTo>
                  <a:lnTo>
                    <a:pt x="33" y="347"/>
                  </a:lnTo>
                  <a:lnTo>
                    <a:pt x="0" y="3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7" name="Line 24"/>
            <p:cNvSpPr>
              <a:spLocks noChangeShapeType="1"/>
            </p:cNvSpPr>
            <p:nvPr/>
          </p:nvSpPr>
          <p:spPr bwMode="auto">
            <a:xfrm flipH="1">
              <a:off x="1981868" y="3469279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8" name="Line 25"/>
            <p:cNvSpPr>
              <a:spLocks noChangeShapeType="1"/>
            </p:cNvSpPr>
            <p:nvPr/>
          </p:nvSpPr>
          <p:spPr bwMode="auto">
            <a:xfrm flipH="1">
              <a:off x="1936720" y="3494113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9" name="Freeform 338"/>
            <p:cNvSpPr>
              <a:spLocks/>
            </p:cNvSpPr>
            <p:nvPr/>
          </p:nvSpPr>
          <p:spPr bwMode="auto">
            <a:xfrm>
              <a:off x="1905831" y="3518946"/>
              <a:ext cx="9505" cy="16556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5 h 8"/>
                <a:gd name="T4" fmla="*/ 3 w 4"/>
                <a:gd name="T5" fmla="*/ 8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4" y="0"/>
                  </a:moveTo>
                  <a:lnTo>
                    <a:pt x="0" y="5"/>
                  </a:lnTo>
                  <a:lnTo>
                    <a:pt x="3" y="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0" name="Line 27"/>
            <p:cNvSpPr>
              <a:spLocks noChangeShapeType="1"/>
            </p:cNvSpPr>
            <p:nvPr/>
          </p:nvSpPr>
          <p:spPr bwMode="auto">
            <a:xfrm>
              <a:off x="1934345" y="3549988"/>
              <a:ext cx="19009" cy="186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1" name="Line 28"/>
            <p:cNvSpPr>
              <a:spLocks noChangeShapeType="1"/>
            </p:cNvSpPr>
            <p:nvPr/>
          </p:nvSpPr>
          <p:spPr bwMode="auto">
            <a:xfrm flipV="1">
              <a:off x="1974739" y="3549988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2" name="Line 29"/>
            <p:cNvSpPr>
              <a:spLocks noChangeShapeType="1"/>
            </p:cNvSpPr>
            <p:nvPr/>
          </p:nvSpPr>
          <p:spPr bwMode="auto">
            <a:xfrm flipV="1">
              <a:off x="2022262" y="3529294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3" name="Line 30"/>
            <p:cNvSpPr>
              <a:spLocks noChangeShapeType="1"/>
            </p:cNvSpPr>
            <p:nvPr/>
          </p:nvSpPr>
          <p:spPr bwMode="auto">
            <a:xfrm flipV="1">
              <a:off x="2067409" y="3504460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4" name="Line 31"/>
            <p:cNvSpPr>
              <a:spLocks noChangeShapeType="1"/>
            </p:cNvSpPr>
            <p:nvPr/>
          </p:nvSpPr>
          <p:spPr bwMode="auto">
            <a:xfrm flipV="1">
              <a:off x="2117308" y="3479626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5" name="Line 32"/>
            <p:cNvSpPr>
              <a:spLocks noChangeShapeType="1"/>
            </p:cNvSpPr>
            <p:nvPr/>
          </p:nvSpPr>
          <p:spPr bwMode="auto">
            <a:xfrm flipV="1">
              <a:off x="2162455" y="3454793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6" name="Line 33"/>
            <p:cNvSpPr>
              <a:spLocks noChangeShapeType="1"/>
            </p:cNvSpPr>
            <p:nvPr/>
          </p:nvSpPr>
          <p:spPr bwMode="auto">
            <a:xfrm flipV="1">
              <a:off x="2209978" y="3432029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7" name="Line 34"/>
            <p:cNvSpPr>
              <a:spLocks noChangeShapeType="1"/>
            </p:cNvSpPr>
            <p:nvPr/>
          </p:nvSpPr>
          <p:spPr bwMode="auto">
            <a:xfrm flipV="1">
              <a:off x="2259877" y="3409264"/>
              <a:ext cx="21385" cy="103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" name="Line 35"/>
            <p:cNvSpPr>
              <a:spLocks noChangeShapeType="1"/>
            </p:cNvSpPr>
            <p:nvPr/>
          </p:nvSpPr>
          <p:spPr bwMode="auto">
            <a:xfrm flipV="1">
              <a:off x="2305024" y="3384430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9" name="Line 36"/>
            <p:cNvSpPr>
              <a:spLocks noChangeShapeType="1"/>
            </p:cNvSpPr>
            <p:nvPr/>
          </p:nvSpPr>
          <p:spPr bwMode="auto">
            <a:xfrm flipV="1">
              <a:off x="2352547" y="3361666"/>
              <a:ext cx="23762" cy="103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0" name="Line 37"/>
            <p:cNvSpPr>
              <a:spLocks noChangeShapeType="1"/>
            </p:cNvSpPr>
            <p:nvPr/>
          </p:nvSpPr>
          <p:spPr bwMode="auto">
            <a:xfrm flipV="1">
              <a:off x="2397694" y="3336832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1" name="Line 38"/>
            <p:cNvSpPr>
              <a:spLocks noChangeShapeType="1"/>
            </p:cNvSpPr>
            <p:nvPr/>
          </p:nvSpPr>
          <p:spPr bwMode="auto">
            <a:xfrm flipV="1">
              <a:off x="2447593" y="3311999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2" name="Line 39"/>
            <p:cNvSpPr>
              <a:spLocks noChangeShapeType="1"/>
            </p:cNvSpPr>
            <p:nvPr/>
          </p:nvSpPr>
          <p:spPr bwMode="auto">
            <a:xfrm flipV="1">
              <a:off x="2492740" y="3287164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3" name="Line 40"/>
            <p:cNvSpPr>
              <a:spLocks noChangeShapeType="1"/>
            </p:cNvSpPr>
            <p:nvPr/>
          </p:nvSpPr>
          <p:spPr bwMode="auto">
            <a:xfrm flipV="1">
              <a:off x="2540263" y="3266470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4" name="Line 41"/>
            <p:cNvSpPr>
              <a:spLocks noChangeShapeType="1"/>
            </p:cNvSpPr>
            <p:nvPr/>
          </p:nvSpPr>
          <p:spPr bwMode="auto">
            <a:xfrm flipV="1">
              <a:off x="2585410" y="3241636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5" name="Line 42"/>
            <p:cNvSpPr>
              <a:spLocks noChangeShapeType="1"/>
            </p:cNvSpPr>
            <p:nvPr/>
          </p:nvSpPr>
          <p:spPr bwMode="auto">
            <a:xfrm flipV="1">
              <a:off x="2635309" y="3216803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6" name="Line 43"/>
            <p:cNvSpPr>
              <a:spLocks noChangeShapeType="1"/>
            </p:cNvSpPr>
            <p:nvPr/>
          </p:nvSpPr>
          <p:spPr bwMode="auto">
            <a:xfrm flipV="1">
              <a:off x="2680456" y="3191969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7" name="Line 44"/>
            <p:cNvSpPr>
              <a:spLocks noChangeShapeType="1"/>
            </p:cNvSpPr>
            <p:nvPr/>
          </p:nvSpPr>
          <p:spPr bwMode="auto">
            <a:xfrm flipV="1">
              <a:off x="2727979" y="3171274"/>
              <a:ext cx="23762" cy="103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8" name="Line 45"/>
            <p:cNvSpPr>
              <a:spLocks noChangeShapeType="1"/>
            </p:cNvSpPr>
            <p:nvPr/>
          </p:nvSpPr>
          <p:spPr bwMode="auto">
            <a:xfrm flipV="1">
              <a:off x="2777878" y="3146441"/>
              <a:ext cx="19009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9" name="Line 46"/>
            <p:cNvSpPr>
              <a:spLocks noChangeShapeType="1"/>
            </p:cNvSpPr>
            <p:nvPr/>
          </p:nvSpPr>
          <p:spPr bwMode="auto">
            <a:xfrm flipV="1">
              <a:off x="2823025" y="3121606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0" name="Line 47"/>
            <p:cNvSpPr>
              <a:spLocks noChangeShapeType="1"/>
            </p:cNvSpPr>
            <p:nvPr/>
          </p:nvSpPr>
          <p:spPr bwMode="auto">
            <a:xfrm>
              <a:off x="2868172" y="3109190"/>
              <a:ext cx="2376" cy="20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1" name="Line 48"/>
            <p:cNvSpPr>
              <a:spLocks noChangeShapeType="1"/>
            </p:cNvSpPr>
            <p:nvPr/>
          </p:nvSpPr>
          <p:spPr bwMode="auto">
            <a:xfrm flipV="1">
              <a:off x="2979851" y="3042967"/>
              <a:ext cx="23762" cy="103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" name="Line 49"/>
            <p:cNvSpPr>
              <a:spLocks noChangeShapeType="1"/>
            </p:cNvSpPr>
            <p:nvPr/>
          </p:nvSpPr>
          <p:spPr bwMode="auto">
            <a:xfrm flipV="1">
              <a:off x="3024998" y="3018132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3" name="Line 50"/>
            <p:cNvSpPr>
              <a:spLocks noChangeShapeType="1"/>
            </p:cNvSpPr>
            <p:nvPr/>
          </p:nvSpPr>
          <p:spPr bwMode="auto">
            <a:xfrm flipV="1">
              <a:off x="3074897" y="2993299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4" name="Line 51"/>
            <p:cNvSpPr>
              <a:spLocks noChangeShapeType="1"/>
            </p:cNvSpPr>
            <p:nvPr/>
          </p:nvSpPr>
          <p:spPr bwMode="auto">
            <a:xfrm flipV="1">
              <a:off x="3120044" y="2968466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5" name="Line 52"/>
            <p:cNvSpPr>
              <a:spLocks noChangeShapeType="1"/>
            </p:cNvSpPr>
            <p:nvPr/>
          </p:nvSpPr>
          <p:spPr bwMode="auto">
            <a:xfrm flipV="1">
              <a:off x="3167567" y="2947771"/>
              <a:ext cx="23762" cy="82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6" name="Line 53"/>
            <p:cNvSpPr>
              <a:spLocks noChangeShapeType="1"/>
            </p:cNvSpPr>
            <p:nvPr/>
          </p:nvSpPr>
          <p:spPr bwMode="auto">
            <a:xfrm flipV="1">
              <a:off x="3217466" y="2922937"/>
              <a:ext cx="19009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7" name="Line 54"/>
            <p:cNvSpPr>
              <a:spLocks noChangeShapeType="1"/>
            </p:cNvSpPr>
            <p:nvPr/>
          </p:nvSpPr>
          <p:spPr bwMode="auto">
            <a:xfrm flipV="1">
              <a:off x="3262613" y="2898103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8" name="Line 55"/>
            <p:cNvSpPr>
              <a:spLocks noChangeShapeType="1"/>
            </p:cNvSpPr>
            <p:nvPr/>
          </p:nvSpPr>
          <p:spPr bwMode="auto">
            <a:xfrm flipV="1">
              <a:off x="3307760" y="2873269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9" name="Line 56"/>
            <p:cNvSpPr>
              <a:spLocks noChangeShapeType="1"/>
            </p:cNvSpPr>
            <p:nvPr/>
          </p:nvSpPr>
          <p:spPr bwMode="auto">
            <a:xfrm flipV="1">
              <a:off x="3355283" y="2852574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0" name="Line 57"/>
            <p:cNvSpPr>
              <a:spLocks noChangeShapeType="1"/>
            </p:cNvSpPr>
            <p:nvPr/>
          </p:nvSpPr>
          <p:spPr bwMode="auto">
            <a:xfrm flipV="1">
              <a:off x="3405182" y="2827741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1" name="Line 58"/>
            <p:cNvSpPr>
              <a:spLocks noChangeShapeType="1"/>
            </p:cNvSpPr>
            <p:nvPr/>
          </p:nvSpPr>
          <p:spPr bwMode="auto">
            <a:xfrm flipV="1">
              <a:off x="3450329" y="2802907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2" name="Line 59"/>
            <p:cNvSpPr>
              <a:spLocks noChangeShapeType="1"/>
            </p:cNvSpPr>
            <p:nvPr/>
          </p:nvSpPr>
          <p:spPr bwMode="auto">
            <a:xfrm flipV="1">
              <a:off x="3495476" y="2780143"/>
              <a:ext cx="26137" cy="103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3" name="Line 60"/>
            <p:cNvSpPr>
              <a:spLocks noChangeShapeType="1"/>
            </p:cNvSpPr>
            <p:nvPr/>
          </p:nvSpPr>
          <p:spPr bwMode="auto">
            <a:xfrm flipV="1">
              <a:off x="3542999" y="2755309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4" name="Line 61"/>
            <p:cNvSpPr>
              <a:spLocks noChangeShapeType="1"/>
            </p:cNvSpPr>
            <p:nvPr/>
          </p:nvSpPr>
          <p:spPr bwMode="auto">
            <a:xfrm flipV="1">
              <a:off x="3592898" y="2730475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5" name="Line 62"/>
            <p:cNvSpPr>
              <a:spLocks noChangeShapeType="1"/>
            </p:cNvSpPr>
            <p:nvPr/>
          </p:nvSpPr>
          <p:spPr bwMode="auto">
            <a:xfrm flipV="1">
              <a:off x="3638045" y="2705642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6" name="Line 63"/>
            <p:cNvSpPr>
              <a:spLocks noChangeShapeType="1"/>
            </p:cNvSpPr>
            <p:nvPr/>
          </p:nvSpPr>
          <p:spPr bwMode="auto">
            <a:xfrm flipV="1">
              <a:off x="3683192" y="2684947"/>
              <a:ext cx="26137" cy="82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7" name="Line 64"/>
            <p:cNvSpPr>
              <a:spLocks noChangeShapeType="1"/>
            </p:cNvSpPr>
            <p:nvPr/>
          </p:nvSpPr>
          <p:spPr bwMode="auto">
            <a:xfrm flipV="1">
              <a:off x="3733091" y="2660113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8" name="Line 65"/>
            <p:cNvSpPr>
              <a:spLocks noChangeShapeType="1"/>
            </p:cNvSpPr>
            <p:nvPr/>
          </p:nvSpPr>
          <p:spPr bwMode="auto">
            <a:xfrm flipV="1">
              <a:off x="3780614" y="2635279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3818632" y="2610446"/>
              <a:ext cx="14257" cy="12417"/>
            </a:xfrm>
            <a:custGeom>
              <a:avLst/>
              <a:gdLst>
                <a:gd name="T0" fmla="*/ 3 w 6"/>
                <a:gd name="T1" fmla="*/ 6 h 6"/>
                <a:gd name="T2" fmla="*/ 6 w 6"/>
                <a:gd name="T3" fmla="*/ 5 h 6"/>
                <a:gd name="T4" fmla="*/ 0 w 6"/>
                <a:gd name="T5" fmla="*/ 0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3" y="6"/>
                  </a:move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0" name="Line 67"/>
            <p:cNvSpPr>
              <a:spLocks noChangeShapeType="1"/>
            </p:cNvSpPr>
            <p:nvPr/>
          </p:nvSpPr>
          <p:spPr bwMode="auto">
            <a:xfrm flipH="1" flipV="1">
              <a:off x="3775861" y="2579404"/>
              <a:ext cx="21385" cy="165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1" name="Line 68"/>
            <p:cNvSpPr>
              <a:spLocks noChangeShapeType="1"/>
            </p:cNvSpPr>
            <p:nvPr/>
          </p:nvSpPr>
          <p:spPr bwMode="auto">
            <a:xfrm flipH="1">
              <a:off x="3730715" y="2571126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2" name="Line 69"/>
            <p:cNvSpPr>
              <a:spLocks noChangeShapeType="1"/>
            </p:cNvSpPr>
            <p:nvPr/>
          </p:nvSpPr>
          <p:spPr bwMode="auto">
            <a:xfrm flipH="1">
              <a:off x="3683192" y="2595959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3" name="Line 70"/>
            <p:cNvSpPr>
              <a:spLocks noChangeShapeType="1"/>
            </p:cNvSpPr>
            <p:nvPr/>
          </p:nvSpPr>
          <p:spPr bwMode="auto">
            <a:xfrm flipV="1">
              <a:off x="5042351" y="3055384"/>
              <a:ext cx="21385" cy="103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4" name="Line 71"/>
            <p:cNvSpPr>
              <a:spLocks noChangeShapeType="1"/>
            </p:cNvSpPr>
            <p:nvPr/>
          </p:nvSpPr>
          <p:spPr bwMode="auto">
            <a:xfrm flipH="1" flipV="1">
              <a:off x="5028094" y="3028480"/>
              <a:ext cx="21385" cy="144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5" name="Line 72"/>
            <p:cNvSpPr>
              <a:spLocks noChangeShapeType="1"/>
            </p:cNvSpPr>
            <p:nvPr/>
          </p:nvSpPr>
          <p:spPr bwMode="auto">
            <a:xfrm flipH="1">
              <a:off x="4978195" y="3018132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6" name="Line 73"/>
            <p:cNvSpPr>
              <a:spLocks noChangeShapeType="1"/>
            </p:cNvSpPr>
            <p:nvPr/>
          </p:nvSpPr>
          <p:spPr bwMode="auto">
            <a:xfrm flipH="1">
              <a:off x="4933047" y="3040897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7" name="Line 74"/>
            <p:cNvSpPr>
              <a:spLocks noChangeShapeType="1"/>
            </p:cNvSpPr>
            <p:nvPr/>
          </p:nvSpPr>
          <p:spPr bwMode="auto">
            <a:xfrm flipH="1">
              <a:off x="4885525" y="3065731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8" name="Line 75"/>
            <p:cNvSpPr>
              <a:spLocks noChangeShapeType="1"/>
            </p:cNvSpPr>
            <p:nvPr/>
          </p:nvSpPr>
          <p:spPr bwMode="auto">
            <a:xfrm flipH="1">
              <a:off x="4840377" y="3090565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9" name="Line 76"/>
            <p:cNvSpPr>
              <a:spLocks noChangeShapeType="1"/>
            </p:cNvSpPr>
            <p:nvPr/>
          </p:nvSpPr>
          <p:spPr bwMode="auto">
            <a:xfrm flipH="1">
              <a:off x="4790478" y="3115398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0" name="Line 77"/>
            <p:cNvSpPr>
              <a:spLocks noChangeShapeType="1"/>
            </p:cNvSpPr>
            <p:nvPr/>
          </p:nvSpPr>
          <p:spPr bwMode="auto">
            <a:xfrm flipH="1">
              <a:off x="4742956" y="3136093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1" name="Line 78"/>
            <p:cNvSpPr>
              <a:spLocks noChangeShapeType="1"/>
            </p:cNvSpPr>
            <p:nvPr/>
          </p:nvSpPr>
          <p:spPr bwMode="auto">
            <a:xfrm flipH="1">
              <a:off x="4697808" y="3160926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2" name="Line 79"/>
            <p:cNvSpPr>
              <a:spLocks noChangeShapeType="1"/>
            </p:cNvSpPr>
            <p:nvPr/>
          </p:nvSpPr>
          <p:spPr bwMode="auto">
            <a:xfrm flipH="1">
              <a:off x="4652661" y="3185761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3" name="Line 80"/>
            <p:cNvSpPr>
              <a:spLocks noChangeShapeType="1"/>
            </p:cNvSpPr>
            <p:nvPr/>
          </p:nvSpPr>
          <p:spPr bwMode="auto">
            <a:xfrm flipH="1">
              <a:off x="4602762" y="3210594"/>
              <a:ext cx="23762" cy="82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4" name="Line 81"/>
            <p:cNvSpPr>
              <a:spLocks noChangeShapeType="1"/>
            </p:cNvSpPr>
            <p:nvPr/>
          </p:nvSpPr>
          <p:spPr bwMode="auto">
            <a:xfrm flipH="1">
              <a:off x="4555239" y="3231289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5" name="Line 82"/>
            <p:cNvSpPr>
              <a:spLocks noChangeShapeType="1"/>
            </p:cNvSpPr>
            <p:nvPr/>
          </p:nvSpPr>
          <p:spPr bwMode="auto">
            <a:xfrm flipH="1">
              <a:off x="4510092" y="3256123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6" name="Line 83"/>
            <p:cNvSpPr>
              <a:spLocks noChangeShapeType="1"/>
            </p:cNvSpPr>
            <p:nvPr/>
          </p:nvSpPr>
          <p:spPr bwMode="auto">
            <a:xfrm flipH="1">
              <a:off x="4460193" y="3280956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7" name="Line 84"/>
            <p:cNvSpPr>
              <a:spLocks noChangeShapeType="1"/>
            </p:cNvSpPr>
            <p:nvPr/>
          </p:nvSpPr>
          <p:spPr bwMode="auto">
            <a:xfrm flipH="1">
              <a:off x="4415047" y="3305791"/>
              <a:ext cx="23762" cy="103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8" name="Line 85"/>
            <p:cNvSpPr>
              <a:spLocks noChangeShapeType="1"/>
            </p:cNvSpPr>
            <p:nvPr/>
          </p:nvSpPr>
          <p:spPr bwMode="auto">
            <a:xfrm flipH="1">
              <a:off x="4367523" y="3328555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" name="Line 86"/>
            <p:cNvSpPr>
              <a:spLocks noChangeShapeType="1"/>
            </p:cNvSpPr>
            <p:nvPr/>
          </p:nvSpPr>
          <p:spPr bwMode="auto">
            <a:xfrm flipH="1">
              <a:off x="4322377" y="3353388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0" name="Line 87"/>
            <p:cNvSpPr>
              <a:spLocks noChangeShapeType="1"/>
            </p:cNvSpPr>
            <p:nvPr/>
          </p:nvSpPr>
          <p:spPr bwMode="auto">
            <a:xfrm flipH="1">
              <a:off x="4272478" y="3378222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1" name="Line 88"/>
            <p:cNvSpPr>
              <a:spLocks noChangeShapeType="1"/>
            </p:cNvSpPr>
            <p:nvPr/>
          </p:nvSpPr>
          <p:spPr bwMode="auto">
            <a:xfrm flipH="1">
              <a:off x="4227330" y="3398917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2" name="Line 89"/>
            <p:cNvSpPr>
              <a:spLocks noChangeShapeType="1"/>
            </p:cNvSpPr>
            <p:nvPr/>
          </p:nvSpPr>
          <p:spPr bwMode="auto">
            <a:xfrm flipH="1">
              <a:off x="4179808" y="3423750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3" name="Line 90"/>
            <p:cNvSpPr>
              <a:spLocks noChangeShapeType="1"/>
            </p:cNvSpPr>
            <p:nvPr/>
          </p:nvSpPr>
          <p:spPr bwMode="auto">
            <a:xfrm flipH="1">
              <a:off x="4134661" y="3448585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4" name="Line 91"/>
            <p:cNvSpPr>
              <a:spLocks noChangeShapeType="1"/>
            </p:cNvSpPr>
            <p:nvPr/>
          </p:nvSpPr>
          <p:spPr bwMode="auto">
            <a:xfrm flipH="1">
              <a:off x="4084761" y="3473418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5" name="Line 92"/>
            <p:cNvSpPr>
              <a:spLocks noChangeShapeType="1"/>
            </p:cNvSpPr>
            <p:nvPr/>
          </p:nvSpPr>
          <p:spPr bwMode="auto">
            <a:xfrm flipH="1">
              <a:off x="4061000" y="3494113"/>
              <a:ext cx="2376" cy="41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6" name="Line 93"/>
            <p:cNvSpPr>
              <a:spLocks noChangeShapeType="1"/>
            </p:cNvSpPr>
            <p:nvPr/>
          </p:nvSpPr>
          <p:spPr bwMode="auto">
            <a:xfrm flipH="1">
              <a:off x="3932687" y="3549988"/>
              <a:ext cx="23762" cy="103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7" name="Line 94"/>
            <p:cNvSpPr>
              <a:spLocks noChangeShapeType="1"/>
            </p:cNvSpPr>
            <p:nvPr/>
          </p:nvSpPr>
          <p:spPr bwMode="auto">
            <a:xfrm flipH="1">
              <a:off x="3885165" y="3572752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8" name="Line 95"/>
            <p:cNvSpPr>
              <a:spLocks noChangeShapeType="1"/>
            </p:cNvSpPr>
            <p:nvPr/>
          </p:nvSpPr>
          <p:spPr bwMode="auto">
            <a:xfrm flipH="1">
              <a:off x="3840018" y="3597587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9" name="Line 96"/>
            <p:cNvSpPr>
              <a:spLocks noChangeShapeType="1"/>
            </p:cNvSpPr>
            <p:nvPr/>
          </p:nvSpPr>
          <p:spPr bwMode="auto">
            <a:xfrm flipH="1">
              <a:off x="3794871" y="3622420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" name="Line 97"/>
            <p:cNvSpPr>
              <a:spLocks noChangeShapeType="1"/>
            </p:cNvSpPr>
            <p:nvPr/>
          </p:nvSpPr>
          <p:spPr bwMode="auto">
            <a:xfrm flipH="1">
              <a:off x="3744972" y="3643115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1" name="Line 98"/>
            <p:cNvSpPr>
              <a:spLocks noChangeShapeType="1"/>
            </p:cNvSpPr>
            <p:nvPr/>
          </p:nvSpPr>
          <p:spPr bwMode="auto">
            <a:xfrm flipH="1">
              <a:off x="3697448" y="3667949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2" name="Line 99"/>
            <p:cNvSpPr>
              <a:spLocks noChangeShapeType="1"/>
            </p:cNvSpPr>
            <p:nvPr/>
          </p:nvSpPr>
          <p:spPr bwMode="auto">
            <a:xfrm flipH="1">
              <a:off x="3652302" y="3692782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3" name="Line 100"/>
            <p:cNvSpPr>
              <a:spLocks noChangeShapeType="1"/>
            </p:cNvSpPr>
            <p:nvPr/>
          </p:nvSpPr>
          <p:spPr bwMode="auto">
            <a:xfrm flipH="1">
              <a:off x="3602403" y="3713477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4" name="Line 101"/>
            <p:cNvSpPr>
              <a:spLocks noChangeShapeType="1"/>
            </p:cNvSpPr>
            <p:nvPr/>
          </p:nvSpPr>
          <p:spPr bwMode="auto">
            <a:xfrm flipH="1">
              <a:off x="3557256" y="3738311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5" name="Line 102"/>
            <p:cNvSpPr>
              <a:spLocks noChangeShapeType="1"/>
            </p:cNvSpPr>
            <p:nvPr/>
          </p:nvSpPr>
          <p:spPr bwMode="auto">
            <a:xfrm flipH="1">
              <a:off x="3509733" y="3763145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6" name="Line 103"/>
            <p:cNvSpPr>
              <a:spLocks noChangeShapeType="1"/>
            </p:cNvSpPr>
            <p:nvPr/>
          </p:nvSpPr>
          <p:spPr bwMode="auto">
            <a:xfrm flipH="1">
              <a:off x="3459834" y="3787978"/>
              <a:ext cx="26137" cy="103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7" name="Line 104"/>
            <p:cNvSpPr>
              <a:spLocks noChangeShapeType="1"/>
            </p:cNvSpPr>
            <p:nvPr/>
          </p:nvSpPr>
          <p:spPr bwMode="auto">
            <a:xfrm flipH="1">
              <a:off x="3414687" y="3810743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8" name="Line 105"/>
            <p:cNvSpPr>
              <a:spLocks noChangeShapeType="1"/>
            </p:cNvSpPr>
            <p:nvPr/>
          </p:nvSpPr>
          <p:spPr bwMode="auto">
            <a:xfrm flipH="1">
              <a:off x="3369540" y="3835576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9" name="Line 106"/>
            <p:cNvSpPr>
              <a:spLocks noChangeShapeType="1"/>
            </p:cNvSpPr>
            <p:nvPr/>
          </p:nvSpPr>
          <p:spPr bwMode="auto">
            <a:xfrm flipH="1">
              <a:off x="3322017" y="3860410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0" name="Line 107"/>
            <p:cNvSpPr>
              <a:spLocks noChangeShapeType="1"/>
            </p:cNvSpPr>
            <p:nvPr/>
          </p:nvSpPr>
          <p:spPr bwMode="auto">
            <a:xfrm flipH="1">
              <a:off x="3272118" y="3881105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1" name="Freeform 420"/>
            <p:cNvSpPr>
              <a:spLocks/>
            </p:cNvSpPr>
            <p:nvPr/>
          </p:nvSpPr>
          <p:spPr bwMode="auto">
            <a:xfrm>
              <a:off x="3226971" y="3905939"/>
              <a:ext cx="23762" cy="12417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0 60000 65536"/>
                <a:gd name="T7" fmla="*/ 0 60000 65536"/>
                <a:gd name="T8" fmla="*/ 0 60000 65536"/>
                <a:gd name="T9" fmla="*/ 0 w 10"/>
                <a:gd name="T10" fmla="*/ 0 h 6"/>
                <a:gd name="T11" fmla="*/ 10 w 1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6">
                  <a:moveTo>
                    <a:pt x="10" y="0"/>
                  </a:move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2" name="Line 109"/>
            <p:cNvSpPr>
              <a:spLocks noChangeShapeType="1"/>
            </p:cNvSpPr>
            <p:nvPr/>
          </p:nvSpPr>
          <p:spPr bwMode="auto">
            <a:xfrm>
              <a:off x="3248356" y="3932842"/>
              <a:ext cx="21385" cy="165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3" name="Line 110"/>
            <p:cNvSpPr>
              <a:spLocks noChangeShapeType="1"/>
            </p:cNvSpPr>
            <p:nvPr/>
          </p:nvSpPr>
          <p:spPr bwMode="auto">
            <a:xfrm flipV="1">
              <a:off x="3291127" y="3924564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4" name="Line 111"/>
            <p:cNvSpPr>
              <a:spLocks noChangeShapeType="1"/>
            </p:cNvSpPr>
            <p:nvPr/>
          </p:nvSpPr>
          <p:spPr bwMode="auto">
            <a:xfrm flipV="1">
              <a:off x="3336274" y="3899730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5" name="Freeform 424"/>
            <p:cNvSpPr>
              <a:spLocks/>
            </p:cNvSpPr>
            <p:nvPr/>
          </p:nvSpPr>
          <p:spPr bwMode="auto">
            <a:xfrm>
              <a:off x="1958106" y="2728406"/>
              <a:ext cx="1321140" cy="713970"/>
            </a:xfrm>
            <a:custGeom>
              <a:avLst/>
              <a:gdLst>
                <a:gd name="T0" fmla="*/ 527 w 556"/>
                <a:gd name="T1" fmla="*/ 0 h 345"/>
                <a:gd name="T2" fmla="*/ 530 w 556"/>
                <a:gd name="T3" fmla="*/ 0 h 345"/>
                <a:gd name="T4" fmla="*/ 534 w 556"/>
                <a:gd name="T5" fmla="*/ 0 h 345"/>
                <a:gd name="T6" fmla="*/ 540 w 556"/>
                <a:gd name="T7" fmla="*/ 1 h 345"/>
                <a:gd name="T8" fmla="*/ 546 w 556"/>
                <a:gd name="T9" fmla="*/ 4 h 345"/>
                <a:gd name="T10" fmla="*/ 552 w 556"/>
                <a:gd name="T11" fmla="*/ 10 h 345"/>
                <a:gd name="T12" fmla="*/ 556 w 556"/>
                <a:gd name="T13" fmla="*/ 22 h 345"/>
                <a:gd name="T14" fmla="*/ 556 w 556"/>
                <a:gd name="T15" fmla="*/ 37 h 345"/>
                <a:gd name="T16" fmla="*/ 28 w 556"/>
                <a:gd name="T17" fmla="*/ 345 h 345"/>
                <a:gd name="T18" fmla="*/ 0 w 556"/>
                <a:gd name="T19" fmla="*/ 306 h 345"/>
                <a:gd name="T20" fmla="*/ 527 w 556"/>
                <a:gd name="T21" fmla="*/ 0 h 3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6"/>
                <a:gd name="T34" fmla="*/ 0 h 345"/>
                <a:gd name="T35" fmla="*/ 556 w 556"/>
                <a:gd name="T36" fmla="*/ 345 h 3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6" h="345">
                  <a:moveTo>
                    <a:pt x="527" y="0"/>
                  </a:moveTo>
                  <a:lnTo>
                    <a:pt x="530" y="0"/>
                  </a:lnTo>
                  <a:lnTo>
                    <a:pt x="534" y="0"/>
                  </a:lnTo>
                  <a:lnTo>
                    <a:pt x="540" y="1"/>
                  </a:lnTo>
                  <a:lnTo>
                    <a:pt x="546" y="4"/>
                  </a:lnTo>
                  <a:lnTo>
                    <a:pt x="552" y="10"/>
                  </a:lnTo>
                  <a:lnTo>
                    <a:pt x="556" y="22"/>
                  </a:lnTo>
                  <a:lnTo>
                    <a:pt x="556" y="37"/>
                  </a:lnTo>
                  <a:lnTo>
                    <a:pt x="28" y="345"/>
                  </a:lnTo>
                  <a:lnTo>
                    <a:pt x="0" y="306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F2B2B"/>
            </a:solidFill>
            <a:ln w="0">
              <a:solidFill>
                <a:srgbClr val="FF2B2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6" name="Freeform 425"/>
            <p:cNvSpPr>
              <a:spLocks/>
            </p:cNvSpPr>
            <p:nvPr/>
          </p:nvSpPr>
          <p:spPr bwMode="auto">
            <a:xfrm>
              <a:off x="1967611" y="2728406"/>
              <a:ext cx="1311635" cy="701553"/>
            </a:xfrm>
            <a:custGeom>
              <a:avLst/>
              <a:gdLst>
                <a:gd name="T0" fmla="*/ 526 w 552"/>
                <a:gd name="T1" fmla="*/ 0 h 339"/>
                <a:gd name="T2" fmla="*/ 529 w 552"/>
                <a:gd name="T3" fmla="*/ 0 h 339"/>
                <a:gd name="T4" fmla="*/ 533 w 552"/>
                <a:gd name="T5" fmla="*/ 1 h 339"/>
                <a:gd name="T6" fmla="*/ 540 w 552"/>
                <a:gd name="T7" fmla="*/ 3 h 339"/>
                <a:gd name="T8" fmla="*/ 546 w 552"/>
                <a:gd name="T9" fmla="*/ 9 h 339"/>
                <a:gd name="T10" fmla="*/ 551 w 552"/>
                <a:gd name="T11" fmla="*/ 18 h 339"/>
                <a:gd name="T12" fmla="*/ 552 w 552"/>
                <a:gd name="T13" fmla="*/ 33 h 339"/>
                <a:gd name="T14" fmla="*/ 26 w 552"/>
                <a:gd name="T15" fmla="*/ 339 h 339"/>
                <a:gd name="T16" fmla="*/ 0 w 552"/>
                <a:gd name="T17" fmla="*/ 306 h 339"/>
                <a:gd name="T18" fmla="*/ 526 w 552"/>
                <a:gd name="T19" fmla="*/ 0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2"/>
                <a:gd name="T31" fmla="*/ 0 h 339"/>
                <a:gd name="T32" fmla="*/ 552 w 552"/>
                <a:gd name="T33" fmla="*/ 339 h 3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2" h="339">
                  <a:moveTo>
                    <a:pt x="526" y="0"/>
                  </a:moveTo>
                  <a:lnTo>
                    <a:pt x="529" y="0"/>
                  </a:lnTo>
                  <a:lnTo>
                    <a:pt x="533" y="1"/>
                  </a:lnTo>
                  <a:lnTo>
                    <a:pt x="540" y="3"/>
                  </a:lnTo>
                  <a:lnTo>
                    <a:pt x="546" y="9"/>
                  </a:lnTo>
                  <a:lnTo>
                    <a:pt x="551" y="18"/>
                  </a:lnTo>
                  <a:lnTo>
                    <a:pt x="552" y="33"/>
                  </a:lnTo>
                  <a:lnTo>
                    <a:pt x="26" y="339"/>
                  </a:lnTo>
                  <a:lnTo>
                    <a:pt x="0" y="306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FF5555"/>
            </a:solidFill>
            <a:ln w="0">
              <a:solidFill>
                <a:srgbClr val="FF5555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1981868" y="2730475"/>
              <a:ext cx="1295002" cy="689136"/>
            </a:xfrm>
            <a:custGeom>
              <a:avLst/>
              <a:gdLst>
                <a:gd name="T0" fmla="*/ 524 w 545"/>
                <a:gd name="T1" fmla="*/ 0 h 333"/>
                <a:gd name="T2" fmla="*/ 525 w 545"/>
                <a:gd name="T3" fmla="*/ 0 h 333"/>
                <a:gd name="T4" fmla="*/ 530 w 545"/>
                <a:gd name="T5" fmla="*/ 2 h 333"/>
                <a:gd name="T6" fmla="*/ 536 w 545"/>
                <a:gd name="T7" fmla="*/ 3 h 333"/>
                <a:gd name="T8" fmla="*/ 540 w 545"/>
                <a:gd name="T9" fmla="*/ 9 h 333"/>
                <a:gd name="T10" fmla="*/ 545 w 545"/>
                <a:gd name="T11" fmla="*/ 17 h 333"/>
                <a:gd name="T12" fmla="*/ 545 w 545"/>
                <a:gd name="T13" fmla="*/ 27 h 333"/>
                <a:gd name="T14" fmla="*/ 20 w 545"/>
                <a:gd name="T15" fmla="*/ 333 h 333"/>
                <a:gd name="T16" fmla="*/ 0 w 545"/>
                <a:gd name="T17" fmla="*/ 305 h 333"/>
                <a:gd name="T18" fmla="*/ 524 w 545"/>
                <a:gd name="T19" fmla="*/ 0 h 3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5"/>
                <a:gd name="T31" fmla="*/ 0 h 333"/>
                <a:gd name="T32" fmla="*/ 545 w 545"/>
                <a:gd name="T33" fmla="*/ 333 h 3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5" h="333">
                  <a:moveTo>
                    <a:pt x="524" y="0"/>
                  </a:moveTo>
                  <a:lnTo>
                    <a:pt x="525" y="0"/>
                  </a:lnTo>
                  <a:lnTo>
                    <a:pt x="530" y="2"/>
                  </a:lnTo>
                  <a:lnTo>
                    <a:pt x="536" y="3"/>
                  </a:lnTo>
                  <a:lnTo>
                    <a:pt x="540" y="9"/>
                  </a:lnTo>
                  <a:lnTo>
                    <a:pt x="545" y="17"/>
                  </a:lnTo>
                  <a:lnTo>
                    <a:pt x="545" y="27"/>
                  </a:lnTo>
                  <a:lnTo>
                    <a:pt x="20" y="333"/>
                  </a:lnTo>
                  <a:lnTo>
                    <a:pt x="0" y="305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1993748" y="2730475"/>
              <a:ext cx="1283122" cy="678789"/>
            </a:xfrm>
            <a:custGeom>
              <a:avLst/>
              <a:gdLst>
                <a:gd name="T0" fmla="*/ 522 w 540"/>
                <a:gd name="T1" fmla="*/ 0 h 328"/>
                <a:gd name="T2" fmla="*/ 522 w 540"/>
                <a:gd name="T3" fmla="*/ 0 h 328"/>
                <a:gd name="T4" fmla="*/ 523 w 540"/>
                <a:gd name="T5" fmla="*/ 2 h 328"/>
                <a:gd name="T6" fmla="*/ 526 w 540"/>
                <a:gd name="T7" fmla="*/ 2 h 328"/>
                <a:gd name="T8" fmla="*/ 529 w 540"/>
                <a:gd name="T9" fmla="*/ 5 h 328"/>
                <a:gd name="T10" fmla="*/ 532 w 540"/>
                <a:gd name="T11" fmla="*/ 6 h 328"/>
                <a:gd name="T12" fmla="*/ 535 w 540"/>
                <a:gd name="T13" fmla="*/ 9 h 328"/>
                <a:gd name="T14" fmla="*/ 538 w 540"/>
                <a:gd name="T15" fmla="*/ 14 h 328"/>
                <a:gd name="T16" fmla="*/ 540 w 540"/>
                <a:gd name="T17" fmla="*/ 18 h 328"/>
                <a:gd name="T18" fmla="*/ 540 w 540"/>
                <a:gd name="T19" fmla="*/ 23 h 328"/>
                <a:gd name="T20" fmla="*/ 15 w 540"/>
                <a:gd name="T21" fmla="*/ 328 h 328"/>
                <a:gd name="T22" fmla="*/ 0 w 540"/>
                <a:gd name="T23" fmla="*/ 305 h 328"/>
                <a:gd name="T24" fmla="*/ 522 w 540"/>
                <a:gd name="T25" fmla="*/ 0 h 3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0"/>
                <a:gd name="T40" fmla="*/ 0 h 328"/>
                <a:gd name="T41" fmla="*/ 540 w 540"/>
                <a:gd name="T42" fmla="*/ 328 h 3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0" h="328">
                  <a:moveTo>
                    <a:pt x="522" y="0"/>
                  </a:moveTo>
                  <a:lnTo>
                    <a:pt x="522" y="0"/>
                  </a:lnTo>
                  <a:lnTo>
                    <a:pt x="523" y="2"/>
                  </a:lnTo>
                  <a:lnTo>
                    <a:pt x="526" y="2"/>
                  </a:lnTo>
                  <a:lnTo>
                    <a:pt x="529" y="5"/>
                  </a:lnTo>
                  <a:lnTo>
                    <a:pt x="532" y="6"/>
                  </a:lnTo>
                  <a:lnTo>
                    <a:pt x="535" y="9"/>
                  </a:lnTo>
                  <a:lnTo>
                    <a:pt x="538" y="14"/>
                  </a:lnTo>
                  <a:lnTo>
                    <a:pt x="540" y="18"/>
                  </a:lnTo>
                  <a:lnTo>
                    <a:pt x="540" y="23"/>
                  </a:lnTo>
                  <a:lnTo>
                    <a:pt x="15" y="328"/>
                  </a:lnTo>
                  <a:lnTo>
                    <a:pt x="0" y="305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FFAAAA"/>
            </a:solidFill>
            <a:ln w="0">
              <a:solidFill>
                <a:srgbClr val="FFAAAA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9" name="Freeform 428"/>
            <p:cNvSpPr>
              <a:spLocks/>
            </p:cNvSpPr>
            <p:nvPr/>
          </p:nvSpPr>
          <p:spPr bwMode="auto">
            <a:xfrm>
              <a:off x="2003253" y="2730475"/>
              <a:ext cx="1273617" cy="668441"/>
            </a:xfrm>
            <a:custGeom>
              <a:avLst/>
              <a:gdLst>
                <a:gd name="T0" fmla="*/ 521 w 536"/>
                <a:gd name="T1" fmla="*/ 0 h 323"/>
                <a:gd name="T2" fmla="*/ 521 w 536"/>
                <a:gd name="T3" fmla="*/ 2 h 323"/>
                <a:gd name="T4" fmla="*/ 524 w 536"/>
                <a:gd name="T5" fmla="*/ 3 h 323"/>
                <a:gd name="T6" fmla="*/ 527 w 536"/>
                <a:gd name="T7" fmla="*/ 5 h 323"/>
                <a:gd name="T8" fmla="*/ 530 w 536"/>
                <a:gd name="T9" fmla="*/ 8 h 323"/>
                <a:gd name="T10" fmla="*/ 533 w 536"/>
                <a:gd name="T11" fmla="*/ 11 h 323"/>
                <a:gd name="T12" fmla="*/ 534 w 536"/>
                <a:gd name="T13" fmla="*/ 15 h 323"/>
                <a:gd name="T14" fmla="*/ 536 w 536"/>
                <a:gd name="T15" fmla="*/ 18 h 323"/>
                <a:gd name="T16" fmla="*/ 12 w 536"/>
                <a:gd name="T17" fmla="*/ 323 h 323"/>
                <a:gd name="T18" fmla="*/ 0 w 536"/>
                <a:gd name="T19" fmla="*/ 305 h 323"/>
                <a:gd name="T20" fmla="*/ 521 w 536"/>
                <a:gd name="T21" fmla="*/ 0 h 3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6"/>
                <a:gd name="T34" fmla="*/ 0 h 323"/>
                <a:gd name="T35" fmla="*/ 536 w 536"/>
                <a:gd name="T36" fmla="*/ 323 h 3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6" h="323">
                  <a:moveTo>
                    <a:pt x="521" y="0"/>
                  </a:moveTo>
                  <a:lnTo>
                    <a:pt x="521" y="2"/>
                  </a:lnTo>
                  <a:lnTo>
                    <a:pt x="524" y="3"/>
                  </a:lnTo>
                  <a:lnTo>
                    <a:pt x="527" y="5"/>
                  </a:lnTo>
                  <a:lnTo>
                    <a:pt x="530" y="8"/>
                  </a:lnTo>
                  <a:lnTo>
                    <a:pt x="533" y="11"/>
                  </a:lnTo>
                  <a:lnTo>
                    <a:pt x="534" y="15"/>
                  </a:lnTo>
                  <a:lnTo>
                    <a:pt x="536" y="18"/>
                  </a:lnTo>
                  <a:lnTo>
                    <a:pt x="12" y="323"/>
                  </a:lnTo>
                  <a:lnTo>
                    <a:pt x="0" y="305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FFD5D5"/>
            </a:solidFill>
            <a:ln w="0">
              <a:solidFill>
                <a:srgbClr val="FFD5D5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" name="Freeform 429"/>
            <p:cNvSpPr>
              <a:spLocks/>
            </p:cNvSpPr>
            <p:nvPr/>
          </p:nvSpPr>
          <p:spPr bwMode="auto">
            <a:xfrm>
              <a:off x="2038895" y="2734615"/>
              <a:ext cx="1233222" cy="643608"/>
            </a:xfrm>
            <a:custGeom>
              <a:avLst/>
              <a:gdLst>
                <a:gd name="T0" fmla="*/ 519 w 519"/>
                <a:gd name="T1" fmla="*/ 12 h 311"/>
                <a:gd name="T2" fmla="*/ 6 w 519"/>
                <a:gd name="T3" fmla="*/ 311 h 311"/>
                <a:gd name="T4" fmla="*/ 0 w 519"/>
                <a:gd name="T5" fmla="*/ 299 h 311"/>
                <a:gd name="T6" fmla="*/ 509 w 519"/>
                <a:gd name="T7" fmla="*/ 0 h 311"/>
                <a:gd name="T8" fmla="*/ 519 w 519"/>
                <a:gd name="T9" fmla="*/ 12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311"/>
                <a:gd name="T17" fmla="*/ 519 w 519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311">
                  <a:moveTo>
                    <a:pt x="519" y="12"/>
                  </a:moveTo>
                  <a:lnTo>
                    <a:pt x="6" y="311"/>
                  </a:lnTo>
                  <a:lnTo>
                    <a:pt x="0" y="299"/>
                  </a:lnTo>
                  <a:lnTo>
                    <a:pt x="509" y="0"/>
                  </a:lnTo>
                  <a:lnTo>
                    <a:pt x="519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1" name="Freeform 430"/>
            <p:cNvSpPr>
              <a:spLocks/>
            </p:cNvSpPr>
            <p:nvPr/>
          </p:nvSpPr>
          <p:spPr bwMode="auto">
            <a:xfrm>
              <a:off x="1946225" y="3343041"/>
              <a:ext cx="125936" cy="113821"/>
            </a:xfrm>
            <a:custGeom>
              <a:avLst/>
              <a:gdLst>
                <a:gd name="T0" fmla="*/ 38 w 53"/>
                <a:gd name="T1" fmla="*/ 52 h 55"/>
                <a:gd name="T2" fmla="*/ 48 w 53"/>
                <a:gd name="T3" fmla="*/ 43 h 55"/>
                <a:gd name="T4" fmla="*/ 53 w 53"/>
                <a:gd name="T5" fmla="*/ 32 h 55"/>
                <a:gd name="T6" fmla="*/ 50 w 53"/>
                <a:gd name="T7" fmla="*/ 17 h 55"/>
                <a:gd name="T8" fmla="*/ 41 w 53"/>
                <a:gd name="T9" fmla="*/ 6 h 55"/>
                <a:gd name="T10" fmla="*/ 29 w 53"/>
                <a:gd name="T11" fmla="*/ 0 h 55"/>
                <a:gd name="T12" fmla="*/ 15 w 53"/>
                <a:gd name="T13" fmla="*/ 2 h 55"/>
                <a:gd name="T14" fmla="*/ 5 w 53"/>
                <a:gd name="T15" fmla="*/ 11 h 55"/>
                <a:gd name="T16" fmla="*/ 0 w 53"/>
                <a:gd name="T17" fmla="*/ 24 h 55"/>
                <a:gd name="T18" fmla="*/ 3 w 53"/>
                <a:gd name="T19" fmla="*/ 37 h 55"/>
                <a:gd name="T20" fmla="*/ 12 w 53"/>
                <a:gd name="T21" fmla="*/ 49 h 55"/>
                <a:gd name="T22" fmla="*/ 24 w 53"/>
                <a:gd name="T23" fmla="*/ 55 h 55"/>
                <a:gd name="T24" fmla="*/ 38 w 53"/>
                <a:gd name="T25" fmla="*/ 52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55"/>
                <a:gd name="T41" fmla="*/ 53 w 53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55">
                  <a:moveTo>
                    <a:pt x="38" y="52"/>
                  </a:moveTo>
                  <a:lnTo>
                    <a:pt x="48" y="43"/>
                  </a:lnTo>
                  <a:lnTo>
                    <a:pt x="53" y="32"/>
                  </a:lnTo>
                  <a:lnTo>
                    <a:pt x="50" y="17"/>
                  </a:lnTo>
                  <a:lnTo>
                    <a:pt x="41" y="6"/>
                  </a:lnTo>
                  <a:lnTo>
                    <a:pt x="29" y="0"/>
                  </a:lnTo>
                  <a:lnTo>
                    <a:pt x="15" y="2"/>
                  </a:lnTo>
                  <a:lnTo>
                    <a:pt x="5" y="11"/>
                  </a:lnTo>
                  <a:lnTo>
                    <a:pt x="0" y="24"/>
                  </a:lnTo>
                  <a:lnTo>
                    <a:pt x="3" y="37"/>
                  </a:lnTo>
                  <a:lnTo>
                    <a:pt x="12" y="49"/>
                  </a:lnTo>
                  <a:lnTo>
                    <a:pt x="24" y="55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CC0000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2" name="Freeform 431"/>
            <p:cNvSpPr>
              <a:spLocks/>
            </p:cNvSpPr>
            <p:nvPr/>
          </p:nvSpPr>
          <p:spPr bwMode="auto">
            <a:xfrm>
              <a:off x="1946225" y="3343041"/>
              <a:ext cx="125936" cy="113821"/>
            </a:xfrm>
            <a:custGeom>
              <a:avLst/>
              <a:gdLst>
                <a:gd name="T0" fmla="*/ 38 w 53"/>
                <a:gd name="T1" fmla="*/ 52 h 55"/>
                <a:gd name="T2" fmla="*/ 48 w 53"/>
                <a:gd name="T3" fmla="*/ 43 h 55"/>
                <a:gd name="T4" fmla="*/ 53 w 53"/>
                <a:gd name="T5" fmla="*/ 32 h 55"/>
                <a:gd name="T6" fmla="*/ 50 w 53"/>
                <a:gd name="T7" fmla="*/ 17 h 55"/>
                <a:gd name="T8" fmla="*/ 41 w 53"/>
                <a:gd name="T9" fmla="*/ 6 h 55"/>
                <a:gd name="T10" fmla="*/ 29 w 53"/>
                <a:gd name="T11" fmla="*/ 0 h 55"/>
                <a:gd name="T12" fmla="*/ 15 w 53"/>
                <a:gd name="T13" fmla="*/ 2 h 55"/>
                <a:gd name="T14" fmla="*/ 5 w 53"/>
                <a:gd name="T15" fmla="*/ 11 h 55"/>
                <a:gd name="T16" fmla="*/ 0 w 53"/>
                <a:gd name="T17" fmla="*/ 24 h 55"/>
                <a:gd name="T18" fmla="*/ 3 w 53"/>
                <a:gd name="T19" fmla="*/ 37 h 55"/>
                <a:gd name="T20" fmla="*/ 12 w 53"/>
                <a:gd name="T21" fmla="*/ 49 h 55"/>
                <a:gd name="T22" fmla="*/ 24 w 53"/>
                <a:gd name="T23" fmla="*/ 55 h 55"/>
                <a:gd name="T24" fmla="*/ 38 w 53"/>
                <a:gd name="T25" fmla="*/ 52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55"/>
                <a:gd name="T41" fmla="*/ 53 w 53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55">
                  <a:moveTo>
                    <a:pt x="38" y="52"/>
                  </a:moveTo>
                  <a:lnTo>
                    <a:pt x="48" y="43"/>
                  </a:lnTo>
                  <a:lnTo>
                    <a:pt x="53" y="32"/>
                  </a:lnTo>
                  <a:lnTo>
                    <a:pt x="50" y="17"/>
                  </a:lnTo>
                  <a:lnTo>
                    <a:pt x="41" y="6"/>
                  </a:lnTo>
                  <a:lnTo>
                    <a:pt x="29" y="0"/>
                  </a:lnTo>
                  <a:lnTo>
                    <a:pt x="15" y="2"/>
                  </a:lnTo>
                  <a:lnTo>
                    <a:pt x="5" y="11"/>
                  </a:lnTo>
                  <a:lnTo>
                    <a:pt x="0" y="24"/>
                  </a:lnTo>
                  <a:lnTo>
                    <a:pt x="3" y="37"/>
                  </a:lnTo>
                  <a:lnTo>
                    <a:pt x="12" y="49"/>
                  </a:lnTo>
                  <a:lnTo>
                    <a:pt x="24" y="55"/>
                  </a:lnTo>
                  <a:lnTo>
                    <a:pt x="38" y="5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3" name="Line 120"/>
            <p:cNvSpPr>
              <a:spLocks noChangeShapeType="1"/>
            </p:cNvSpPr>
            <p:nvPr/>
          </p:nvSpPr>
          <p:spPr bwMode="auto">
            <a:xfrm>
              <a:off x="2880053" y="3111260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4" name="Line 121"/>
            <p:cNvSpPr>
              <a:spLocks noChangeShapeType="1"/>
            </p:cNvSpPr>
            <p:nvPr/>
          </p:nvSpPr>
          <p:spPr bwMode="auto">
            <a:xfrm flipV="1">
              <a:off x="2922823" y="3111260"/>
              <a:ext cx="23762" cy="103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5" name="Line 122"/>
            <p:cNvSpPr>
              <a:spLocks noChangeShapeType="1"/>
            </p:cNvSpPr>
            <p:nvPr/>
          </p:nvSpPr>
          <p:spPr bwMode="auto">
            <a:xfrm flipV="1">
              <a:off x="2972723" y="3086425"/>
              <a:ext cx="23762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6" name="Line 123"/>
            <p:cNvSpPr>
              <a:spLocks noChangeShapeType="1"/>
            </p:cNvSpPr>
            <p:nvPr/>
          </p:nvSpPr>
          <p:spPr bwMode="auto">
            <a:xfrm flipH="1" flipV="1">
              <a:off x="2994108" y="3061592"/>
              <a:ext cx="19009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7" name="Line 124"/>
            <p:cNvSpPr>
              <a:spLocks noChangeShapeType="1"/>
            </p:cNvSpPr>
            <p:nvPr/>
          </p:nvSpPr>
          <p:spPr bwMode="auto">
            <a:xfrm flipH="1" flipV="1">
              <a:off x="3927935" y="3531363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8" name="Line 125"/>
            <p:cNvSpPr>
              <a:spLocks noChangeShapeType="1"/>
            </p:cNvSpPr>
            <p:nvPr/>
          </p:nvSpPr>
          <p:spPr bwMode="auto">
            <a:xfrm flipV="1">
              <a:off x="3942192" y="3506530"/>
              <a:ext cx="26137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9" name="Line 126"/>
            <p:cNvSpPr>
              <a:spLocks noChangeShapeType="1"/>
            </p:cNvSpPr>
            <p:nvPr/>
          </p:nvSpPr>
          <p:spPr bwMode="auto">
            <a:xfrm flipV="1">
              <a:off x="3992091" y="3481695"/>
              <a:ext cx="21385" cy="124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" name="Line 127"/>
            <p:cNvSpPr>
              <a:spLocks noChangeShapeType="1"/>
            </p:cNvSpPr>
            <p:nvPr/>
          </p:nvSpPr>
          <p:spPr bwMode="auto">
            <a:xfrm>
              <a:off x="4039614" y="3487904"/>
              <a:ext cx="14257" cy="6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>
              <a:off x="1057545" y="3750727"/>
              <a:ext cx="137817" cy="194531"/>
            </a:xfrm>
            <a:custGeom>
              <a:avLst/>
              <a:gdLst>
                <a:gd name="T0" fmla="*/ 58 w 58"/>
                <a:gd name="T1" fmla="*/ 94 h 94"/>
                <a:gd name="T2" fmla="*/ 58 w 58"/>
                <a:gd name="T3" fmla="*/ 27 h 94"/>
                <a:gd name="T4" fmla="*/ 0 w 58"/>
                <a:gd name="T5" fmla="*/ 0 h 94"/>
                <a:gd name="T6" fmla="*/ 0 w 58"/>
                <a:gd name="T7" fmla="*/ 68 h 94"/>
                <a:gd name="T8" fmla="*/ 58 w 58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94"/>
                <a:gd name="T17" fmla="*/ 58 w 58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94">
                  <a:moveTo>
                    <a:pt x="58" y="94"/>
                  </a:moveTo>
                  <a:lnTo>
                    <a:pt x="58" y="27"/>
                  </a:lnTo>
                  <a:lnTo>
                    <a:pt x="0" y="0"/>
                  </a:lnTo>
                  <a:lnTo>
                    <a:pt x="0" y="68"/>
                  </a:lnTo>
                  <a:lnTo>
                    <a:pt x="58" y="94"/>
                  </a:lnTo>
                  <a:close/>
                </a:path>
              </a:pathLst>
            </a:custGeom>
            <a:solidFill>
              <a:srgbClr val="00B200"/>
            </a:solidFill>
            <a:ln w="0">
              <a:solidFill>
                <a:srgbClr val="00B2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>
              <a:off x="1195361" y="3750727"/>
              <a:ext cx="135441" cy="194531"/>
            </a:xfrm>
            <a:custGeom>
              <a:avLst/>
              <a:gdLst>
                <a:gd name="T0" fmla="*/ 0 w 57"/>
                <a:gd name="T1" fmla="*/ 94 h 94"/>
                <a:gd name="T2" fmla="*/ 0 w 57"/>
                <a:gd name="T3" fmla="*/ 27 h 94"/>
                <a:gd name="T4" fmla="*/ 57 w 57"/>
                <a:gd name="T5" fmla="*/ 0 h 94"/>
                <a:gd name="T6" fmla="*/ 57 w 57"/>
                <a:gd name="T7" fmla="*/ 68 h 94"/>
                <a:gd name="T8" fmla="*/ 0 w 57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94"/>
                <a:gd name="T17" fmla="*/ 57 w 57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94">
                  <a:moveTo>
                    <a:pt x="0" y="94"/>
                  </a:moveTo>
                  <a:lnTo>
                    <a:pt x="0" y="27"/>
                  </a:lnTo>
                  <a:lnTo>
                    <a:pt x="57" y="0"/>
                  </a:lnTo>
                  <a:lnTo>
                    <a:pt x="57" y="6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3" name="Line 130"/>
            <p:cNvSpPr>
              <a:spLocks noChangeShapeType="1"/>
            </p:cNvSpPr>
            <p:nvPr/>
          </p:nvSpPr>
          <p:spPr bwMode="auto">
            <a:xfrm flipH="1">
              <a:off x="1330802" y="3711408"/>
              <a:ext cx="80789" cy="393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>
              <a:off x="1368821" y="3266470"/>
              <a:ext cx="2057747" cy="784332"/>
            </a:xfrm>
            <a:custGeom>
              <a:avLst/>
              <a:gdLst>
                <a:gd name="T0" fmla="*/ 866 w 866"/>
                <a:gd name="T1" fmla="*/ 324 h 379"/>
                <a:gd name="T2" fmla="*/ 789 w 866"/>
                <a:gd name="T3" fmla="*/ 237 h 379"/>
                <a:gd name="T4" fmla="*/ 786 w 866"/>
                <a:gd name="T5" fmla="*/ 239 h 379"/>
                <a:gd name="T6" fmla="*/ 778 w 866"/>
                <a:gd name="T7" fmla="*/ 245 h 379"/>
                <a:gd name="T8" fmla="*/ 764 w 866"/>
                <a:gd name="T9" fmla="*/ 254 h 379"/>
                <a:gd name="T10" fmla="*/ 745 w 866"/>
                <a:gd name="T11" fmla="*/ 266 h 379"/>
                <a:gd name="T12" fmla="*/ 722 w 866"/>
                <a:gd name="T13" fmla="*/ 279 h 379"/>
                <a:gd name="T14" fmla="*/ 697 w 866"/>
                <a:gd name="T15" fmla="*/ 294 h 379"/>
                <a:gd name="T16" fmla="*/ 667 w 866"/>
                <a:gd name="T17" fmla="*/ 309 h 379"/>
                <a:gd name="T18" fmla="*/ 636 w 866"/>
                <a:gd name="T19" fmla="*/ 324 h 379"/>
                <a:gd name="T20" fmla="*/ 603 w 866"/>
                <a:gd name="T21" fmla="*/ 337 h 379"/>
                <a:gd name="T22" fmla="*/ 570 w 866"/>
                <a:gd name="T23" fmla="*/ 351 h 379"/>
                <a:gd name="T24" fmla="*/ 536 w 866"/>
                <a:gd name="T25" fmla="*/ 361 h 379"/>
                <a:gd name="T26" fmla="*/ 533 w 866"/>
                <a:gd name="T27" fmla="*/ 363 h 379"/>
                <a:gd name="T28" fmla="*/ 525 w 866"/>
                <a:gd name="T29" fmla="*/ 364 h 379"/>
                <a:gd name="T30" fmla="*/ 513 w 866"/>
                <a:gd name="T31" fmla="*/ 367 h 379"/>
                <a:gd name="T32" fmla="*/ 496 w 866"/>
                <a:gd name="T33" fmla="*/ 372 h 379"/>
                <a:gd name="T34" fmla="*/ 472 w 866"/>
                <a:gd name="T35" fmla="*/ 375 h 379"/>
                <a:gd name="T36" fmla="*/ 442 w 866"/>
                <a:gd name="T37" fmla="*/ 378 h 379"/>
                <a:gd name="T38" fmla="*/ 405 w 866"/>
                <a:gd name="T39" fmla="*/ 379 h 379"/>
                <a:gd name="T40" fmla="*/ 360 w 866"/>
                <a:gd name="T41" fmla="*/ 379 h 379"/>
                <a:gd name="T42" fmla="*/ 306 w 866"/>
                <a:gd name="T43" fmla="*/ 378 h 379"/>
                <a:gd name="T44" fmla="*/ 245 w 866"/>
                <a:gd name="T45" fmla="*/ 373 h 379"/>
                <a:gd name="T46" fmla="*/ 240 w 866"/>
                <a:gd name="T47" fmla="*/ 372 h 379"/>
                <a:gd name="T48" fmla="*/ 226 w 866"/>
                <a:gd name="T49" fmla="*/ 370 h 379"/>
                <a:gd name="T50" fmla="*/ 205 w 866"/>
                <a:gd name="T51" fmla="*/ 366 h 379"/>
                <a:gd name="T52" fmla="*/ 179 w 866"/>
                <a:gd name="T53" fmla="*/ 358 h 379"/>
                <a:gd name="T54" fmla="*/ 149 w 866"/>
                <a:gd name="T55" fmla="*/ 349 h 379"/>
                <a:gd name="T56" fmla="*/ 118 w 866"/>
                <a:gd name="T57" fmla="*/ 336 h 379"/>
                <a:gd name="T58" fmla="*/ 87 w 866"/>
                <a:gd name="T59" fmla="*/ 318 h 379"/>
                <a:gd name="T60" fmla="*/ 57 w 866"/>
                <a:gd name="T61" fmla="*/ 296 h 379"/>
                <a:gd name="T62" fmla="*/ 32 w 866"/>
                <a:gd name="T63" fmla="*/ 267 h 379"/>
                <a:gd name="T64" fmla="*/ 30 w 866"/>
                <a:gd name="T65" fmla="*/ 266 h 379"/>
                <a:gd name="T66" fmla="*/ 26 w 866"/>
                <a:gd name="T67" fmla="*/ 258 h 379"/>
                <a:gd name="T68" fmla="*/ 18 w 866"/>
                <a:gd name="T69" fmla="*/ 248 h 379"/>
                <a:gd name="T70" fmla="*/ 12 w 866"/>
                <a:gd name="T71" fmla="*/ 234 h 379"/>
                <a:gd name="T72" fmla="*/ 5 w 866"/>
                <a:gd name="T73" fmla="*/ 216 h 379"/>
                <a:gd name="T74" fmla="*/ 2 w 866"/>
                <a:gd name="T75" fmla="*/ 195 h 379"/>
                <a:gd name="T76" fmla="*/ 0 w 866"/>
                <a:gd name="T77" fmla="*/ 173 h 379"/>
                <a:gd name="T78" fmla="*/ 3 w 866"/>
                <a:gd name="T79" fmla="*/ 149 h 379"/>
                <a:gd name="T80" fmla="*/ 14 w 866"/>
                <a:gd name="T81" fmla="*/ 122 h 379"/>
                <a:gd name="T82" fmla="*/ 30 w 866"/>
                <a:gd name="T83" fmla="*/ 95 h 379"/>
                <a:gd name="T84" fmla="*/ 56 w 866"/>
                <a:gd name="T85" fmla="*/ 67 h 379"/>
                <a:gd name="T86" fmla="*/ 57 w 866"/>
                <a:gd name="T87" fmla="*/ 66 h 379"/>
                <a:gd name="T88" fmla="*/ 64 w 866"/>
                <a:gd name="T89" fmla="*/ 58 h 379"/>
                <a:gd name="T90" fmla="*/ 75 w 866"/>
                <a:gd name="T91" fmla="*/ 48 h 379"/>
                <a:gd name="T92" fmla="*/ 93 w 866"/>
                <a:gd name="T93" fmla="*/ 34 h 379"/>
                <a:gd name="T94" fmla="*/ 117 w 866"/>
                <a:gd name="T95" fmla="*/ 18 h 379"/>
                <a:gd name="T96" fmla="*/ 147 w 866"/>
                <a:gd name="T97" fmla="*/ 0 h 379"/>
                <a:gd name="T98" fmla="*/ 260 w 866"/>
                <a:gd name="T99" fmla="*/ 69 h 3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6"/>
                <a:gd name="T151" fmla="*/ 0 h 379"/>
                <a:gd name="T152" fmla="*/ 866 w 866"/>
                <a:gd name="T153" fmla="*/ 379 h 3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6" h="379">
                  <a:moveTo>
                    <a:pt x="866" y="324"/>
                  </a:moveTo>
                  <a:lnTo>
                    <a:pt x="789" y="237"/>
                  </a:lnTo>
                  <a:lnTo>
                    <a:pt x="786" y="239"/>
                  </a:lnTo>
                  <a:lnTo>
                    <a:pt x="778" y="245"/>
                  </a:lnTo>
                  <a:lnTo>
                    <a:pt x="764" y="254"/>
                  </a:lnTo>
                  <a:lnTo>
                    <a:pt x="745" y="266"/>
                  </a:lnTo>
                  <a:lnTo>
                    <a:pt x="722" y="279"/>
                  </a:lnTo>
                  <a:lnTo>
                    <a:pt x="697" y="294"/>
                  </a:lnTo>
                  <a:lnTo>
                    <a:pt x="667" y="309"/>
                  </a:lnTo>
                  <a:lnTo>
                    <a:pt x="636" y="324"/>
                  </a:lnTo>
                  <a:lnTo>
                    <a:pt x="603" y="337"/>
                  </a:lnTo>
                  <a:lnTo>
                    <a:pt x="570" y="351"/>
                  </a:lnTo>
                  <a:lnTo>
                    <a:pt x="536" y="361"/>
                  </a:lnTo>
                  <a:lnTo>
                    <a:pt x="533" y="363"/>
                  </a:lnTo>
                  <a:lnTo>
                    <a:pt x="525" y="364"/>
                  </a:lnTo>
                  <a:lnTo>
                    <a:pt x="513" y="367"/>
                  </a:lnTo>
                  <a:lnTo>
                    <a:pt x="496" y="372"/>
                  </a:lnTo>
                  <a:lnTo>
                    <a:pt x="472" y="375"/>
                  </a:lnTo>
                  <a:lnTo>
                    <a:pt x="442" y="378"/>
                  </a:lnTo>
                  <a:lnTo>
                    <a:pt x="405" y="379"/>
                  </a:lnTo>
                  <a:lnTo>
                    <a:pt x="360" y="379"/>
                  </a:lnTo>
                  <a:lnTo>
                    <a:pt x="306" y="378"/>
                  </a:lnTo>
                  <a:lnTo>
                    <a:pt x="245" y="373"/>
                  </a:lnTo>
                  <a:lnTo>
                    <a:pt x="240" y="372"/>
                  </a:lnTo>
                  <a:lnTo>
                    <a:pt x="226" y="370"/>
                  </a:lnTo>
                  <a:lnTo>
                    <a:pt x="205" y="366"/>
                  </a:lnTo>
                  <a:lnTo>
                    <a:pt x="179" y="358"/>
                  </a:lnTo>
                  <a:lnTo>
                    <a:pt x="149" y="349"/>
                  </a:lnTo>
                  <a:lnTo>
                    <a:pt x="118" y="336"/>
                  </a:lnTo>
                  <a:lnTo>
                    <a:pt x="87" y="318"/>
                  </a:lnTo>
                  <a:lnTo>
                    <a:pt x="57" y="296"/>
                  </a:lnTo>
                  <a:lnTo>
                    <a:pt x="32" y="267"/>
                  </a:lnTo>
                  <a:lnTo>
                    <a:pt x="30" y="266"/>
                  </a:lnTo>
                  <a:lnTo>
                    <a:pt x="26" y="258"/>
                  </a:lnTo>
                  <a:lnTo>
                    <a:pt x="18" y="248"/>
                  </a:lnTo>
                  <a:lnTo>
                    <a:pt x="12" y="234"/>
                  </a:lnTo>
                  <a:lnTo>
                    <a:pt x="5" y="216"/>
                  </a:lnTo>
                  <a:lnTo>
                    <a:pt x="2" y="195"/>
                  </a:lnTo>
                  <a:lnTo>
                    <a:pt x="0" y="173"/>
                  </a:lnTo>
                  <a:lnTo>
                    <a:pt x="3" y="149"/>
                  </a:lnTo>
                  <a:lnTo>
                    <a:pt x="14" y="122"/>
                  </a:lnTo>
                  <a:lnTo>
                    <a:pt x="30" y="95"/>
                  </a:lnTo>
                  <a:lnTo>
                    <a:pt x="56" y="67"/>
                  </a:lnTo>
                  <a:lnTo>
                    <a:pt x="57" y="66"/>
                  </a:lnTo>
                  <a:lnTo>
                    <a:pt x="64" y="58"/>
                  </a:lnTo>
                  <a:lnTo>
                    <a:pt x="75" y="48"/>
                  </a:lnTo>
                  <a:lnTo>
                    <a:pt x="93" y="34"/>
                  </a:lnTo>
                  <a:lnTo>
                    <a:pt x="117" y="18"/>
                  </a:lnTo>
                  <a:lnTo>
                    <a:pt x="147" y="0"/>
                  </a:lnTo>
                  <a:lnTo>
                    <a:pt x="260" y="6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>
              <a:off x="1368821" y="3347180"/>
              <a:ext cx="2057747" cy="782263"/>
            </a:xfrm>
            <a:custGeom>
              <a:avLst/>
              <a:gdLst>
                <a:gd name="T0" fmla="*/ 866 w 866"/>
                <a:gd name="T1" fmla="*/ 285 h 378"/>
                <a:gd name="T2" fmla="*/ 789 w 866"/>
                <a:gd name="T3" fmla="*/ 236 h 378"/>
                <a:gd name="T4" fmla="*/ 786 w 866"/>
                <a:gd name="T5" fmla="*/ 237 h 378"/>
                <a:gd name="T6" fmla="*/ 778 w 866"/>
                <a:gd name="T7" fmla="*/ 243 h 378"/>
                <a:gd name="T8" fmla="*/ 764 w 866"/>
                <a:gd name="T9" fmla="*/ 252 h 378"/>
                <a:gd name="T10" fmla="*/ 745 w 866"/>
                <a:gd name="T11" fmla="*/ 264 h 378"/>
                <a:gd name="T12" fmla="*/ 722 w 866"/>
                <a:gd name="T13" fmla="*/ 277 h 378"/>
                <a:gd name="T14" fmla="*/ 697 w 866"/>
                <a:gd name="T15" fmla="*/ 292 h 378"/>
                <a:gd name="T16" fmla="*/ 667 w 866"/>
                <a:gd name="T17" fmla="*/ 307 h 378"/>
                <a:gd name="T18" fmla="*/ 636 w 866"/>
                <a:gd name="T19" fmla="*/ 322 h 378"/>
                <a:gd name="T20" fmla="*/ 603 w 866"/>
                <a:gd name="T21" fmla="*/ 337 h 378"/>
                <a:gd name="T22" fmla="*/ 570 w 866"/>
                <a:gd name="T23" fmla="*/ 349 h 378"/>
                <a:gd name="T24" fmla="*/ 536 w 866"/>
                <a:gd name="T25" fmla="*/ 360 h 378"/>
                <a:gd name="T26" fmla="*/ 533 w 866"/>
                <a:gd name="T27" fmla="*/ 361 h 378"/>
                <a:gd name="T28" fmla="*/ 525 w 866"/>
                <a:gd name="T29" fmla="*/ 363 h 378"/>
                <a:gd name="T30" fmla="*/ 513 w 866"/>
                <a:gd name="T31" fmla="*/ 367 h 378"/>
                <a:gd name="T32" fmla="*/ 496 w 866"/>
                <a:gd name="T33" fmla="*/ 370 h 378"/>
                <a:gd name="T34" fmla="*/ 472 w 866"/>
                <a:gd name="T35" fmla="*/ 373 h 378"/>
                <a:gd name="T36" fmla="*/ 442 w 866"/>
                <a:gd name="T37" fmla="*/ 376 h 378"/>
                <a:gd name="T38" fmla="*/ 405 w 866"/>
                <a:gd name="T39" fmla="*/ 378 h 378"/>
                <a:gd name="T40" fmla="*/ 360 w 866"/>
                <a:gd name="T41" fmla="*/ 378 h 378"/>
                <a:gd name="T42" fmla="*/ 306 w 866"/>
                <a:gd name="T43" fmla="*/ 376 h 378"/>
                <a:gd name="T44" fmla="*/ 245 w 866"/>
                <a:gd name="T45" fmla="*/ 372 h 378"/>
                <a:gd name="T46" fmla="*/ 240 w 866"/>
                <a:gd name="T47" fmla="*/ 372 h 378"/>
                <a:gd name="T48" fmla="*/ 226 w 866"/>
                <a:gd name="T49" fmla="*/ 369 h 378"/>
                <a:gd name="T50" fmla="*/ 205 w 866"/>
                <a:gd name="T51" fmla="*/ 364 h 378"/>
                <a:gd name="T52" fmla="*/ 179 w 866"/>
                <a:gd name="T53" fmla="*/ 358 h 378"/>
                <a:gd name="T54" fmla="*/ 149 w 866"/>
                <a:gd name="T55" fmla="*/ 348 h 378"/>
                <a:gd name="T56" fmla="*/ 118 w 866"/>
                <a:gd name="T57" fmla="*/ 334 h 378"/>
                <a:gd name="T58" fmla="*/ 87 w 866"/>
                <a:gd name="T59" fmla="*/ 316 h 378"/>
                <a:gd name="T60" fmla="*/ 57 w 866"/>
                <a:gd name="T61" fmla="*/ 294 h 378"/>
                <a:gd name="T62" fmla="*/ 32 w 866"/>
                <a:gd name="T63" fmla="*/ 267 h 378"/>
                <a:gd name="T64" fmla="*/ 30 w 866"/>
                <a:gd name="T65" fmla="*/ 264 h 378"/>
                <a:gd name="T66" fmla="*/ 26 w 866"/>
                <a:gd name="T67" fmla="*/ 258 h 378"/>
                <a:gd name="T68" fmla="*/ 18 w 866"/>
                <a:gd name="T69" fmla="*/ 246 h 378"/>
                <a:gd name="T70" fmla="*/ 12 w 866"/>
                <a:gd name="T71" fmla="*/ 233 h 378"/>
                <a:gd name="T72" fmla="*/ 5 w 866"/>
                <a:gd name="T73" fmla="*/ 215 h 378"/>
                <a:gd name="T74" fmla="*/ 2 w 866"/>
                <a:gd name="T75" fmla="*/ 195 h 378"/>
                <a:gd name="T76" fmla="*/ 0 w 866"/>
                <a:gd name="T77" fmla="*/ 173 h 378"/>
                <a:gd name="T78" fmla="*/ 3 w 866"/>
                <a:gd name="T79" fmla="*/ 148 h 378"/>
                <a:gd name="T80" fmla="*/ 14 w 866"/>
                <a:gd name="T81" fmla="*/ 122 h 378"/>
                <a:gd name="T82" fmla="*/ 30 w 866"/>
                <a:gd name="T83" fmla="*/ 94 h 378"/>
                <a:gd name="T84" fmla="*/ 56 w 866"/>
                <a:gd name="T85" fmla="*/ 67 h 378"/>
                <a:gd name="T86" fmla="*/ 57 w 866"/>
                <a:gd name="T87" fmla="*/ 64 h 378"/>
                <a:gd name="T88" fmla="*/ 64 w 866"/>
                <a:gd name="T89" fmla="*/ 58 h 378"/>
                <a:gd name="T90" fmla="*/ 75 w 866"/>
                <a:gd name="T91" fmla="*/ 47 h 378"/>
                <a:gd name="T92" fmla="*/ 93 w 866"/>
                <a:gd name="T93" fmla="*/ 33 h 378"/>
                <a:gd name="T94" fmla="*/ 117 w 866"/>
                <a:gd name="T95" fmla="*/ 18 h 378"/>
                <a:gd name="T96" fmla="*/ 147 w 866"/>
                <a:gd name="T97" fmla="*/ 0 h 378"/>
                <a:gd name="T98" fmla="*/ 254 w 866"/>
                <a:gd name="T99" fmla="*/ 30 h 3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6"/>
                <a:gd name="T151" fmla="*/ 0 h 378"/>
                <a:gd name="T152" fmla="*/ 866 w 866"/>
                <a:gd name="T153" fmla="*/ 378 h 3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6" h="378">
                  <a:moveTo>
                    <a:pt x="866" y="285"/>
                  </a:moveTo>
                  <a:lnTo>
                    <a:pt x="789" y="236"/>
                  </a:lnTo>
                  <a:lnTo>
                    <a:pt x="786" y="237"/>
                  </a:lnTo>
                  <a:lnTo>
                    <a:pt x="778" y="243"/>
                  </a:lnTo>
                  <a:lnTo>
                    <a:pt x="764" y="252"/>
                  </a:lnTo>
                  <a:lnTo>
                    <a:pt x="745" y="264"/>
                  </a:lnTo>
                  <a:lnTo>
                    <a:pt x="722" y="277"/>
                  </a:lnTo>
                  <a:lnTo>
                    <a:pt x="697" y="292"/>
                  </a:lnTo>
                  <a:lnTo>
                    <a:pt x="667" y="307"/>
                  </a:lnTo>
                  <a:lnTo>
                    <a:pt x="636" y="322"/>
                  </a:lnTo>
                  <a:lnTo>
                    <a:pt x="603" y="337"/>
                  </a:lnTo>
                  <a:lnTo>
                    <a:pt x="570" y="349"/>
                  </a:lnTo>
                  <a:lnTo>
                    <a:pt x="536" y="360"/>
                  </a:lnTo>
                  <a:lnTo>
                    <a:pt x="533" y="361"/>
                  </a:lnTo>
                  <a:lnTo>
                    <a:pt x="525" y="363"/>
                  </a:lnTo>
                  <a:lnTo>
                    <a:pt x="513" y="367"/>
                  </a:lnTo>
                  <a:lnTo>
                    <a:pt x="496" y="370"/>
                  </a:lnTo>
                  <a:lnTo>
                    <a:pt x="472" y="373"/>
                  </a:lnTo>
                  <a:lnTo>
                    <a:pt x="442" y="376"/>
                  </a:lnTo>
                  <a:lnTo>
                    <a:pt x="405" y="378"/>
                  </a:lnTo>
                  <a:lnTo>
                    <a:pt x="360" y="378"/>
                  </a:lnTo>
                  <a:lnTo>
                    <a:pt x="306" y="376"/>
                  </a:lnTo>
                  <a:lnTo>
                    <a:pt x="245" y="372"/>
                  </a:lnTo>
                  <a:lnTo>
                    <a:pt x="240" y="372"/>
                  </a:lnTo>
                  <a:lnTo>
                    <a:pt x="226" y="369"/>
                  </a:lnTo>
                  <a:lnTo>
                    <a:pt x="205" y="364"/>
                  </a:lnTo>
                  <a:lnTo>
                    <a:pt x="179" y="358"/>
                  </a:lnTo>
                  <a:lnTo>
                    <a:pt x="149" y="348"/>
                  </a:lnTo>
                  <a:lnTo>
                    <a:pt x="118" y="334"/>
                  </a:lnTo>
                  <a:lnTo>
                    <a:pt x="87" y="316"/>
                  </a:lnTo>
                  <a:lnTo>
                    <a:pt x="57" y="294"/>
                  </a:lnTo>
                  <a:lnTo>
                    <a:pt x="32" y="267"/>
                  </a:lnTo>
                  <a:lnTo>
                    <a:pt x="30" y="264"/>
                  </a:lnTo>
                  <a:lnTo>
                    <a:pt x="26" y="258"/>
                  </a:lnTo>
                  <a:lnTo>
                    <a:pt x="18" y="246"/>
                  </a:lnTo>
                  <a:lnTo>
                    <a:pt x="12" y="233"/>
                  </a:lnTo>
                  <a:lnTo>
                    <a:pt x="5" y="215"/>
                  </a:lnTo>
                  <a:lnTo>
                    <a:pt x="2" y="195"/>
                  </a:lnTo>
                  <a:lnTo>
                    <a:pt x="0" y="173"/>
                  </a:lnTo>
                  <a:lnTo>
                    <a:pt x="3" y="148"/>
                  </a:lnTo>
                  <a:lnTo>
                    <a:pt x="14" y="122"/>
                  </a:lnTo>
                  <a:lnTo>
                    <a:pt x="30" y="94"/>
                  </a:lnTo>
                  <a:lnTo>
                    <a:pt x="56" y="67"/>
                  </a:lnTo>
                  <a:lnTo>
                    <a:pt x="57" y="64"/>
                  </a:lnTo>
                  <a:lnTo>
                    <a:pt x="64" y="58"/>
                  </a:lnTo>
                  <a:lnTo>
                    <a:pt x="75" y="47"/>
                  </a:lnTo>
                  <a:lnTo>
                    <a:pt x="93" y="33"/>
                  </a:lnTo>
                  <a:lnTo>
                    <a:pt x="117" y="18"/>
                  </a:lnTo>
                  <a:lnTo>
                    <a:pt x="147" y="0"/>
                  </a:lnTo>
                  <a:lnTo>
                    <a:pt x="254" y="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199754" y="3409264"/>
              <a:ext cx="3226813" cy="1146491"/>
            </a:xfrm>
            <a:custGeom>
              <a:avLst/>
              <a:gdLst>
                <a:gd name="T0" fmla="*/ 752 w 1358"/>
                <a:gd name="T1" fmla="*/ 0 h 554"/>
                <a:gd name="T2" fmla="*/ 639 w 1358"/>
                <a:gd name="T3" fmla="*/ 13 h 554"/>
                <a:gd name="T4" fmla="*/ 609 w 1358"/>
                <a:gd name="T5" fmla="*/ 31 h 554"/>
                <a:gd name="T6" fmla="*/ 585 w 1358"/>
                <a:gd name="T7" fmla="*/ 47 h 554"/>
                <a:gd name="T8" fmla="*/ 567 w 1358"/>
                <a:gd name="T9" fmla="*/ 61 h 554"/>
                <a:gd name="T10" fmla="*/ 556 w 1358"/>
                <a:gd name="T11" fmla="*/ 71 h 554"/>
                <a:gd name="T12" fmla="*/ 549 w 1358"/>
                <a:gd name="T13" fmla="*/ 79 h 554"/>
                <a:gd name="T14" fmla="*/ 548 w 1358"/>
                <a:gd name="T15" fmla="*/ 80 h 554"/>
                <a:gd name="T16" fmla="*/ 522 w 1358"/>
                <a:gd name="T17" fmla="*/ 109 h 554"/>
                <a:gd name="T18" fmla="*/ 506 w 1358"/>
                <a:gd name="T19" fmla="*/ 135 h 554"/>
                <a:gd name="T20" fmla="*/ 495 w 1358"/>
                <a:gd name="T21" fmla="*/ 162 h 554"/>
                <a:gd name="T22" fmla="*/ 492 w 1358"/>
                <a:gd name="T23" fmla="*/ 186 h 554"/>
                <a:gd name="T24" fmla="*/ 494 w 1358"/>
                <a:gd name="T25" fmla="*/ 209 h 554"/>
                <a:gd name="T26" fmla="*/ 497 w 1358"/>
                <a:gd name="T27" fmla="*/ 230 h 554"/>
                <a:gd name="T28" fmla="*/ 504 w 1358"/>
                <a:gd name="T29" fmla="*/ 247 h 554"/>
                <a:gd name="T30" fmla="*/ 510 w 1358"/>
                <a:gd name="T31" fmla="*/ 261 h 554"/>
                <a:gd name="T32" fmla="*/ 518 w 1358"/>
                <a:gd name="T33" fmla="*/ 271 h 554"/>
                <a:gd name="T34" fmla="*/ 522 w 1358"/>
                <a:gd name="T35" fmla="*/ 279 h 554"/>
                <a:gd name="T36" fmla="*/ 524 w 1358"/>
                <a:gd name="T37" fmla="*/ 280 h 554"/>
                <a:gd name="T38" fmla="*/ 549 w 1358"/>
                <a:gd name="T39" fmla="*/ 309 h 554"/>
                <a:gd name="T40" fmla="*/ 579 w 1358"/>
                <a:gd name="T41" fmla="*/ 331 h 554"/>
                <a:gd name="T42" fmla="*/ 610 w 1358"/>
                <a:gd name="T43" fmla="*/ 349 h 554"/>
                <a:gd name="T44" fmla="*/ 641 w 1358"/>
                <a:gd name="T45" fmla="*/ 362 h 554"/>
                <a:gd name="T46" fmla="*/ 671 w 1358"/>
                <a:gd name="T47" fmla="*/ 371 h 554"/>
                <a:gd name="T48" fmla="*/ 697 w 1358"/>
                <a:gd name="T49" fmla="*/ 379 h 554"/>
                <a:gd name="T50" fmla="*/ 718 w 1358"/>
                <a:gd name="T51" fmla="*/ 383 h 554"/>
                <a:gd name="T52" fmla="*/ 732 w 1358"/>
                <a:gd name="T53" fmla="*/ 385 h 554"/>
                <a:gd name="T54" fmla="*/ 737 w 1358"/>
                <a:gd name="T55" fmla="*/ 386 h 554"/>
                <a:gd name="T56" fmla="*/ 798 w 1358"/>
                <a:gd name="T57" fmla="*/ 391 h 554"/>
                <a:gd name="T58" fmla="*/ 852 w 1358"/>
                <a:gd name="T59" fmla="*/ 392 h 554"/>
                <a:gd name="T60" fmla="*/ 897 w 1358"/>
                <a:gd name="T61" fmla="*/ 392 h 554"/>
                <a:gd name="T62" fmla="*/ 934 w 1358"/>
                <a:gd name="T63" fmla="*/ 391 h 554"/>
                <a:gd name="T64" fmla="*/ 964 w 1358"/>
                <a:gd name="T65" fmla="*/ 388 h 554"/>
                <a:gd name="T66" fmla="*/ 988 w 1358"/>
                <a:gd name="T67" fmla="*/ 385 h 554"/>
                <a:gd name="T68" fmla="*/ 1005 w 1358"/>
                <a:gd name="T69" fmla="*/ 380 h 554"/>
                <a:gd name="T70" fmla="*/ 1017 w 1358"/>
                <a:gd name="T71" fmla="*/ 377 h 554"/>
                <a:gd name="T72" fmla="*/ 1025 w 1358"/>
                <a:gd name="T73" fmla="*/ 376 h 554"/>
                <a:gd name="T74" fmla="*/ 1028 w 1358"/>
                <a:gd name="T75" fmla="*/ 374 h 554"/>
                <a:gd name="T76" fmla="*/ 1062 w 1358"/>
                <a:gd name="T77" fmla="*/ 364 h 554"/>
                <a:gd name="T78" fmla="*/ 1095 w 1358"/>
                <a:gd name="T79" fmla="*/ 351 h 554"/>
                <a:gd name="T80" fmla="*/ 1128 w 1358"/>
                <a:gd name="T81" fmla="*/ 337 h 554"/>
                <a:gd name="T82" fmla="*/ 1159 w 1358"/>
                <a:gd name="T83" fmla="*/ 322 h 554"/>
                <a:gd name="T84" fmla="*/ 1189 w 1358"/>
                <a:gd name="T85" fmla="*/ 307 h 554"/>
                <a:gd name="T86" fmla="*/ 1214 w 1358"/>
                <a:gd name="T87" fmla="*/ 292 h 554"/>
                <a:gd name="T88" fmla="*/ 1237 w 1358"/>
                <a:gd name="T89" fmla="*/ 279 h 554"/>
                <a:gd name="T90" fmla="*/ 1256 w 1358"/>
                <a:gd name="T91" fmla="*/ 267 h 554"/>
                <a:gd name="T92" fmla="*/ 1270 w 1358"/>
                <a:gd name="T93" fmla="*/ 258 h 554"/>
                <a:gd name="T94" fmla="*/ 1278 w 1358"/>
                <a:gd name="T95" fmla="*/ 252 h 554"/>
                <a:gd name="T96" fmla="*/ 1281 w 1358"/>
                <a:gd name="T97" fmla="*/ 250 h 554"/>
                <a:gd name="T98" fmla="*/ 1358 w 1358"/>
                <a:gd name="T99" fmla="*/ 255 h 554"/>
                <a:gd name="T100" fmla="*/ 882 w 1358"/>
                <a:gd name="T101" fmla="*/ 524 h 554"/>
                <a:gd name="T102" fmla="*/ 879 w 1358"/>
                <a:gd name="T103" fmla="*/ 525 h 554"/>
                <a:gd name="T104" fmla="*/ 868 w 1358"/>
                <a:gd name="T105" fmla="*/ 528 h 554"/>
                <a:gd name="T106" fmla="*/ 852 w 1358"/>
                <a:gd name="T107" fmla="*/ 534 h 554"/>
                <a:gd name="T108" fmla="*/ 831 w 1358"/>
                <a:gd name="T109" fmla="*/ 540 h 554"/>
                <a:gd name="T110" fmla="*/ 804 w 1358"/>
                <a:gd name="T111" fmla="*/ 546 h 554"/>
                <a:gd name="T112" fmla="*/ 773 w 1358"/>
                <a:gd name="T113" fmla="*/ 551 h 554"/>
                <a:gd name="T114" fmla="*/ 737 w 1358"/>
                <a:gd name="T115" fmla="*/ 554 h 554"/>
                <a:gd name="T116" fmla="*/ 698 w 1358"/>
                <a:gd name="T117" fmla="*/ 554 h 554"/>
                <a:gd name="T118" fmla="*/ 0 w 1358"/>
                <a:gd name="T119" fmla="*/ 537 h 5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58"/>
                <a:gd name="T181" fmla="*/ 0 h 554"/>
                <a:gd name="T182" fmla="*/ 1358 w 1358"/>
                <a:gd name="T183" fmla="*/ 554 h 5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58" h="554">
                  <a:moveTo>
                    <a:pt x="752" y="0"/>
                  </a:moveTo>
                  <a:lnTo>
                    <a:pt x="639" y="13"/>
                  </a:lnTo>
                  <a:lnTo>
                    <a:pt x="609" y="31"/>
                  </a:lnTo>
                  <a:lnTo>
                    <a:pt x="585" y="47"/>
                  </a:lnTo>
                  <a:lnTo>
                    <a:pt x="567" y="61"/>
                  </a:lnTo>
                  <a:lnTo>
                    <a:pt x="556" y="71"/>
                  </a:lnTo>
                  <a:lnTo>
                    <a:pt x="549" y="79"/>
                  </a:lnTo>
                  <a:lnTo>
                    <a:pt x="548" y="80"/>
                  </a:lnTo>
                  <a:lnTo>
                    <a:pt x="522" y="109"/>
                  </a:lnTo>
                  <a:lnTo>
                    <a:pt x="506" y="135"/>
                  </a:lnTo>
                  <a:lnTo>
                    <a:pt x="495" y="162"/>
                  </a:lnTo>
                  <a:lnTo>
                    <a:pt x="492" y="186"/>
                  </a:lnTo>
                  <a:lnTo>
                    <a:pt x="494" y="209"/>
                  </a:lnTo>
                  <a:lnTo>
                    <a:pt x="497" y="230"/>
                  </a:lnTo>
                  <a:lnTo>
                    <a:pt x="504" y="247"/>
                  </a:lnTo>
                  <a:lnTo>
                    <a:pt x="510" y="261"/>
                  </a:lnTo>
                  <a:lnTo>
                    <a:pt x="518" y="271"/>
                  </a:lnTo>
                  <a:lnTo>
                    <a:pt x="522" y="279"/>
                  </a:lnTo>
                  <a:lnTo>
                    <a:pt x="524" y="280"/>
                  </a:lnTo>
                  <a:lnTo>
                    <a:pt x="549" y="309"/>
                  </a:lnTo>
                  <a:lnTo>
                    <a:pt x="579" y="331"/>
                  </a:lnTo>
                  <a:lnTo>
                    <a:pt x="610" y="349"/>
                  </a:lnTo>
                  <a:lnTo>
                    <a:pt x="641" y="362"/>
                  </a:lnTo>
                  <a:lnTo>
                    <a:pt x="671" y="371"/>
                  </a:lnTo>
                  <a:lnTo>
                    <a:pt x="697" y="379"/>
                  </a:lnTo>
                  <a:lnTo>
                    <a:pt x="718" y="383"/>
                  </a:lnTo>
                  <a:lnTo>
                    <a:pt x="732" y="385"/>
                  </a:lnTo>
                  <a:lnTo>
                    <a:pt x="737" y="386"/>
                  </a:lnTo>
                  <a:lnTo>
                    <a:pt x="798" y="391"/>
                  </a:lnTo>
                  <a:lnTo>
                    <a:pt x="852" y="392"/>
                  </a:lnTo>
                  <a:lnTo>
                    <a:pt x="897" y="392"/>
                  </a:lnTo>
                  <a:lnTo>
                    <a:pt x="934" y="391"/>
                  </a:lnTo>
                  <a:lnTo>
                    <a:pt x="964" y="388"/>
                  </a:lnTo>
                  <a:lnTo>
                    <a:pt x="988" y="385"/>
                  </a:lnTo>
                  <a:lnTo>
                    <a:pt x="1005" y="380"/>
                  </a:lnTo>
                  <a:lnTo>
                    <a:pt x="1017" y="377"/>
                  </a:lnTo>
                  <a:lnTo>
                    <a:pt x="1025" y="376"/>
                  </a:lnTo>
                  <a:lnTo>
                    <a:pt x="1028" y="374"/>
                  </a:lnTo>
                  <a:lnTo>
                    <a:pt x="1062" y="364"/>
                  </a:lnTo>
                  <a:lnTo>
                    <a:pt x="1095" y="351"/>
                  </a:lnTo>
                  <a:lnTo>
                    <a:pt x="1128" y="337"/>
                  </a:lnTo>
                  <a:lnTo>
                    <a:pt x="1159" y="322"/>
                  </a:lnTo>
                  <a:lnTo>
                    <a:pt x="1189" y="307"/>
                  </a:lnTo>
                  <a:lnTo>
                    <a:pt x="1214" y="292"/>
                  </a:lnTo>
                  <a:lnTo>
                    <a:pt x="1237" y="279"/>
                  </a:lnTo>
                  <a:lnTo>
                    <a:pt x="1256" y="267"/>
                  </a:lnTo>
                  <a:lnTo>
                    <a:pt x="1270" y="258"/>
                  </a:lnTo>
                  <a:lnTo>
                    <a:pt x="1278" y="252"/>
                  </a:lnTo>
                  <a:lnTo>
                    <a:pt x="1281" y="250"/>
                  </a:lnTo>
                  <a:lnTo>
                    <a:pt x="1358" y="255"/>
                  </a:lnTo>
                  <a:lnTo>
                    <a:pt x="882" y="524"/>
                  </a:lnTo>
                  <a:lnTo>
                    <a:pt x="879" y="525"/>
                  </a:lnTo>
                  <a:lnTo>
                    <a:pt x="868" y="528"/>
                  </a:lnTo>
                  <a:lnTo>
                    <a:pt x="852" y="534"/>
                  </a:lnTo>
                  <a:lnTo>
                    <a:pt x="831" y="540"/>
                  </a:lnTo>
                  <a:lnTo>
                    <a:pt x="804" y="546"/>
                  </a:lnTo>
                  <a:lnTo>
                    <a:pt x="773" y="551"/>
                  </a:lnTo>
                  <a:lnTo>
                    <a:pt x="737" y="554"/>
                  </a:lnTo>
                  <a:lnTo>
                    <a:pt x="698" y="554"/>
                  </a:lnTo>
                  <a:lnTo>
                    <a:pt x="0" y="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2953714" y="3744519"/>
              <a:ext cx="85541" cy="97265"/>
            </a:xfrm>
            <a:custGeom>
              <a:avLst/>
              <a:gdLst>
                <a:gd name="T0" fmla="*/ 36 w 36"/>
                <a:gd name="T1" fmla="*/ 0 h 47"/>
                <a:gd name="T2" fmla="*/ 0 w 36"/>
                <a:gd name="T3" fmla="*/ 20 h 47"/>
                <a:gd name="T4" fmla="*/ 0 w 36"/>
                <a:gd name="T5" fmla="*/ 47 h 47"/>
                <a:gd name="T6" fmla="*/ 36 w 36"/>
                <a:gd name="T7" fmla="*/ 27 h 47"/>
                <a:gd name="T8" fmla="*/ 36 w 3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7"/>
                <a:gd name="T17" fmla="*/ 36 w 3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7">
                  <a:moveTo>
                    <a:pt x="36" y="0"/>
                  </a:moveTo>
                  <a:lnTo>
                    <a:pt x="0" y="20"/>
                  </a:lnTo>
                  <a:lnTo>
                    <a:pt x="0" y="47"/>
                  </a:lnTo>
                  <a:lnTo>
                    <a:pt x="36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2953714" y="3744519"/>
              <a:ext cx="85541" cy="97265"/>
            </a:xfrm>
            <a:custGeom>
              <a:avLst/>
              <a:gdLst>
                <a:gd name="T0" fmla="*/ 36 w 36"/>
                <a:gd name="T1" fmla="*/ 0 h 47"/>
                <a:gd name="T2" fmla="*/ 0 w 36"/>
                <a:gd name="T3" fmla="*/ 20 h 47"/>
                <a:gd name="T4" fmla="*/ 0 w 36"/>
                <a:gd name="T5" fmla="*/ 47 h 47"/>
                <a:gd name="T6" fmla="*/ 36 w 36"/>
                <a:gd name="T7" fmla="*/ 27 h 47"/>
                <a:gd name="T8" fmla="*/ 36 w 3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7"/>
                <a:gd name="T17" fmla="*/ 36 w 3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7">
                  <a:moveTo>
                    <a:pt x="36" y="0"/>
                  </a:moveTo>
                  <a:lnTo>
                    <a:pt x="0" y="20"/>
                  </a:lnTo>
                  <a:lnTo>
                    <a:pt x="0" y="47"/>
                  </a:lnTo>
                  <a:lnTo>
                    <a:pt x="36" y="27"/>
                  </a:lnTo>
                  <a:lnTo>
                    <a:pt x="3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>
              <a:off x="2953714" y="3843855"/>
              <a:ext cx="85541" cy="95196"/>
            </a:xfrm>
            <a:custGeom>
              <a:avLst/>
              <a:gdLst>
                <a:gd name="T0" fmla="*/ 36 w 36"/>
                <a:gd name="T1" fmla="*/ 0 h 46"/>
                <a:gd name="T2" fmla="*/ 0 w 36"/>
                <a:gd name="T3" fmla="*/ 20 h 46"/>
                <a:gd name="T4" fmla="*/ 0 w 36"/>
                <a:gd name="T5" fmla="*/ 46 h 46"/>
                <a:gd name="T6" fmla="*/ 36 w 36"/>
                <a:gd name="T7" fmla="*/ 26 h 46"/>
                <a:gd name="T8" fmla="*/ 36 w 3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6"/>
                <a:gd name="T17" fmla="*/ 36 w 3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6">
                  <a:moveTo>
                    <a:pt x="36" y="0"/>
                  </a:moveTo>
                  <a:lnTo>
                    <a:pt x="0" y="20"/>
                  </a:lnTo>
                  <a:lnTo>
                    <a:pt x="0" y="46"/>
                  </a:lnTo>
                  <a:lnTo>
                    <a:pt x="36" y="2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0" name="Freeform 449"/>
            <p:cNvSpPr>
              <a:spLocks/>
            </p:cNvSpPr>
            <p:nvPr/>
          </p:nvSpPr>
          <p:spPr bwMode="auto">
            <a:xfrm>
              <a:off x="2953714" y="3843855"/>
              <a:ext cx="85541" cy="95196"/>
            </a:xfrm>
            <a:custGeom>
              <a:avLst/>
              <a:gdLst>
                <a:gd name="T0" fmla="*/ 36 w 36"/>
                <a:gd name="T1" fmla="*/ 0 h 46"/>
                <a:gd name="T2" fmla="*/ 0 w 36"/>
                <a:gd name="T3" fmla="*/ 20 h 46"/>
                <a:gd name="T4" fmla="*/ 0 w 36"/>
                <a:gd name="T5" fmla="*/ 46 h 46"/>
                <a:gd name="T6" fmla="*/ 36 w 36"/>
                <a:gd name="T7" fmla="*/ 26 h 46"/>
                <a:gd name="T8" fmla="*/ 36 w 3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6"/>
                <a:gd name="T17" fmla="*/ 36 w 3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6">
                  <a:moveTo>
                    <a:pt x="36" y="0"/>
                  </a:moveTo>
                  <a:lnTo>
                    <a:pt x="0" y="20"/>
                  </a:lnTo>
                  <a:lnTo>
                    <a:pt x="0" y="46"/>
                  </a:lnTo>
                  <a:lnTo>
                    <a:pt x="36" y="26"/>
                  </a:lnTo>
                  <a:lnTo>
                    <a:pt x="3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1" name="Freeform 450"/>
            <p:cNvSpPr>
              <a:spLocks/>
            </p:cNvSpPr>
            <p:nvPr/>
          </p:nvSpPr>
          <p:spPr bwMode="auto">
            <a:xfrm>
              <a:off x="2953714" y="3924564"/>
              <a:ext cx="85541" cy="95196"/>
            </a:xfrm>
            <a:custGeom>
              <a:avLst/>
              <a:gdLst>
                <a:gd name="T0" fmla="*/ 36 w 36"/>
                <a:gd name="T1" fmla="*/ 0 h 46"/>
                <a:gd name="T2" fmla="*/ 0 w 36"/>
                <a:gd name="T3" fmla="*/ 19 h 46"/>
                <a:gd name="T4" fmla="*/ 0 w 36"/>
                <a:gd name="T5" fmla="*/ 46 h 46"/>
                <a:gd name="T6" fmla="*/ 36 w 36"/>
                <a:gd name="T7" fmla="*/ 27 h 46"/>
                <a:gd name="T8" fmla="*/ 36 w 3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6"/>
                <a:gd name="T17" fmla="*/ 36 w 3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6">
                  <a:moveTo>
                    <a:pt x="36" y="0"/>
                  </a:moveTo>
                  <a:lnTo>
                    <a:pt x="0" y="19"/>
                  </a:lnTo>
                  <a:lnTo>
                    <a:pt x="0" y="46"/>
                  </a:lnTo>
                  <a:lnTo>
                    <a:pt x="36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2" name="Freeform 451"/>
            <p:cNvSpPr>
              <a:spLocks/>
            </p:cNvSpPr>
            <p:nvPr/>
          </p:nvSpPr>
          <p:spPr bwMode="auto">
            <a:xfrm>
              <a:off x="2953714" y="3924564"/>
              <a:ext cx="85541" cy="95196"/>
            </a:xfrm>
            <a:custGeom>
              <a:avLst/>
              <a:gdLst>
                <a:gd name="T0" fmla="*/ 36 w 36"/>
                <a:gd name="T1" fmla="*/ 0 h 46"/>
                <a:gd name="T2" fmla="*/ 0 w 36"/>
                <a:gd name="T3" fmla="*/ 19 h 46"/>
                <a:gd name="T4" fmla="*/ 0 w 36"/>
                <a:gd name="T5" fmla="*/ 46 h 46"/>
                <a:gd name="T6" fmla="*/ 36 w 36"/>
                <a:gd name="T7" fmla="*/ 27 h 46"/>
                <a:gd name="T8" fmla="*/ 36 w 3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6"/>
                <a:gd name="T17" fmla="*/ 36 w 3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6">
                  <a:moveTo>
                    <a:pt x="36" y="0"/>
                  </a:moveTo>
                  <a:lnTo>
                    <a:pt x="0" y="19"/>
                  </a:lnTo>
                  <a:lnTo>
                    <a:pt x="0" y="46"/>
                  </a:lnTo>
                  <a:lnTo>
                    <a:pt x="36" y="27"/>
                  </a:lnTo>
                  <a:lnTo>
                    <a:pt x="3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3" name="Freeform 452"/>
            <p:cNvSpPr>
              <a:spLocks/>
            </p:cNvSpPr>
            <p:nvPr/>
          </p:nvSpPr>
          <p:spPr bwMode="auto">
            <a:xfrm>
              <a:off x="2953714" y="4013551"/>
              <a:ext cx="85541" cy="97265"/>
            </a:xfrm>
            <a:custGeom>
              <a:avLst/>
              <a:gdLst>
                <a:gd name="T0" fmla="*/ 36 w 36"/>
                <a:gd name="T1" fmla="*/ 0 h 47"/>
                <a:gd name="T2" fmla="*/ 0 w 36"/>
                <a:gd name="T3" fmla="*/ 20 h 47"/>
                <a:gd name="T4" fmla="*/ 0 w 36"/>
                <a:gd name="T5" fmla="*/ 47 h 47"/>
                <a:gd name="T6" fmla="*/ 36 w 36"/>
                <a:gd name="T7" fmla="*/ 26 h 47"/>
                <a:gd name="T8" fmla="*/ 36 w 3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7"/>
                <a:gd name="T17" fmla="*/ 36 w 3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7">
                  <a:moveTo>
                    <a:pt x="36" y="0"/>
                  </a:moveTo>
                  <a:lnTo>
                    <a:pt x="0" y="20"/>
                  </a:lnTo>
                  <a:lnTo>
                    <a:pt x="0" y="47"/>
                  </a:lnTo>
                  <a:lnTo>
                    <a:pt x="36" y="2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" name="Freeform 453"/>
            <p:cNvSpPr>
              <a:spLocks/>
            </p:cNvSpPr>
            <p:nvPr/>
          </p:nvSpPr>
          <p:spPr bwMode="auto">
            <a:xfrm>
              <a:off x="2953714" y="4013551"/>
              <a:ext cx="85541" cy="97265"/>
            </a:xfrm>
            <a:custGeom>
              <a:avLst/>
              <a:gdLst>
                <a:gd name="T0" fmla="*/ 36 w 36"/>
                <a:gd name="T1" fmla="*/ 0 h 47"/>
                <a:gd name="T2" fmla="*/ 0 w 36"/>
                <a:gd name="T3" fmla="*/ 20 h 47"/>
                <a:gd name="T4" fmla="*/ 0 w 36"/>
                <a:gd name="T5" fmla="*/ 47 h 47"/>
                <a:gd name="T6" fmla="*/ 36 w 36"/>
                <a:gd name="T7" fmla="*/ 26 h 47"/>
                <a:gd name="T8" fmla="*/ 36 w 3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7"/>
                <a:gd name="T17" fmla="*/ 36 w 3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7">
                  <a:moveTo>
                    <a:pt x="36" y="0"/>
                  </a:moveTo>
                  <a:lnTo>
                    <a:pt x="0" y="20"/>
                  </a:lnTo>
                  <a:lnTo>
                    <a:pt x="0" y="47"/>
                  </a:lnTo>
                  <a:lnTo>
                    <a:pt x="36" y="26"/>
                  </a:lnTo>
                  <a:lnTo>
                    <a:pt x="3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2965594" y="3829368"/>
              <a:ext cx="83165" cy="95196"/>
            </a:xfrm>
            <a:custGeom>
              <a:avLst/>
              <a:gdLst>
                <a:gd name="T0" fmla="*/ 35 w 35"/>
                <a:gd name="T1" fmla="*/ 0 h 46"/>
                <a:gd name="T2" fmla="*/ 0 w 35"/>
                <a:gd name="T3" fmla="*/ 19 h 46"/>
                <a:gd name="T4" fmla="*/ 0 w 35"/>
                <a:gd name="T5" fmla="*/ 46 h 46"/>
                <a:gd name="T6" fmla="*/ 35 w 35"/>
                <a:gd name="T7" fmla="*/ 25 h 46"/>
                <a:gd name="T8" fmla="*/ 35 w 3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0"/>
                  </a:moveTo>
                  <a:lnTo>
                    <a:pt x="0" y="19"/>
                  </a:lnTo>
                  <a:lnTo>
                    <a:pt x="0" y="46"/>
                  </a:lnTo>
                  <a:lnTo>
                    <a:pt x="35" y="2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2965594" y="3829368"/>
              <a:ext cx="83165" cy="95196"/>
            </a:xfrm>
            <a:custGeom>
              <a:avLst/>
              <a:gdLst>
                <a:gd name="T0" fmla="*/ 35 w 35"/>
                <a:gd name="T1" fmla="*/ 0 h 46"/>
                <a:gd name="T2" fmla="*/ 0 w 35"/>
                <a:gd name="T3" fmla="*/ 19 h 46"/>
                <a:gd name="T4" fmla="*/ 0 w 35"/>
                <a:gd name="T5" fmla="*/ 46 h 46"/>
                <a:gd name="T6" fmla="*/ 35 w 35"/>
                <a:gd name="T7" fmla="*/ 25 h 46"/>
                <a:gd name="T8" fmla="*/ 35 w 3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0"/>
                  </a:moveTo>
                  <a:lnTo>
                    <a:pt x="0" y="19"/>
                  </a:lnTo>
                  <a:lnTo>
                    <a:pt x="0" y="46"/>
                  </a:lnTo>
                  <a:lnTo>
                    <a:pt x="35" y="25"/>
                  </a:lnTo>
                  <a:lnTo>
                    <a:pt x="3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2965594" y="3908008"/>
              <a:ext cx="83165" cy="97265"/>
            </a:xfrm>
            <a:custGeom>
              <a:avLst/>
              <a:gdLst>
                <a:gd name="T0" fmla="*/ 35 w 35"/>
                <a:gd name="T1" fmla="*/ 0 h 47"/>
                <a:gd name="T2" fmla="*/ 0 w 35"/>
                <a:gd name="T3" fmla="*/ 20 h 47"/>
                <a:gd name="T4" fmla="*/ 0 w 35"/>
                <a:gd name="T5" fmla="*/ 47 h 47"/>
                <a:gd name="T6" fmla="*/ 35 w 35"/>
                <a:gd name="T7" fmla="*/ 27 h 47"/>
                <a:gd name="T8" fmla="*/ 35 w 35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7"/>
                <a:gd name="T17" fmla="*/ 35 w 3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7">
                  <a:moveTo>
                    <a:pt x="35" y="0"/>
                  </a:moveTo>
                  <a:lnTo>
                    <a:pt x="0" y="20"/>
                  </a:lnTo>
                  <a:lnTo>
                    <a:pt x="0" y="47"/>
                  </a:lnTo>
                  <a:lnTo>
                    <a:pt x="35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8" name="Freeform 457"/>
            <p:cNvSpPr>
              <a:spLocks/>
            </p:cNvSpPr>
            <p:nvPr/>
          </p:nvSpPr>
          <p:spPr bwMode="auto">
            <a:xfrm>
              <a:off x="2965594" y="3908008"/>
              <a:ext cx="83165" cy="97265"/>
            </a:xfrm>
            <a:custGeom>
              <a:avLst/>
              <a:gdLst>
                <a:gd name="T0" fmla="*/ 35 w 35"/>
                <a:gd name="T1" fmla="*/ 0 h 47"/>
                <a:gd name="T2" fmla="*/ 0 w 35"/>
                <a:gd name="T3" fmla="*/ 20 h 47"/>
                <a:gd name="T4" fmla="*/ 0 w 35"/>
                <a:gd name="T5" fmla="*/ 47 h 47"/>
                <a:gd name="T6" fmla="*/ 35 w 35"/>
                <a:gd name="T7" fmla="*/ 27 h 47"/>
                <a:gd name="T8" fmla="*/ 35 w 35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7"/>
                <a:gd name="T17" fmla="*/ 35 w 3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7">
                  <a:moveTo>
                    <a:pt x="35" y="0"/>
                  </a:moveTo>
                  <a:lnTo>
                    <a:pt x="0" y="20"/>
                  </a:lnTo>
                  <a:lnTo>
                    <a:pt x="0" y="47"/>
                  </a:lnTo>
                  <a:lnTo>
                    <a:pt x="35" y="27"/>
                  </a:lnTo>
                  <a:lnTo>
                    <a:pt x="3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9" name="Freeform 458"/>
            <p:cNvSpPr>
              <a:spLocks/>
            </p:cNvSpPr>
            <p:nvPr/>
          </p:nvSpPr>
          <p:spPr bwMode="auto">
            <a:xfrm>
              <a:off x="2965594" y="3999065"/>
              <a:ext cx="83165" cy="95196"/>
            </a:xfrm>
            <a:custGeom>
              <a:avLst/>
              <a:gdLst>
                <a:gd name="T0" fmla="*/ 35 w 35"/>
                <a:gd name="T1" fmla="*/ 0 h 46"/>
                <a:gd name="T2" fmla="*/ 0 w 35"/>
                <a:gd name="T3" fmla="*/ 19 h 46"/>
                <a:gd name="T4" fmla="*/ 0 w 35"/>
                <a:gd name="T5" fmla="*/ 46 h 46"/>
                <a:gd name="T6" fmla="*/ 35 w 35"/>
                <a:gd name="T7" fmla="*/ 25 h 46"/>
                <a:gd name="T8" fmla="*/ 35 w 3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0"/>
                  </a:moveTo>
                  <a:lnTo>
                    <a:pt x="0" y="19"/>
                  </a:lnTo>
                  <a:lnTo>
                    <a:pt x="0" y="46"/>
                  </a:lnTo>
                  <a:lnTo>
                    <a:pt x="35" y="2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" name="Freeform 459"/>
            <p:cNvSpPr>
              <a:spLocks/>
            </p:cNvSpPr>
            <p:nvPr/>
          </p:nvSpPr>
          <p:spPr bwMode="auto">
            <a:xfrm>
              <a:off x="2965594" y="3999065"/>
              <a:ext cx="83165" cy="95196"/>
            </a:xfrm>
            <a:custGeom>
              <a:avLst/>
              <a:gdLst>
                <a:gd name="T0" fmla="*/ 35 w 35"/>
                <a:gd name="T1" fmla="*/ 0 h 46"/>
                <a:gd name="T2" fmla="*/ 0 w 35"/>
                <a:gd name="T3" fmla="*/ 19 h 46"/>
                <a:gd name="T4" fmla="*/ 0 w 35"/>
                <a:gd name="T5" fmla="*/ 46 h 46"/>
                <a:gd name="T6" fmla="*/ 35 w 35"/>
                <a:gd name="T7" fmla="*/ 25 h 46"/>
                <a:gd name="T8" fmla="*/ 35 w 3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0"/>
                  </a:moveTo>
                  <a:lnTo>
                    <a:pt x="0" y="19"/>
                  </a:lnTo>
                  <a:lnTo>
                    <a:pt x="0" y="46"/>
                  </a:lnTo>
                  <a:lnTo>
                    <a:pt x="35" y="25"/>
                  </a:lnTo>
                  <a:lnTo>
                    <a:pt x="3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76194" y="4470906"/>
              <a:ext cx="399193" cy="91057"/>
            </a:xfrm>
            <a:custGeom>
              <a:avLst/>
              <a:gdLst>
                <a:gd name="T0" fmla="*/ 168 w 168"/>
                <a:gd name="T1" fmla="*/ 0 h 44"/>
                <a:gd name="T2" fmla="*/ 45 w 168"/>
                <a:gd name="T3" fmla="*/ 0 h 44"/>
                <a:gd name="T4" fmla="*/ 0 w 168"/>
                <a:gd name="T5" fmla="*/ 44 h 44"/>
                <a:gd name="T6" fmla="*/ 139 w 168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44"/>
                <a:gd name="T14" fmla="*/ 168 w 168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44">
                  <a:moveTo>
                    <a:pt x="168" y="0"/>
                  </a:moveTo>
                  <a:lnTo>
                    <a:pt x="45" y="0"/>
                  </a:lnTo>
                  <a:lnTo>
                    <a:pt x="0" y="44"/>
                  </a:lnTo>
                  <a:lnTo>
                    <a:pt x="139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2" name="Freeform 461"/>
            <p:cNvSpPr>
              <a:spLocks/>
            </p:cNvSpPr>
            <p:nvPr/>
          </p:nvSpPr>
          <p:spPr bwMode="auto">
            <a:xfrm>
              <a:off x="518158" y="5013109"/>
              <a:ext cx="375432" cy="171767"/>
            </a:xfrm>
            <a:custGeom>
              <a:avLst/>
              <a:gdLst>
                <a:gd name="T0" fmla="*/ 117 w 158"/>
                <a:gd name="T1" fmla="*/ 0 h 83"/>
                <a:gd name="T2" fmla="*/ 0 w 158"/>
                <a:gd name="T3" fmla="*/ 49 h 83"/>
                <a:gd name="T4" fmla="*/ 38 w 158"/>
                <a:gd name="T5" fmla="*/ 83 h 83"/>
                <a:gd name="T6" fmla="*/ 158 w 158"/>
                <a:gd name="T7" fmla="*/ 31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"/>
                <a:gd name="T13" fmla="*/ 0 h 83"/>
                <a:gd name="T14" fmla="*/ 158 w 158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" h="83">
                  <a:moveTo>
                    <a:pt x="117" y="0"/>
                  </a:moveTo>
                  <a:lnTo>
                    <a:pt x="0" y="49"/>
                  </a:lnTo>
                  <a:lnTo>
                    <a:pt x="38" y="83"/>
                  </a:lnTo>
                  <a:lnTo>
                    <a:pt x="158" y="3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3" name="Line 151"/>
            <p:cNvSpPr>
              <a:spLocks noChangeShapeType="1"/>
            </p:cNvSpPr>
            <p:nvPr/>
          </p:nvSpPr>
          <p:spPr bwMode="auto">
            <a:xfrm flipH="1">
              <a:off x="2621052" y="3872827"/>
              <a:ext cx="180588" cy="459424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4" name="Line 152"/>
            <p:cNvSpPr>
              <a:spLocks noChangeShapeType="1"/>
            </p:cNvSpPr>
            <p:nvPr/>
          </p:nvSpPr>
          <p:spPr bwMode="auto">
            <a:xfrm flipH="1">
              <a:off x="2621052" y="3968023"/>
              <a:ext cx="180588" cy="364228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" name="Line 153"/>
            <p:cNvSpPr>
              <a:spLocks noChangeShapeType="1"/>
            </p:cNvSpPr>
            <p:nvPr/>
          </p:nvSpPr>
          <p:spPr bwMode="auto">
            <a:xfrm flipH="1">
              <a:off x="2621052" y="4048733"/>
              <a:ext cx="180588" cy="28351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" name="Line 154"/>
            <p:cNvSpPr>
              <a:spLocks noChangeShapeType="1"/>
            </p:cNvSpPr>
            <p:nvPr/>
          </p:nvSpPr>
          <p:spPr bwMode="auto">
            <a:xfrm flipH="1">
              <a:off x="2621052" y="4137720"/>
              <a:ext cx="180588" cy="194531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7" name="Freeform 466"/>
            <p:cNvSpPr>
              <a:spLocks/>
            </p:cNvSpPr>
            <p:nvPr/>
          </p:nvSpPr>
          <p:spPr bwMode="auto">
            <a:xfrm>
              <a:off x="3322017" y="3105051"/>
              <a:ext cx="503744" cy="124169"/>
            </a:xfrm>
            <a:custGeom>
              <a:avLst/>
              <a:gdLst>
                <a:gd name="T0" fmla="*/ 58 w 212"/>
                <a:gd name="T1" fmla="*/ 5 h 60"/>
                <a:gd name="T2" fmla="*/ 0 w 212"/>
                <a:gd name="T3" fmla="*/ 32 h 60"/>
                <a:gd name="T4" fmla="*/ 55 w 212"/>
                <a:gd name="T5" fmla="*/ 57 h 60"/>
                <a:gd name="T6" fmla="*/ 112 w 212"/>
                <a:gd name="T7" fmla="*/ 32 h 60"/>
                <a:gd name="T8" fmla="*/ 154 w 212"/>
                <a:gd name="T9" fmla="*/ 60 h 60"/>
                <a:gd name="T10" fmla="*/ 212 w 212"/>
                <a:gd name="T11" fmla="*/ 32 h 60"/>
                <a:gd name="T12" fmla="*/ 157 w 212"/>
                <a:gd name="T13" fmla="*/ 0 h 60"/>
                <a:gd name="T14" fmla="*/ 102 w 212"/>
                <a:gd name="T15" fmla="*/ 26 h 60"/>
                <a:gd name="T16" fmla="*/ 58 w 212"/>
                <a:gd name="T17" fmla="*/ 5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60"/>
                <a:gd name="T29" fmla="*/ 212 w 212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60">
                  <a:moveTo>
                    <a:pt x="58" y="5"/>
                  </a:moveTo>
                  <a:lnTo>
                    <a:pt x="0" y="32"/>
                  </a:lnTo>
                  <a:lnTo>
                    <a:pt x="55" y="57"/>
                  </a:lnTo>
                  <a:lnTo>
                    <a:pt x="112" y="32"/>
                  </a:lnTo>
                  <a:lnTo>
                    <a:pt x="154" y="60"/>
                  </a:lnTo>
                  <a:lnTo>
                    <a:pt x="212" y="32"/>
                  </a:lnTo>
                  <a:lnTo>
                    <a:pt x="157" y="0"/>
                  </a:lnTo>
                  <a:lnTo>
                    <a:pt x="102" y="26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80FFFF"/>
            </a:solidFill>
            <a:ln w="0">
              <a:solidFill>
                <a:srgbClr val="80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8" name="Freeform 467"/>
            <p:cNvSpPr>
              <a:spLocks/>
            </p:cNvSpPr>
            <p:nvPr/>
          </p:nvSpPr>
          <p:spPr bwMode="auto">
            <a:xfrm>
              <a:off x="3074897" y="3105051"/>
              <a:ext cx="503744" cy="124169"/>
            </a:xfrm>
            <a:custGeom>
              <a:avLst/>
              <a:gdLst>
                <a:gd name="T0" fmla="*/ 60 w 212"/>
                <a:gd name="T1" fmla="*/ 5 h 60"/>
                <a:gd name="T2" fmla="*/ 0 w 212"/>
                <a:gd name="T3" fmla="*/ 32 h 60"/>
                <a:gd name="T4" fmla="*/ 55 w 212"/>
                <a:gd name="T5" fmla="*/ 57 h 60"/>
                <a:gd name="T6" fmla="*/ 112 w 212"/>
                <a:gd name="T7" fmla="*/ 32 h 60"/>
                <a:gd name="T8" fmla="*/ 155 w 212"/>
                <a:gd name="T9" fmla="*/ 60 h 60"/>
                <a:gd name="T10" fmla="*/ 212 w 212"/>
                <a:gd name="T11" fmla="*/ 32 h 60"/>
                <a:gd name="T12" fmla="*/ 156 w 212"/>
                <a:gd name="T13" fmla="*/ 0 h 60"/>
                <a:gd name="T14" fmla="*/ 103 w 212"/>
                <a:gd name="T15" fmla="*/ 26 h 60"/>
                <a:gd name="T16" fmla="*/ 60 w 212"/>
                <a:gd name="T17" fmla="*/ 5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60"/>
                <a:gd name="T29" fmla="*/ 212 w 212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60">
                  <a:moveTo>
                    <a:pt x="60" y="5"/>
                  </a:moveTo>
                  <a:lnTo>
                    <a:pt x="0" y="32"/>
                  </a:lnTo>
                  <a:lnTo>
                    <a:pt x="55" y="57"/>
                  </a:lnTo>
                  <a:lnTo>
                    <a:pt x="112" y="32"/>
                  </a:lnTo>
                  <a:lnTo>
                    <a:pt x="155" y="60"/>
                  </a:lnTo>
                  <a:lnTo>
                    <a:pt x="212" y="32"/>
                  </a:lnTo>
                  <a:lnTo>
                    <a:pt x="156" y="0"/>
                  </a:lnTo>
                  <a:lnTo>
                    <a:pt x="103" y="26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80FFFF"/>
            </a:solidFill>
            <a:ln w="0">
              <a:solidFill>
                <a:srgbClr val="80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>
              <a:off x="3790118" y="3067800"/>
              <a:ext cx="1287874" cy="689136"/>
            </a:xfrm>
            <a:custGeom>
              <a:avLst/>
              <a:gdLst>
                <a:gd name="T0" fmla="*/ 0 w 542"/>
                <a:gd name="T1" fmla="*/ 291 h 333"/>
                <a:gd name="T2" fmla="*/ 509 w 542"/>
                <a:gd name="T3" fmla="*/ 2 h 333"/>
                <a:gd name="T4" fmla="*/ 510 w 542"/>
                <a:gd name="T5" fmla="*/ 0 h 333"/>
                <a:gd name="T6" fmla="*/ 515 w 542"/>
                <a:gd name="T7" fmla="*/ 0 h 333"/>
                <a:gd name="T8" fmla="*/ 521 w 542"/>
                <a:gd name="T9" fmla="*/ 2 h 333"/>
                <a:gd name="T10" fmla="*/ 527 w 542"/>
                <a:gd name="T11" fmla="*/ 3 h 333"/>
                <a:gd name="T12" fmla="*/ 533 w 542"/>
                <a:gd name="T13" fmla="*/ 8 h 333"/>
                <a:gd name="T14" fmla="*/ 539 w 542"/>
                <a:gd name="T15" fmla="*/ 15 h 333"/>
                <a:gd name="T16" fmla="*/ 542 w 542"/>
                <a:gd name="T17" fmla="*/ 27 h 333"/>
                <a:gd name="T18" fmla="*/ 542 w 542"/>
                <a:gd name="T19" fmla="*/ 44 h 333"/>
                <a:gd name="T20" fmla="*/ 33 w 542"/>
                <a:gd name="T21" fmla="*/ 333 h 333"/>
                <a:gd name="T22" fmla="*/ 0 w 542"/>
                <a:gd name="T23" fmla="*/ 291 h 3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2"/>
                <a:gd name="T37" fmla="*/ 0 h 333"/>
                <a:gd name="T38" fmla="*/ 542 w 542"/>
                <a:gd name="T39" fmla="*/ 333 h 3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2" h="333">
                  <a:moveTo>
                    <a:pt x="0" y="291"/>
                  </a:moveTo>
                  <a:lnTo>
                    <a:pt x="509" y="2"/>
                  </a:lnTo>
                  <a:lnTo>
                    <a:pt x="510" y="0"/>
                  </a:lnTo>
                  <a:lnTo>
                    <a:pt x="515" y="0"/>
                  </a:lnTo>
                  <a:lnTo>
                    <a:pt x="521" y="2"/>
                  </a:lnTo>
                  <a:lnTo>
                    <a:pt x="527" y="3"/>
                  </a:lnTo>
                  <a:lnTo>
                    <a:pt x="533" y="8"/>
                  </a:lnTo>
                  <a:lnTo>
                    <a:pt x="539" y="15"/>
                  </a:lnTo>
                  <a:lnTo>
                    <a:pt x="542" y="27"/>
                  </a:lnTo>
                  <a:lnTo>
                    <a:pt x="542" y="44"/>
                  </a:lnTo>
                  <a:lnTo>
                    <a:pt x="33" y="333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>
              <a:off x="3790118" y="3067800"/>
              <a:ext cx="1287874" cy="689136"/>
            </a:xfrm>
            <a:custGeom>
              <a:avLst/>
              <a:gdLst>
                <a:gd name="T0" fmla="*/ 0 w 542"/>
                <a:gd name="T1" fmla="*/ 291 h 333"/>
                <a:gd name="T2" fmla="*/ 509 w 542"/>
                <a:gd name="T3" fmla="*/ 2 h 333"/>
                <a:gd name="T4" fmla="*/ 510 w 542"/>
                <a:gd name="T5" fmla="*/ 0 h 333"/>
                <a:gd name="T6" fmla="*/ 515 w 542"/>
                <a:gd name="T7" fmla="*/ 0 h 333"/>
                <a:gd name="T8" fmla="*/ 521 w 542"/>
                <a:gd name="T9" fmla="*/ 2 h 333"/>
                <a:gd name="T10" fmla="*/ 527 w 542"/>
                <a:gd name="T11" fmla="*/ 3 h 333"/>
                <a:gd name="T12" fmla="*/ 533 w 542"/>
                <a:gd name="T13" fmla="*/ 8 h 333"/>
                <a:gd name="T14" fmla="*/ 539 w 542"/>
                <a:gd name="T15" fmla="*/ 15 h 333"/>
                <a:gd name="T16" fmla="*/ 542 w 542"/>
                <a:gd name="T17" fmla="*/ 27 h 333"/>
                <a:gd name="T18" fmla="*/ 542 w 542"/>
                <a:gd name="T19" fmla="*/ 44 h 333"/>
                <a:gd name="T20" fmla="*/ 33 w 542"/>
                <a:gd name="T21" fmla="*/ 333 h 333"/>
                <a:gd name="T22" fmla="*/ 0 w 542"/>
                <a:gd name="T23" fmla="*/ 291 h 3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2"/>
                <a:gd name="T37" fmla="*/ 0 h 333"/>
                <a:gd name="T38" fmla="*/ 542 w 542"/>
                <a:gd name="T39" fmla="*/ 333 h 3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2" h="333">
                  <a:moveTo>
                    <a:pt x="0" y="291"/>
                  </a:moveTo>
                  <a:lnTo>
                    <a:pt x="509" y="2"/>
                  </a:lnTo>
                  <a:lnTo>
                    <a:pt x="510" y="0"/>
                  </a:lnTo>
                  <a:lnTo>
                    <a:pt x="515" y="0"/>
                  </a:lnTo>
                  <a:lnTo>
                    <a:pt x="521" y="2"/>
                  </a:lnTo>
                  <a:lnTo>
                    <a:pt x="527" y="3"/>
                  </a:lnTo>
                  <a:lnTo>
                    <a:pt x="533" y="8"/>
                  </a:lnTo>
                  <a:lnTo>
                    <a:pt x="539" y="15"/>
                  </a:lnTo>
                  <a:lnTo>
                    <a:pt x="542" y="27"/>
                  </a:lnTo>
                  <a:lnTo>
                    <a:pt x="542" y="44"/>
                  </a:lnTo>
                  <a:lnTo>
                    <a:pt x="33" y="333"/>
                  </a:lnTo>
                  <a:lnTo>
                    <a:pt x="0" y="29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1" name="Freeform 470"/>
            <p:cNvSpPr>
              <a:spLocks/>
            </p:cNvSpPr>
            <p:nvPr/>
          </p:nvSpPr>
          <p:spPr bwMode="auto">
            <a:xfrm>
              <a:off x="3802000" y="3071939"/>
              <a:ext cx="1275993" cy="676719"/>
            </a:xfrm>
            <a:custGeom>
              <a:avLst/>
              <a:gdLst>
                <a:gd name="T0" fmla="*/ 507 w 537"/>
                <a:gd name="T1" fmla="*/ 0 h 327"/>
                <a:gd name="T2" fmla="*/ 508 w 537"/>
                <a:gd name="T3" fmla="*/ 0 h 327"/>
                <a:gd name="T4" fmla="*/ 513 w 537"/>
                <a:gd name="T5" fmla="*/ 0 h 327"/>
                <a:gd name="T6" fmla="*/ 519 w 537"/>
                <a:gd name="T7" fmla="*/ 1 h 327"/>
                <a:gd name="T8" fmla="*/ 526 w 537"/>
                <a:gd name="T9" fmla="*/ 4 h 327"/>
                <a:gd name="T10" fmla="*/ 532 w 537"/>
                <a:gd name="T11" fmla="*/ 12 h 327"/>
                <a:gd name="T12" fmla="*/ 535 w 537"/>
                <a:gd name="T13" fmla="*/ 22 h 327"/>
                <a:gd name="T14" fmla="*/ 537 w 537"/>
                <a:gd name="T15" fmla="*/ 37 h 327"/>
                <a:gd name="T16" fmla="*/ 28 w 537"/>
                <a:gd name="T17" fmla="*/ 327 h 327"/>
                <a:gd name="T18" fmla="*/ 0 w 537"/>
                <a:gd name="T19" fmla="*/ 289 h 327"/>
                <a:gd name="T20" fmla="*/ 507 w 537"/>
                <a:gd name="T21" fmla="*/ 0 h 3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27"/>
                <a:gd name="T35" fmla="*/ 537 w 537"/>
                <a:gd name="T36" fmla="*/ 327 h 3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27">
                  <a:moveTo>
                    <a:pt x="507" y="0"/>
                  </a:moveTo>
                  <a:lnTo>
                    <a:pt x="508" y="0"/>
                  </a:lnTo>
                  <a:lnTo>
                    <a:pt x="513" y="0"/>
                  </a:lnTo>
                  <a:lnTo>
                    <a:pt x="519" y="1"/>
                  </a:lnTo>
                  <a:lnTo>
                    <a:pt x="526" y="4"/>
                  </a:lnTo>
                  <a:lnTo>
                    <a:pt x="532" y="12"/>
                  </a:lnTo>
                  <a:lnTo>
                    <a:pt x="535" y="22"/>
                  </a:lnTo>
                  <a:lnTo>
                    <a:pt x="537" y="37"/>
                  </a:lnTo>
                  <a:lnTo>
                    <a:pt x="28" y="327"/>
                  </a:lnTo>
                  <a:lnTo>
                    <a:pt x="0" y="28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2B2B"/>
            </a:solidFill>
            <a:ln w="0">
              <a:solidFill>
                <a:srgbClr val="FF2B2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2" name="Freeform 471"/>
            <p:cNvSpPr>
              <a:spLocks/>
            </p:cNvSpPr>
            <p:nvPr/>
          </p:nvSpPr>
          <p:spPr bwMode="auto">
            <a:xfrm>
              <a:off x="3811504" y="3074009"/>
              <a:ext cx="1261736" cy="662233"/>
            </a:xfrm>
            <a:custGeom>
              <a:avLst/>
              <a:gdLst>
                <a:gd name="T0" fmla="*/ 506 w 531"/>
                <a:gd name="T1" fmla="*/ 0 h 320"/>
                <a:gd name="T2" fmla="*/ 507 w 531"/>
                <a:gd name="T3" fmla="*/ 0 h 320"/>
                <a:gd name="T4" fmla="*/ 513 w 531"/>
                <a:gd name="T5" fmla="*/ 0 h 320"/>
                <a:gd name="T6" fmla="*/ 519 w 531"/>
                <a:gd name="T7" fmla="*/ 3 h 320"/>
                <a:gd name="T8" fmla="*/ 527 w 531"/>
                <a:gd name="T9" fmla="*/ 9 h 320"/>
                <a:gd name="T10" fmla="*/ 531 w 531"/>
                <a:gd name="T11" fmla="*/ 18 h 320"/>
                <a:gd name="T12" fmla="*/ 531 w 531"/>
                <a:gd name="T13" fmla="*/ 32 h 320"/>
                <a:gd name="T14" fmla="*/ 26 w 531"/>
                <a:gd name="T15" fmla="*/ 320 h 320"/>
                <a:gd name="T16" fmla="*/ 0 w 531"/>
                <a:gd name="T17" fmla="*/ 288 h 320"/>
                <a:gd name="T18" fmla="*/ 506 w 531"/>
                <a:gd name="T19" fmla="*/ 0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1"/>
                <a:gd name="T31" fmla="*/ 0 h 320"/>
                <a:gd name="T32" fmla="*/ 531 w 531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1" h="320">
                  <a:moveTo>
                    <a:pt x="506" y="0"/>
                  </a:moveTo>
                  <a:lnTo>
                    <a:pt x="507" y="0"/>
                  </a:lnTo>
                  <a:lnTo>
                    <a:pt x="513" y="0"/>
                  </a:lnTo>
                  <a:lnTo>
                    <a:pt x="519" y="3"/>
                  </a:lnTo>
                  <a:lnTo>
                    <a:pt x="527" y="9"/>
                  </a:lnTo>
                  <a:lnTo>
                    <a:pt x="531" y="18"/>
                  </a:lnTo>
                  <a:lnTo>
                    <a:pt x="531" y="32"/>
                  </a:lnTo>
                  <a:lnTo>
                    <a:pt x="26" y="320"/>
                  </a:lnTo>
                  <a:lnTo>
                    <a:pt x="0" y="28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5555"/>
            </a:solidFill>
            <a:ln w="0">
              <a:solidFill>
                <a:srgbClr val="FF5555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3825761" y="3074009"/>
              <a:ext cx="1247479" cy="651885"/>
            </a:xfrm>
            <a:custGeom>
              <a:avLst/>
              <a:gdLst>
                <a:gd name="T0" fmla="*/ 503 w 525"/>
                <a:gd name="T1" fmla="*/ 0 h 315"/>
                <a:gd name="T2" fmla="*/ 504 w 525"/>
                <a:gd name="T3" fmla="*/ 0 h 315"/>
                <a:gd name="T4" fmla="*/ 509 w 525"/>
                <a:gd name="T5" fmla="*/ 2 h 315"/>
                <a:gd name="T6" fmla="*/ 515 w 525"/>
                <a:gd name="T7" fmla="*/ 5 h 315"/>
                <a:gd name="T8" fmla="*/ 521 w 525"/>
                <a:gd name="T9" fmla="*/ 9 h 315"/>
                <a:gd name="T10" fmla="*/ 524 w 525"/>
                <a:gd name="T11" fmla="*/ 17 h 315"/>
                <a:gd name="T12" fmla="*/ 525 w 525"/>
                <a:gd name="T13" fmla="*/ 27 h 315"/>
                <a:gd name="T14" fmla="*/ 20 w 525"/>
                <a:gd name="T15" fmla="*/ 315 h 315"/>
                <a:gd name="T16" fmla="*/ 0 w 525"/>
                <a:gd name="T17" fmla="*/ 288 h 315"/>
                <a:gd name="T18" fmla="*/ 503 w 525"/>
                <a:gd name="T19" fmla="*/ 0 h 3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5"/>
                <a:gd name="T31" fmla="*/ 0 h 315"/>
                <a:gd name="T32" fmla="*/ 525 w 525"/>
                <a:gd name="T33" fmla="*/ 315 h 3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5" h="315">
                  <a:moveTo>
                    <a:pt x="503" y="0"/>
                  </a:moveTo>
                  <a:lnTo>
                    <a:pt x="504" y="0"/>
                  </a:lnTo>
                  <a:lnTo>
                    <a:pt x="509" y="2"/>
                  </a:lnTo>
                  <a:lnTo>
                    <a:pt x="515" y="5"/>
                  </a:lnTo>
                  <a:lnTo>
                    <a:pt x="521" y="9"/>
                  </a:lnTo>
                  <a:lnTo>
                    <a:pt x="524" y="17"/>
                  </a:lnTo>
                  <a:lnTo>
                    <a:pt x="525" y="27"/>
                  </a:lnTo>
                  <a:lnTo>
                    <a:pt x="20" y="315"/>
                  </a:lnTo>
                  <a:lnTo>
                    <a:pt x="0" y="288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3837642" y="3074009"/>
              <a:ext cx="1233222" cy="639469"/>
            </a:xfrm>
            <a:custGeom>
              <a:avLst/>
              <a:gdLst>
                <a:gd name="T0" fmla="*/ 501 w 519"/>
                <a:gd name="T1" fmla="*/ 0 h 309"/>
                <a:gd name="T2" fmla="*/ 502 w 519"/>
                <a:gd name="T3" fmla="*/ 2 h 309"/>
                <a:gd name="T4" fmla="*/ 504 w 519"/>
                <a:gd name="T5" fmla="*/ 2 h 309"/>
                <a:gd name="T6" fmla="*/ 507 w 519"/>
                <a:gd name="T7" fmla="*/ 3 h 309"/>
                <a:gd name="T8" fmla="*/ 510 w 519"/>
                <a:gd name="T9" fmla="*/ 5 h 309"/>
                <a:gd name="T10" fmla="*/ 513 w 519"/>
                <a:gd name="T11" fmla="*/ 8 h 309"/>
                <a:gd name="T12" fmla="*/ 516 w 519"/>
                <a:gd name="T13" fmla="*/ 11 h 309"/>
                <a:gd name="T14" fmla="*/ 517 w 519"/>
                <a:gd name="T15" fmla="*/ 14 h 309"/>
                <a:gd name="T16" fmla="*/ 519 w 519"/>
                <a:gd name="T17" fmla="*/ 18 h 309"/>
                <a:gd name="T18" fmla="*/ 519 w 519"/>
                <a:gd name="T19" fmla="*/ 24 h 309"/>
                <a:gd name="T20" fmla="*/ 15 w 519"/>
                <a:gd name="T21" fmla="*/ 309 h 309"/>
                <a:gd name="T22" fmla="*/ 0 w 519"/>
                <a:gd name="T23" fmla="*/ 288 h 309"/>
                <a:gd name="T24" fmla="*/ 501 w 519"/>
                <a:gd name="T25" fmla="*/ 0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9"/>
                <a:gd name="T40" fmla="*/ 0 h 309"/>
                <a:gd name="T41" fmla="*/ 519 w 519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9" h="309">
                  <a:moveTo>
                    <a:pt x="501" y="0"/>
                  </a:moveTo>
                  <a:lnTo>
                    <a:pt x="502" y="2"/>
                  </a:lnTo>
                  <a:lnTo>
                    <a:pt x="504" y="2"/>
                  </a:lnTo>
                  <a:lnTo>
                    <a:pt x="507" y="3"/>
                  </a:lnTo>
                  <a:lnTo>
                    <a:pt x="510" y="5"/>
                  </a:lnTo>
                  <a:lnTo>
                    <a:pt x="513" y="8"/>
                  </a:lnTo>
                  <a:lnTo>
                    <a:pt x="516" y="11"/>
                  </a:lnTo>
                  <a:lnTo>
                    <a:pt x="517" y="14"/>
                  </a:lnTo>
                  <a:lnTo>
                    <a:pt x="519" y="18"/>
                  </a:lnTo>
                  <a:lnTo>
                    <a:pt x="519" y="24"/>
                  </a:lnTo>
                  <a:lnTo>
                    <a:pt x="15" y="309"/>
                  </a:lnTo>
                  <a:lnTo>
                    <a:pt x="0" y="28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AAAA"/>
            </a:solidFill>
            <a:ln w="0">
              <a:solidFill>
                <a:srgbClr val="FFAAAA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3851899" y="3078148"/>
              <a:ext cx="1218966" cy="627052"/>
            </a:xfrm>
            <a:custGeom>
              <a:avLst/>
              <a:gdLst>
                <a:gd name="T0" fmla="*/ 498 w 513"/>
                <a:gd name="T1" fmla="*/ 0 h 303"/>
                <a:gd name="T2" fmla="*/ 499 w 513"/>
                <a:gd name="T3" fmla="*/ 0 h 303"/>
                <a:gd name="T4" fmla="*/ 501 w 513"/>
                <a:gd name="T5" fmla="*/ 1 h 303"/>
                <a:gd name="T6" fmla="*/ 504 w 513"/>
                <a:gd name="T7" fmla="*/ 4 h 303"/>
                <a:gd name="T8" fmla="*/ 508 w 513"/>
                <a:gd name="T9" fmla="*/ 7 h 303"/>
                <a:gd name="T10" fmla="*/ 510 w 513"/>
                <a:gd name="T11" fmla="*/ 10 h 303"/>
                <a:gd name="T12" fmla="*/ 513 w 513"/>
                <a:gd name="T13" fmla="*/ 13 h 303"/>
                <a:gd name="T14" fmla="*/ 513 w 513"/>
                <a:gd name="T15" fmla="*/ 18 h 303"/>
                <a:gd name="T16" fmla="*/ 10 w 513"/>
                <a:gd name="T17" fmla="*/ 303 h 303"/>
                <a:gd name="T18" fmla="*/ 0 w 513"/>
                <a:gd name="T19" fmla="*/ 286 h 303"/>
                <a:gd name="T20" fmla="*/ 498 w 513"/>
                <a:gd name="T21" fmla="*/ 0 h 3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3"/>
                <a:gd name="T34" fmla="*/ 0 h 303"/>
                <a:gd name="T35" fmla="*/ 513 w 513"/>
                <a:gd name="T36" fmla="*/ 303 h 3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3" h="303">
                  <a:moveTo>
                    <a:pt x="498" y="0"/>
                  </a:moveTo>
                  <a:lnTo>
                    <a:pt x="499" y="0"/>
                  </a:lnTo>
                  <a:lnTo>
                    <a:pt x="501" y="1"/>
                  </a:lnTo>
                  <a:lnTo>
                    <a:pt x="504" y="4"/>
                  </a:lnTo>
                  <a:lnTo>
                    <a:pt x="508" y="7"/>
                  </a:lnTo>
                  <a:lnTo>
                    <a:pt x="510" y="10"/>
                  </a:lnTo>
                  <a:lnTo>
                    <a:pt x="513" y="13"/>
                  </a:lnTo>
                  <a:lnTo>
                    <a:pt x="513" y="18"/>
                  </a:lnTo>
                  <a:lnTo>
                    <a:pt x="10" y="303"/>
                  </a:lnTo>
                  <a:lnTo>
                    <a:pt x="0" y="286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FFD5D5"/>
            </a:solidFill>
            <a:ln w="0">
              <a:solidFill>
                <a:srgbClr val="FFD5D5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6" name="Freeform 475"/>
            <p:cNvSpPr>
              <a:spLocks/>
            </p:cNvSpPr>
            <p:nvPr/>
          </p:nvSpPr>
          <p:spPr bwMode="auto">
            <a:xfrm>
              <a:off x="3861403" y="3078148"/>
              <a:ext cx="1209461" cy="616704"/>
            </a:xfrm>
            <a:custGeom>
              <a:avLst/>
              <a:gdLst>
                <a:gd name="T0" fmla="*/ 509 w 509"/>
                <a:gd name="T1" fmla="*/ 13 h 298"/>
                <a:gd name="T2" fmla="*/ 6 w 509"/>
                <a:gd name="T3" fmla="*/ 298 h 298"/>
                <a:gd name="T4" fmla="*/ 0 w 509"/>
                <a:gd name="T5" fmla="*/ 286 h 298"/>
                <a:gd name="T6" fmla="*/ 498 w 509"/>
                <a:gd name="T7" fmla="*/ 0 h 298"/>
                <a:gd name="T8" fmla="*/ 509 w 509"/>
                <a:gd name="T9" fmla="*/ 13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9"/>
                <a:gd name="T16" fmla="*/ 0 h 298"/>
                <a:gd name="T17" fmla="*/ 509 w 50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9" h="298">
                  <a:moveTo>
                    <a:pt x="509" y="13"/>
                  </a:moveTo>
                  <a:lnTo>
                    <a:pt x="6" y="298"/>
                  </a:lnTo>
                  <a:lnTo>
                    <a:pt x="0" y="286"/>
                  </a:lnTo>
                  <a:lnTo>
                    <a:pt x="498" y="0"/>
                  </a:lnTo>
                  <a:lnTo>
                    <a:pt x="509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7" name="Freeform 476"/>
            <p:cNvSpPr>
              <a:spLocks/>
            </p:cNvSpPr>
            <p:nvPr/>
          </p:nvSpPr>
          <p:spPr bwMode="auto">
            <a:xfrm>
              <a:off x="3761605" y="3661740"/>
              <a:ext cx="123560" cy="111752"/>
            </a:xfrm>
            <a:custGeom>
              <a:avLst/>
              <a:gdLst>
                <a:gd name="T0" fmla="*/ 38 w 52"/>
                <a:gd name="T1" fmla="*/ 52 h 54"/>
                <a:gd name="T2" fmla="*/ 48 w 52"/>
                <a:gd name="T3" fmla="*/ 43 h 54"/>
                <a:gd name="T4" fmla="*/ 52 w 52"/>
                <a:gd name="T5" fmla="*/ 30 h 54"/>
                <a:gd name="T6" fmla="*/ 49 w 52"/>
                <a:gd name="T7" fmla="*/ 16 h 54"/>
                <a:gd name="T8" fmla="*/ 41 w 52"/>
                <a:gd name="T9" fmla="*/ 4 h 54"/>
                <a:gd name="T10" fmla="*/ 29 w 52"/>
                <a:gd name="T11" fmla="*/ 0 h 54"/>
                <a:gd name="T12" fmla="*/ 15 w 52"/>
                <a:gd name="T13" fmla="*/ 1 h 54"/>
                <a:gd name="T14" fmla="*/ 5 w 52"/>
                <a:gd name="T15" fmla="*/ 10 h 54"/>
                <a:gd name="T16" fmla="*/ 0 w 52"/>
                <a:gd name="T17" fmla="*/ 22 h 54"/>
                <a:gd name="T18" fmla="*/ 3 w 52"/>
                <a:gd name="T19" fmla="*/ 37 h 54"/>
                <a:gd name="T20" fmla="*/ 12 w 52"/>
                <a:gd name="T21" fmla="*/ 48 h 54"/>
                <a:gd name="T22" fmla="*/ 24 w 52"/>
                <a:gd name="T23" fmla="*/ 54 h 54"/>
                <a:gd name="T24" fmla="*/ 38 w 52"/>
                <a:gd name="T25" fmla="*/ 52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54"/>
                <a:gd name="T41" fmla="*/ 52 w 52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54">
                  <a:moveTo>
                    <a:pt x="38" y="52"/>
                  </a:moveTo>
                  <a:lnTo>
                    <a:pt x="48" y="43"/>
                  </a:lnTo>
                  <a:lnTo>
                    <a:pt x="52" y="30"/>
                  </a:lnTo>
                  <a:lnTo>
                    <a:pt x="49" y="16"/>
                  </a:lnTo>
                  <a:lnTo>
                    <a:pt x="41" y="4"/>
                  </a:lnTo>
                  <a:lnTo>
                    <a:pt x="29" y="0"/>
                  </a:lnTo>
                  <a:lnTo>
                    <a:pt x="15" y="1"/>
                  </a:lnTo>
                  <a:lnTo>
                    <a:pt x="5" y="10"/>
                  </a:lnTo>
                  <a:lnTo>
                    <a:pt x="0" y="22"/>
                  </a:lnTo>
                  <a:lnTo>
                    <a:pt x="3" y="37"/>
                  </a:lnTo>
                  <a:lnTo>
                    <a:pt x="12" y="48"/>
                  </a:lnTo>
                  <a:lnTo>
                    <a:pt x="24" y="54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CC0000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8" name="Freeform 477"/>
            <p:cNvSpPr>
              <a:spLocks/>
            </p:cNvSpPr>
            <p:nvPr/>
          </p:nvSpPr>
          <p:spPr bwMode="auto">
            <a:xfrm>
              <a:off x="3761605" y="3661740"/>
              <a:ext cx="123560" cy="111752"/>
            </a:xfrm>
            <a:custGeom>
              <a:avLst/>
              <a:gdLst>
                <a:gd name="T0" fmla="*/ 38 w 52"/>
                <a:gd name="T1" fmla="*/ 52 h 54"/>
                <a:gd name="T2" fmla="*/ 48 w 52"/>
                <a:gd name="T3" fmla="*/ 43 h 54"/>
                <a:gd name="T4" fmla="*/ 52 w 52"/>
                <a:gd name="T5" fmla="*/ 30 h 54"/>
                <a:gd name="T6" fmla="*/ 49 w 52"/>
                <a:gd name="T7" fmla="*/ 16 h 54"/>
                <a:gd name="T8" fmla="*/ 41 w 52"/>
                <a:gd name="T9" fmla="*/ 4 h 54"/>
                <a:gd name="T10" fmla="*/ 29 w 52"/>
                <a:gd name="T11" fmla="*/ 0 h 54"/>
                <a:gd name="T12" fmla="*/ 15 w 52"/>
                <a:gd name="T13" fmla="*/ 1 h 54"/>
                <a:gd name="T14" fmla="*/ 5 w 52"/>
                <a:gd name="T15" fmla="*/ 10 h 54"/>
                <a:gd name="T16" fmla="*/ 0 w 52"/>
                <a:gd name="T17" fmla="*/ 22 h 54"/>
                <a:gd name="T18" fmla="*/ 3 w 52"/>
                <a:gd name="T19" fmla="*/ 37 h 54"/>
                <a:gd name="T20" fmla="*/ 12 w 52"/>
                <a:gd name="T21" fmla="*/ 48 h 54"/>
                <a:gd name="T22" fmla="*/ 24 w 52"/>
                <a:gd name="T23" fmla="*/ 54 h 54"/>
                <a:gd name="T24" fmla="*/ 38 w 52"/>
                <a:gd name="T25" fmla="*/ 52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54"/>
                <a:gd name="T41" fmla="*/ 52 w 52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54">
                  <a:moveTo>
                    <a:pt x="38" y="52"/>
                  </a:moveTo>
                  <a:lnTo>
                    <a:pt x="48" y="43"/>
                  </a:lnTo>
                  <a:lnTo>
                    <a:pt x="52" y="30"/>
                  </a:lnTo>
                  <a:lnTo>
                    <a:pt x="49" y="16"/>
                  </a:lnTo>
                  <a:lnTo>
                    <a:pt x="41" y="4"/>
                  </a:lnTo>
                  <a:lnTo>
                    <a:pt x="29" y="0"/>
                  </a:lnTo>
                  <a:lnTo>
                    <a:pt x="15" y="1"/>
                  </a:lnTo>
                  <a:lnTo>
                    <a:pt x="5" y="10"/>
                  </a:lnTo>
                  <a:lnTo>
                    <a:pt x="0" y="22"/>
                  </a:lnTo>
                  <a:lnTo>
                    <a:pt x="3" y="37"/>
                  </a:lnTo>
                  <a:lnTo>
                    <a:pt x="12" y="48"/>
                  </a:lnTo>
                  <a:lnTo>
                    <a:pt x="24" y="54"/>
                  </a:lnTo>
                  <a:lnTo>
                    <a:pt x="38" y="5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9" name="Freeform 478"/>
            <p:cNvSpPr>
              <a:spLocks/>
            </p:cNvSpPr>
            <p:nvPr/>
          </p:nvSpPr>
          <p:spPr bwMode="auto">
            <a:xfrm>
              <a:off x="1062297" y="3698990"/>
              <a:ext cx="268505" cy="105543"/>
            </a:xfrm>
            <a:custGeom>
              <a:avLst/>
              <a:gdLst>
                <a:gd name="T0" fmla="*/ 0 w 113"/>
                <a:gd name="T1" fmla="*/ 25 h 51"/>
                <a:gd name="T2" fmla="*/ 59 w 113"/>
                <a:gd name="T3" fmla="*/ 0 h 51"/>
                <a:gd name="T4" fmla="*/ 113 w 113"/>
                <a:gd name="T5" fmla="*/ 24 h 51"/>
                <a:gd name="T6" fmla="*/ 56 w 113"/>
                <a:gd name="T7" fmla="*/ 51 h 51"/>
                <a:gd name="T8" fmla="*/ 0 w 113"/>
                <a:gd name="T9" fmla="*/ 25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51"/>
                <a:gd name="T17" fmla="*/ 113 w 11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51">
                  <a:moveTo>
                    <a:pt x="0" y="25"/>
                  </a:moveTo>
                  <a:lnTo>
                    <a:pt x="59" y="0"/>
                  </a:lnTo>
                  <a:lnTo>
                    <a:pt x="113" y="24"/>
                  </a:lnTo>
                  <a:lnTo>
                    <a:pt x="56" y="5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80FF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0" name="Line 168"/>
            <p:cNvSpPr>
              <a:spLocks noChangeShapeType="1"/>
            </p:cNvSpPr>
            <p:nvPr/>
          </p:nvSpPr>
          <p:spPr bwMode="auto">
            <a:xfrm>
              <a:off x="3495476" y="3305791"/>
              <a:ext cx="475230" cy="1986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1" name="Freeform 480"/>
            <p:cNvSpPr>
              <a:spLocks/>
            </p:cNvSpPr>
            <p:nvPr/>
          </p:nvSpPr>
          <p:spPr bwMode="auto">
            <a:xfrm>
              <a:off x="2804016" y="4137720"/>
              <a:ext cx="133064" cy="149002"/>
            </a:xfrm>
            <a:custGeom>
              <a:avLst/>
              <a:gdLst>
                <a:gd name="T0" fmla="*/ 56 w 56"/>
                <a:gd name="T1" fmla="*/ 0 h 72"/>
                <a:gd name="T2" fmla="*/ 0 w 56"/>
                <a:gd name="T3" fmla="*/ 31 h 72"/>
                <a:gd name="T4" fmla="*/ 0 w 56"/>
                <a:gd name="T5" fmla="*/ 72 h 72"/>
                <a:gd name="T6" fmla="*/ 56 w 56"/>
                <a:gd name="T7" fmla="*/ 42 h 72"/>
                <a:gd name="T8" fmla="*/ 56 w 56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72"/>
                <a:gd name="T17" fmla="*/ 56 w 5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72">
                  <a:moveTo>
                    <a:pt x="56" y="0"/>
                  </a:moveTo>
                  <a:lnTo>
                    <a:pt x="0" y="31"/>
                  </a:lnTo>
                  <a:lnTo>
                    <a:pt x="0" y="72"/>
                  </a:lnTo>
                  <a:lnTo>
                    <a:pt x="56" y="4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2804016" y="4137720"/>
              <a:ext cx="133064" cy="149002"/>
            </a:xfrm>
            <a:custGeom>
              <a:avLst/>
              <a:gdLst>
                <a:gd name="T0" fmla="*/ 56 w 56"/>
                <a:gd name="T1" fmla="*/ 0 h 72"/>
                <a:gd name="T2" fmla="*/ 0 w 56"/>
                <a:gd name="T3" fmla="*/ 31 h 72"/>
                <a:gd name="T4" fmla="*/ 0 w 56"/>
                <a:gd name="T5" fmla="*/ 72 h 72"/>
                <a:gd name="T6" fmla="*/ 56 w 56"/>
                <a:gd name="T7" fmla="*/ 42 h 72"/>
                <a:gd name="T8" fmla="*/ 56 w 56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72"/>
                <a:gd name="T17" fmla="*/ 56 w 5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72">
                  <a:moveTo>
                    <a:pt x="56" y="0"/>
                  </a:moveTo>
                  <a:lnTo>
                    <a:pt x="0" y="31"/>
                  </a:lnTo>
                  <a:lnTo>
                    <a:pt x="0" y="72"/>
                  </a:lnTo>
                  <a:lnTo>
                    <a:pt x="56" y="42"/>
                  </a:lnTo>
                  <a:lnTo>
                    <a:pt x="5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2815897" y="4119095"/>
              <a:ext cx="130689" cy="151071"/>
            </a:xfrm>
            <a:custGeom>
              <a:avLst/>
              <a:gdLst>
                <a:gd name="T0" fmla="*/ 55 w 55"/>
                <a:gd name="T1" fmla="*/ 0 h 73"/>
                <a:gd name="T2" fmla="*/ 0 w 55"/>
                <a:gd name="T3" fmla="*/ 31 h 73"/>
                <a:gd name="T4" fmla="*/ 0 w 55"/>
                <a:gd name="T5" fmla="*/ 73 h 73"/>
                <a:gd name="T6" fmla="*/ 55 w 55"/>
                <a:gd name="T7" fmla="*/ 42 h 73"/>
                <a:gd name="T8" fmla="*/ 55 w 55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73"/>
                <a:gd name="T17" fmla="*/ 55 w 55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73">
                  <a:moveTo>
                    <a:pt x="55" y="0"/>
                  </a:moveTo>
                  <a:lnTo>
                    <a:pt x="0" y="31"/>
                  </a:lnTo>
                  <a:lnTo>
                    <a:pt x="0" y="73"/>
                  </a:lnTo>
                  <a:lnTo>
                    <a:pt x="55" y="4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2815897" y="4119095"/>
              <a:ext cx="130689" cy="151071"/>
            </a:xfrm>
            <a:custGeom>
              <a:avLst/>
              <a:gdLst>
                <a:gd name="T0" fmla="*/ 55 w 55"/>
                <a:gd name="T1" fmla="*/ 0 h 73"/>
                <a:gd name="T2" fmla="*/ 0 w 55"/>
                <a:gd name="T3" fmla="*/ 31 h 73"/>
                <a:gd name="T4" fmla="*/ 0 w 55"/>
                <a:gd name="T5" fmla="*/ 73 h 73"/>
                <a:gd name="T6" fmla="*/ 55 w 55"/>
                <a:gd name="T7" fmla="*/ 42 h 73"/>
                <a:gd name="T8" fmla="*/ 55 w 55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73"/>
                <a:gd name="T17" fmla="*/ 55 w 55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73">
                  <a:moveTo>
                    <a:pt x="55" y="0"/>
                  </a:moveTo>
                  <a:lnTo>
                    <a:pt x="0" y="31"/>
                  </a:lnTo>
                  <a:lnTo>
                    <a:pt x="0" y="73"/>
                  </a:lnTo>
                  <a:lnTo>
                    <a:pt x="55" y="42"/>
                  </a:lnTo>
                  <a:lnTo>
                    <a:pt x="5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5" name="Freeform 484"/>
            <p:cNvSpPr>
              <a:spLocks/>
            </p:cNvSpPr>
            <p:nvPr/>
          </p:nvSpPr>
          <p:spPr bwMode="auto">
            <a:xfrm>
              <a:off x="1368821" y="3171274"/>
              <a:ext cx="2052995" cy="784332"/>
            </a:xfrm>
            <a:custGeom>
              <a:avLst/>
              <a:gdLst>
                <a:gd name="T0" fmla="*/ 864 w 864"/>
                <a:gd name="T1" fmla="*/ 367 h 379"/>
                <a:gd name="T2" fmla="*/ 789 w 864"/>
                <a:gd name="T3" fmla="*/ 237 h 379"/>
                <a:gd name="T4" fmla="*/ 786 w 864"/>
                <a:gd name="T5" fmla="*/ 238 h 379"/>
                <a:gd name="T6" fmla="*/ 778 w 864"/>
                <a:gd name="T7" fmla="*/ 244 h 379"/>
                <a:gd name="T8" fmla="*/ 764 w 864"/>
                <a:gd name="T9" fmla="*/ 253 h 379"/>
                <a:gd name="T10" fmla="*/ 745 w 864"/>
                <a:gd name="T11" fmla="*/ 265 h 379"/>
                <a:gd name="T12" fmla="*/ 722 w 864"/>
                <a:gd name="T13" fmla="*/ 279 h 379"/>
                <a:gd name="T14" fmla="*/ 697 w 864"/>
                <a:gd name="T15" fmla="*/ 294 h 379"/>
                <a:gd name="T16" fmla="*/ 667 w 864"/>
                <a:gd name="T17" fmla="*/ 309 h 379"/>
                <a:gd name="T18" fmla="*/ 636 w 864"/>
                <a:gd name="T19" fmla="*/ 324 h 379"/>
                <a:gd name="T20" fmla="*/ 603 w 864"/>
                <a:gd name="T21" fmla="*/ 339 h 379"/>
                <a:gd name="T22" fmla="*/ 570 w 864"/>
                <a:gd name="T23" fmla="*/ 351 h 379"/>
                <a:gd name="T24" fmla="*/ 536 w 864"/>
                <a:gd name="T25" fmla="*/ 361 h 379"/>
                <a:gd name="T26" fmla="*/ 533 w 864"/>
                <a:gd name="T27" fmla="*/ 362 h 379"/>
                <a:gd name="T28" fmla="*/ 525 w 864"/>
                <a:gd name="T29" fmla="*/ 364 h 379"/>
                <a:gd name="T30" fmla="*/ 513 w 864"/>
                <a:gd name="T31" fmla="*/ 367 h 379"/>
                <a:gd name="T32" fmla="*/ 496 w 864"/>
                <a:gd name="T33" fmla="*/ 371 h 379"/>
                <a:gd name="T34" fmla="*/ 472 w 864"/>
                <a:gd name="T35" fmla="*/ 374 h 379"/>
                <a:gd name="T36" fmla="*/ 442 w 864"/>
                <a:gd name="T37" fmla="*/ 377 h 379"/>
                <a:gd name="T38" fmla="*/ 405 w 864"/>
                <a:gd name="T39" fmla="*/ 379 h 379"/>
                <a:gd name="T40" fmla="*/ 360 w 864"/>
                <a:gd name="T41" fmla="*/ 379 h 379"/>
                <a:gd name="T42" fmla="*/ 306 w 864"/>
                <a:gd name="T43" fmla="*/ 377 h 379"/>
                <a:gd name="T44" fmla="*/ 245 w 864"/>
                <a:gd name="T45" fmla="*/ 373 h 379"/>
                <a:gd name="T46" fmla="*/ 240 w 864"/>
                <a:gd name="T47" fmla="*/ 373 h 379"/>
                <a:gd name="T48" fmla="*/ 226 w 864"/>
                <a:gd name="T49" fmla="*/ 370 h 379"/>
                <a:gd name="T50" fmla="*/ 205 w 864"/>
                <a:gd name="T51" fmla="*/ 365 h 379"/>
                <a:gd name="T52" fmla="*/ 179 w 864"/>
                <a:gd name="T53" fmla="*/ 359 h 379"/>
                <a:gd name="T54" fmla="*/ 149 w 864"/>
                <a:gd name="T55" fmla="*/ 349 h 379"/>
                <a:gd name="T56" fmla="*/ 118 w 864"/>
                <a:gd name="T57" fmla="*/ 336 h 379"/>
                <a:gd name="T58" fmla="*/ 87 w 864"/>
                <a:gd name="T59" fmla="*/ 318 h 379"/>
                <a:gd name="T60" fmla="*/ 57 w 864"/>
                <a:gd name="T61" fmla="*/ 295 h 379"/>
                <a:gd name="T62" fmla="*/ 32 w 864"/>
                <a:gd name="T63" fmla="*/ 268 h 379"/>
                <a:gd name="T64" fmla="*/ 30 w 864"/>
                <a:gd name="T65" fmla="*/ 265 h 379"/>
                <a:gd name="T66" fmla="*/ 26 w 864"/>
                <a:gd name="T67" fmla="*/ 259 h 379"/>
                <a:gd name="T68" fmla="*/ 18 w 864"/>
                <a:gd name="T69" fmla="*/ 247 h 379"/>
                <a:gd name="T70" fmla="*/ 12 w 864"/>
                <a:gd name="T71" fmla="*/ 234 h 379"/>
                <a:gd name="T72" fmla="*/ 5 w 864"/>
                <a:gd name="T73" fmla="*/ 216 h 379"/>
                <a:gd name="T74" fmla="*/ 2 w 864"/>
                <a:gd name="T75" fmla="*/ 197 h 379"/>
                <a:gd name="T76" fmla="*/ 0 w 864"/>
                <a:gd name="T77" fmla="*/ 173 h 379"/>
                <a:gd name="T78" fmla="*/ 3 w 864"/>
                <a:gd name="T79" fmla="*/ 149 h 379"/>
                <a:gd name="T80" fmla="*/ 14 w 864"/>
                <a:gd name="T81" fmla="*/ 123 h 379"/>
                <a:gd name="T82" fmla="*/ 30 w 864"/>
                <a:gd name="T83" fmla="*/ 95 h 379"/>
                <a:gd name="T84" fmla="*/ 56 w 864"/>
                <a:gd name="T85" fmla="*/ 68 h 379"/>
                <a:gd name="T86" fmla="*/ 57 w 864"/>
                <a:gd name="T87" fmla="*/ 65 h 379"/>
                <a:gd name="T88" fmla="*/ 64 w 864"/>
                <a:gd name="T89" fmla="*/ 58 h 379"/>
                <a:gd name="T90" fmla="*/ 75 w 864"/>
                <a:gd name="T91" fmla="*/ 49 h 379"/>
                <a:gd name="T92" fmla="*/ 93 w 864"/>
                <a:gd name="T93" fmla="*/ 34 h 379"/>
                <a:gd name="T94" fmla="*/ 117 w 864"/>
                <a:gd name="T95" fmla="*/ 19 h 379"/>
                <a:gd name="T96" fmla="*/ 147 w 864"/>
                <a:gd name="T97" fmla="*/ 0 h 379"/>
                <a:gd name="T98" fmla="*/ 264 w 864"/>
                <a:gd name="T99" fmla="*/ 113 h 379"/>
                <a:gd name="T100" fmla="*/ 111 w 864"/>
                <a:gd name="T101" fmla="*/ 209 h 3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4"/>
                <a:gd name="T154" fmla="*/ 0 h 379"/>
                <a:gd name="T155" fmla="*/ 864 w 864"/>
                <a:gd name="T156" fmla="*/ 379 h 3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4" h="379">
                  <a:moveTo>
                    <a:pt x="864" y="367"/>
                  </a:moveTo>
                  <a:lnTo>
                    <a:pt x="789" y="237"/>
                  </a:lnTo>
                  <a:lnTo>
                    <a:pt x="786" y="238"/>
                  </a:lnTo>
                  <a:lnTo>
                    <a:pt x="778" y="244"/>
                  </a:lnTo>
                  <a:lnTo>
                    <a:pt x="764" y="253"/>
                  </a:lnTo>
                  <a:lnTo>
                    <a:pt x="745" y="265"/>
                  </a:lnTo>
                  <a:lnTo>
                    <a:pt x="722" y="279"/>
                  </a:lnTo>
                  <a:lnTo>
                    <a:pt x="697" y="294"/>
                  </a:lnTo>
                  <a:lnTo>
                    <a:pt x="667" y="309"/>
                  </a:lnTo>
                  <a:lnTo>
                    <a:pt x="636" y="324"/>
                  </a:lnTo>
                  <a:lnTo>
                    <a:pt x="603" y="339"/>
                  </a:lnTo>
                  <a:lnTo>
                    <a:pt x="570" y="351"/>
                  </a:lnTo>
                  <a:lnTo>
                    <a:pt x="536" y="361"/>
                  </a:lnTo>
                  <a:lnTo>
                    <a:pt x="533" y="362"/>
                  </a:lnTo>
                  <a:lnTo>
                    <a:pt x="525" y="364"/>
                  </a:lnTo>
                  <a:lnTo>
                    <a:pt x="513" y="367"/>
                  </a:lnTo>
                  <a:lnTo>
                    <a:pt x="496" y="371"/>
                  </a:lnTo>
                  <a:lnTo>
                    <a:pt x="472" y="374"/>
                  </a:lnTo>
                  <a:lnTo>
                    <a:pt x="442" y="377"/>
                  </a:lnTo>
                  <a:lnTo>
                    <a:pt x="405" y="379"/>
                  </a:lnTo>
                  <a:lnTo>
                    <a:pt x="360" y="379"/>
                  </a:lnTo>
                  <a:lnTo>
                    <a:pt x="306" y="377"/>
                  </a:lnTo>
                  <a:lnTo>
                    <a:pt x="245" y="373"/>
                  </a:lnTo>
                  <a:lnTo>
                    <a:pt x="240" y="373"/>
                  </a:lnTo>
                  <a:lnTo>
                    <a:pt x="226" y="370"/>
                  </a:lnTo>
                  <a:lnTo>
                    <a:pt x="205" y="365"/>
                  </a:lnTo>
                  <a:lnTo>
                    <a:pt x="179" y="359"/>
                  </a:lnTo>
                  <a:lnTo>
                    <a:pt x="149" y="349"/>
                  </a:lnTo>
                  <a:lnTo>
                    <a:pt x="118" y="336"/>
                  </a:lnTo>
                  <a:lnTo>
                    <a:pt x="87" y="318"/>
                  </a:lnTo>
                  <a:lnTo>
                    <a:pt x="57" y="295"/>
                  </a:lnTo>
                  <a:lnTo>
                    <a:pt x="32" y="268"/>
                  </a:lnTo>
                  <a:lnTo>
                    <a:pt x="30" y="265"/>
                  </a:lnTo>
                  <a:lnTo>
                    <a:pt x="26" y="259"/>
                  </a:lnTo>
                  <a:lnTo>
                    <a:pt x="18" y="247"/>
                  </a:lnTo>
                  <a:lnTo>
                    <a:pt x="12" y="234"/>
                  </a:lnTo>
                  <a:lnTo>
                    <a:pt x="5" y="216"/>
                  </a:lnTo>
                  <a:lnTo>
                    <a:pt x="2" y="197"/>
                  </a:lnTo>
                  <a:lnTo>
                    <a:pt x="0" y="173"/>
                  </a:lnTo>
                  <a:lnTo>
                    <a:pt x="3" y="149"/>
                  </a:lnTo>
                  <a:lnTo>
                    <a:pt x="14" y="123"/>
                  </a:lnTo>
                  <a:lnTo>
                    <a:pt x="30" y="95"/>
                  </a:lnTo>
                  <a:lnTo>
                    <a:pt x="56" y="68"/>
                  </a:lnTo>
                  <a:lnTo>
                    <a:pt x="57" y="65"/>
                  </a:lnTo>
                  <a:lnTo>
                    <a:pt x="64" y="58"/>
                  </a:lnTo>
                  <a:lnTo>
                    <a:pt x="75" y="49"/>
                  </a:lnTo>
                  <a:lnTo>
                    <a:pt x="93" y="34"/>
                  </a:lnTo>
                  <a:lnTo>
                    <a:pt x="117" y="19"/>
                  </a:lnTo>
                  <a:lnTo>
                    <a:pt x="147" y="0"/>
                  </a:lnTo>
                  <a:lnTo>
                    <a:pt x="264" y="113"/>
                  </a:lnTo>
                  <a:lnTo>
                    <a:pt x="111" y="20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6" name="Freeform 485"/>
            <p:cNvSpPr>
              <a:spLocks/>
            </p:cNvSpPr>
            <p:nvPr/>
          </p:nvSpPr>
          <p:spPr bwMode="auto">
            <a:xfrm>
              <a:off x="2965594" y="3730033"/>
              <a:ext cx="83165" cy="95196"/>
            </a:xfrm>
            <a:custGeom>
              <a:avLst/>
              <a:gdLst>
                <a:gd name="T0" fmla="*/ 35 w 35"/>
                <a:gd name="T1" fmla="*/ 0 h 46"/>
                <a:gd name="T2" fmla="*/ 0 w 35"/>
                <a:gd name="T3" fmla="*/ 19 h 46"/>
                <a:gd name="T4" fmla="*/ 0 w 35"/>
                <a:gd name="T5" fmla="*/ 46 h 46"/>
                <a:gd name="T6" fmla="*/ 35 w 35"/>
                <a:gd name="T7" fmla="*/ 27 h 46"/>
                <a:gd name="T8" fmla="*/ 35 w 3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0"/>
                  </a:moveTo>
                  <a:lnTo>
                    <a:pt x="0" y="19"/>
                  </a:lnTo>
                  <a:lnTo>
                    <a:pt x="0" y="46"/>
                  </a:lnTo>
                  <a:lnTo>
                    <a:pt x="35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7" name="Freeform 486"/>
            <p:cNvSpPr>
              <a:spLocks/>
            </p:cNvSpPr>
            <p:nvPr/>
          </p:nvSpPr>
          <p:spPr bwMode="auto">
            <a:xfrm>
              <a:off x="2965594" y="3730033"/>
              <a:ext cx="83165" cy="95196"/>
            </a:xfrm>
            <a:custGeom>
              <a:avLst/>
              <a:gdLst>
                <a:gd name="T0" fmla="*/ 35 w 35"/>
                <a:gd name="T1" fmla="*/ 0 h 46"/>
                <a:gd name="T2" fmla="*/ 0 w 35"/>
                <a:gd name="T3" fmla="*/ 19 h 46"/>
                <a:gd name="T4" fmla="*/ 0 w 35"/>
                <a:gd name="T5" fmla="*/ 46 h 46"/>
                <a:gd name="T6" fmla="*/ 35 w 35"/>
                <a:gd name="T7" fmla="*/ 27 h 46"/>
                <a:gd name="T8" fmla="*/ 35 w 3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0"/>
                  </a:moveTo>
                  <a:lnTo>
                    <a:pt x="0" y="19"/>
                  </a:lnTo>
                  <a:lnTo>
                    <a:pt x="0" y="46"/>
                  </a:lnTo>
                  <a:lnTo>
                    <a:pt x="35" y="27"/>
                  </a:lnTo>
                  <a:lnTo>
                    <a:pt x="3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8" name="Freeform 487"/>
            <p:cNvSpPr>
              <a:spLocks/>
            </p:cNvSpPr>
            <p:nvPr/>
          </p:nvSpPr>
          <p:spPr bwMode="auto">
            <a:xfrm>
              <a:off x="3623788" y="1857156"/>
              <a:ext cx="1988839" cy="1220992"/>
            </a:xfrm>
            <a:custGeom>
              <a:avLst/>
              <a:gdLst>
                <a:gd name="T0" fmla="*/ 0 w 837"/>
                <a:gd name="T1" fmla="*/ 339 h 590"/>
                <a:gd name="T2" fmla="*/ 58 w 837"/>
                <a:gd name="T3" fmla="*/ 134 h 590"/>
                <a:gd name="T4" fmla="*/ 63 w 837"/>
                <a:gd name="T5" fmla="*/ 133 h 590"/>
                <a:gd name="T6" fmla="*/ 72 w 837"/>
                <a:gd name="T7" fmla="*/ 125 h 590"/>
                <a:gd name="T8" fmla="*/ 88 w 837"/>
                <a:gd name="T9" fmla="*/ 116 h 590"/>
                <a:gd name="T10" fmla="*/ 109 w 837"/>
                <a:gd name="T11" fmla="*/ 104 h 590"/>
                <a:gd name="T12" fmla="*/ 134 w 837"/>
                <a:gd name="T13" fmla="*/ 91 h 590"/>
                <a:gd name="T14" fmla="*/ 166 w 837"/>
                <a:gd name="T15" fmla="*/ 74 h 590"/>
                <a:gd name="T16" fmla="*/ 198 w 837"/>
                <a:gd name="T17" fmla="*/ 59 h 590"/>
                <a:gd name="T18" fmla="*/ 237 w 837"/>
                <a:gd name="T19" fmla="*/ 45 h 590"/>
                <a:gd name="T20" fmla="*/ 278 w 837"/>
                <a:gd name="T21" fmla="*/ 30 h 590"/>
                <a:gd name="T22" fmla="*/ 319 w 837"/>
                <a:gd name="T23" fmla="*/ 18 h 590"/>
                <a:gd name="T24" fmla="*/ 364 w 837"/>
                <a:gd name="T25" fmla="*/ 9 h 590"/>
                <a:gd name="T26" fmla="*/ 410 w 837"/>
                <a:gd name="T27" fmla="*/ 3 h 590"/>
                <a:gd name="T28" fmla="*/ 457 w 837"/>
                <a:gd name="T29" fmla="*/ 0 h 590"/>
                <a:gd name="T30" fmla="*/ 463 w 837"/>
                <a:gd name="T31" fmla="*/ 0 h 590"/>
                <a:gd name="T32" fmla="*/ 476 w 837"/>
                <a:gd name="T33" fmla="*/ 0 h 590"/>
                <a:gd name="T34" fmla="*/ 498 w 837"/>
                <a:gd name="T35" fmla="*/ 1 h 590"/>
                <a:gd name="T36" fmla="*/ 527 w 837"/>
                <a:gd name="T37" fmla="*/ 3 h 590"/>
                <a:gd name="T38" fmla="*/ 559 w 837"/>
                <a:gd name="T39" fmla="*/ 6 h 590"/>
                <a:gd name="T40" fmla="*/ 595 w 837"/>
                <a:gd name="T41" fmla="*/ 12 h 590"/>
                <a:gd name="T42" fmla="*/ 634 w 837"/>
                <a:gd name="T43" fmla="*/ 18 h 590"/>
                <a:gd name="T44" fmla="*/ 673 w 837"/>
                <a:gd name="T45" fmla="*/ 28 h 590"/>
                <a:gd name="T46" fmla="*/ 710 w 837"/>
                <a:gd name="T47" fmla="*/ 42 h 590"/>
                <a:gd name="T48" fmla="*/ 746 w 837"/>
                <a:gd name="T49" fmla="*/ 58 h 590"/>
                <a:gd name="T50" fmla="*/ 777 w 837"/>
                <a:gd name="T51" fmla="*/ 79 h 590"/>
                <a:gd name="T52" fmla="*/ 803 w 837"/>
                <a:gd name="T53" fmla="*/ 103 h 590"/>
                <a:gd name="T54" fmla="*/ 806 w 837"/>
                <a:gd name="T55" fmla="*/ 106 h 590"/>
                <a:gd name="T56" fmla="*/ 812 w 837"/>
                <a:gd name="T57" fmla="*/ 115 h 590"/>
                <a:gd name="T58" fmla="*/ 819 w 837"/>
                <a:gd name="T59" fmla="*/ 128 h 590"/>
                <a:gd name="T60" fmla="*/ 827 w 837"/>
                <a:gd name="T61" fmla="*/ 145 h 590"/>
                <a:gd name="T62" fmla="*/ 834 w 837"/>
                <a:gd name="T63" fmla="*/ 167 h 590"/>
                <a:gd name="T64" fmla="*/ 837 w 837"/>
                <a:gd name="T65" fmla="*/ 192 h 590"/>
                <a:gd name="T66" fmla="*/ 837 w 837"/>
                <a:gd name="T67" fmla="*/ 221 h 590"/>
                <a:gd name="T68" fmla="*/ 830 w 837"/>
                <a:gd name="T69" fmla="*/ 251 h 590"/>
                <a:gd name="T70" fmla="*/ 815 w 837"/>
                <a:gd name="T71" fmla="*/ 284 h 590"/>
                <a:gd name="T72" fmla="*/ 813 w 837"/>
                <a:gd name="T73" fmla="*/ 286 h 590"/>
                <a:gd name="T74" fmla="*/ 807 w 837"/>
                <a:gd name="T75" fmla="*/ 294 h 590"/>
                <a:gd name="T76" fmla="*/ 797 w 837"/>
                <a:gd name="T77" fmla="*/ 304 h 590"/>
                <a:gd name="T78" fmla="*/ 785 w 837"/>
                <a:gd name="T79" fmla="*/ 318 h 590"/>
                <a:gd name="T80" fmla="*/ 768 w 837"/>
                <a:gd name="T81" fmla="*/ 333 h 590"/>
                <a:gd name="T82" fmla="*/ 750 w 837"/>
                <a:gd name="T83" fmla="*/ 346 h 590"/>
                <a:gd name="T84" fmla="*/ 730 w 837"/>
                <a:gd name="T85" fmla="*/ 361 h 590"/>
                <a:gd name="T86" fmla="*/ 706 w 837"/>
                <a:gd name="T87" fmla="*/ 373 h 590"/>
                <a:gd name="T88" fmla="*/ 610 w 837"/>
                <a:gd name="T89" fmla="*/ 590 h 5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7"/>
                <a:gd name="T136" fmla="*/ 0 h 590"/>
                <a:gd name="T137" fmla="*/ 837 w 837"/>
                <a:gd name="T138" fmla="*/ 590 h 5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7" h="590">
                  <a:moveTo>
                    <a:pt x="0" y="339"/>
                  </a:moveTo>
                  <a:lnTo>
                    <a:pt x="58" y="134"/>
                  </a:lnTo>
                  <a:lnTo>
                    <a:pt x="63" y="133"/>
                  </a:lnTo>
                  <a:lnTo>
                    <a:pt x="72" y="125"/>
                  </a:lnTo>
                  <a:lnTo>
                    <a:pt x="88" y="116"/>
                  </a:lnTo>
                  <a:lnTo>
                    <a:pt x="109" y="104"/>
                  </a:lnTo>
                  <a:lnTo>
                    <a:pt x="134" y="91"/>
                  </a:lnTo>
                  <a:lnTo>
                    <a:pt x="166" y="74"/>
                  </a:lnTo>
                  <a:lnTo>
                    <a:pt x="198" y="59"/>
                  </a:lnTo>
                  <a:lnTo>
                    <a:pt x="237" y="45"/>
                  </a:lnTo>
                  <a:lnTo>
                    <a:pt x="278" y="30"/>
                  </a:lnTo>
                  <a:lnTo>
                    <a:pt x="319" y="18"/>
                  </a:lnTo>
                  <a:lnTo>
                    <a:pt x="364" y="9"/>
                  </a:lnTo>
                  <a:lnTo>
                    <a:pt x="410" y="3"/>
                  </a:lnTo>
                  <a:lnTo>
                    <a:pt x="457" y="0"/>
                  </a:lnTo>
                  <a:lnTo>
                    <a:pt x="463" y="0"/>
                  </a:lnTo>
                  <a:lnTo>
                    <a:pt x="476" y="0"/>
                  </a:lnTo>
                  <a:lnTo>
                    <a:pt x="498" y="1"/>
                  </a:lnTo>
                  <a:lnTo>
                    <a:pt x="527" y="3"/>
                  </a:lnTo>
                  <a:lnTo>
                    <a:pt x="559" y="6"/>
                  </a:lnTo>
                  <a:lnTo>
                    <a:pt x="595" y="12"/>
                  </a:lnTo>
                  <a:lnTo>
                    <a:pt x="634" y="18"/>
                  </a:lnTo>
                  <a:lnTo>
                    <a:pt x="673" y="28"/>
                  </a:lnTo>
                  <a:lnTo>
                    <a:pt x="710" y="42"/>
                  </a:lnTo>
                  <a:lnTo>
                    <a:pt x="746" y="58"/>
                  </a:lnTo>
                  <a:lnTo>
                    <a:pt x="777" y="79"/>
                  </a:lnTo>
                  <a:lnTo>
                    <a:pt x="803" y="103"/>
                  </a:lnTo>
                  <a:lnTo>
                    <a:pt x="806" y="106"/>
                  </a:lnTo>
                  <a:lnTo>
                    <a:pt x="812" y="115"/>
                  </a:lnTo>
                  <a:lnTo>
                    <a:pt x="819" y="128"/>
                  </a:lnTo>
                  <a:lnTo>
                    <a:pt x="827" y="145"/>
                  </a:lnTo>
                  <a:lnTo>
                    <a:pt x="834" y="167"/>
                  </a:lnTo>
                  <a:lnTo>
                    <a:pt x="837" y="192"/>
                  </a:lnTo>
                  <a:lnTo>
                    <a:pt x="837" y="221"/>
                  </a:lnTo>
                  <a:lnTo>
                    <a:pt x="830" y="251"/>
                  </a:lnTo>
                  <a:lnTo>
                    <a:pt x="815" y="284"/>
                  </a:lnTo>
                  <a:lnTo>
                    <a:pt x="813" y="286"/>
                  </a:lnTo>
                  <a:lnTo>
                    <a:pt x="807" y="294"/>
                  </a:lnTo>
                  <a:lnTo>
                    <a:pt x="797" y="304"/>
                  </a:lnTo>
                  <a:lnTo>
                    <a:pt x="785" y="318"/>
                  </a:lnTo>
                  <a:lnTo>
                    <a:pt x="768" y="333"/>
                  </a:lnTo>
                  <a:lnTo>
                    <a:pt x="750" y="346"/>
                  </a:lnTo>
                  <a:lnTo>
                    <a:pt x="730" y="361"/>
                  </a:lnTo>
                  <a:lnTo>
                    <a:pt x="706" y="373"/>
                  </a:lnTo>
                  <a:lnTo>
                    <a:pt x="610" y="59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9" name="Freeform 488"/>
            <p:cNvSpPr>
              <a:spLocks/>
            </p:cNvSpPr>
            <p:nvPr/>
          </p:nvSpPr>
          <p:spPr bwMode="auto">
            <a:xfrm>
              <a:off x="3621412" y="1952352"/>
              <a:ext cx="1991215" cy="1127865"/>
            </a:xfrm>
            <a:custGeom>
              <a:avLst/>
              <a:gdLst>
                <a:gd name="T0" fmla="*/ 0 w 838"/>
                <a:gd name="T1" fmla="*/ 297 h 545"/>
                <a:gd name="T2" fmla="*/ 59 w 838"/>
                <a:gd name="T3" fmla="*/ 134 h 545"/>
                <a:gd name="T4" fmla="*/ 64 w 838"/>
                <a:gd name="T5" fmla="*/ 133 h 545"/>
                <a:gd name="T6" fmla="*/ 73 w 838"/>
                <a:gd name="T7" fmla="*/ 125 h 545"/>
                <a:gd name="T8" fmla="*/ 89 w 838"/>
                <a:gd name="T9" fmla="*/ 117 h 545"/>
                <a:gd name="T10" fmla="*/ 110 w 838"/>
                <a:gd name="T11" fmla="*/ 105 h 545"/>
                <a:gd name="T12" fmla="*/ 135 w 838"/>
                <a:gd name="T13" fmla="*/ 90 h 545"/>
                <a:gd name="T14" fmla="*/ 167 w 838"/>
                <a:gd name="T15" fmla="*/ 75 h 545"/>
                <a:gd name="T16" fmla="*/ 199 w 838"/>
                <a:gd name="T17" fmla="*/ 60 h 545"/>
                <a:gd name="T18" fmla="*/ 238 w 838"/>
                <a:gd name="T19" fmla="*/ 45 h 545"/>
                <a:gd name="T20" fmla="*/ 279 w 838"/>
                <a:gd name="T21" fmla="*/ 30 h 545"/>
                <a:gd name="T22" fmla="*/ 320 w 838"/>
                <a:gd name="T23" fmla="*/ 18 h 545"/>
                <a:gd name="T24" fmla="*/ 365 w 838"/>
                <a:gd name="T25" fmla="*/ 9 h 545"/>
                <a:gd name="T26" fmla="*/ 411 w 838"/>
                <a:gd name="T27" fmla="*/ 2 h 545"/>
                <a:gd name="T28" fmla="*/ 458 w 838"/>
                <a:gd name="T29" fmla="*/ 0 h 545"/>
                <a:gd name="T30" fmla="*/ 464 w 838"/>
                <a:gd name="T31" fmla="*/ 0 h 545"/>
                <a:gd name="T32" fmla="*/ 477 w 838"/>
                <a:gd name="T33" fmla="*/ 0 h 545"/>
                <a:gd name="T34" fmla="*/ 499 w 838"/>
                <a:gd name="T35" fmla="*/ 2 h 545"/>
                <a:gd name="T36" fmla="*/ 528 w 838"/>
                <a:gd name="T37" fmla="*/ 3 h 545"/>
                <a:gd name="T38" fmla="*/ 560 w 838"/>
                <a:gd name="T39" fmla="*/ 6 h 545"/>
                <a:gd name="T40" fmla="*/ 596 w 838"/>
                <a:gd name="T41" fmla="*/ 10 h 545"/>
                <a:gd name="T42" fmla="*/ 635 w 838"/>
                <a:gd name="T43" fmla="*/ 18 h 545"/>
                <a:gd name="T44" fmla="*/ 674 w 838"/>
                <a:gd name="T45" fmla="*/ 28 h 545"/>
                <a:gd name="T46" fmla="*/ 711 w 838"/>
                <a:gd name="T47" fmla="*/ 42 h 545"/>
                <a:gd name="T48" fmla="*/ 747 w 838"/>
                <a:gd name="T49" fmla="*/ 58 h 545"/>
                <a:gd name="T50" fmla="*/ 778 w 838"/>
                <a:gd name="T51" fmla="*/ 79 h 545"/>
                <a:gd name="T52" fmla="*/ 804 w 838"/>
                <a:gd name="T53" fmla="*/ 103 h 545"/>
                <a:gd name="T54" fmla="*/ 807 w 838"/>
                <a:gd name="T55" fmla="*/ 106 h 545"/>
                <a:gd name="T56" fmla="*/ 813 w 838"/>
                <a:gd name="T57" fmla="*/ 115 h 545"/>
                <a:gd name="T58" fmla="*/ 820 w 838"/>
                <a:gd name="T59" fmla="*/ 127 h 545"/>
                <a:gd name="T60" fmla="*/ 828 w 838"/>
                <a:gd name="T61" fmla="*/ 145 h 545"/>
                <a:gd name="T62" fmla="*/ 835 w 838"/>
                <a:gd name="T63" fmla="*/ 167 h 545"/>
                <a:gd name="T64" fmla="*/ 838 w 838"/>
                <a:gd name="T65" fmla="*/ 191 h 545"/>
                <a:gd name="T66" fmla="*/ 838 w 838"/>
                <a:gd name="T67" fmla="*/ 220 h 545"/>
                <a:gd name="T68" fmla="*/ 831 w 838"/>
                <a:gd name="T69" fmla="*/ 251 h 545"/>
                <a:gd name="T70" fmla="*/ 816 w 838"/>
                <a:gd name="T71" fmla="*/ 284 h 545"/>
                <a:gd name="T72" fmla="*/ 814 w 838"/>
                <a:gd name="T73" fmla="*/ 287 h 545"/>
                <a:gd name="T74" fmla="*/ 808 w 838"/>
                <a:gd name="T75" fmla="*/ 294 h 545"/>
                <a:gd name="T76" fmla="*/ 798 w 838"/>
                <a:gd name="T77" fmla="*/ 305 h 545"/>
                <a:gd name="T78" fmla="*/ 786 w 838"/>
                <a:gd name="T79" fmla="*/ 318 h 545"/>
                <a:gd name="T80" fmla="*/ 769 w 838"/>
                <a:gd name="T81" fmla="*/ 332 h 545"/>
                <a:gd name="T82" fmla="*/ 751 w 838"/>
                <a:gd name="T83" fmla="*/ 347 h 545"/>
                <a:gd name="T84" fmla="*/ 731 w 838"/>
                <a:gd name="T85" fmla="*/ 360 h 545"/>
                <a:gd name="T86" fmla="*/ 707 w 838"/>
                <a:gd name="T87" fmla="*/ 372 h 545"/>
                <a:gd name="T88" fmla="*/ 616 w 838"/>
                <a:gd name="T89" fmla="*/ 545 h 5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8"/>
                <a:gd name="T136" fmla="*/ 0 h 545"/>
                <a:gd name="T137" fmla="*/ 838 w 838"/>
                <a:gd name="T138" fmla="*/ 545 h 5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8" h="545">
                  <a:moveTo>
                    <a:pt x="0" y="297"/>
                  </a:moveTo>
                  <a:lnTo>
                    <a:pt x="59" y="134"/>
                  </a:lnTo>
                  <a:lnTo>
                    <a:pt x="64" y="133"/>
                  </a:lnTo>
                  <a:lnTo>
                    <a:pt x="73" y="125"/>
                  </a:lnTo>
                  <a:lnTo>
                    <a:pt x="89" y="117"/>
                  </a:lnTo>
                  <a:lnTo>
                    <a:pt x="110" y="105"/>
                  </a:lnTo>
                  <a:lnTo>
                    <a:pt x="135" y="90"/>
                  </a:lnTo>
                  <a:lnTo>
                    <a:pt x="167" y="75"/>
                  </a:lnTo>
                  <a:lnTo>
                    <a:pt x="199" y="60"/>
                  </a:lnTo>
                  <a:lnTo>
                    <a:pt x="238" y="45"/>
                  </a:lnTo>
                  <a:lnTo>
                    <a:pt x="279" y="30"/>
                  </a:lnTo>
                  <a:lnTo>
                    <a:pt x="320" y="18"/>
                  </a:lnTo>
                  <a:lnTo>
                    <a:pt x="365" y="9"/>
                  </a:lnTo>
                  <a:lnTo>
                    <a:pt x="411" y="2"/>
                  </a:lnTo>
                  <a:lnTo>
                    <a:pt x="458" y="0"/>
                  </a:lnTo>
                  <a:lnTo>
                    <a:pt x="464" y="0"/>
                  </a:lnTo>
                  <a:lnTo>
                    <a:pt x="477" y="0"/>
                  </a:lnTo>
                  <a:lnTo>
                    <a:pt x="499" y="2"/>
                  </a:lnTo>
                  <a:lnTo>
                    <a:pt x="528" y="3"/>
                  </a:lnTo>
                  <a:lnTo>
                    <a:pt x="560" y="6"/>
                  </a:lnTo>
                  <a:lnTo>
                    <a:pt x="596" y="10"/>
                  </a:lnTo>
                  <a:lnTo>
                    <a:pt x="635" y="18"/>
                  </a:lnTo>
                  <a:lnTo>
                    <a:pt x="674" y="28"/>
                  </a:lnTo>
                  <a:lnTo>
                    <a:pt x="711" y="42"/>
                  </a:lnTo>
                  <a:lnTo>
                    <a:pt x="747" y="58"/>
                  </a:lnTo>
                  <a:lnTo>
                    <a:pt x="778" y="79"/>
                  </a:lnTo>
                  <a:lnTo>
                    <a:pt x="804" y="103"/>
                  </a:lnTo>
                  <a:lnTo>
                    <a:pt x="807" y="106"/>
                  </a:lnTo>
                  <a:lnTo>
                    <a:pt x="813" y="115"/>
                  </a:lnTo>
                  <a:lnTo>
                    <a:pt x="820" y="127"/>
                  </a:lnTo>
                  <a:lnTo>
                    <a:pt x="828" y="145"/>
                  </a:lnTo>
                  <a:lnTo>
                    <a:pt x="835" y="167"/>
                  </a:lnTo>
                  <a:lnTo>
                    <a:pt x="838" y="191"/>
                  </a:lnTo>
                  <a:lnTo>
                    <a:pt x="838" y="220"/>
                  </a:lnTo>
                  <a:lnTo>
                    <a:pt x="831" y="251"/>
                  </a:lnTo>
                  <a:lnTo>
                    <a:pt x="816" y="284"/>
                  </a:lnTo>
                  <a:lnTo>
                    <a:pt x="814" y="287"/>
                  </a:lnTo>
                  <a:lnTo>
                    <a:pt x="808" y="294"/>
                  </a:lnTo>
                  <a:lnTo>
                    <a:pt x="798" y="305"/>
                  </a:lnTo>
                  <a:lnTo>
                    <a:pt x="786" y="318"/>
                  </a:lnTo>
                  <a:lnTo>
                    <a:pt x="769" y="332"/>
                  </a:lnTo>
                  <a:lnTo>
                    <a:pt x="751" y="347"/>
                  </a:lnTo>
                  <a:lnTo>
                    <a:pt x="731" y="360"/>
                  </a:lnTo>
                  <a:lnTo>
                    <a:pt x="707" y="372"/>
                  </a:lnTo>
                  <a:lnTo>
                    <a:pt x="616" y="54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0" name="Freeform 489"/>
            <p:cNvSpPr>
              <a:spLocks/>
            </p:cNvSpPr>
            <p:nvPr/>
          </p:nvSpPr>
          <p:spPr bwMode="auto">
            <a:xfrm>
              <a:off x="3635669" y="2045478"/>
              <a:ext cx="1976958" cy="1053364"/>
            </a:xfrm>
            <a:custGeom>
              <a:avLst/>
              <a:gdLst>
                <a:gd name="T0" fmla="*/ 0 w 832"/>
                <a:gd name="T1" fmla="*/ 251 h 509"/>
                <a:gd name="T2" fmla="*/ 53 w 832"/>
                <a:gd name="T3" fmla="*/ 134 h 509"/>
                <a:gd name="T4" fmla="*/ 58 w 832"/>
                <a:gd name="T5" fmla="*/ 131 h 509"/>
                <a:gd name="T6" fmla="*/ 67 w 832"/>
                <a:gd name="T7" fmla="*/ 125 h 509"/>
                <a:gd name="T8" fmla="*/ 83 w 832"/>
                <a:gd name="T9" fmla="*/ 116 h 509"/>
                <a:gd name="T10" fmla="*/ 104 w 832"/>
                <a:gd name="T11" fmla="*/ 103 h 509"/>
                <a:gd name="T12" fmla="*/ 129 w 832"/>
                <a:gd name="T13" fmla="*/ 89 h 509"/>
                <a:gd name="T14" fmla="*/ 161 w 832"/>
                <a:gd name="T15" fmla="*/ 75 h 509"/>
                <a:gd name="T16" fmla="*/ 193 w 832"/>
                <a:gd name="T17" fmla="*/ 58 h 509"/>
                <a:gd name="T18" fmla="*/ 232 w 832"/>
                <a:gd name="T19" fmla="*/ 43 h 509"/>
                <a:gd name="T20" fmla="*/ 273 w 832"/>
                <a:gd name="T21" fmla="*/ 30 h 509"/>
                <a:gd name="T22" fmla="*/ 314 w 832"/>
                <a:gd name="T23" fmla="*/ 18 h 509"/>
                <a:gd name="T24" fmla="*/ 359 w 832"/>
                <a:gd name="T25" fmla="*/ 7 h 509"/>
                <a:gd name="T26" fmla="*/ 405 w 832"/>
                <a:gd name="T27" fmla="*/ 1 h 509"/>
                <a:gd name="T28" fmla="*/ 452 w 832"/>
                <a:gd name="T29" fmla="*/ 0 h 509"/>
                <a:gd name="T30" fmla="*/ 458 w 832"/>
                <a:gd name="T31" fmla="*/ 0 h 509"/>
                <a:gd name="T32" fmla="*/ 471 w 832"/>
                <a:gd name="T33" fmla="*/ 0 h 509"/>
                <a:gd name="T34" fmla="*/ 493 w 832"/>
                <a:gd name="T35" fmla="*/ 0 h 509"/>
                <a:gd name="T36" fmla="*/ 522 w 832"/>
                <a:gd name="T37" fmla="*/ 1 h 509"/>
                <a:gd name="T38" fmla="*/ 554 w 832"/>
                <a:gd name="T39" fmla="*/ 6 h 509"/>
                <a:gd name="T40" fmla="*/ 590 w 832"/>
                <a:gd name="T41" fmla="*/ 10 h 509"/>
                <a:gd name="T42" fmla="*/ 629 w 832"/>
                <a:gd name="T43" fmla="*/ 18 h 509"/>
                <a:gd name="T44" fmla="*/ 668 w 832"/>
                <a:gd name="T45" fmla="*/ 28 h 509"/>
                <a:gd name="T46" fmla="*/ 705 w 832"/>
                <a:gd name="T47" fmla="*/ 40 h 509"/>
                <a:gd name="T48" fmla="*/ 741 w 832"/>
                <a:gd name="T49" fmla="*/ 57 h 509"/>
                <a:gd name="T50" fmla="*/ 772 w 832"/>
                <a:gd name="T51" fmla="*/ 78 h 509"/>
                <a:gd name="T52" fmla="*/ 798 w 832"/>
                <a:gd name="T53" fmla="*/ 103 h 509"/>
                <a:gd name="T54" fmla="*/ 801 w 832"/>
                <a:gd name="T55" fmla="*/ 106 h 509"/>
                <a:gd name="T56" fmla="*/ 807 w 832"/>
                <a:gd name="T57" fmla="*/ 113 h 509"/>
                <a:gd name="T58" fmla="*/ 814 w 832"/>
                <a:gd name="T59" fmla="*/ 127 h 509"/>
                <a:gd name="T60" fmla="*/ 822 w 832"/>
                <a:gd name="T61" fmla="*/ 145 h 509"/>
                <a:gd name="T62" fmla="*/ 829 w 832"/>
                <a:gd name="T63" fmla="*/ 166 h 509"/>
                <a:gd name="T64" fmla="*/ 832 w 832"/>
                <a:gd name="T65" fmla="*/ 191 h 509"/>
                <a:gd name="T66" fmla="*/ 832 w 832"/>
                <a:gd name="T67" fmla="*/ 219 h 509"/>
                <a:gd name="T68" fmla="*/ 825 w 832"/>
                <a:gd name="T69" fmla="*/ 251 h 509"/>
                <a:gd name="T70" fmla="*/ 810 w 832"/>
                <a:gd name="T71" fmla="*/ 284 h 509"/>
                <a:gd name="T72" fmla="*/ 808 w 832"/>
                <a:gd name="T73" fmla="*/ 287 h 509"/>
                <a:gd name="T74" fmla="*/ 802 w 832"/>
                <a:gd name="T75" fmla="*/ 293 h 509"/>
                <a:gd name="T76" fmla="*/ 792 w 832"/>
                <a:gd name="T77" fmla="*/ 305 h 509"/>
                <a:gd name="T78" fmla="*/ 780 w 832"/>
                <a:gd name="T79" fmla="*/ 316 h 509"/>
                <a:gd name="T80" fmla="*/ 763 w 832"/>
                <a:gd name="T81" fmla="*/ 331 h 509"/>
                <a:gd name="T82" fmla="*/ 745 w 832"/>
                <a:gd name="T83" fmla="*/ 346 h 509"/>
                <a:gd name="T84" fmla="*/ 725 w 832"/>
                <a:gd name="T85" fmla="*/ 360 h 509"/>
                <a:gd name="T86" fmla="*/ 701 w 832"/>
                <a:gd name="T87" fmla="*/ 372 h 509"/>
                <a:gd name="T88" fmla="*/ 610 w 832"/>
                <a:gd name="T89" fmla="*/ 509 h 5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2"/>
                <a:gd name="T136" fmla="*/ 0 h 509"/>
                <a:gd name="T137" fmla="*/ 832 w 832"/>
                <a:gd name="T138" fmla="*/ 509 h 50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2" h="509">
                  <a:moveTo>
                    <a:pt x="0" y="251"/>
                  </a:moveTo>
                  <a:lnTo>
                    <a:pt x="53" y="134"/>
                  </a:lnTo>
                  <a:lnTo>
                    <a:pt x="58" y="131"/>
                  </a:lnTo>
                  <a:lnTo>
                    <a:pt x="67" y="125"/>
                  </a:lnTo>
                  <a:lnTo>
                    <a:pt x="83" y="116"/>
                  </a:lnTo>
                  <a:lnTo>
                    <a:pt x="104" y="103"/>
                  </a:lnTo>
                  <a:lnTo>
                    <a:pt x="129" y="89"/>
                  </a:lnTo>
                  <a:lnTo>
                    <a:pt x="161" y="75"/>
                  </a:lnTo>
                  <a:lnTo>
                    <a:pt x="193" y="58"/>
                  </a:lnTo>
                  <a:lnTo>
                    <a:pt x="232" y="43"/>
                  </a:lnTo>
                  <a:lnTo>
                    <a:pt x="273" y="30"/>
                  </a:lnTo>
                  <a:lnTo>
                    <a:pt x="314" y="18"/>
                  </a:lnTo>
                  <a:lnTo>
                    <a:pt x="359" y="7"/>
                  </a:lnTo>
                  <a:lnTo>
                    <a:pt x="405" y="1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71" y="0"/>
                  </a:lnTo>
                  <a:lnTo>
                    <a:pt x="493" y="0"/>
                  </a:lnTo>
                  <a:lnTo>
                    <a:pt x="522" y="1"/>
                  </a:lnTo>
                  <a:lnTo>
                    <a:pt x="554" y="6"/>
                  </a:lnTo>
                  <a:lnTo>
                    <a:pt x="590" y="10"/>
                  </a:lnTo>
                  <a:lnTo>
                    <a:pt x="629" y="18"/>
                  </a:lnTo>
                  <a:lnTo>
                    <a:pt x="668" y="28"/>
                  </a:lnTo>
                  <a:lnTo>
                    <a:pt x="705" y="40"/>
                  </a:lnTo>
                  <a:lnTo>
                    <a:pt x="741" y="57"/>
                  </a:lnTo>
                  <a:lnTo>
                    <a:pt x="772" y="78"/>
                  </a:lnTo>
                  <a:lnTo>
                    <a:pt x="798" y="103"/>
                  </a:lnTo>
                  <a:lnTo>
                    <a:pt x="801" y="106"/>
                  </a:lnTo>
                  <a:lnTo>
                    <a:pt x="807" y="113"/>
                  </a:lnTo>
                  <a:lnTo>
                    <a:pt x="814" y="127"/>
                  </a:lnTo>
                  <a:lnTo>
                    <a:pt x="822" y="145"/>
                  </a:lnTo>
                  <a:lnTo>
                    <a:pt x="829" y="166"/>
                  </a:lnTo>
                  <a:lnTo>
                    <a:pt x="832" y="191"/>
                  </a:lnTo>
                  <a:lnTo>
                    <a:pt x="832" y="219"/>
                  </a:lnTo>
                  <a:lnTo>
                    <a:pt x="825" y="251"/>
                  </a:lnTo>
                  <a:lnTo>
                    <a:pt x="810" y="284"/>
                  </a:lnTo>
                  <a:lnTo>
                    <a:pt x="808" y="287"/>
                  </a:lnTo>
                  <a:lnTo>
                    <a:pt x="802" y="293"/>
                  </a:lnTo>
                  <a:lnTo>
                    <a:pt x="792" y="305"/>
                  </a:lnTo>
                  <a:lnTo>
                    <a:pt x="780" y="316"/>
                  </a:lnTo>
                  <a:lnTo>
                    <a:pt x="763" y="331"/>
                  </a:lnTo>
                  <a:lnTo>
                    <a:pt x="745" y="346"/>
                  </a:lnTo>
                  <a:lnTo>
                    <a:pt x="725" y="360"/>
                  </a:lnTo>
                  <a:lnTo>
                    <a:pt x="701" y="372"/>
                  </a:lnTo>
                  <a:lnTo>
                    <a:pt x="610" y="50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>
              <a:off x="3635669" y="2122049"/>
              <a:ext cx="1976958" cy="976794"/>
            </a:xfrm>
            <a:custGeom>
              <a:avLst/>
              <a:gdLst>
                <a:gd name="T0" fmla="*/ 0 w 832"/>
                <a:gd name="T1" fmla="*/ 223 h 472"/>
                <a:gd name="T2" fmla="*/ 53 w 832"/>
                <a:gd name="T3" fmla="*/ 135 h 472"/>
                <a:gd name="T4" fmla="*/ 58 w 832"/>
                <a:gd name="T5" fmla="*/ 132 h 472"/>
                <a:gd name="T6" fmla="*/ 67 w 832"/>
                <a:gd name="T7" fmla="*/ 126 h 472"/>
                <a:gd name="T8" fmla="*/ 83 w 832"/>
                <a:gd name="T9" fmla="*/ 117 h 472"/>
                <a:gd name="T10" fmla="*/ 104 w 832"/>
                <a:gd name="T11" fmla="*/ 105 h 472"/>
                <a:gd name="T12" fmla="*/ 129 w 832"/>
                <a:gd name="T13" fmla="*/ 90 h 472"/>
                <a:gd name="T14" fmla="*/ 161 w 832"/>
                <a:gd name="T15" fmla="*/ 75 h 472"/>
                <a:gd name="T16" fmla="*/ 193 w 832"/>
                <a:gd name="T17" fmla="*/ 60 h 472"/>
                <a:gd name="T18" fmla="*/ 232 w 832"/>
                <a:gd name="T19" fmla="*/ 45 h 472"/>
                <a:gd name="T20" fmla="*/ 273 w 832"/>
                <a:gd name="T21" fmla="*/ 30 h 472"/>
                <a:gd name="T22" fmla="*/ 314 w 832"/>
                <a:gd name="T23" fmla="*/ 18 h 472"/>
                <a:gd name="T24" fmla="*/ 359 w 832"/>
                <a:gd name="T25" fmla="*/ 9 h 472"/>
                <a:gd name="T26" fmla="*/ 405 w 832"/>
                <a:gd name="T27" fmla="*/ 2 h 472"/>
                <a:gd name="T28" fmla="*/ 452 w 832"/>
                <a:gd name="T29" fmla="*/ 0 h 472"/>
                <a:gd name="T30" fmla="*/ 458 w 832"/>
                <a:gd name="T31" fmla="*/ 0 h 472"/>
                <a:gd name="T32" fmla="*/ 471 w 832"/>
                <a:gd name="T33" fmla="*/ 0 h 472"/>
                <a:gd name="T34" fmla="*/ 493 w 832"/>
                <a:gd name="T35" fmla="*/ 0 h 472"/>
                <a:gd name="T36" fmla="*/ 522 w 832"/>
                <a:gd name="T37" fmla="*/ 3 h 472"/>
                <a:gd name="T38" fmla="*/ 554 w 832"/>
                <a:gd name="T39" fmla="*/ 6 h 472"/>
                <a:gd name="T40" fmla="*/ 590 w 832"/>
                <a:gd name="T41" fmla="*/ 11 h 472"/>
                <a:gd name="T42" fmla="*/ 629 w 832"/>
                <a:gd name="T43" fmla="*/ 18 h 472"/>
                <a:gd name="T44" fmla="*/ 668 w 832"/>
                <a:gd name="T45" fmla="*/ 29 h 472"/>
                <a:gd name="T46" fmla="*/ 705 w 832"/>
                <a:gd name="T47" fmla="*/ 42 h 472"/>
                <a:gd name="T48" fmla="*/ 741 w 832"/>
                <a:gd name="T49" fmla="*/ 58 h 472"/>
                <a:gd name="T50" fmla="*/ 772 w 832"/>
                <a:gd name="T51" fmla="*/ 78 h 472"/>
                <a:gd name="T52" fmla="*/ 798 w 832"/>
                <a:gd name="T53" fmla="*/ 103 h 472"/>
                <a:gd name="T54" fmla="*/ 801 w 832"/>
                <a:gd name="T55" fmla="*/ 106 h 472"/>
                <a:gd name="T56" fmla="*/ 807 w 832"/>
                <a:gd name="T57" fmla="*/ 115 h 472"/>
                <a:gd name="T58" fmla="*/ 814 w 832"/>
                <a:gd name="T59" fmla="*/ 127 h 472"/>
                <a:gd name="T60" fmla="*/ 822 w 832"/>
                <a:gd name="T61" fmla="*/ 145 h 472"/>
                <a:gd name="T62" fmla="*/ 829 w 832"/>
                <a:gd name="T63" fmla="*/ 167 h 472"/>
                <a:gd name="T64" fmla="*/ 832 w 832"/>
                <a:gd name="T65" fmla="*/ 191 h 472"/>
                <a:gd name="T66" fmla="*/ 832 w 832"/>
                <a:gd name="T67" fmla="*/ 220 h 472"/>
                <a:gd name="T68" fmla="*/ 825 w 832"/>
                <a:gd name="T69" fmla="*/ 251 h 472"/>
                <a:gd name="T70" fmla="*/ 810 w 832"/>
                <a:gd name="T71" fmla="*/ 284 h 472"/>
                <a:gd name="T72" fmla="*/ 808 w 832"/>
                <a:gd name="T73" fmla="*/ 287 h 472"/>
                <a:gd name="T74" fmla="*/ 802 w 832"/>
                <a:gd name="T75" fmla="*/ 294 h 472"/>
                <a:gd name="T76" fmla="*/ 792 w 832"/>
                <a:gd name="T77" fmla="*/ 305 h 472"/>
                <a:gd name="T78" fmla="*/ 780 w 832"/>
                <a:gd name="T79" fmla="*/ 318 h 472"/>
                <a:gd name="T80" fmla="*/ 763 w 832"/>
                <a:gd name="T81" fmla="*/ 332 h 472"/>
                <a:gd name="T82" fmla="*/ 745 w 832"/>
                <a:gd name="T83" fmla="*/ 347 h 472"/>
                <a:gd name="T84" fmla="*/ 725 w 832"/>
                <a:gd name="T85" fmla="*/ 360 h 472"/>
                <a:gd name="T86" fmla="*/ 701 w 832"/>
                <a:gd name="T87" fmla="*/ 372 h 472"/>
                <a:gd name="T88" fmla="*/ 610 w 832"/>
                <a:gd name="T89" fmla="*/ 472 h 4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2"/>
                <a:gd name="T136" fmla="*/ 0 h 472"/>
                <a:gd name="T137" fmla="*/ 832 w 832"/>
                <a:gd name="T138" fmla="*/ 472 h 4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2" h="472">
                  <a:moveTo>
                    <a:pt x="0" y="223"/>
                  </a:moveTo>
                  <a:lnTo>
                    <a:pt x="53" y="135"/>
                  </a:lnTo>
                  <a:lnTo>
                    <a:pt x="58" y="132"/>
                  </a:lnTo>
                  <a:lnTo>
                    <a:pt x="67" y="126"/>
                  </a:lnTo>
                  <a:lnTo>
                    <a:pt x="83" y="117"/>
                  </a:lnTo>
                  <a:lnTo>
                    <a:pt x="104" y="105"/>
                  </a:lnTo>
                  <a:lnTo>
                    <a:pt x="129" y="90"/>
                  </a:lnTo>
                  <a:lnTo>
                    <a:pt x="161" y="75"/>
                  </a:lnTo>
                  <a:lnTo>
                    <a:pt x="193" y="60"/>
                  </a:lnTo>
                  <a:lnTo>
                    <a:pt x="232" y="45"/>
                  </a:lnTo>
                  <a:lnTo>
                    <a:pt x="273" y="30"/>
                  </a:lnTo>
                  <a:lnTo>
                    <a:pt x="314" y="18"/>
                  </a:lnTo>
                  <a:lnTo>
                    <a:pt x="359" y="9"/>
                  </a:lnTo>
                  <a:lnTo>
                    <a:pt x="405" y="2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71" y="0"/>
                  </a:lnTo>
                  <a:lnTo>
                    <a:pt x="493" y="0"/>
                  </a:lnTo>
                  <a:lnTo>
                    <a:pt x="522" y="3"/>
                  </a:lnTo>
                  <a:lnTo>
                    <a:pt x="554" y="6"/>
                  </a:lnTo>
                  <a:lnTo>
                    <a:pt x="590" y="11"/>
                  </a:lnTo>
                  <a:lnTo>
                    <a:pt x="629" y="18"/>
                  </a:lnTo>
                  <a:lnTo>
                    <a:pt x="668" y="29"/>
                  </a:lnTo>
                  <a:lnTo>
                    <a:pt x="705" y="42"/>
                  </a:lnTo>
                  <a:lnTo>
                    <a:pt x="741" y="58"/>
                  </a:lnTo>
                  <a:lnTo>
                    <a:pt x="772" y="78"/>
                  </a:lnTo>
                  <a:lnTo>
                    <a:pt x="798" y="103"/>
                  </a:lnTo>
                  <a:lnTo>
                    <a:pt x="801" y="106"/>
                  </a:lnTo>
                  <a:lnTo>
                    <a:pt x="807" y="115"/>
                  </a:lnTo>
                  <a:lnTo>
                    <a:pt x="814" y="127"/>
                  </a:lnTo>
                  <a:lnTo>
                    <a:pt x="822" y="145"/>
                  </a:lnTo>
                  <a:lnTo>
                    <a:pt x="829" y="167"/>
                  </a:lnTo>
                  <a:lnTo>
                    <a:pt x="832" y="191"/>
                  </a:lnTo>
                  <a:lnTo>
                    <a:pt x="832" y="220"/>
                  </a:lnTo>
                  <a:lnTo>
                    <a:pt x="825" y="251"/>
                  </a:lnTo>
                  <a:lnTo>
                    <a:pt x="810" y="284"/>
                  </a:lnTo>
                  <a:lnTo>
                    <a:pt x="808" y="287"/>
                  </a:lnTo>
                  <a:lnTo>
                    <a:pt x="802" y="294"/>
                  </a:lnTo>
                  <a:lnTo>
                    <a:pt x="792" y="305"/>
                  </a:lnTo>
                  <a:lnTo>
                    <a:pt x="780" y="318"/>
                  </a:lnTo>
                  <a:lnTo>
                    <a:pt x="763" y="332"/>
                  </a:lnTo>
                  <a:lnTo>
                    <a:pt x="745" y="347"/>
                  </a:lnTo>
                  <a:lnTo>
                    <a:pt x="725" y="360"/>
                  </a:lnTo>
                  <a:lnTo>
                    <a:pt x="701" y="372"/>
                  </a:lnTo>
                  <a:lnTo>
                    <a:pt x="610" y="4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>
              <a:off x="3649926" y="2208967"/>
              <a:ext cx="1962701" cy="889876"/>
            </a:xfrm>
            <a:custGeom>
              <a:avLst/>
              <a:gdLst>
                <a:gd name="T0" fmla="*/ 0 w 826"/>
                <a:gd name="T1" fmla="*/ 178 h 430"/>
                <a:gd name="T2" fmla="*/ 47 w 826"/>
                <a:gd name="T3" fmla="*/ 136 h 430"/>
                <a:gd name="T4" fmla="*/ 52 w 826"/>
                <a:gd name="T5" fmla="*/ 133 h 430"/>
                <a:gd name="T6" fmla="*/ 61 w 826"/>
                <a:gd name="T7" fmla="*/ 127 h 430"/>
                <a:gd name="T8" fmla="*/ 77 w 826"/>
                <a:gd name="T9" fmla="*/ 116 h 430"/>
                <a:gd name="T10" fmla="*/ 98 w 826"/>
                <a:gd name="T11" fmla="*/ 105 h 430"/>
                <a:gd name="T12" fmla="*/ 123 w 826"/>
                <a:gd name="T13" fmla="*/ 91 h 430"/>
                <a:gd name="T14" fmla="*/ 155 w 826"/>
                <a:gd name="T15" fmla="*/ 76 h 430"/>
                <a:gd name="T16" fmla="*/ 187 w 826"/>
                <a:gd name="T17" fmla="*/ 60 h 430"/>
                <a:gd name="T18" fmla="*/ 226 w 826"/>
                <a:gd name="T19" fmla="*/ 45 h 430"/>
                <a:gd name="T20" fmla="*/ 267 w 826"/>
                <a:gd name="T21" fmla="*/ 31 h 430"/>
                <a:gd name="T22" fmla="*/ 308 w 826"/>
                <a:gd name="T23" fmla="*/ 19 h 430"/>
                <a:gd name="T24" fmla="*/ 353 w 826"/>
                <a:gd name="T25" fmla="*/ 9 h 430"/>
                <a:gd name="T26" fmla="*/ 399 w 826"/>
                <a:gd name="T27" fmla="*/ 3 h 430"/>
                <a:gd name="T28" fmla="*/ 446 w 826"/>
                <a:gd name="T29" fmla="*/ 0 h 430"/>
                <a:gd name="T30" fmla="*/ 452 w 826"/>
                <a:gd name="T31" fmla="*/ 0 h 430"/>
                <a:gd name="T32" fmla="*/ 465 w 826"/>
                <a:gd name="T33" fmla="*/ 1 h 430"/>
                <a:gd name="T34" fmla="*/ 487 w 826"/>
                <a:gd name="T35" fmla="*/ 1 h 430"/>
                <a:gd name="T36" fmla="*/ 516 w 826"/>
                <a:gd name="T37" fmla="*/ 3 h 430"/>
                <a:gd name="T38" fmla="*/ 548 w 826"/>
                <a:gd name="T39" fmla="*/ 6 h 430"/>
                <a:gd name="T40" fmla="*/ 584 w 826"/>
                <a:gd name="T41" fmla="*/ 12 h 430"/>
                <a:gd name="T42" fmla="*/ 623 w 826"/>
                <a:gd name="T43" fmla="*/ 19 h 430"/>
                <a:gd name="T44" fmla="*/ 662 w 826"/>
                <a:gd name="T45" fmla="*/ 28 h 430"/>
                <a:gd name="T46" fmla="*/ 699 w 826"/>
                <a:gd name="T47" fmla="*/ 42 h 430"/>
                <a:gd name="T48" fmla="*/ 735 w 826"/>
                <a:gd name="T49" fmla="*/ 58 h 430"/>
                <a:gd name="T50" fmla="*/ 766 w 826"/>
                <a:gd name="T51" fmla="*/ 79 h 430"/>
                <a:gd name="T52" fmla="*/ 792 w 826"/>
                <a:gd name="T53" fmla="*/ 105 h 430"/>
                <a:gd name="T54" fmla="*/ 795 w 826"/>
                <a:gd name="T55" fmla="*/ 108 h 430"/>
                <a:gd name="T56" fmla="*/ 801 w 826"/>
                <a:gd name="T57" fmla="*/ 115 h 430"/>
                <a:gd name="T58" fmla="*/ 808 w 826"/>
                <a:gd name="T59" fmla="*/ 128 h 430"/>
                <a:gd name="T60" fmla="*/ 816 w 826"/>
                <a:gd name="T61" fmla="*/ 146 h 430"/>
                <a:gd name="T62" fmla="*/ 823 w 826"/>
                <a:gd name="T63" fmla="*/ 167 h 430"/>
                <a:gd name="T64" fmla="*/ 826 w 826"/>
                <a:gd name="T65" fmla="*/ 193 h 430"/>
                <a:gd name="T66" fmla="*/ 826 w 826"/>
                <a:gd name="T67" fmla="*/ 221 h 430"/>
                <a:gd name="T68" fmla="*/ 819 w 826"/>
                <a:gd name="T69" fmla="*/ 251 h 430"/>
                <a:gd name="T70" fmla="*/ 804 w 826"/>
                <a:gd name="T71" fmla="*/ 285 h 430"/>
                <a:gd name="T72" fmla="*/ 802 w 826"/>
                <a:gd name="T73" fmla="*/ 287 h 430"/>
                <a:gd name="T74" fmla="*/ 796 w 826"/>
                <a:gd name="T75" fmla="*/ 294 h 430"/>
                <a:gd name="T76" fmla="*/ 786 w 826"/>
                <a:gd name="T77" fmla="*/ 305 h 430"/>
                <a:gd name="T78" fmla="*/ 774 w 826"/>
                <a:gd name="T79" fmla="*/ 318 h 430"/>
                <a:gd name="T80" fmla="*/ 757 w 826"/>
                <a:gd name="T81" fmla="*/ 333 h 430"/>
                <a:gd name="T82" fmla="*/ 739 w 826"/>
                <a:gd name="T83" fmla="*/ 348 h 430"/>
                <a:gd name="T84" fmla="*/ 719 w 826"/>
                <a:gd name="T85" fmla="*/ 361 h 430"/>
                <a:gd name="T86" fmla="*/ 695 w 826"/>
                <a:gd name="T87" fmla="*/ 373 h 430"/>
                <a:gd name="T88" fmla="*/ 604 w 826"/>
                <a:gd name="T89" fmla="*/ 430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26"/>
                <a:gd name="T136" fmla="*/ 0 h 430"/>
                <a:gd name="T137" fmla="*/ 826 w 826"/>
                <a:gd name="T138" fmla="*/ 430 h 4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26" h="430">
                  <a:moveTo>
                    <a:pt x="0" y="178"/>
                  </a:moveTo>
                  <a:lnTo>
                    <a:pt x="47" y="136"/>
                  </a:lnTo>
                  <a:lnTo>
                    <a:pt x="52" y="133"/>
                  </a:lnTo>
                  <a:lnTo>
                    <a:pt x="61" y="127"/>
                  </a:lnTo>
                  <a:lnTo>
                    <a:pt x="77" y="116"/>
                  </a:lnTo>
                  <a:lnTo>
                    <a:pt x="98" y="105"/>
                  </a:lnTo>
                  <a:lnTo>
                    <a:pt x="123" y="91"/>
                  </a:lnTo>
                  <a:lnTo>
                    <a:pt x="155" y="76"/>
                  </a:lnTo>
                  <a:lnTo>
                    <a:pt x="187" y="60"/>
                  </a:lnTo>
                  <a:lnTo>
                    <a:pt x="226" y="45"/>
                  </a:lnTo>
                  <a:lnTo>
                    <a:pt x="267" y="31"/>
                  </a:lnTo>
                  <a:lnTo>
                    <a:pt x="308" y="19"/>
                  </a:lnTo>
                  <a:lnTo>
                    <a:pt x="353" y="9"/>
                  </a:lnTo>
                  <a:lnTo>
                    <a:pt x="399" y="3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65" y="1"/>
                  </a:lnTo>
                  <a:lnTo>
                    <a:pt x="487" y="1"/>
                  </a:lnTo>
                  <a:lnTo>
                    <a:pt x="516" y="3"/>
                  </a:lnTo>
                  <a:lnTo>
                    <a:pt x="548" y="6"/>
                  </a:lnTo>
                  <a:lnTo>
                    <a:pt x="584" y="12"/>
                  </a:lnTo>
                  <a:lnTo>
                    <a:pt x="623" y="19"/>
                  </a:lnTo>
                  <a:lnTo>
                    <a:pt x="662" y="28"/>
                  </a:lnTo>
                  <a:lnTo>
                    <a:pt x="699" y="42"/>
                  </a:lnTo>
                  <a:lnTo>
                    <a:pt x="735" y="58"/>
                  </a:lnTo>
                  <a:lnTo>
                    <a:pt x="766" y="79"/>
                  </a:lnTo>
                  <a:lnTo>
                    <a:pt x="792" y="105"/>
                  </a:lnTo>
                  <a:lnTo>
                    <a:pt x="795" y="108"/>
                  </a:lnTo>
                  <a:lnTo>
                    <a:pt x="801" y="115"/>
                  </a:lnTo>
                  <a:lnTo>
                    <a:pt x="808" y="128"/>
                  </a:lnTo>
                  <a:lnTo>
                    <a:pt x="816" y="146"/>
                  </a:lnTo>
                  <a:lnTo>
                    <a:pt x="823" y="167"/>
                  </a:lnTo>
                  <a:lnTo>
                    <a:pt x="826" y="193"/>
                  </a:lnTo>
                  <a:lnTo>
                    <a:pt x="826" y="221"/>
                  </a:lnTo>
                  <a:lnTo>
                    <a:pt x="819" y="251"/>
                  </a:lnTo>
                  <a:lnTo>
                    <a:pt x="804" y="285"/>
                  </a:lnTo>
                  <a:lnTo>
                    <a:pt x="802" y="287"/>
                  </a:lnTo>
                  <a:lnTo>
                    <a:pt x="796" y="294"/>
                  </a:lnTo>
                  <a:lnTo>
                    <a:pt x="786" y="305"/>
                  </a:lnTo>
                  <a:lnTo>
                    <a:pt x="774" y="318"/>
                  </a:lnTo>
                  <a:lnTo>
                    <a:pt x="757" y="333"/>
                  </a:lnTo>
                  <a:lnTo>
                    <a:pt x="739" y="348"/>
                  </a:lnTo>
                  <a:lnTo>
                    <a:pt x="719" y="361"/>
                  </a:lnTo>
                  <a:lnTo>
                    <a:pt x="695" y="373"/>
                  </a:lnTo>
                  <a:lnTo>
                    <a:pt x="604" y="4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>
              <a:off x="1905831" y="4750285"/>
              <a:ext cx="76037" cy="502883"/>
            </a:xfrm>
            <a:custGeom>
              <a:avLst/>
              <a:gdLst>
                <a:gd name="T0" fmla="*/ 32 w 32"/>
                <a:gd name="T1" fmla="*/ 0 h 243"/>
                <a:gd name="T2" fmla="*/ 32 w 32"/>
                <a:gd name="T3" fmla="*/ 240 h 243"/>
                <a:gd name="T4" fmla="*/ 14 w 32"/>
                <a:gd name="T5" fmla="*/ 243 h 243"/>
                <a:gd name="T6" fmla="*/ 3 w 32"/>
                <a:gd name="T7" fmla="*/ 243 h 243"/>
                <a:gd name="T8" fmla="*/ 0 w 32"/>
                <a:gd name="T9" fmla="*/ 243 h 243"/>
                <a:gd name="T10" fmla="*/ 0 w 32"/>
                <a:gd name="T11" fmla="*/ 1 h 243"/>
                <a:gd name="T12" fmla="*/ 32 w 32"/>
                <a:gd name="T13" fmla="*/ 0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3"/>
                <a:gd name="T23" fmla="*/ 32 w 32"/>
                <a:gd name="T24" fmla="*/ 243 h 2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3">
                  <a:moveTo>
                    <a:pt x="32" y="0"/>
                  </a:moveTo>
                  <a:lnTo>
                    <a:pt x="32" y="240"/>
                  </a:lnTo>
                  <a:lnTo>
                    <a:pt x="14" y="243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0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4" name="Freeform 493"/>
            <p:cNvSpPr>
              <a:spLocks/>
            </p:cNvSpPr>
            <p:nvPr/>
          </p:nvSpPr>
          <p:spPr bwMode="auto">
            <a:xfrm>
              <a:off x="582314" y="4135651"/>
              <a:ext cx="734231" cy="589801"/>
            </a:xfrm>
            <a:custGeom>
              <a:avLst/>
              <a:gdLst>
                <a:gd name="T0" fmla="*/ 136 w 309"/>
                <a:gd name="T1" fmla="*/ 285 h 285"/>
                <a:gd name="T2" fmla="*/ 103 w 309"/>
                <a:gd name="T3" fmla="*/ 280 h 285"/>
                <a:gd name="T4" fmla="*/ 75 w 309"/>
                <a:gd name="T5" fmla="*/ 273 h 285"/>
                <a:gd name="T6" fmla="*/ 54 w 309"/>
                <a:gd name="T7" fmla="*/ 262 h 285"/>
                <a:gd name="T8" fmla="*/ 36 w 309"/>
                <a:gd name="T9" fmla="*/ 249 h 285"/>
                <a:gd name="T10" fmla="*/ 23 w 309"/>
                <a:gd name="T11" fmla="*/ 237 h 285"/>
                <a:gd name="T12" fmla="*/ 12 w 309"/>
                <a:gd name="T13" fmla="*/ 224 h 285"/>
                <a:gd name="T14" fmla="*/ 6 w 309"/>
                <a:gd name="T15" fmla="*/ 212 h 285"/>
                <a:gd name="T16" fmla="*/ 2 w 309"/>
                <a:gd name="T17" fmla="*/ 203 h 285"/>
                <a:gd name="T18" fmla="*/ 0 w 309"/>
                <a:gd name="T19" fmla="*/ 195 h 285"/>
                <a:gd name="T20" fmla="*/ 0 w 309"/>
                <a:gd name="T21" fmla="*/ 194 h 285"/>
                <a:gd name="T22" fmla="*/ 0 w 309"/>
                <a:gd name="T23" fmla="*/ 0 h 285"/>
                <a:gd name="T24" fmla="*/ 309 w 309"/>
                <a:gd name="T25" fmla="*/ 1 h 285"/>
                <a:gd name="T26" fmla="*/ 309 w 309"/>
                <a:gd name="T27" fmla="*/ 189 h 285"/>
                <a:gd name="T28" fmla="*/ 303 w 309"/>
                <a:gd name="T29" fmla="*/ 204 h 285"/>
                <a:gd name="T30" fmla="*/ 296 w 309"/>
                <a:gd name="T31" fmla="*/ 219 h 285"/>
                <a:gd name="T32" fmla="*/ 290 w 309"/>
                <a:gd name="T33" fmla="*/ 230 h 285"/>
                <a:gd name="T34" fmla="*/ 284 w 309"/>
                <a:gd name="T35" fmla="*/ 239 h 285"/>
                <a:gd name="T36" fmla="*/ 282 w 309"/>
                <a:gd name="T37" fmla="*/ 240 h 285"/>
                <a:gd name="T38" fmla="*/ 266 w 309"/>
                <a:gd name="T39" fmla="*/ 255 h 285"/>
                <a:gd name="T40" fmla="*/ 245 w 309"/>
                <a:gd name="T41" fmla="*/ 265 h 285"/>
                <a:gd name="T42" fmla="*/ 221 w 309"/>
                <a:gd name="T43" fmla="*/ 273 h 285"/>
                <a:gd name="T44" fmla="*/ 196 w 309"/>
                <a:gd name="T45" fmla="*/ 279 h 285"/>
                <a:gd name="T46" fmla="*/ 173 w 309"/>
                <a:gd name="T47" fmla="*/ 282 h 285"/>
                <a:gd name="T48" fmla="*/ 154 w 309"/>
                <a:gd name="T49" fmla="*/ 283 h 285"/>
                <a:gd name="T50" fmla="*/ 140 w 309"/>
                <a:gd name="T51" fmla="*/ 285 h 285"/>
                <a:gd name="T52" fmla="*/ 136 w 309"/>
                <a:gd name="T53" fmla="*/ 285 h 2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9"/>
                <a:gd name="T82" fmla="*/ 0 h 285"/>
                <a:gd name="T83" fmla="*/ 309 w 309"/>
                <a:gd name="T84" fmla="*/ 285 h 28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9" h="285">
                  <a:moveTo>
                    <a:pt x="136" y="285"/>
                  </a:moveTo>
                  <a:lnTo>
                    <a:pt x="103" y="280"/>
                  </a:lnTo>
                  <a:lnTo>
                    <a:pt x="75" y="273"/>
                  </a:lnTo>
                  <a:lnTo>
                    <a:pt x="54" y="262"/>
                  </a:lnTo>
                  <a:lnTo>
                    <a:pt x="36" y="249"/>
                  </a:lnTo>
                  <a:lnTo>
                    <a:pt x="23" y="237"/>
                  </a:lnTo>
                  <a:lnTo>
                    <a:pt x="12" y="224"/>
                  </a:lnTo>
                  <a:lnTo>
                    <a:pt x="6" y="212"/>
                  </a:lnTo>
                  <a:lnTo>
                    <a:pt x="2" y="203"/>
                  </a:lnTo>
                  <a:lnTo>
                    <a:pt x="0" y="195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309" y="1"/>
                  </a:lnTo>
                  <a:lnTo>
                    <a:pt x="309" y="189"/>
                  </a:lnTo>
                  <a:lnTo>
                    <a:pt x="303" y="204"/>
                  </a:lnTo>
                  <a:lnTo>
                    <a:pt x="296" y="219"/>
                  </a:lnTo>
                  <a:lnTo>
                    <a:pt x="290" y="230"/>
                  </a:lnTo>
                  <a:lnTo>
                    <a:pt x="284" y="239"/>
                  </a:lnTo>
                  <a:lnTo>
                    <a:pt x="282" y="240"/>
                  </a:lnTo>
                  <a:lnTo>
                    <a:pt x="266" y="255"/>
                  </a:lnTo>
                  <a:lnTo>
                    <a:pt x="245" y="265"/>
                  </a:lnTo>
                  <a:lnTo>
                    <a:pt x="221" y="273"/>
                  </a:lnTo>
                  <a:lnTo>
                    <a:pt x="196" y="279"/>
                  </a:lnTo>
                  <a:lnTo>
                    <a:pt x="173" y="282"/>
                  </a:lnTo>
                  <a:lnTo>
                    <a:pt x="154" y="283"/>
                  </a:lnTo>
                  <a:lnTo>
                    <a:pt x="140" y="285"/>
                  </a:lnTo>
                  <a:lnTo>
                    <a:pt x="136" y="2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5" name="Freeform 494"/>
            <p:cNvSpPr>
              <a:spLocks/>
            </p:cNvSpPr>
            <p:nvPr/>
          </p:nvSpPr>
          <p:spPr bwMode="auto">
            <a:xfrm>
              <a:off x="582314" y="4135651"/>
              <a:ext cx="734231" cy="589801"/>
            </a:xfrm>
            <a:custGeom>
              <a:avLst/>
              <a:gdLst>
                <a:gd name="T0" fmla="*/ 136 w 309"/>
                <a:gd name="T1" fmla="*/ 285 h 285"/>
                <a:gd name="T2" fmla="*/ 103 w 309"/>
                <a:gd name="T3" fmla="*/ 280 h 285"/>
                <a:gd name="T4" fmla="*/ 75 w 309"/>
                <a:gd name="T5" fmla="*/ 273 h 285"/>
                <a:gd name="T6" fmla="*/ 54 w 309"/>
                <a:gd name="T7" fmla="*/ 262 h 285"/>
                <a:gd name="T8" fmla="*/ 36 w 309"/>
                <a:gd name="T9" fmla="*/ 249 h 285"/>
                <a:gd name="T10" fmla="*/ 23 w 309"/>
                <a:gd name="T11" fmla="*/ 237 h 285"/>
                <a:gd name="T12" fmla="*/ 12 w 309"/>
                <a:gd name="T13" fmla="*/ 224 h 285"/>
                <a:gd name="T14" fmla="*/ 6 w 309"/>
                <a:gd name="T15" fmla="*/ 212 h 285"/>
                <a:gd name="T16" fmla="*/ 2 w 309"/>
                <a:gd name="T17" fmla="*/ 203 h 285"/>
                <a:gd name="T18" fmla="*/ 0 w 309"/>
                <a:gd name="T19" fmla="*/ 195 h 285"/>
                <a:gd name="T20" fmla="*/ 0 w 309"/>
                <a:gd name="T21" fmla="*/ 194 h 285"/>
                <a:gd name="T22" fmla="*/ 0 w 309"/>
                <a:gd name="T23" fmla="*/ 0 h 285"/>
                <a:gd name="T24" fmla="*/ 309 w 309"/>
                <a:gd name="T25" fmla="*/ 1 h 285"/>
                <a:gd name="T26" fmla="*/ 309 w 309"/>
                <a:gd name="T27" fmla="*/ 189 h 285"/>
                <a:gd name="T28" fmla="*/ 303 w 309"/>
                <a:gd name="T29" fmla="*/ 204 h 285"/>
                <a:gd name="T30" fmla="*/ 296 w 309"/>
                <a:gd name="T31" fmla="*/ 219 h 285"/>
                <a:gd name="T32" fmla="*/ 290 w 309"/>
                <a:gd name="T33" fmla="*/ 230 h 285"/>
                <a:gd name="T34" fmla="*/ 284 w 309"/>
                <a:gd name="T35" fmla="*/ 239 h 285"/>
                <a:gd name="T36" fmla="*/ 282 w 309"/>
                <a:gd name="T37" fmla="*/ 240 h 285"/>
                <a:gd name="T38" fmla="*/ 266 w 309"/>
                <a:gd name="T39" fmla="*/ 255 h 285"/>
                <a:gd name="T40" fmla="*/ 245 w 309"/>
                <a:gd name="T41" fmla="*/ 265 h 285"/>
                <a:gd name="T42" fmla="*/ 221 w 309"/>
                <a:gd name="T43" fmla="*/ 273 h 285"/>
                <a:gd name="T44" fmla="*/ 196 w 309"/>
                <a:gd name="T45" fmla="*/ 279 h 285"/>
                <a:gd name="T46" fmla="*/ 173 w 309"/>
                <a:gd name="T47" fmla="*/ 282 h 285"/>
                <a:gd name="T48" fmla="*/ 154 w 309"/>
                <a:gd name="T49" fmla="*/ 283 h 285"/>
                <a:gd name="T50" fmla="*/ 140 w 309"/>
                <a:gd name="T51" fmla="*/ 285 h 285"/>
                <a:gd name="T52" fmla="*/ 136 w 309"/>
                <a:gd name="T53" fmla="*/ 285 h 2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9"/>
                <a:gd name="T82" fmla="*/ 0 h 285"/>
                <a:gd name="T83" fmla="*/ 309 w 309"/>
                <a:gd name="T84" fmla="*/ 285 h 28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9" h="285">
                  <a:moveTo>
                    <a:pt x="136" y="285"/>
                  </a:moveTo>
                  <a:lnTo>
                    <a:pt x="103" y="280"/>
                  </a:lnTo>
                  <a:lnTo>
                    <a:pt x="75" y="273"/>
                  </a:lnTo>
                  <a:lnTo>
                    <a:pt x="54" y="262"/>
                  </a:lnTo>
                  <a:lnTo>
                    <a:pt x="36" y="249"/>
                  </a:lnTo>
                  <a:lnTo>
                    <a:pt x="23" y="237"/>
                  </a:lnTo>
                  <a:lnTo>
                    <a:pt x="12" y="224"/>
                  </a:lnTo>
                  <a:lnTo>
                    <a:pt x="6" y="212"/>
                  </a:lnTo>
                  <a:lnTo>
                    <a:pt x="2" y="203"/>
                  </a:lnTo>
                  <a:lnTo>
                    <a:pt x="0" y="195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309" y="1"/>
                  </a:lnTo>
                  <a:lnTo>
                    <a:pt x="309" y="189"/>
                  </a:lnTo>
                  <a:lnTo>
                    <a:pt x="303" y="204"/>
                  </a:lnTo>
                  <a:lnTo>
                    <a:pt x="296" y="219"/>
                  </a:lnTo>
                  <a:lnTo>
                    <a:pt x="290" y="230"/>
                  </a:lnTo>
                  <a:lnTo>
                    <a:pt x="284" y="239"/>
                  </a:lnTo>
                  <a:lnTo>
                    <a:pt x="282" y="240"/>
                  </a:lnTo>
                  <a:lnTo>
                    <a:pt x="266" y="255"/>
                  </a:lnTo>
                  <a:lnTo>
                    <a:pt x="245" y="265"/>
                  </a:lnTo>
                  <a:lnTo>
                    <a:pt x="221" y="273"/>
                  </a:lnTo>
                  <a:lnTo>
                    <a:pt x="196" y="279"/>
                  </a:lnTo>
                  <a:lnTo>
                    <a:pt x="173" y="282"/>
                  </a:lnTo>
                  <a:lnTo>
                    <a:pt x="154" y="283"/>
                  </a:lnTo>
                  <a:lnTo>
                    <a:pt x="140" y="285"/>
                  </a:lnTo>
                  <a:lnTo>
                    <a:pt x="136" y="28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6" name="Freeform 495"/>
            <p:cNvSpPr>
              <a:spLocks/>
            </p:cNvSpPr>
            <p:nvPr/>
          </p:nvSpPr>
          <p:spPr bwMode="auto">
            <a:xfrm>
              <a:off x="622709" y="4135651"/>
              <a:ext cx="655818" cy="585662"/>
            </a:xfrm>
            <a:custGeom>
              <a:avLst/>
              <a:gdLst>
                <a:gd name="T0" fmla="*/ 123 w 276"/>
                <a:gd name="T1" fmla="*/ 283 h 283"/>
                <a:gd name="T2" fmla="*/ 94 w 276"/>
                <a:gd name="T3" fmla="*/ 280 h 283"/>
                <a:gd name="T4" fmla="*/ 70 w 276"/>
                <a:gd name="T5" fmla="*/ 273 h 283"/>
                <a:gd name="T6" fmla="*/ 49 w 276"/>
                <a:gd name="T7" fmla="*/ 264 h 283"/>
                <a:gd name="T8" fmla="*/ 34 w 276"/>
                <a:gd name="T9" fmla="*/ 253 h 283"/>
                <a:gd name="T10" fmla="*/ 22 w 276"/>
                <a:gd name="T11" fmla="*/ 241 h 283"/>
                <a:gd name="T12" fmla="*/ 13 w 276"/>
                <a:gd name="T13" fmla="*/ 231 h 283"/>
                <a:gd name="T14" fmla="*/ 7 w 276"/>
                <a:gd name="T15" fmla="*/ 221 h 283"/>
                <a:gd name="T16" fmla="*/ 3 w 276"/>
                <a:gd name="T17" fmla="*/ 212 h 283"/>
                <a:gd name="T18" fmla="*/ 1 w 276"/>
                <a:gd name="T19" fmla="*/ 206 h 283"/>
                <a:gd name="T20" fmla="*/ 0 w 276"/>
                <a:gd name="T21" fmla="*/ 204 h 283"/>
                <a:gd name="T22" fmla="*/ 0 w 276"/>
                <a:gd name="T23" fmla="*/ 0 h 283"/>
                <a:gd name="T24" fmla="*/ 276 w 276"/>
                <a:gd name="T25" fmla="*/ 1 h 283"/>
                <a:gd name="T26" fmla="*/ 276 w 276"/>
                <a:gd name="T27" fmla="*/ 182 h 283"/>
                <a:gd name="T28" fmla="*/ 270 w 276"/>
                <a:gd name="T29" fmla="*/ 195 h 283"/>
                <a:gd name="T30" fmla="*/ 264 w 276"/>
                <a:gd name="T31" fmla="*/ 209 h 283"/>
                <a:gd name="T32" fmla="*/ 258 w 276"/>
                <a:gd name="T33" fmla="*/ 219 h 283"/>
                <a:gd name="T34" fmla="*/ 253 w 276"/>
                <a:gd name="T35" fmla="*/ 227 h 283"/>
                <a:gd name="T36" fmla="*/ 252 w 276"/>
                <a:gd name="T37" fmla="*/ 230 h 283"/>
                <a:gd name="T38" fmla="*/ 238 w 276"/>
                <a:gd name="T39" fmla="*/ 243 h 283"/>
                <a:gd name="T40" fmla="*/ 219 w 276"/>
                <a:gd name="T41" fmla="*/ 253 h 283"/>
                <a:gd name="T42" fmla="*/ 198 w 276"/>
                <a:gd name="T43" fmla="*/ 262 h 283"/>
                <a:gd name="T44" fmla="*/ 177 w 276"/>
                <a:gd name="T45" fmla="*/ 270 h 283"/>
                <a:gd name="T46" fmla="*/ 156 w 276"/>
                <a:gd name="T47" fmla="*/ 276 h 283"/>
                <a:gd name="T48" fmla="*/ 140 w 276"/>
                <a:gd name="T49" fmla="*/ 280 h 283"/>
                <a:gd name="T50" fmla="*/ 128 w 276"/>
                <a:gd name="T51" fmla="*/ 282 h 283"/>
                <a:gd name="T52" fmla="*/ 123 w 276"/>
                <a:gd name="T53" fmla="*/ 283 h 2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6"/>
                <a:gd name="T82" fmla="*/ 0 h 283"/>
                <a:gd name="T83" fmla="*/ 276 w 276"/>
                <a:gd name="T84" fmla="*/ 283 h 2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6" h="283">
                  <a:moveTo>
                    <a:pt x="123" y="283"/>
                  </a:moveTo>
                  <a:lnTo>
                    <a:pt x="94" y="280"/>
                  </a:lnTo>
                  <a:lnTo>
                    <a:pt x="70" y="273"/>
                  </a:lnTo>
                  <a:lnTo>
                    <a:pt x="49" y="264"/>
                  </a:lnTo>
                  <a:lnTo>
                    <a:pt x="34" y="253"/>
                  </a:lnTo>
                  <a:lnTo>
                    <a:pt x="22" y="241"/>
                  </a:lnTo>
                  <a:lnTo>
                    <a:pt x="13" y="231"/>
                  </a:lnTo>
                  <a:lnTo>
                    <a:pt x="7" y="221"/>
                  </a:lnTo>
                  <a:lnTo>
                    <a:pt x="3" y="212"/>
                  </a:lnTo>
                  <a:lnTo>
                    <a:pt x="1" y="206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276" y="1"/>
                  </a:lnTo>
                  <a:lnTo>
                    <a:pt x="276" y="182"/>
                  </a:lnTo>
                  <a:lnTo>
                    <a:pt x="270" y="195"/>
                  </a:lnTo>
                  <a:lnTo>
                    <a:pt x="264" y="209"/>
                  </a:lnTo>
                  <a:lnTo>
                    <a:pt x="258" y="219"/>
                  </a:lnTo>
                  <a:lnTo>
                    <a:pt x="253" y="227"/>
                  </a:lnTo>
                  <a:lnTo>
                    <a:pt x="252" y="230"/>
                  </a:lnTo>
                  <a:lnTo>
                    <a:pt x="238" y="243"/>
                  </a:lnTo>
                  <a:lnTo>
                    <a:pt x="219" y="253"/>
                  </a:lnTo>
                  <a:lnTo>
                    <a:pt x="198" y="262"/>
                  </a:lnTo>
                  <a:lnTo>
                    <a:pt x="177" y="270"/>
                  </a:lnTo>
                  <a:lnTo>
                    <a:pt x="156" y="276"/>
                  </a:lnTo>
                  <a:lnTo>
                    <a:pt x="140" y="280"/>
                  </a:lnTo>
                  <a:lnTo>
                    <a:pt x="128" y="282"/>
                  </a:lnTo>
                  <a:lnTo>
                    <a:pt x="123" y="283"/>
                  </a:lnTo>
                  <a:close/>
                </a:path>
              </a:pathLst>
            </a:custGeom>
            <a:solidFill>
              <a:srgbClr val="20202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7" name="Freeform 496"/>
            <p:cNvSpPr>
              <a:spLocks/>
            </p:cNvSpPr>
            <p:nvPr/>
          </p:nvSpPr>
          <p:spPr bwMode="auto">
            <a:xfrm>
              <a:off x="663104" y="4137720"/>
              <a:ext cx="575028" cy="581523"/>
            </a:xfrm>
            <a:custGeom>
              <a:avLst/>
              <a:gdLst>
                <a:gd name="T0" fmla="*/ 112 w 242"/>
                <a:gd name="T1" fmla="*/ 281 h 281"/>
                <a:gd name="T2" fmla="*/ 82 w 242"/>
                <a:gd name="T3" fmla="*/ 278 h 281"/>
                <a:gd name="T4" fmla="*/ 60 w 242"/>
                <a:gd name="T5" fmla="*/ 272 h 281"/>
                <a:gd name="T6" fmla="*/ 41 w 242"/>
                <a:gd name="T7" fmla="*/ 263 h 281"/>
                <a:gd name="T8" fmla="*/ 26 w 242"/>
                <a:gd name="T9" fmla="*/ 252 h 281"/>
                <a:gd name="T10" fmla="*/ 15 w 242"/>
                <a:gd name="T11" fmla="*/ 240 h 281"/>
                <a:gd name="T12" fmla="*/ 8 w 242"/>
                <a:gd name="T13" fmla="*/ 230 h 281"/>
                <a:gd name="T14" fmla="*/ 3 w 242"/>
                <a:gd name="T15" fmla="*/ 223 h 281"/>
                <a:gd name="T16" fmla="*/ 0 w 242"/>
                <a:gd name="T17" fmla="*/ 217 h 281"/>
                <a:gd name="T18" fmla="*/ 0 w 242"/>
                <a:gd name="T19" fmla="*/ 214 h 281"/>
                <a:gd name="T20" fmla="*/ 0 w 242"/>
                <a:gd name="T21" fmla="*/ 0 h 281"/>
                <a:gd name="T22" fmla="*/ 242 w 242"/>
                <a:gd name="T23" fmla="*/ 0 h 281"/>
                <a:gd name="T24" fmla="*/ 242 w 242"/>
                <a:gd name="T25" fmla="*/ 172 h 281"/>
                <a:gd name="T26" fmla="*/ 238 w 242"/>
                <a:gd name="T27" fmla="*/ 184 h 281"/>
                <a:gd name="T28" fmla="*/ 232 w 242"/>
                <a:gd name="T29" fmla="*/ 197 h 281"/>
                <a:gd name="T30" fmla="*/ 227 w 242"/>
                <a:gd name="T31" fmla="*/ 208 h 281"/>
                <a:gd name="T32" fmla="*/ 223 w 242"/>
                <a:gd name="T33" fmla="*/ 215 h 281"/>
                <a:gd name="T34" fmla="*/ 221 w 242"/>
                <a:gd name="T35" fmla="*/ 218 h 281"/>
                <a:gd name="T36" fmla="*/ 209 w 242"/>
                <a:gd name="T37" fmla="*/ 230 h 281"/>
                <a:gd name="T38" fmla="*/ 194 w 242"/>
                <a:gd name="T39" fmla="*/ 240 h 281"/>
                <a:gd name="T40" fmla="*/ 176 w 242"/>
                <a:gd name="T41" fmla="*/ 251 h 281"/>
                <a:gd name="T42" fmla="*/ 157 w 242"/>
                <a:gd name="T43" fmla="*/ 261 h 281"/>
                <a:gd name="T44" fmla="*/ 141 w 242"/>
                <a:gd name="T45" fmla="*/ 269 h 281"/>
                <a:gd name="T46" fmla="*/ 126 w 242"/>
                <a:gd name="T47" fmla="*/ 275 h 281"/>
                <a:gd name="T48" fmla="*/ 115 w 242"/>
                <a:gd name="T49" fmla="*/ 279 h 281"/>
                <a:gd name="T50" fmla="*/ 112 w 242"/>
                <a:gd name="T51" fmla="*/ 281 h 2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2"/>
                <a:gd name="T79" fmla="*/ 0 h 281"/>
                <a:gd name="T80" fmla="*/ 242 w 242"/>
                <a:gd name="T81" fmla="*/ 281 h 2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2" h="281">
                  <a:moveTo>
                    <a:pt x="112" y="281"/>
                  </a:moveTo>
                  <a:lnTo>
                    <a:pt x="82" y="278"/>
                  </a:lnTo>
                  <a:lnTo>
                    <a:pt x="60" y="272"/>
                  </a:lnTo>
                  <a:lnTo>
                    <a:pt x="41" y="263"/>
                  </a:lnTo>
                  <a:lnTo>
                    <a:pt x="26" y="252"/>
                  </a:lnTo>
                  <a:lnTo>
                    <a:pt x="15" y="240"/>
                  </a:lnTo>
                  <a:lnTo>
                    <a:pt x="8" y="230"/>
                  </a:lnTo>
                  <a:lnTo>
                    <a:pt x="3" y="223"/>
                  </a:lnTo>
                  <a:lnTo>
                    <a:pt x="0" y="217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42" y="0"/>
                  </a:lnTo>
                  <a:lnTo>
                    <a:pt x="242" y="172"/>
                  </a:lnTo>
                  <a:lnTo>
                    <a:pt x="238" y="184"/>
                  </a:lnTo>
                  <a:lnTo>
                    <a:pt x="232" y="197"/>
                  </a:lnTo>
                  <a:lnTo>
                    <a:pt x="227" y="208"/>
                  </a:lnTo>
                  <a:lnTo>
                    <a:pt x="223" y="215"/>
                  </a:lnTo>
                  <a:lnTo>
                    <a:pt x="221" y="218"/>
                  </a:lnTo>
                  <a:lnTo>
                    <a:pt x="209" y="230"/>
                  </a:lnTo>
                  <a:lnTo>
                    <a:pt x="194" y="240"/>
                  </a:lnTo>
                  <a:lnTo>
                    <a:pt x="176" y="251"/>
                  </a:lnTo>
                  <a:lnTo>
                    <a:pt x="157" y="261"/>
                  </a:lnTo>
                  <a:lnTo>
                    <a:pt x="141" y="269"/>
                  </a:lnTo>
                  <a:lnTo>
                    <a:pt x="126" y="275"/>
                  </a:lnTo>
                  <a:lnTo>
                    <a:pt x="115" y="279"/>
                  </a:lnTo>
                  <a:lnTo>
                    <a:pt x="112" y="281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8" name="Freeform 497"/>
            <p:cNvSpPr>
              <a:spLocks/>
            </p:cNvSpPr>
            <p:nvPr/>
          </p:nvSpPr>
          <p:spPr bwMode="auto">
            <a:xfrm>
              <a:off x="705874" y="4137720"/>
              <a:ext cx="494240" cy="577384"/>
            </a:xfrm>
            <a:custGeom>
              <a:avLst/>
              <a:gdLst>
                <a:gd name="T0" fmla="*/ 99 w 208"/>
                <a:gd name="T1" fmla="*/ 279 h 279"/>
                <a:gd name="T2" fmla="*/ 70 w 208"/>
                <a:gd name="T3" fmla="*/ 276 h 279"/>
                <a:gd name="T4" fmla="*/ 48 w 208"/>
                <a:gd name="T5" fmla="*/ 270 h 279"/>
                <a:gd name="T6" fmla="*/ 32 w 208"/>
                <a:gd name="T7" fmla="*/ 261 h 279"/>
                <a:gd name="T8" fmla="*/ 18 w 208"/>
                <a:gd name="T9" fmla="*/ 252 h 279"/>
                <a:gd name="T10" fmla="*/ 9 w 208"/>
                <a:gd name="T11" fmla="*/ 242 h 279"/>
                <a:gd name="T12" fmla="*/ 3 w 208"/>
                <a:gd name="T13" fmla="*/ 233 h 279"/>
                <a:gd name="T14" fmla="*/ 0 w 208"/>
                <a:gd name="T15" fmla="*/ 227 h 279"/>
                <a:gd name="T16" fmla="*/ 0 w 208"/>
                <a:gd name="T17" fmla="*/ 226 h 279"/>
                <a:gd name="T18" fmla="*/ 0 w 208"/>
                <a:gd name="T19" fmla="*/ 0 h 279"/>
                <a:gd name="T20" fmla="*/ 208 w 208"/>
                <a:gd name="T21" fmla="*/ 0 h 279"/>
                <a:gd name="T22" fmla="*/ 208 w 208"/>
                <a:gd name="T23" fmla="*/ 164 h 279"/>
                <a:gd name="T24" fmla="*/ 203 w 208"/>
                <a:gd name="T25" fmla="*/ 175 h 279"/>
                <a:gd name="T26" fmla="*/ 199 w 208"/>
                <a:gd name="T27" fmla="*/ 187 h 279"/>
                <a:gd name="T28" fmla="*/ 194 w 208"/>
                <a:gd name="T29" fmla="*/ 196 h 279"/>
                <a:gd name="T30" fmla="*/ 191 w 208"/>
                <a:gd name="T31" fmla="*/ 203 h 279"/>
                <a:gd name="T32" fmla="*/ 191 w 208"/>
                <a:gd name="T33" fmla="*/ 206 h 279"/>
                <a:gd name="T34" fmla="*/ 181 w 208"/>
                <a:gd name="T35" fmla="*/ 218 h 279"/>
                <a:gd name="T36" fmla="*/ 167 w 208"/>
                <a:gd name="T37" fmla="*/ 229 h 279"/>
                <a:gd name="T38" fmla="*/ 153 w 208"/>
                <a:gd name="T39" fmla="*/ 242 h 279"/>
                <a:gd name="T40" fmla="*/ 138 w 208"/>
                <a:gd name="T41" fmla="*/ 254 h 279"/>
                <a:gd name="T42" fmla="*/ 123 w 208"/>
                <a:gd name="T43" fmla="*/ 264 h 279"/>
                <a:gd name="T44" fmla="*/ 111 w 208"/>
                <a:gd name="T45" fmla="*/ 272 h 279"/>
                <a:gd name="T46" fmla="*/ 102 w 208"/>
                <a:gd name="T47" fmla="*/ 278 h 279"/>
                <a:gd name="T48" fmla="*/ 99 w 208"/>
                <a:gd name="T49" fmla="*/ 279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279"/>
                <a:gd name="T77" fmla="*/ 208 w 208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279">
                  <a:moveTo>
                    <a:pt x="99" y="279"/>
                  </a:moveTo>
                  <a:lnTo>
                    <a:pt x="70" y="276"/>
                  </a:lnTo>
                  <a:lnTo>
                    <a:pt x="48" y="270"/>
                  </a:lnTo>
                  <a:lnTo>
                    <a:pt x="32" y="261"/>
                  </a:lnTo>
                  <a:lnTo>
                    <a:pt x="18" y="252"/>
                  </a:lnTo>
                  <a:lnTo>
                    <a:pt x="9" y="242"/>
                  </a:lnTo>
                  <a:lnTo>
                    <a:pt x="3" y="233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164"/>
                  </a:lnTo>
                  <a:lnTo>
                    <a:pt x="203" y="175"/>
                  </a:lnTo>
                  <a:lnTo>
                    <a:pt x="199" y="187"/>
                  </a:lnTo>
                  <a:lnTo>
                    <a:pt x="194" y="196"/>
                  </a:lnTo>
                  <a:lnTo>
                    <a:pt x="191" y="203"/>
                  </a:lnTo>
                  <a:lnTo>
                    <a:pt x="191" y="206"/>
                  </a:lnTo>
                  <a:lnTo>
                    <a:pt x="181" y="218"/>
                  </a:lnTo>
                  <a:lnTo>
                    <a:pt x="167" y="229"/>
                  </a:lnTo>
                  <a:lnTo>
                    <a:pt x="153" y="242"/>
                  </a:lnTo>
                  <a:lnTo>
                    <a:pt x="138" y="254"/>
                  </a:lnTo>
                  <a:lnTo>
                    <a:pt x="123" y="264"/>
                  </a:lnTo>
                  <a:lnTo>
                    <a:pt x="111" y="272"/>
                  </a:lnTo>
                  <a:lnTo>
                    <a:pt x="102" y="278"/>
                  </a:lnTo>
                  <a:lnTo>
                    <a:pt x="99" y="279"/>
                  </a:lnTo>
                  <a:close/>
                </a:path>
              </a:pathLst>
            </a:custGeom>
            <a:solidFill>
              <a:srgbClr val="606060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9" name="Freeform 498"/>
            <p:cNvSpPr>
              <a:spLocks/>
            </p:cNvSpPr>
            <p:nvPr/>
          </p:nvSpPr>
          <p:spPr bwMode="auto">
            <a:xfrm>
              <a:off x="748645" y="4137720"/>
              <a:ext cx="411074" cy="577384"/>
            </a:xfrm>
            <a:custGeom>
              <a:avLst/>
              <a:gdLst>
                <a:gd name="T0" fmla="*/ 87 w 173"/>
                <a:gd name="T1" fmla="*/ 279 h 279"/>
                <a:gd name="T2" fmla="*/ 63 w 173"/>
                <a:gd name="T3" fmla="*/ 276 h 279"/>
                <a:gd name="T4" fmla="*/ 44 w 173"/>
                <a:gd name="T5" fmla="*/ 272 h 279"/>
                <a:gd name="T6" fmla="*/ 27 w 173"/>
                <a:gd name="T7" fmla="*/ 264 h 279"/>
                <a:gd name="T8" fmla="*/ 17 w 173"/>
                <a:gd name="T9" fmla="*/ 257 h 279"/>
                <a:gd name="T10" fmla="*/ 8 w 173"/>
                <a:gd name="T11" fmla="*/ 249 h 279"/>
                <a:gd name="T12" fmla="*/ 3 w 173"/>
                <a:gd name="T13" fmla="*/ 242 h 279"/>
                <a:gd name="T14" fmla="*/ 0 w 173"/>
                <a:gd name="T15" fmla="*/ 238 h 279"/>
                <a:gd name="T16" fmla="*/ 0 w 173"/>
                <a:gd name="T17" fmla="*/ 236 h 279"/>
                <a:gd name="T18" fmla="*/ 0 w 173"/>
                <a:gd name="T19" fmla="*/ 0 h 279"/>
                <a:gd name="T20" fmla="*/ 173 w 173"/>
                <a:gd name="T21" fmla="*/ 0 h 279"/>
                <a:gd name="T22" fmla="*/ 173 w 173"/>
                <a:gd name="T23" fmla="*/ 155 h 279"/>
                <a:gd name="T24" fmla="*/ 170 w 173"/>
                <a:gd name="T25" fmla="*/ 166 h 279"/>
                <a:gd name="T26" fmla="*/ 166 w 173"/>
                <a:gd name="T27" fmla="*/ 175 h 279"/>
                <a:gd name="T28" fmla="*/ 163 w 173"/>
                <a:gd name="T29" fmla="*/ 185 h 279"/>
                <a:gd name="T30" fmla="*/ 160 w 173"/>
                <a:gd name="T31" fmla="*/ 193 h 279"/>
                <a:gd name="T32" fmla="*/ 160 w 173"/>
                <a:gd name="T33" fmla="*/ 196 h 279"/>
                <a:gd name="T34" fmla="*/ 151 w 173"/>
                <a:gd name="T35" fmla="*/ 205 h 279"/>
                <a:gd name="T36" fmla="*/ 140 w 173"/>
                <a:gd name="T37" fmla="*/ 218 h 279"/>
                <a:gd name="T38" fmla="*/ 129 w 173"/>
                <a:gd name="T39" fmla="*/ 232 h 279"/>
                <a:gd name="T40" fmla="*/ 117 w 173"/>
                <a:gd name="T41" fmla="*/ 245 h 279"/>
                <a:gd name="T42" fmla="*/ 105 w 173"/>
                <a:gd name="T43" fmla="*/ 258 h 279"/>
                <a:gd name="T44" fmla="*/ 96 w 173"/>
                <a:gd name="T45" fmla="*/ 269 h 279"/>
                <a:gd name="T46" fmla="*/ 88 w 173"/>
                <a:gd name="T47" fmla="*/ 276 h 279"/>
                <a:gd name="T48" fmla="*/ 87 w 173"/>
                <a:gd name="T49" fmla="*/ 279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3"/>
                <a:gd name="T76" fmla="*/ 0 h 279"/>
                <a:gd name="T77" fmla="*/ 173 w 173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3" h="279">
                  <a:moveTo>
                    <a:pt x="87" y="279"/>
                  </a:moveTo>
                  <a:lnTo>
                    <a:pt x="63" y="276"/>
                  </a:lnTo>
                  <a:lnTo>
                    <a:pt x="44" y="272"/>
                  </a:lnTo>
                  <a:lnTo>
                    <a:pt x="27" y="264"/>
                  </a:lnTo>
                  <a:lnTo>
                    <a:pt x="17" y="257"/>
                  </a:lnTo>
                  <a:lnTo>
                    <a:pt x="8" y="249"/>
                  </a:lnTo>
                  <a:lnTo>
                    <a:pt x="3" y="242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73" y="0"/>
                  </a:lnTo>
                  <a:lnTo>
                    <a:pt x="173" y="155"/>
                  </a:lnTo>
                  <a:lnTo>
                    <a:pt x="170" y="166"/>
                  </a:lnTo>
                  <a:lnTo>
                    <a:pt x="166" y="175"/>
                  </a:lnTo>
                  <a:lnTo>
                    <a:pt x="163" y="185"/>
                  </a:lnTo>
                  <a:lnTo>
                    <a:pt x="160" y="193"/>
                  </a:lnTo>
                  <a:lnTo>
                    <a:pt x="160" y="196"/>
                  </a:lnTo>
                  <a:lnTo>
                    <a:pt x="151" y="205"/>
                  </a:lnTo>
                  <a:lnTo>
                    <a:pt x="140" y="218"/>
                  </a:lnTo>
                  <a:lnTo>
                    <a:pt x="129" y="232"/>
                  </a:lnTo>
                  <a:lnTo>
                    <a:pt x="117" y="245"/>
                  </a:lnTo>
                  <a:lnTo>
                    <a:pt x="105" y="258"/>
                  </a:lnTo>
                  <a:lnTo>
                    <a:pt x="96" y="269"/>
                  </a:lnTo>
                  <a:lnTo>
                    <a:pt x="88" y="276"/>
                  </a:lnTo>
                  <a:lnTo>
                    <a:pt x="87" y="27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0" name="Freeform 499"/>
            <p:cNvSpPr>
              <a:spLocks/>
            </p:cNvSpPr>
            <p:nvPr/>
          </p:nvSpPr>
          <p:spPr bwMode="auto">
            <a:xfrm>
              <a:off x="789039" y="4137720"/>
              <a:ext cx="332661" cy="575315"/>
            </a:xfrm>
            <a:custGeom>
              <a:avLst/>
              <a:gdLst>
                <a:gd name="T0" fmla="*/ 74 w 140"/>
                <a:gd name="T1" fmla="*/ 278 h 278"/>
                <a:gd name="T2" fmla="*/ 52 w 140"/>
                <a:gd name="T3" fmla="*/ 276 h 278"/>
                <a:gd name="T4" fmla="*/ 34 w 140"/>
                <a:gd name="T5" fmla="*/ 272 h 278"/>
                <a:gd name="T6" fmla="*/ 21 w 140"/>
                <a:gd name="T7" fmla="*/ 266 h 278"/>
                <a:gd name="T8" fmla="*/ 12 w 140"/>
                <a:gd name="T9" fmla="*/ 260 h 278"/>
                <a:gd name="T10" fmla="*/ 4 w 140"/>
                <a:gd name="T11" fmla="*/ 252 h 278"/>
                <a:gd name="T12" fmla="*/ 1 w 140"/>
                <a:gd name="T13" fmla="*/ 248 h 278"/>
                <a:gd name="T14" fmla="*/ 0 w 140"/>
                <a:gd name="T15" fmla="*/ 246 h 278"/>
                <a:gd name="T16" fmla="*/ 0 w 140"/>
                <a:gd name="T17" fmla="*/ 2 h 278"/>
                <a:gd name="T18" fmla="*/ 140 w 140"/>
                <a:gd name="T19" fmla="*/ 0 h 278"/>
                <a:gd name="T20" fmla="*/ 140 w 140"/>
                <a:gd name="T21" fmla="*/ 148 h 278"/>
                <a:gd name="T22" fmla="*/ 137 w 140"/>
                <a:gd name="T23" fmla="*/ 155 h 278"/>
                <a:gd name="T24" fmla="*/ 134 w 140"/>
                <a:gd name="T25" fmla="*/ 164 h 278"/>
                <a:gd name="T26" fmla="*/ 132 w 140"/>
                <a:gd name="T27" fmla="*/ 175 h 278"/>
                <a:gd name="T28" fmla="*/ 131 w 140"/>
                <a:gd name="T29" fmla="*/ 182 h 278"/>
                <a:gd name="T30" fmla="*/ 129 w 140"/>
                <a:gd name="T31" fmla="*/ 184 h 278"/>
                <a:gd name="T32" fmla="*/ 123 w 140"/>
                <a:gd name="T33" fmla="*/ 193 h 278"/>
                <a:gd name="T34" fmla="*/ 116 w 140"/>
                <a:gd name="T35" fmla="*/ 206 h 278"/>
                <a:gd name="T36" fmla="*/ 107 w 140"/>
                <a:gd name="T37" fmla="*/ 221 h 278"/>
                <a:gd name="T38" fmla="*/ 97 w 140"/>
                <a:gd name="T39" fmla="*/ 238 h 278"/>
                <a:gd name="T40" fmla="*/ 89 w 140"/>
                <a:gd name="T41" fmla="*/ 252 h 278"/>
                <a:gd name="T42" fmla="*/ 82 w 140"/>
                <a:gd name="T43" fmla="*/ 266 h 278"/>
                <a:gd name="T44" fmla="*/ 77 w 140"/>
                <a:gd name="T45" fmla="*/ 275 h 278"/>
                <a:gd name="T46" fmla="*/ 74 w 140"/>
                <a:gd name="T47" fmla="*/ 278 h 2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0"/>
                <a:gd name="T73" fmla="*/ 0 h 278"/>
                <a:gd name="T74" fmla="*/ 140 w 140"/>
                <a:gd name="T75" fmla="*/ 278 h 2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0" h="278">
                  <a:moveTo>
                    <a:pt x="74" y="278"/>
                  </a:moveTo>
                  <a:lnTo>
                    <a:pt x="52" y="276"/>
                  </a:lnTo>
                  <a:lnTo>
                    <a:pt x="34" y="272"/>
                  </a:lnTo>
                  <a:lnTo>
                    <a:pt x="21" y="266"/>
                  </a:lnTo>
                  <a:lnTo>
                    <a:pt x="12" y="260"/>
                  </a:lnTo>
                  <a:lnTo>
                    <a:pt x="4" y="252"/>
                  </a:lnTo>
                  <a:lnTo>
                    <a:pt x="1" y="248"/>
                  </a:lnTo>
                  <a:lnTo>
                    <a:pt x="0" y="246"/>
                  </a:lnTo>
                  <a:lnTo>
                    <a:pt x="0" y="2"/>
                  </a:lnTo>
                  <a:lnTo>
                    <a:pt x="140" y="0"/>
                  </a:lnTo>
                  <a:lnTo>
                    <a:pt x="140" y="148"/>
                  </a:lnTo>
                  <a:lnTo>
                    <a:pt x="137" y="155"/>
                  </a:lnTo>
                  <a:lnTo>
                    <a:pt x="134" y="164"/>
                  </a:lnTo>
                  <a:lnTo>
                    <a:pt x="132" y="175"/>
                  </a:lnTo>
                  <a:lnTo>
                    <a:pt x="131" y="182"/>
                  </a:lnTo>
                  <a:lnTo>
                    <a:pt x="129" y="184"/>
                  </a:lnTo>
                  <a:lnTo>
                    <a:pt x="123" y="193"/>
                  </a:lnTo>
                  <a:lnTo>
                    <a:pt x="116" y="206"/>
                  </a:lnTo>
                  <a:lnTo>
                    <a:pt x="107" y="221"/>
                  </a:lnTo>
                  <a:lnTo>
                    <a:pt x="97" y="238"/>
                  </a:lnTo>
                  <a:lnTo>
                    <a:pt x="89" y="252"/>
                  </a:lnTo>
                  <a:lnTo>
                    <a:pt x="82" y="266"/>
                  </a:lnTo>
                  <a:lnTo>
                    <a:pt x="77" y="275"/>
                  </a:lnTo>
                  <a:lnTo>
                    <a:pt x="74" y="278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9F9F9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1" name="Freeform 500"/>
            <p:cNvSpPr>
              <a:spLocks/>
            </p:cNvSpPr>
            <p:nvPr/>
          </p:nvSpPr>
          <p:spPr bwMode="auto">
            <a:xfrm>
              <a:off x="831810" y="4137720"/>
              <a:ext cx="249496" cy="571176"/>
            </a:xfrm>
            <a:custGeom>
              <a:avLst/>
              <a:gdLst>
                <a:gd name="T0" fmla="*/ 62 w 105"/>
                <a:gd name="T1" fmla="*/ 276 h 276"/>
                <a:gd name="T2" fmla="*/ 41 w 105"/>
                <a:gd name="T3" fmla="*/ 276 h 276"/>
                <a:gd name="T4" fmla="*/ 25 w 105"/>
                <a:gd name="T5" fmla="*/ 273 h 276"/>
                <a:gd name="T6" fmla="*/ 13 w 105"/>
                <a:gd name="T7" fmla="*/ 267 h 276"/>
                <a:gd name="T8" fmla="*/ 6 w 105"/>
                <a:gd name="T9" fmla="*/ 263 h 276"/>
                <a:gd name="T10" fmla="*/ 1 w 105"/>
                <a:gd name="T11" fmla="*/ 258 h 276"/>
                <a:gd name="T12" fmla="*/ 0 w 105"/>
                <a:gd name="T13" fmla="*/ 257 h 276"/>
                <a:gd name="T14" fmla="*/ 0 w 105"/>
                <a:gd name="T15" fmla="*/ 2 h 276"/>
                <a:gd name="T16" fmla="*/ 105 w 105"/>
                <a:gd name="T17" fmla="*/ 0 h 276"/>
                <a:gd name="T18" fmla="*/ 105 w 105"/>
                <a:gd name="T19" fmla="*/ 140 h 276"/>
                <a:gd name="T20" fmla="*/ 102 w 105"/>
                <a:gd name="T21" fmla="*/ 148 h 276"/>
                <a:gd name="T22" fmla="*/ 101 w 105"/>
                <a:gd name="T23" fmla="*/ 160 h 276"/>
                <a:gd name="T24" fmla="*/ 100 w 105"/>
                <a:gd name="T25" fmla="*/ 169 h 276"/>
                <a:gd name="T26" fmla="*/ 98 w 105"/>
                <a:gd name="T27" fmla="*/ 173 h 276"/>
                <a:gd name="T28" fmla="*/ 95 w 105"/>
                <a:gd name="T29" fmla="*/ 181 h 276"/>
                <a:gd name="T30" fmla="*/ 89 w 105"/>
                <a:gd name="T31" fmla="*/ 194 h 276"/>
                <a:gd name="T32" fmla="*/ 83 w 105"/>
                <a:gd name="T33" fmla="*/ 211 h 276"/>
                <a:gd name="T34" fmla="*/ 77 w 105"/>
                <a:gd name="T35" fmla="*/ 229 h 276"/>
                <a:gd name="T36" fmla="*/ 71 w 105"/>
                <a:gd name="T37" fmla="*/ 246 h 276"/>
                <a:gd name="T38" fmla="*/ 67 w 105"/>
                <a:gd name="T39" fmla="*/ 261 h 276"/>
                <a:gd name="T40" fmla="*/ 64 w 105"/>
                <a:gd name="T41" fmla="*/ 272 h 276"/>
                <a:gd name="T42" fmla="*/ 62 w 105"/>
                <a:gd name="T43" fmla="*/ 276 h 2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5"/>
                <a:gd name="T67" fmla="*/ 0 h 276"/>
                <a:gd name="T68" fmla="*/ 105 w 105"/>
                <a:gd name="T69" fmla="*/ 276 h 2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5" h="276">
                  <a:moveTo>
                    <a:pt x="62" y="276"/>
                  </a:moveTo>
                  <a:lnTo>
                    <a:pt x="41" y="276"/>
                  </a:lnTo>
                  <a:lnTo>
                    <a:pt x="25" y="273"/>
                  </a:lnTo>
                  <a:lnTo>
                    <a:pt x="13" y="267"/>
                  </a:lnTo>
                  <a:lnTo>
                    <a:pt x="6" y="263"/>
                  </a:lnTo>
                  <a:lnTo>
                    <a:pt x="1" y="258"/>
                  </a:lnTo>
                  <a:lnTo>
                    <a:pt x="0" y="257"/>
                  </a:lnTo>
                  <a:lnTo>
                    <a:pt x="0" y="2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102" y="148"/>
                  </a:lnTo>
                  <a:lnTo>
                    <a:pt x="101" y="160"/>
                  </a:lnTo>
                  <a:lnTo>
                    <a:pt x="100" y="169"/>
                  </a:lnTo>
                  <a:lnTo>
                    <a:pt x="98" y="173"/>
                  </a:lnTo>
                  <a:lnTo>
                    <a:pt x="95" y="181"/>
                  </a:lnTo>
                  <a:lnTo>
                    <a:pt x="89" y="194"/>
                  </a:lnTo>
                  <a:lnTo>
                    <a:pt x="83" y="211"/>
                  </a:lnTo>
                  <a:lnTo>
                    <a:pt x="77" y="229"/>
                  </a:lnTo>
                  <a:lnTo>
                    <a:pt x="71" y="246"/>
                  </a:lnTo>
                  <a:lnTo>
                    <a:pt x="67" y="261"/>
                  </a:lnTo>
                  <a:lnTo>
                    <a:pt x="64" y="272"/>
                  </a:lnTo>
                  <a:lnTo>
                    <a:pt x="62" y="276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auto">
            <a:xfrm>
              <a:off x="872205" y="4137720"/>
              <a:ext cx="171083" cy="571176"/>
            </a:xfrm>
            <a:custGeom>
              <a:avLst/>
              <a:gdLst>
                <a:gd name="T0" fmla="*/ 50 w 72"/>
                <a:gd name="T1" fmla="*/ 275 h 276"/>
                <a:gd name="T2" fmla="*/ 32 w 72"/>
                <a:gd name="T3" fmla="*/ 276 h 276"/>
                <a:gd name="T4" fmla="*/ 18 w 72"/>
                <a:gd name="T5" fmla="*/ 275 h 276"/>
                <a:gd name="T6" fmla="*/ 8 w 72"/>
                <a:gd name="T7" fmla="*/ 272 h 276"/>
                <a:gd name="T8" fmla="*/ 2 w 72"/>
                <a:gd name="T9" fmla="*/ 269 h 276"/>
                <a:gd name="T10" fmla="*/ 0 w 72"/>
                <a:gd name="T11" fmla="*/ 269 h 276"/>
                <a:gd name="T12" fmla="*/ 0 w 72"/>
                <a:gd name="T13" fmla="*/ 2 h 276"/>
                <a:gd name="T14" fmla="*/ 72 w 72"/>
                <a:gd name="T15" fmla="*/ 0 h 276"/>
                <a:gd name="T16" fmla="*/ 72 w 72"/>
                <a:gd name="T17" fmla="*/ 131 h 276"/>
                <a:gd name="T18" fmla="*/ 71 w 72"/>
                <a:gd name="T19" fmla="*/ 137 h 276"/>
                <a:gd name="T20" fmla="*/ 69 w 72"/>
                <a:gd name="T21" fmla="*/ 148 h 276"/>
                <a:gd name="T22" fmla="*/ 69 w 72"/>
                <a:gd name="T23" fmla="*/ 158 h 276"/>
                <a:gd name="T24" fmla="*/ 68 w 72"/>
                <a:gd name="T25" fmla="*/ 163 h 276"/>
                <a:gd name="T26" fmla="*/ 66 w 72"/>
                <a:gd name="T27" fmla="*/ 169 h 276"/>
                <a:gd name="T28" fmla="*/ 63 w 72"/>
                <a:gd name="T29" fmla="*/ 182 h 276"/>
                <a:gd name="T30" fmla="*/ 60 w 72"/>
                <a:gd name="T31" fmla="*/ 200 h 276"/>
                <a:gd name="T32" fmla="*/ 57 w 72"/>
                <a:gd name="T33" fmla="*/ 221 h 276"/>
                <a:gd name="T34" fmla="*/ 54 w 72"/>
                <a:gd name="T35" fmla="*/ 240 h 276"/>
                <a:gd name="T36" fmla="*/ 53 w 72"/>
                <a:gd name="T37" fmla="*/ 258 h 276"/>
                <a:gd name="T38" fmla="*/ 51 w 72"/>
                <a:gd name="T39" fmla="*/ 270 h 276"/>
                <a:gd name="T40" fmla="*/ 50 w 72"/>
                <a:gd name="T41" fmla="*/ 275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276"/>
                <a:gd name="T65" fmla="*/ 72 w 7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276">
                  <a:moveTo>
                    <a:pt x="50" y="275"/>
                  </a:moveTo>
                  <a:lnTo>
                    <a:pt x="32" y="276"/>
                  </a:lnTo>
                  <a:lnTo>
                    <a:pt x="18" y="275"/>
                  </a:lnTo>
                  <a:lnTo>
                    <a:pt x="8" y="272"/>
                  </a:lnTo>
                  <a:lnTo>
                    <a:pt x="2" y="269"/>
                  </a:lnTo>
                  <a:lnTo>
                    <a:pt x="0" y="269"/>
                  </a:lnTo>
                  <a:lnTo>
                    <a:pt x="0" y="2"/>
                  </a:lnTo>
                  <a:lnTo>
                    <a:pt x="72" y="0"/>
                  </a:lnTo>
                  <a:lnTo>
                    <a:pt x="72" y="131"/>
                  </a:lnTo>
                  <a:lnTo>
                    <a:pt x="71" y="137"/>
                  </a:lnTo>
                  <a:lnTo>
                    <a:pt x="69" y="148"/>
                  </a:lnTo>
                  <a:lnTo>
                    <a:pt x="69" y="158"/>
                  </a:lnTo>
                  <a:lnTo>
                    <a:pt x="68" y="163"/>
                  </a:lnTo>
                  <a:lnTo>
                    <a:pt x="66" y="169"/>
                  </a:lnTo>
                  <a:lnTo>
                    <a:pt x="63" y="182"/>
                  </a:lnTo>
                  <a:lnTo>
                    <a:pt x="60" y="200"/>
                  </a:lnTo>
                  <a:lnTo>
                    <a:pt x="57" y="221"/>
                  </a:lnTo>
                  <a:lnTo>
                    <a:pt x="54" y="240"/>
                  </a:lnTo>
                  <a:lnTo>
                    <a:pt x="53" y="258"/>
                  </a:lnTo>
                  <a:lnTo>
                    <a:pt x="51" y="270"/>
                  </a:lnTo>
                  <a:lnTo>
                    <a:pt x="50" y="275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DFDFD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3" name="Freeform 502"/>
            <p:cNvSpPr>
              <a:spLocks/>
            </p:cNvSpPr>
            <p:nvPr/>
          </p:nvSpPr>
          <p:spPr bwMode="auto">
            <a:xfrm>
              <a:off x="914976" y="4137720"/>
              <a:ext cx="90293" cy="577384"/>
            </a:xfrm>
            <a:custGeom>
              <a:avLst/>
              <a:gdLst>
                <a:gd name="T0" fmla="*/ 38 w 38"/>
                <a:gd name="T1" fmla="*/ 0 h 279"/>
                <a:gd name="T2" fmla="*/ 38 w 38"/>
                <a:gd name="T3" fmla="*/ 275 h 279"/>
                <a:gd name="T4" fmla="*/ 18 w 38"/>
                <a:gd name="T5" fmla="*/ 278 h 279"/>
                <a:gd name="T6" fmla="*/ 5 w 38"/>
                <a:gd name="T7" fmla="*/ 279 h 279"/>
                <a:gd name="T8" fmla="*/ 0 w 38"/>
                <a:gd name="T9" fmla="*/ 279 h 279"/>
                <a:gd name="T10" fmla="*/ 0 w 38"/>
                <a:gd name="T11" fmla="*/ 3 h 279"/>
                <a:gd name="T12" fmla="*/ 38 w 38"/>
                <a:gd name="T13" fmla="*/ 0 h 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9"/>
                <a:gd name="T23" fmla="*/ 38 w 38"/>
                <a:gd name="T24" fmla="*/ 279 h 2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9">
                  <a:moveTo>
                    <a:pt x="38" y="0"/>
                  </a:moveTo>
                  <a:lnTo>
                    <a:pt x="38" y="275"/>
                  </a:lnTo>
                  <a:lnTo>
                    <a:pt x="18" y="278"/>
                  </a:lnTo>
                  <a:lnTo>
                    <a:pt x="5" y="279"/>
                  </a:lnTo>
                  <a:lnTo>
                    <a:pt x="0" y="279"/>
                  </a:lnTo>
                  <a:lnTo>
                    <a:pt x="0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4" name="Freeform 503"/>
            <p:cNvSpPr>
              <a:spLocks noEditPoints="1"/>
            </p:cNvSpPr>
            <p:nvPr/>
          </p:nvSpPr>
          <p:spPr bwMode="auto">
            <a:xfrm>
              <a:off x="603700" y="4357085"/>
              <a:ext cx="194845" cy="180044"/>
            </a:xfrm>
            <a:custGeom>
              <a:avLst/>
              <a:gdLst>
                <a:gd name="T0" fmla="*/ 42 w 82"/>
                <a:gd name="T1" fmla="*/ 19 h 87"/>
                <a:gd name="T2" fmla="*/ 52 w 82"/>
                <a:gd name="T3" fmla="*/ 54 h 87"/>
                <a:gd name="T4" fmla="*/ 30 w 82"/>
                <a:gd name="T5" fmla="*/ 54 h 87"/>
                <a:gd name="T6" fmla="*/ 42 w 82"/>
                <a:gd name="T7" fmla="*/ 19 h 87"/>
                <a:gd name="T8" fmla="*/ 0 w 82"/>
                <a:gd name="T9" fmla="*/ 87 h 87"/>
                <a:gd name="T10" fmla="*/ 19 w 82"/>
                <a:gd name="T11" fmla="*/ 87 h 87"/>
                <a:gd name="T12" fmla="*/ 25 w 82"/>
                <a:gd name="T13" fmla="*/ 69 h 87"/>
                <a:gd name="T14" fmla="*/ 57 w 82"/>
                <a:gd name="T15" fmla="*/ 69 h 87"/>
                <a:gd name="T16" fmla="*/ 63 w 82"/>
                <a:gd name="T17" fmla="*/ 87 h 87"/>
                <a:gd name="T18" fmla="*/ 82 w 82"/>
                <a:gd name="T19" fmla="*/ 87 h 87"/>
                <a:gd name="T20" fmla="*/ 52 w 82"/>
                <a:gd name="T21" fmla="*/ 0 h 87"/>
                <a:gd name="T22" fmla="*/ 31 w 82"/>
                <a:gd name="T23" fmla="*/ 0 h 87"/>
                <a:gd name="T24" fmla="*/ 0 w 82"/>
                <a:gd name="T25" fmla="*/ 87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87"/>
                <a:gd name="T41" fmla="*/ 82 w 82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87">
                  <a:moveTo>
                    <a:pt x="42" y="19"/>
                  </a:moveTo>
                  <a:lnTo>
                    <a:pt x="52" y="54"/>
                  </a:lnTo>
                  <a:lnTo>
                    <a:pt x="30" y="54"/>
                  </a:lnTo>
                  <a:lnTo>
                    <a:pt x="42" y="19"/>
                  </a:lnTo>
                  <a:close/>
                  <a:moveTo>
                    <a:pt x="0" y="87"/>
                  </a:moveTo>
                  <a:lnTo>
                    <a:pt x="19" y="87"/>
                  </a:lnTo>
                  <a:lnTo>
                    <a:pt x="25" y="69"/>
                  </a:lnTo>
                  <a:lnTo>
                    <a:pt x="57" y="69"/>
                  </a:lnTo>
                  <a:lnTo>
                    <a:pt x="63" y="87"/>
                  </a:lnTo>
                  <a:lnTo>
                    <a:pt x="82" y="87"/>
                  </a:lnTo>
                  <a:lnTo>
                    <a:pt x="52" y="0"/>
                  </a:lnTo>
                  <a:lnTo>
                    <a:pt x="31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5" name="Freeform 504"/>
            <p:cNvSpPr>
              <a:spLocks/>
            </p:cNvSpPr>
            <p:nvPr/>
          </p:nvSpPr>
          <p:spPr bwMode="auto">
            <a:xfrm>
              <a:off x="579939" y="3963884"/>
              <a:ext cx="736607" cy="335256"/>
            </a:xfrm>
            <a:custGeom>
              <a:avLst/>
              <a:gdLst>
                <a:gd name="T0" fmla="*/ 155 w 310"/>
                <a:gd name="T1" fmla="*/ 162 h 162"/>
                <a:gd name="T2" fmla="*/ 191 w 310"/>
                <a:gd name="T3" fmla="*/ 160 h 162"/>
                <a:gd name="T4" fmla="*/ 223 w 310"/>
                <a:gd name="T5" fmla="*/ 154 h 162"/>
                <a:gd name="T6" fmla="*/ 252 w 310"/>
                <a:gd name="T7" fmla="*/ 144 h 162"/>
                <a:gd name="T8" fmla="*/ 276 w 310"/>
                <a:gd name="T9" fmla="*/ 132 h 162"/>
                <a:gd name="T10" fmla="*/ 294 w 310"/>
                <a:gd name="T11" fmla="*/ 117 h 162"/>
                <a:gd name="T12" fmla="*/ 305 w 310"/>
                <a:gd name="T13" fmla="*/ 100 h 162"/>
                <a:gd name="T14" fmla="*/ 310 w 310"/>
                <a:gd name="T15" fmla="*/ 81 h 162"/>
                <a:gd name="T16" fmla="*/ 305 w 310"/>
                <a:gd name="T17" fmla="*/ 63 h 162"/>
                <a:gd name="T18" fmla="*/ 294 w 310"/>
                <a:gd name="T19" fmla="*/ 45 h 162"/>
                <a:gd name="T20" fmla="*/ 276 w 310"/>
                <a:gd name="T21" fmla="*/ 30 h 162"/>
                <a:gd name="T22" fmla="*/ 252 w 310"/>
                <a:gd name="T23" fmla="*/ 18 h 162"/>
                <a:gd name="T24" fmla="*/ 223 w 310"/>
                <a:gd name="T25" fmla="*/ 9 h 162"/>
                <a:gd name="T26" fmla="*/ 191 w 310"/>
                <a:gd name="T27" fmla="*/ 2 h 162"/>
                <a:gd name="T28" fmla="*/ 155 w 310"/>
                <a:gd name="T29" fmla="*/ 0 h 162"/>
                <a:gd name="T30" fmla="*/ 119 w 310"/>
                <a:gd name="T31" fmla="*/ 2 h 162"/>
                <a:gd name="T32" fmla="*/ 88 w 310"/>
                <a:gd name="T33" fmla="*/ 9 h 162"/>
                <a:gd name="T34" fmla="*/ 58 w 310"/>
                <a:gd name="T35" fmla="*/ 18 h 162"/>
                <a:gd name="T36" fmla="*/ 34 w 310"/>
                <a:gd name="T37" fmla="*/ 30 h 162"/>
                <a:gd name="T38" fmla="*/ 16 w 310"/>
                <a:gd name="T39" fmla="*/ 45 h 162"/>
                <a:gd name="T40" fmla="*/ 4 w 310"/>
                <a:gd name="T41" fmla="*/ 63 h 162"/>
                <a:gd name="T42" fmla="*/ 0 w 310"/>
                <a:gd name="T43" fmla="*/ 81 h 162"/>
                <a:gd name="T44" fmla="*/ 4 w 310"/>
                <a:gd name="T45" fmla="*/ 100 h 162"/>
                <a:gd name="T46" fmla="*/ 16 w 310"/>
                <a:gd name="T47" fmla="*/ 117 h 162"/>
                <a:gd name="T48" fmla="*/ 34 w 310"/>
                <a:gd name="T49" fmla="*/ 132 h 162"/>
                <a:gd name="T50" fmla="*/ 58 w 310"/>
                <a:gd name="T51" fmla="*/ 144 h 162"/>
                <a:gd name="T52" fmla="*/ 88 w 310"/>
                <a:gd name="T53" fmla="*/ 154 h 162"/>
                <a:gd name="T54" fmla="*/ 119 w 310"/>
                <a:gd name="T55" fmla="*/ 160 h 162"/>
                <a:gd name="T56" fmla="*/ 155 w 310"/>
                <a:gd name="T57" fmla="*/ 162 h 1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62"/>
                <a:gd name="T89" fmla="*/ 310 w 310"/>
                <a:gd name="T90" fmla="*/ 162 h 1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62">
                  <a:moveTo>
                    <a:pt x="155" y="162"/>
                  </a:moveTo>
                  <a:lnTo>
                    <a:pt x="191" y="160"/>
                  </a:lnTo>
                  <a:lnTo>
                    <a:pt x="223" y="154"/>
                  </a:lnTo>
                  <a:lnTo>
                    <a:pt x="252" y="144"/>
                  </a:lnTo>
                  <a:lnTo>
                    <a:pt x="276" y="132"/>
                  </a:lnTo>
                  <a:lnTo>
                    <a:pt x="294" y="117"/>
                  </a:lnTo>
                  <a:lnTo>
                    <a:pt x="305" y="100"/>
                  </a:lnTo>
                  <a:lnTo>
                    <a:pt x="310" y="81"/>
                  </a:lnTo>
                  <a:lnTo>
                    <a:pt x="305" y="63"/>
                  </a:lnTo>
                  <a:lnTo>
                    <a:pt x="294" y="45"/>
                  </a:lnTo>
                  <a:lnTo>
                    <a:pt x="276" y="30"/>
                  </a:lnTo>
                  <a:lnTo>
                    <a:pt x="252" y="18"/>
                  </a:lnTo>
                  <a:lnTo>
                    <a:pt x="223" y="9"/>
                  </a:lnTo>
                  <a:lnTo>
                    <a:pt x="191" y="2"/>
                  </a:lnTo>
                  <a:lnTo>
                    <a:pt x="155" y="0"/>
                  </a:lnTo>
                  <a:lnTo>
                    <a:pt x="119" y="2"/>
                  </a:lnTo>
                  <a:lnTo>
                    <a:pt x="88" y="9"/>
                  </a:lnTo>
                  <a:lnTo>
                    <a:pt x="58" y="18"/>
                  </a:lnTo>
                  <a:lnTo>
                    <a:pt x="34" y="30"/>
                  </a:lnTo>
                  <a:lnTo>
                    <a:pt x="16" y="45"/>
                  </a:lnTo>
                  <a:lnTo>
                    <a:pt x="4" y="63"/>
                  </a:lnTo>
                  <a:lnTo>
                    <a:pt x="0" y="81"/>
                  </a:lnTo>
                  <a:lnTo>
                    <a:pt x="4" y="100"/>
                  </a:lnTo>
                  <a:lnTo>
                    <a:pt x="16" y="117"/>
                  </a:lnTo>
                  <a:lnTo>
                    <a:pt x="34" y="132"/>
                  </a:lnTo>
                  <a:lnTo>
                    <a:pt x="58" y="144"/>
                  </a:lnTo>
                  <a:lnTo>
                    <a:pt x="88" y="154"/>
                  </a:lnTo>
                  <a:lnTo>
                    <a:pt x="119" y="160"/>
                  </a:lnTo>
                  <a:lnTo>
                    <a:pt x="155" y="16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6" name="Freeform 505"/>
            <p:cNvSpPr>
              <a:spLocks/>
            </p:cNvSpPr>
            <p:nvPr/>
          </p:nvSpPr>
          <p:spPr bwMode="auto">
            <a:xfrm>
              <a:off x="579939" y="3963884"/>
              <a:ext cx="736607" cy="335256"/>
            </a:xfrm>
            <a:custGeom>
              <a:avLst/>
              <a:gdLst>
                <a:gd name="T0" fmla="*/ 155 w 310"/>
                <a:gd name="T1" fmla="*/ 162 h 162"/>
                <a:gd name="T2" fmla="*/ 191 w 310"/>
                <a:gd name="T3" fmla="*/ 160 h 162"/>
                <a:gd name="T4" fmla="*/ 223 w 310"/>
                <a:gd name="T5" fmla="*/ 154 h 162"/>
                <a:gd name="T6" fmla="*/ 252 w 310"/>
                <a:gd name="T7" fmla="*/ 144 h 162"/>
                <a:gd name="T8" fmla="*/ 276 w 310"/>
                <a:gd name="T9" fmla="*/ 132 h 162"/>
                <a:gd name="T10" fmla="*/ 294 w 310"/>
                <a:gd name="T11" fmla="*/ 117 h 162"/>
                <a:gd name="T12" fmla="*/ 305 w 310"/>
                <a:gd name="T13" fmla="*/ 100 h 162"/>
                <a:gd name="T14" fmla="*/ 310 w 310"/>
                <a:gd name="T15" fmla="*/ 81 h 162"/>
                <a:gd name="T16" fmla="*/ 305 w 310"/>
                <a:gd name="T17" fmla="*/ 63 h 162"/>
                <a:gd name="T18" fmla="*/ 294 w 310"/>
                <a:gd name="T19" fmla="*/ 45 h 162"/>
                <a:gd name="T20" fmla="*/ 276 w 310"/>
                <a:gd name="T21" fmla="*/ 30 h 162"/>
                <a:gd name="T22" fmla="*/ 252 w 310"/>
                <a:gd name="T23" fmla="*/ 18 h 162"/>
                <a:gd name="T24" fmla="*/ 223 w 310"/>
                <a:gd name="T25" fmla="*/ 9 h 162"/>
                <a:gd name="T26" fmla="*/ 191 w 310"/>
                <a:gd name="T27" fmla="*/ 2 h 162"/>
                <a:gd name="T28" fmla="*/ 155 w 310"/>
                <a:gd name="T29" fmla="*/ 0 h 162"/>
                <a:gd name="T30" fmla="*/ 119 w 310"/>
                <a:gd name="T31" fmla="*/ 2 h 162"/>
                <a:gd name="T32" fmla="*/ 88 w 310"/>
                <a:gd name="T33" fmla="*/ 9 h 162"/>
                <a:gd name="T34" fmla="*/ 58 w 310"/>
                <a:gd name="T35" fmla="*/ 18 h 162"/>
                <a:gd name="T36" fmla="*/ 34 w 310"/>
                <a:gd name="T37" fmla="*/ 30 h 162"/>
                <a:gd name="T38" fmla="*/ 16 w 310"/>
                <a:gd name="T39" fmla="*/ 45 h 162"/>
                <a:gd name="T40" fmla="*/ 4 w 310"/>
                <a:gd name="T41" fmla="*/ 63 h 162"/>
                <a:gd name="T42" fmla="*/ 0 w 310"/>
                <a:gd name="T43" fmla="*/ 81 h 162"/>
                <a:gd name="T44" fmla="*/ 4 w 310"/>
                <a:gd name="T45" fmla="*/ 100 h 162"/>
                <a:gd name="T46" fmla="*/ 16 w 310"/>
                <a:gd name="T47" fmla="*/ 117 h 162"/>
                <a:gd name="T48" fmla="*/ 34 w 310"/>
                <a:gd name="T49" fmla="*/ 132 h 162"/>
                <a:gd name="T50" fmla="*/ 58 w 310"/>
                <a:gd name="T51" fmla="*/ 144 h 162"/>
                <a:gd name="T52" fmla="*/ 88 w 310"/>
                <a:gd name="T53" fmla="*/ 154 h 162"/>
                <a:gd name="T54" fmla="*/ 119 w 310"/>
                <a:gd name="T55" fmla="*/ 160 h 162"/>
                <a:gd name="T56" fmla="*/ 155 w 310"/>
                <a:gd name="T57" fmla="*/ 162 h 1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62"/>
                <a:gd name="T89" fmla="*/ 310 w 310"/>
                <a:gd name="T90" fmla="*/ 162 h 1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62">
                  <a:moveTo>
                    <a:pt x="155" y="162"/>
                  </a:moveTo>
                  <a:lnTo>
                    <a:pt x="191" y="160"/>
                  </a:lnTo>
                  <a:lnTo>
                    <a:pt x="223" y="154"/>
                  </a:lnTo>
                  <a:lnTo>
                    <a:pt x="252" y="144"/>
                  </a:lnTo>
                  <a:lnTo>
                    <a:pt x="276" y="132"/>
                  </a:lnTo>
                  <a:lnTo>
                    <a:pt x="294" y="117"/>
                  </a:lnTo>
                  <a:lnTo>
                    <a:pt x="305" y="100"/>
                  </a:lnTo>
                  <a:lnTo>
                    <a:pt x="310" y="81"/>
                  </a:lnTo>
                  <a:lnTo>
                    <a:pt x="305" y="63"/>
                  </a:lnTo>
                  <a:lnTo>
                    <a:pt x="294" y="45"/>
                  </a:lnTo>
                  <a:lnTo>
                    <a:pt x="276" y="30"/>
                  </a:lnTo>
                  <a:lnTo>
                    <a:pt x="252" y="18"/>
                  </a:lnTo>
                  <a:lnTo>
                    <a:pt x="223" y="9"/>
                  </a:lnTo>
                  <a:lnTo>
                    <a:pt x="191" y="2"/>
                  </a:lnTo>
                  <a:lnTo>
                    <a:pt x="155" y="0"/>
                  </a:lnTo>
                  <a:lnTo>
                    <a:pt x="119" y="2"/>
                  </a:lnTo>
                  <a:lnTo>
                    <a:pt x="88" y="9"/>
                  </a:lnTo>
                  <a:lnTo>
                    <a:pt x="58" y="18"/>
                  </a:lnTo>
                  <a:lnTo>
                    <a:pt x="34" y="30"/>
                  </a:lnTo>
                  <a:lnTo>
                    <a:pt x="16" y="45"/>
                  </a:lnTo>
                  <a:lnTo>
                    <a:pt x="4" y="63"/>
                  </a:lnTo>
                  <a:lnTo>
                    <a:pt x="0" y="81"/>
                  </a:lnTo>
                  <a:lnTo>
                    <a:pt x="4" y="100"/>
                  </a:lnTo>
                  <a:lnTo>
                    <a:pt x="16" y="117"/>
                  </a:lnTo>
                  <a:lnTo>
                    <a:pt x="34" y="132"/>
                  </a:lnTo>
                  <a:lnTo>
                    <a:pt x="58" y="144"/>
                  </a:lnTo>
                  <a:lnTo>
                    <a:pt x="88" y="154"/>
                  </a:lnTo>
                  <a:lnTo>
                    <a:pt x="119" y="160"/>
                  </a:lnTo>
                  <a:lnTo>
                    <a:pt x="155" y="16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7" name="Freeform 506"/>
            <p:cNvSpPr>
              <a:spLocks/>
            </p:cNvSpPr>
            <p:nvPr/>
          </p:nvSpPr>
          <p:spPr bwMode="auto">
            <a:xfrm>
              <a:off x="646470" y="3930772"/>
              <a:ext cx="598790" cy="318700"/>
            </a:xfrm>
            <a:custGeom>
              <a:avLst/>
              <a:gdLst>
                <a:gd name="T0" fmla="*/ 127 w 252"/>
                <a:gd name="T1" fmla="*/ 154 h 154"/>
                <a:gd name="T2" fmla="*/ 160 w 252"/>
                <a:gd name="T3" fmla="*/ 151 h 154"/>
                <a:gd name="T4" fmla="*/ 189 w 252"/>
                <a:gd name="T5" fmla="*/ 145 h 154"/>
                <a:gd name="T6" fmla="*/ 216 w 252"/>
                <a:gd name="T7" fmla="*/ 134 h 154"/>
                <a:gd name="T8" fmla="*/ 236 w 252"/>
                <a:gd name="T9" fmla="*/ 121 h 154"/>
                <a:gd name="T10" fmla="*/ 248 w 252"/>
                <a:gd name="T11" fmla="*/ 104 h 154"/>
                <a:gd name="T12" fmla="*/ 252 w 252"/>
                <a:gd name="T13" fmla="*/ 87 h 154"/>
                <a:gd name="T14" fmla="*/ 248 w 252"/>
                <a:gd name="T15" fmla="*/ 69 h 154"/>
                <a:gd name="T16" fmla="*/ 236 w 252"/>
                <a:gd name="T17" fmla="*/ 48 h 154"/>
                <a:gd name="T18" fmla="*/ 216 w 252"/>
                <a:gd name="T19" fmla="*/ 30 h 154"/>
                <a:gd name="T20" fmla="*/ 189 w 252"/>
                <a:gd name="T21" fmla="*/ 15 h 154"/>
                <a:gd name="T22" fmla="*/ 160 w 252"/>
                <a:gd name="T23" fmla="*/ 4 h 154"/>
                <a:gd name="T24" fmla="*/ 127 w 252"/>
                <a:gd name="T25" fmla="*/ 0 h 154"/>
                <a:gd name="T26" fmla="*/ 92 w 252"/>
                <a:gd name="T27" fmla="*/ 4 h 154"/>
                <a:gd name="T28" fmla="*/ 63 w 252"/>
                <a:gd name="T29" fmla="*/ 15 h 154"/>
                <a:gd name="T30" fmla="*/ 37 w 252"/>
                <a:gd name="T31" fmla="*/ 30 h 154"/>
                <a:gd name="T32" fmla="*/ 18 w 252"/>
                <a:gd name="T33" fmla="*/ 48 h 154"/>
                <a:gd name="T34" fmla="*/ 4 w 252"/>
                <a:gd name="T35" fmla="*/ 69 h 154"/>
                <a:gd name="T36" fmla="*/ 0 w 252"/>
                <a:gd name="T37" fmla="*/ 87 h 154"/>
                <a:gd name="T38" fmla="*/ 4 w 252"/>
                <a:gd name="T39" fmla="*/ 104 h 154"/>
                <a:gd name="T40" fmla="*/ 18 w 252"/>
                <a:gd name="T41" fmla="*/ 121 h 154"/>
                <a:gd name="T42" fmla="*/ 37 w 252"/>
                <a:gd name="T43" fmla="*/ 134 h 154"/>
                <a:gd name="T44" fmla="*/ 63 w 252"/>
                <a:gd name="T45" fmla="*/ 145 h 154"/>
                <a:gd name="T46" fmla="*/ 92 w 252"/>
                <a:gd name="T47" fmla="*/ 151 h 154"/>
                <a:gd name="T48" fmla="*/ 127 w 252"/>
                <a:gd name="T49" fmla="*/ 154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2"/>
                <a:gd name="T76" fmla="*/ 0 h 154"/>
                <a:gd name="T77" fmla="*/ 252 w 252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2" h="154">
                  <a:moveTo>
                    <a:pt x="127" y="154"/>
                  </a:moveTo>
                  <a:lnTo>
                    <a:pt x="160" y="151"/>
                  </a:lnTo>
                  <a:lnTo>
                    <a:pt x="189" y="145"/>
                  </a:lnTo>
                  <a:lnTo>
                    <a:pt x="216" y="134"/>
                  </a:lnTo>
                  <a:lnTo>
                    <a:pt x="236" y="121"/>
                  </a:lnTo>
                  <a:lnTo>
                    <a:pt x="248" y="104"/>
                  </a:lnTo>
                  <a:lnTo>
                    <a:pt x="252" y="87"/>
                  </a:lnTo>
                  <a:lnTo>
                    <a:pt x="248" y="69"/>
                  </a:lnTo>
                  <a:lnTo>
                    <a:pt x="236" y="48"/>
                  </a:lnTo>
                  <a:lnTo>
                    <a:pt x="216" y="30"/>
                  </a:lnTo>
                  <a:lnTo>
                    <a:pt x="189" y="15"/>
                  </a:lnTo>
                  <a:lnTo>
                    <a:pt x="160" y="4"/>
                  </a:lnTo>
                  <a:lnTo>
                    <a:pt x="127" y="0"/>
                  </a:lnTo>
                  <a:lnTo>
                    <a:pt x="92" y="4"/>
                  </a:lnTo>
                  <a:lnTo>
                    <a:pt x="63" y="15"/>
                  </a:lnTo>
                  <a:lnTo>
                    <a:pt x="37" y="30"/>
                  </a:lnTo>
                  <a:lnTo>
                    <a:pt x="18" y="48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4" y="104"/>
                  </a:lnTo>
                  <a:lnTo>
                    <a:pt x="18" y="121"/>
                  </a:lnTo>
                  <a:lnTo>
                    <a:pt x="37" y="134"/>
                  </a:lnTo>
                  <a:lnTo>
                    <a:pt x="63" y="145"/>
                  </a:lnTo>
                  <a:lnTo>
                    <a:pt x="92" y="151"/>
                  </a:lnTo>
                  <a:lnTo>
                    <a:pt x="127" y="154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8" name="Freeform 507"/>
            <p:cNvSpPr>
              <a:spLocks/>
            </p:cNvSpPr>
            <p:nvPr/>
          </p:nvSpPr>
          <p:spPr bwMode="auto">
            <a:xfrm>
              <a:off x="674984" y="3932842"/>
              <a:ext cx="541762" cy="285588"/>
            </a:xfrm>
            <a:custGeom>
              <a:avLst/>
              <a:gdLst>
                <a:gd name="T0" fmla="*/ 115 w 228"/>
                <a:gd name="T1" fmla="*/ 138 h 138"/>
                <a:gd name="T2" fmla="*/ 145 w 228"/>
                <a:gd name="T3" fmla="*/ 136 h 138"/>
                <a:gd name="T4" fmla="*/ 171 w 228"/>
                <a:gd name="T5" fmla="*/ 130 h 138"/>
                <a:gd name="T6" fmla="*/ 195 w 228"/>
                <a:gd name="T7" fmla="*/ 121 h 138"/>
                <a:gd name="T8" fmla="*/ 213 w 228"/>
                <a:gd name="T9" fmla="*/ 109 h 138"/>
                <a:gd name="T10" fmla="*/ 225 w 228"/>
                <a:gd name="T11" fmla="*/ 95 h 138"/>
                <a:gd name="T12" fmla="*/ 228 w 228"/>
                <a:gd name="T13" fmla="*/ 78 h 138"/>
                <a:gd name="T14" fmla="*/ 225 w 228"/>
                <a:gd name="T15" fmla="*/ 62 h 138"/>
                <a:gd name="T16" fmla="*/ 213 w 228"/>
                <a:gd name="T17" fmla="*/ 44 h 138"/>
                <a:gd name="T18" fmla="*/ 195 w 228"/>
                <a:gd name="T19" fmla="*/ 27 h 138"/>
                <a:gd name="T20" fmla="*/ 171 w 228"/>
                <a:gd name="T21" fmla="*/ 14 h 138"/>
                <a:gd name="T22" fmla="*/ 145 w 228"/>
                <a:gd name="T23" fmla="*/ 3 h 138"/>
                <a:gd name="T24" fmla="*/ 115 w 228"/>
                <a:gd name="T25" fmla="*/ 0 h 138"/>
                <a:gd name="T26" fmla="*/ 85 w 228"/>
                <a:gd name="T27" fmla="*/ 3 h 138"/>
                <a:gd name="T28" fmla="*/ 57 w 228"/>
                <a:gd name="T29" fmla="*/ 14 h 138"/>
                <a:gd name="T30" fmla="*/ 34 w 228"/>
                <a:gd name="T31" fmla="*/ 27 h 138"/>
                <a:gd name="T32" fmla="*/ 16 w 228"/>
                <a:gd name="T33" fmla="*/ 44 h 138"/>
                <a:gd name="T34" fmla="*/ 4 w 228"/>
                <a:gd name="T35" fmla="*/ 62 h 138"/>
                <a:gd name="T36" fmla="*/ 0 w 228"/>
                <a:gd name="T37" fmla="*/ 78 h 138"/>
                <a:gd name="T38" fmla="*/ 4 w 228"/>
                <a:gd name="T39" fmla="*/ 95 h 138"/>
                <a:gd name="T40" fmla="*/ 16 w 228"/>
                <a:gd name="T41" fmla="*/ 109 h 138"/>
                <a:gd name="T42" fmla="*/ 34 w 228"/>
                <a:gd name="T43" fmla="*/ 121 h 138"/>
                <a:gd name="T44" fmla="*/ 57 w 228"/>
                <a:gd name="T45" fmla="*/ 130 h 138"/>
                <a:gd name="T46" fmla="*/ 85 w 228"/>
                <a:gd name="T47" fmla="*/ 136 h 138"/>
                <a:gd name="T48" fmla="*/ 115 w 228"/>
                <a:gd name="T49" fmla="*/ 138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8"/>
                <a:gd name="T76" fmla="*/ 0 h 138"/>
                <a:gd name="T77" fmla="*/ 228 w 228"/>
                <a:gd name="T78" fmla="*/ 138 h 1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8" h="138">
                  <a:moveTo>
                    <a:pt x="115" y="138"/>
                  </a:moveTo>
                  <a:lnTo>
                    <a:pt x="145" y="136"/>
                  </a:lnTo>
                  <a:lnTo>
                    <a:pt x="171" y="130"/>
                  </a:lnTo>
                  <a:lnTo>
                    <a:pt x="195" y="121"/>
                  </a:lnTo>
                  <a:lnTo>
                    <a:pt x="213" y="109"/>
                  </a:lnTo>
                  <a:lnTo>
                    <a:pt x="225" y="95"/>
                  </a:lnTo>
                  <a:lnTo>
                    <a:pt x="228" y="78"/>
                  </a:lnTo>
                  <a:lnTo>
                    <a:pt x="225" y="62"/>
                  </a:lnTo>
                  <a:lnTo>
                    <a:pt x="213" y="44"/>
                  </a:lnTo>
                  <a:lnTo>
                    <a:pt x="195" y="27"/>
                  </a:lnTo>
                  <a:lnTo>
                    <a:pt x="171" y="14"/>
                  </a:lnTo>
                  <a:lnTo>
                    <a:pt x="145" y="3"/>
                  </a:lnTo>
                  <a:lnTo>
                    <a:pt x="115" y="0"/>
                  </a:lnTo>
                  <a:lnTo>
                    <a:pt x="85" y="3"/>
                  </a:lnTo>
                  <a:lnTo>
                    <a:pt x="57" y="14"/>
                  </a:lnTo>
                  <a:lnTo>
                    <a:pt x="34" y="27"/>
                  </a:lnTo>
                  <a:lnTo>
                    <a:pt x="16" y="44"/>
                  </a:lnTo>
                  <a:lnTo>
                    <a:pt x="4" y="62"/>
                  </a:lnTo>
                  <a:lnTo>
                    <a:pt x="0" y="78"/>
                  </a:lnTo>
                  <a:lnTo>
                    <a:pt x="4" y="95"/>
                  </a:lnTo>
                  <a:lnTo>
                    <a:pt x="16" y="109"/>
                  </a:lnTo>
                  <a:lnTo>
                    <a:pt x="34" y="121"/>
                  </a:lnTo>
                  <a:lnTo>
                    <a:pt x="57" y="130"/>
                  </a:lnTo>
                  <a:lnTo>
                    <a:pt x="85" y="136"/>
                  </a:lnTo>
                  <a:lnTo>
                    <a:pt x="115" y="138"/>
                  </a:lnTo>
                  <a:close/>
                </a:path>
              </a:pathLst>
            </a:custGeom>
            <a:solidFill>
              <a:srgbClr val="585858"/>
            </a:solidFill>
            <a:ln w="0">
              <a:solidFill>
                <a:srgbClr val="585858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9" name="Freeform 508"/>
            <p:cNvSpPr>
              <a:spLocks/>
            </p:cNvSpPr>
            <p:nvPr/>
          </p:nvSpPr>
          <p:spPr bwMode="auto">
            <a:xfrm>
              <a:off x="705874" y="3936981"/>
              <a:ext cx="482358" cy="252476"/>
            </a:xfrm>
            <a:custGeom>
              <a:avLst/>
              <a:gdLst>
                <a:gd name="T0" fmla="*/ 102 w 203"/>
                <a:gd name="T1" fmla="*/ 122 h 122"/>
                <a:gd name="T2" fmla="*/ 129 w 203"/>
                <a:gd name="T3" fmla="*/ 121 h 122"/>
                <a:gd name="T4" fmla="*/ 153 w 203"/>
                <a:gd name="T5" fmla="*/ 115 h 122"/>
                <a:gd name="T6" fmla="*/ 173 w 203"/>
                <a:gd name="T7" fmla="*/ 107 h 122"/>
                <a:gd name="T8" fmla="*/ 190 w 203"/>
                <a:gd name="T9" fmla="*/ 96 h 122"/>
                <a:gd name="T10" fmla="*/ 200 w 203"/>
                <a:gd name="T11" fmla="*/ 84 h 122"/>
                <a:gd name="T12" fmla="*/ 203 w 203"/>
                <a:gd name="T13" fmla="*/ 69 h 122"/>
                <a:gd name="T14" fmla="*/ 200 w 203"/>
                <a:gd name="T15" fmla="*/ 54 h 122"/>
                <a:gd name="T16" fmla="*/ 190 w 203"/>
                <a:gd name="T17" fmla="*/ 39 h 122"/>
                <a:gd name="T18" fmla="*/ 173 w 203"/>
                <a:gd name="T19" fmla="*/ 24 h 122"/>
                <a:gd name="T20" fmla="*/ 153 w 203"/>
                <a:gd name="T21" fmla="*/ 10 h 122"/>
                <a:gd name="T22" fmla="*/ 129 w 203"/>
                <a:gd name="T23" fmla="*/ 3 h 122"/>
                <a:gd name="T24" fmla="*/ 102 w 203"/>
                <a:gd name="T25" fmla="*/ 0 h 122"/>
                <a:gd name="T26" fmla="*/ 75 w 203"/>
                <a:gd name="T27" fmla="*/ 3 h 122"/>
                <a:gd name="T28" fmla="*/ 51 w 203"/>
                <a:gd name="T29" fmla="*/ 10 h 122"/>
                <a:gd name="T30" fmla="*/ 30 w 203"/>
                <a:gd name="T31" fmla="*/ 24 h 122"/>
                <a:gd name="T32" fmla="*/ 14 w 203"/>
                <a:gd name="T33" fmla="*/ 39 h 122"/>
                <a:gd name="T34" fmla="*/ 3 w 203"/>
                <a:gd name="T35" fmla="*/ 54 h 122"/>
                <a:gd name="T36" fmla="*/ 0 w 203"/>
                <a:gd name="T37" fmla="*/ 69 h 122"/>
                <a:gd name="T38" fmla="*/ 3 w 203"/>
                <a:gd name="T39" fmla="*/ 84 h 122"/>
                <a:gd name="T40" fmla="*/ 14 w 203"/>
                <a:gd name="T41" fmla="*/ 96 h 122"/>
                <a:gd name="T42" fmla="*/ 30 w 203"/>
                <a:gd name="T43" fmla="*/ 107 h 122"/>
                <a:gd name="T44" fmla="*/ 51 w 203"/>
                <a:gd name="T45" fmla="*/ 115 h 122"/>
                <a:gd name="T46" fmla="*/ 75 w 203"/>
                <a:gd name="T47" fmla="*/ 121 h 122"/>
                <a:gd name="T48" fmla="*/ 102 w 203"/>
                <a:gd name="T49" fmla="*/ 122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3"/>
                <a:gd name="T76" fmla="*/ 0 h 122"/>
                <a:gd name="T77" fmla="*/ 203 w 203"/>
                <a:gd name="T78" fmla="*/ 122 h 1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3" h="122">
                  <a:moveTo>
                    <a:pt x="102" y="122"/>
                  </a:moveTo>
                  <a:lnTo>
                    <a:pt x="129" y="121"/>
                  </a:lnTo>
                  <a:lnTo>
                    <a:pt x="153" y="115"/>
                  </a:lnTo>
                  <a:lnTo>
                    <a:pt x="173" y="107"/>
                  </a:lnTo>
                  <a:lnTo>
                    <a:pt x="190" y="96"/>
                  </a:lnTo>
                  <a:lnTo>
                    <a:pt x="200" y="84"/>
                  </a:lnTo>
                  <a:lnTo>
                    <a:pt x="203" y="69"/>
                  </a:lnTo>
                  <a:lnTo>
                    <a:pt x="200" y="54"/>
                  </a:lnTo>
                  <a:lnTo>
                    <a:pt x="190" y="39"/>
                  </a:lnTo>
                  <a:lnTo>
                    <a:pt x="173" y="24"/>
                  </a:lnTo>
                  <a:lnTo>
                    <a:pt x="153" y="10"/>
                  </a:lnTo>
                  <a:lnTo>
                    <a:pt x="129" y="3"/>
                  </a:lnTo>
                  <a:lnTo>
                    <a:pt x="102" y="0"/>
                  </a:lnTo>
                  <a:lnTo>
                    <a:pt x="75" y="3"/>
                  </a:lnTo>
                  <a:lnTo>
                    <a:pt x="51" y="10"/>
                  </a:lnTo>
                  <a:lnTo>
                    <a:pt x="30" y="24"/>
                  </a:lnTo>
                  <a:lnTo>
                    <a:pt x="14" y="39"/>
                  </a:lnTo>
                  <a:lnTo>
                    <a:pt x="3" y="54"/>
                  </a:lnTo>
                  <a:lnTo>
                    <a:pt x="0" y="69"/>
                  </a:lnTo>
                  <a:lnTo>
                    <a:pt x="3" y="84"/>
                  </a:lnTo>
                  <a:lnTo>
                    <a:pt x="14" y="96"/>
                  </a:lnTo>
                  <a:lnTo>
                    <a:pt x="30" y="107"/>
                  </a:lnTo>
                  <a:lnTo>
                    <a:pt x="51" y="115"/>
                  </a:lnTo>
                  <a:lnTo>
                    <a:pt x="75" y="12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707070"/>
            </a:solidFill>
            <a:ln w="0">
              <a:solidFill>
                <a:srgbClr val="70707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auto">
            <a:xfrm>
              <a:off x="734388" y="3936981"/>
              <a:ext cx="425331" cy="225573"/>
            </a:xfrm>
            <a:custGeom>
              <a:avLst/>
              <a:gdLst>
                <a:gd name="T0" fmla="*/ 90 w 179"/>
                <a:gd name="T1" fmla="*/ 109 h 109"/>
                <a:gd name="T2" fmla="*/ 118 w 179"/>
                <a:gd name="T3" fmla="*/ 106 h 109"/>
                <a:gd name="T4" fmla="*/ 142 w 179"/>
                <a:gd name="T5" fmla="*/ 100 h 109"/>
                <a:gd name="T6" fmla="*/ 161 w 179"/>
                <a:gd name="T7" fmla="*/ 90 h 109"/>
                <a:gd name="T8" fmla="*/ 175 w 179"/>
                <a:gd name="T9" fmla="*/ 76 h 109"/>
                <a:gd name="T10" fmla="*/ 179 w 179"/>
                <a:gd name="T11" fmla="*/ 63 h 109"/>
                <a:gd name="T12" fmla="*/ 176 w 179"/>
                <a:gd name="T13" fmla="*/ 49 h 109"/>
                <a:gd name="T14" fmla="*/ 167 w 179"/>
                <a:gd name="T15" fmla="*/ 34 h 109"/>
                <a:gd name="T16" fmla="*/ 152 w 179"/>
                <a:gd name="T17" fmla="*/ 21 h 109"/>
                <a:gd name="T18" fmla="*/ 135 w 179"/>
                <a:gd name="T19" fmla="*/ 10 h 109"/>
                <a:gd name="T20" fmla="*/ 114 w 179"/>
                <a:gd name="T21" fmla="*/ 3 h 109"/>
                <a:gd name="T22" fmla="*/ 90 w 179"/>
                <a:gd name="T23" fmla="*/ 0 h 109"/>
                <a:gd name="T24" fmla="*/ 66 w 179"/>
                <a:gd name="T25" fmla="*/ 3 h 109"/>
                <a:gd name="T26" fmla="*/ 45 w 179"/>
                <a:gd name="T27" fmla="*/ 10 h 109"/>
                <a:gd name="T28" fmla="*/ 27 w 179"/>
                <a:gd name="T29" fmla="*/ 21 h 109"/>
                <a:gd name="T30" fmla="*/ 12 w 179"/>
                <a:gd name="T31" fmla="*/ 34 h 109"/>
                <a:gd name="T32" fmla="*/ 3 w 179"/>
                <a:gd name="T33" fmla="*/ 49 h 109"/>
                <a:gd name="T34" fmla="*/ 0 w 179"/>
                <a:gd name="T35" fmla="*/ 63 h 109"/>
                <a:gd name="T36" fmla="*/ 5 w 179"/>
                <a:gd name="T37" fmla="*/ 76 h 109"/>
                <a:gd name="T38" fmla="*/ 18 w 179"/>
                <a:gd name="T39" fmla="*/ 90 h 109"/>
                <a:gd name="T40" fmla="*/ 38 w 179"/>
                <a:gd name="T41" fmla="*/ 100 h 109"/>
                <a:gd name="T42" fmla="*/ 61 w 179"/>
                <a:gd name="T43" fmla="*/ 106 h 109"/>
                <a:gd name="T44" fmla="*/ 90 w 179"/>
                <a:gd name="T45" fmla="*/ 109 h 1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9"/>
                <a:gd name="T70" fmla="*/ 0 h 109"/>
                <a:gd name="T71" fmla="*/ 179 w 179"/>
                <a:gd name="T72" fmla="*/ 109 h 1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9" h="109">
                  <a:moveTo>
                    <a:pt x="90" y="109"/>
                  </a:moveTo>
                  <a:lnTo>
                    <a:pt x="118" y="106"/>
                  </a:lnTo>
                  <a:lnTo>
                    <a:pt x="142" y="100"/>
                  </a:lnTo>
                  <a:lnTo>
                    <a:pt x="161" y="90"/>
                  </a:lnTo>
                  <a:lnTo>
                    <a:pt x="175" y="76"/>
                  </a:lnTo>
                  <a:lnTo>
                    <a:pt x="179" y="63"/>
                  </a:lnTo>
                  <a:lnTo>
                    <a:pt x="176" y="49"/>
                  </a:lnTo>
                  <a:lnTo>
                    <a:pt x="167" y="34"/>
                  </a:lnTo>
                  <a:lnTo>
                    <a:pt x="152" y="21"/>
                  </a:lnTo>
                  <a:lnTo>
                    <a:pt x="135" y="10"/>
                  </a:lnTo>
                  <a:lnTo>
                    <a:pt x="114" y="3"/>
                  </a:lnTo>
                  <a:lnTo>
                    <a:pt x="90" y="0"/>
                  </a:lnTo>
                  <a:lnTo>
                    <a:pt x="66" y="3"/>
                  </a:lnTo>
                  <a:lnTo>
                    <a:pt x="45" y="10"/>
                  </a:lnTo>
                  <a:lnTo>
                    <a:pt x="27" y="21"/>
                  </a:lnTo>
                  <a:lnTo>
                    <a:pt x="12" y="34"/>
                  </a:lnTo>
                  <a:lnTo>
                    <a:pt x="3" y="49"/>
                  </a:lnTo>
                  <a:lnTo>
                    <a:pt x="0" y="63"/>
                  </a:lnTo>
                  <a:lnTo>
                    <a:pt x="5" y="76"/>
                  </a:lnTo>
                  <a:lnTo>
                    <a:pt x="18" y="90"/>
                  </a:lnTo>
                  <a:lnTo>
                    <a:pt x="38" y="100"/>
                  </a:lnTo>
                  <a:lnTo>
                    <a:pt x="61" y="106"/>
                  </a:lnTo>
                  <a:lnTo>
                    <a:pt x="90" y="109"/>
                  </a:lnTo>
                  <a:close/>
                </a:path>
              </a:pathLst>
            </a:custGeom>
            <a:solidFill>
              <a:srgbClr val="878787"/>
            </a:solidFill>
            <a:ln w="0">
              <a:solidFill>
                <a:srgbClr val="878787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1" name="Freeform 510"/>
            <p:cNvSpPr>
              <a:spLocks/>
            </p:cNvSpPr>
            <p:nvPr/>
          </p:nvSpPr>
          <p:spPr bwMode="auto">
            <a:xfrm>
              <a:off x="762902" y="3939050"/>
              <a:ext cx="368303" cy="196600"/>
            </a:xfrm>
            <a:custGeom>
              <a:avLst/>
              <a:gdLst>
                <a:gd name="T0" fmla="*/ 78 w 155"/>
                <a:gd name="T1" fmla="*/ 95 h 95"/>
                <a:gd name="T2" fmla="*/ 102 w 155"/>
                <a:gd name="T3" fmla="*/ 92 h 95"/>
                <a:gd name="T4" fmla="*/ 124 w 155"/>
                <a:gd name="T5" fmla="*/ 86 h 95"/>
                <a:gd name="T6" fmla="*/ 140 w 155"/>
                <a:gd name="T7" fmla="*/ 78 h 95"/>
                <a:gd name="T8" fmla="*/ 151 w 155"/>
                <a:gd name="T9" fmla="*/ 66 h 95"/>
                <a:gd name="T10" fmla="*/ 155 w 155"/>
                <a:gd name="T11" fmla="*/ 54 h 95"/>
                <a:gd name="T12" fmla="*/ 151 w 155"/>
                <a:gd name="T13" fmla="*/ 39 h 95"/>
                <a:gd name="T14" fmla="*/ 140 w 155"/>
                <a:gd name="T15" fmla="*/ 26 h 95"/>
                <a:gd name="T16" fmla="*/ 124 w 155"/>
                <a:gd name="T17" fmla="*/ 12 h 95"/>
                <a:gd name="T18" fmla="*/ 102 w 155"/>
                <a:gd name="T19" fmla="*/ 3 h 95"/>
                <a:gd name="T20" fmla="*/ 78 w 155"/>
                <a:gd name="T21" fmla="*/ 0 h 95"/>
                <a:gd name="T22" fmla="*/ 54 w 155"/>
                <a:gd name="T23" fmla="*/ 3 h 95"/>
                <a:gd name="T24" fmla="*/ 33 w 155"/>
                <a:gd name="T25" fmla="*/ 12 h 95"/>
                <a:gd name="T26" fmla="*/ 15 w 155"/>
                <a:gd name="T27" fmla="*/ 26 h 95"/>
                <a:gd name="T28" fmla="*/ 5 w 155"/>
                <a:gd name="T29" fmla="*/ 39 h 95"/>
                <a:gd name="T30" fmla="*/ 0 w 155"/>
                <a:gd name="T31" fmla="*/ 54 h 95"/>
                <a:gd name="T32" fmla="*/ 5 w 155"/>
                <a:gd name="T33" fmla="*/ 66 h 95"/>
                <a:gd name="T34" fmla="*/ 15 w 155"/>
                <a:gd name="T35" fmla="*/ 78 h 95"/>
                <a:gd name="T36" fmla="*/ 33 w 155"/>
                <a:gd name="T37" fmla="*/ 86 h 95"/>
                <a:gd name="T38" fmla="*/ 54 w 155"/>
                <a:gd name="T39" fmla="*/ 92 h 95"/>
                <a:gd name="T40" fmla="*/ 78 w 155"/>
                <a:gd name="T41" fmla="*/ 95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95"/>
                <a:gd name="T65" fmla="*/ 155 w 155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95">
                  <a:moveTo>
                    <a:pt x="78" y="95"/>
                  </a:moveTo>
                  <a:lnTo>
                    <a:pt x="102" y="92"/>
                  </a:lnTo>
                  <a:lnTo>
                    <a:pt x="124" y="86"/>
                  </a:lnTo>
                  <a:lnTo>
                    <a:pt x="140" y="78"/>
                  </a:lnTo>
                  <a:lnTo>
                    <a:pt x="151" y="66"/>
                  </a:lnTo>
                  <a:lnTo>
                    <a:pt x="155" y="54"/>
                  </a:lnTo>
                  <a:lnTo>
                    <a:pt x="151" y="39"/>
                  </a:lnTo>
                  <a:lnTo>
                    <a:pt x="140" y="26"/>
                  </a:lnTo>
                  <a:lnTo>
                    <a:pt x="124" y="12"/>
                  </a:lnTo>
                  <a:lnTo>
                    <a:pt x="102" y="3"/>
                  </a:lnTo>
                  <a:lnTo>
                    <a:pt x="78" y="0"/>
                  </a:lnTo>
                  <a:lnTo>
                    <a:pt x="54" y="3"/>
                  </a:lnTo>
                  <a:lnTo>
                    <a:pt x="33" y="12"/>
                  </a:lnTo>
                  <a:lnTo>
                    <a:pt x="15" y="26"/>
                  </a:lnTo>
                  <a:lnTo>
                    <a:pt x="5" y="39"/>
                  </a:lnTo>
                  <a:lnTo>
                    <a:pt x="0" y="54"/>
                  </a:lnTo>
                  <a:lnTo>
                    <a:pt x="5" y="66"/>
                  </a:lnTo>
                  <a:lnTo>
                    <a:pt x="15" y="78"/>
                  </a:lnTo>
                  <a:lnTo>
                    <a:pt x="33" y="86"/>
                  </a:lnTo>
                  <a:lnTo>
                    <a:pt x="54" y="92"/>
                  </a:lnTo>
                  <a:lnTo>
                    <a:pt x="78" y="95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9F9F9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" name="Freeform 511"/>
            <p:cNvSpPr>
              <a:spLocks/>
            </p:cNvSpPr>
            <p:nvPr/>
          </p:nvSpPr>
          <p:spPr bwMode="auto">
            <a:xfrm>
              <a:off x="796168" y="3943189"/>
              <a:ext cx="306524" cy="161419"/>
            </a:xfrm>
            <a:custGeom>
              <a:avLst/>
              <a:gdLst>
                <a:gd name="T0" fmla="*/ 64 w 129"/>
                <a:gd name="T1" fmla="*/ 78 h 78"/>
                <a:gd name="T2" fmla="*/ 85 w 129"/>
                <a:gd name="T3" fmla="*/ 76 h 78"/>
                <a:gd name="T4" fmla="*/ 103 w 129"/>
                <a:gd name="T5" fmla="*/ 72 h 78"/>
                <a:gd name="T6" fmla="*/ 116 w 129"/>
                <a:gd name="T7" fmla="*/ 64 h 78"/>
                <a:gd name="T8" fmla="*/ 126 w 129"/>
                <a:gd name="T9" fmla="*/ 55 h 78"/>
                <a:gd name="T10" fmla="*/ 129 w 129"/>
                <a:gd name="T11" fmla="*/ 45 h 78"/>
                <a:gd name="T12" fmla="*/ 126 w 129"/>
                <a:gd name="T13" fmla="*/ 33 h 78"/>
                <a:gd name="T14" fmla="*/ 116 w 129"/>
                <a:gd name="T15" fmla="*/ 21 h 78"/>
                <a:gd name="T16" fmla="*/ 103 w 129"/>
                <a:gd name="T17" fmla="*/ 10 h 78"/>
                <a:gd name="T18" fmla="*/ 85 w 129"/>
                <a:gd name="T19" fmla="*/ 3 h 78"/>
                <a:gd name="T20" fmla="*/ 64 w 129"/>
                <a:gd name="T21" fmla="*/ 0 h 78"/>
                <a:gd name="T22" fmla="*/ 43 w 129"/>
                <a:gd name="T23" fmla="*/ 3 h 78"/>
                <a:gd name="T24" fmla="*/ 26 w 129"/>
                <a:gd name="T25" fmla="*/ 10 h 78"/>
                <a:gd name="T26" fmla="*/ 12 w 129"/>
                <a:gd name="T27" fmla="*/ 21 h 78"/>
                <a:gd name="T28" fmla="*/ 3 w 129"/>
                <a:gd name="T29" fmla="*/ 33 h 78"/>
                <a:gd name="T30" fmla="*/ 0 w 129"/>
                <a:gd name="T31" fmla="*/ 45 h 78"/>
                <a:gd name="T32" fmla="*/ 3 w 129"/>
                <a:gd name="T33" fmla="*/ 55 h 78"/>
                <a:gd name="T34" fmla="*/ 12 w 129"/>
                <a:gd name="T35" fmla="*/ 64 h 78"/>
                <a:gd name="T36" fmla="*/ 26 w 129"/>
                <a:gd name="T37" fmla="*/ 72 h 78"/>
                <a:gd name="T38" fmla="*/ 43 w 129"/>
                <a:gd name="T39" fmla="*/ 76 h 78"/>
                <a:gd name="T40" fmla="*/ 64 w 129"/>
                <a:gd name="T41" fmla="*/ 78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78"/>
                <a:gd name="T65" fmla="*/ 129 w 129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78">
                  <a:moveTo>
                    <a:pt x="64" y="78"/>
                  </a:moveTo>
                  <a:lnTo>
                    <a:pt x="85" y="76"/>
                  </a:lnTo>
                  <a:lnTo>
                    <a:pt x="103" y="72"/>
                  </a:lnTo>
                  <a:lnTo>
                    <a:pt x="116" y="64"/>
                  </a:lnTo>
                  <a:lnTo>
                    <a:pt x="126" y="55"/>
                  </a:lnTo>
                  <a:lnTo>
                    <a:pt x="129" y="45"/>
                  </a:lnTo>
                  <a:lnTo>
                    <a:pt x="126" y="33"/>
                  </a:lnTo>
                  <a:lnTo>
                    <a:pt x="116" y="21"/>
                  </a:lnTo>
                  <a:lnTo>
                    <a:pt x="103" y="10"/>
                  </a:lnTo>
                  <a:lnTo>
                    <a:pt x="85" y="3"/>
                  </a:lnTo>
                  <a:lnTo>
                    <a:pt x="64" y="0"/>
                  </a:lnTo>
                  <a:lnTo>
                    <a:pt x="43" y="3"/>
                  </a:lnTo>
                  <a:lnTo>
                    <a:pt x="26" y="10"/>
                  </a:lnTo>
                  <a:lnTo>
                    <a:pt x="12" y="21"/>
                  </a:lnTo>
                  <a:lnTo>
                    <a:pt x="3" y="33"/>
                  </a:lnTo>
                  <a:lnTo>
                    <a:pt x="0" y="45"/>
                  </a:lnTo>
                  <a:lnTo>
                    <a:pt x="3" y="55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43" y="76"/>
                  </a:lnTo>
                  <a:lnTo>
                    <a:pt x="64" y="78"/>
                  </a:lnTo>
                  <a:close/>
                </a:path>
              </a:pathLst>
            </a:custGeom>
            <a:solidFill>
              <a:srgbClr val="B7B7B7"/>
            </a:solidFill>
            <a:ln w="0">
              <a:solidFill>
                <a:srgbClr val="B7B7B7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3" name="Freeform 512"/>
            <p:cNvSpPr>
              <a:spLocks/>
            </p:cNvSpPr>
            <p:nvPr/>
          </p:nvSpPr>
          <p:spPr bwMode="auto">
            <a:xfrm>
              <a:off x="824682" y="3945258"/>
              <a:ext cx="249496" cy="130377"/>
            </a:xfrm>
            <a:custGeom>
              <a:avLst/>
              <a:gdLst>
                <a:gd name="T0" fmla="*/ 52 w 105"/>
                <a:gd name="T1" fmla="*/ 63 h 63"/>
                <a:gd name="T2" fmla="*/ 73 w 105"/>
                <a:gd name="T3" fmla="*/ 62 h 63"/>
                <a:gd name="T4" fmla="*/ 89 w 105"/>
                <a:gd name="T5" fmla="*/ 56 h 63"/>
                <a:gd name="T6" fmla="*/ 101 w 105"/>
                <a:gd name="T7" fmla="*/ 47 h 63"/>
                <a:gd name="T8" fmla="*/ 105 w 105"/>
                <a:gd name="T9" fmla="*/ 36 h 63"/>
                <a:gd name="T10" fmla="*/ 101 w 105"/>
                <a:gd name="T11" fmla="*/ 24 h 63"/>
                <a:gd name="T12" fmla="*/ 89 w 105"/>
                <a:gd name="T13" fmla="*/ 12 h 63"/>
                <a:gd name="T14" fmla="*/ 73 w 105"/>
                <a:gd name="T15" fmla="*/ 3 h 63"/>
                <a:gd name="T16" fmla="*/ 52 w 105"/>
                <a:gd name="T17" fmla="*/ 0 h 63"/>
                <a:gd name="T18" fmla="*/ 32 w 105"/>
                <a:gd name="T19" fmla="*/ 3 h 63"/>
                <a:gd name="T20" fmla="*/ 14 w 105"/>
                <a:gd name="T21" fmla="*/ 12 h 63"/>
                <a:gd name="T22" fmla="*/ 4 w 105"/>
                <a:gd name="T23" fmla="*/ 24 h 63"/>
                <a:gd name="T24" fmla="*/ 0 w 105"/>
                <a:gd name="T25" fmla="*/ 36 h 63"/>
                <a:gd name="T26" fmla="*/ 4 w 105"/>
                <a:gd name="T27" fmla="*/ 47 h 63"/>
                <a:gd name="T28" fmla="*/ 14 w 105"/>
                <a:gd name="T29" fmla="*/ 56 h 63"/>
                <a:gd name="T30" fmla="*/ 32 w 105"/>
                <a:gd name="T31" fmla="*/ 62 h 63"/>
                <a:gd name="T32" fmla="*/ 52 w 105"/>
                <a:gd name="T33" fmla="*/ 63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63"/>
                <a:gd name="T53" fmla="*/ 105 w 105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63">
                  <a:moveTo>
                    <a:pt x="52" y="63"/>
                  </a:moveTo>
                  <a:lnTo>
                    <a:pt x="73" y="62"/>
                  </a:lnTo>
                  <a:lnTo>
                    <a:pt x="89" y="56"/>
                  </a:lnTo>
                  <a:lnTo>
                    <a:pt x="101" y="47"/>
                  </a:lnTo>
                  <a:lnTo>
                    <a:pt x="105" y="36"/>
                  </a:lnTo>
                  <a:lnTo>
                    <a:pt x="101" y="24"/>
                  </a:lnTo>
                  <a:lnTo>
                    <a:pt x="89" y="12"/>
                  </a:lnTo>
                  <a:lnTo>
                    <a:pt x="73" y="3"/>
                  </a:lnTo>
                  <a:lnTo>
                    <a:pt x="52" y="0"/>
                  </a:lnTo>
                  <a:lnTo>
                    <a:pt x="32" y="3"/>
                  </a:lnTo>
                  <a:lnTo>
                    <a:pt x="14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4" y="56"/>
                  </a:lnTo>
                  <a:lnTo>
                    <a:pt x="32" y="62"/>
                  </a:lnTo>
                  <a:lnTo>
                    <a:pt x="52" y="63"/>
                  </a:lnTo>
                  <a:close/>
                </a:path>
              </a:pathLst>
            </a:custGeom>
            <a:solidFill>
              <a:srgbClr val="CFCFCF"/>
            </a:solidFill>
            <a:ln w="0">
              <a:solidFill>
                <a:srgbClr val="CFCFC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4" name="Freeform 513"/>
            <p:cNvSpPr>
              <a:spLocks/>
            </p:cNvSpPr>
            <p:nvPr/>
          </p:nvSpPr>
          <p:spPr bwMode="auto">
            <a:xfrm>
              <a:off x="853195" y="3945258"/>
              <a:ext cx="190092" cy="103474"/>
            </a:xfrm>
            <a:custGeom>
              <a:avLst/>
              <a:gdLst>
                <a:gd name="T0" fmla="*/ 40 w 80"/>
                <a:gd name="T1" fmla="*/ 50 h 50"/>
                <a:gd name="T2" fmla="*/ 56 w 80"/>
                <a:gd name="T3" fmla="*/ 48 h 50"/>
                <a:gd name="T4" fmla="*/ 70 w 80"/>
                <a:gd name="T5" fmla="*/ 44 h 50"/>
                <a:gd name="T6" fmla="*/ 77 w 80"/>
                <a:gd name="T7" fmla="*/ 36 h 50"/>
                <a:gd name="T8" fmla="*/ 80 w 80"/>
                <a:gd name="T9" fmla="*/ 29 h 50"/>
                <a:gd name="T10" fmla="*/ 77 w 80"/>
                <a:gd name="T11" fmla="*/ 20 h 50"/>
                <a:gd name="T12" fmla="*/ 70 w 80"/>
                <a:gd name="T13" fmla="*/ 11 h 50"/>
                <a:gd name="T14" fmla="*/ 56 w 80"/>
                <a:gd name="T15" fmla="*/ 3 h 50"/>
                <a:gd name="T16" fmla="*/ 40 w 80"/>
                <a:gd name="T17" fmla="*/ 0 h 50"/>
                <a:gd name="T18" fmla="*/ 25 w 80"/>
                <a:gd name="T19" fmla="*/ 3 h 50"/>
                <a:gd name="T20" fmla="*/ 11 w 80"/>
                <a:gd name="T21" fmla="*/ 11 h 50"/>
                <a:gd name="T22" fmla="*/ 4 w 80"/>
                <a:gd name="T23" fmla="*/ 20 h 50"/>
                <a:gd name="T24" fmla="*/ 0 w 80"/>
                <a:gd name="T25" fmla="*/ 29 h 50"/>
                <a:gd name="T26" fmla="*/ 4 w 80"/>
                <a:gd name="T27" fmla="*/ 36 h 50"/>
                <a:gd name="T28" fmla="*/ 11 w 80"/>
                <a:gd name="T29" fmla="*/ 44 h 50"/>
                <a:gd name="T30" fmla="*/ 25 w 80"/>
                <a:gd name="T31" fmla="*/ 48 h 50"/>
                <a:gd name="T32" fmla="*/ 40 w 80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40" y="50"/>
                  </a:moveTo>
                  <a:lnTo>
                    <a:pt x="56" y="48"/>
                  </a:lnTo>
                  <a:lnTo>
                    <a:pt x="70" y="44"/>
                  </a:lnTo>
                  <a:lnTo>
                    <a:pt x="77" y="36"/>
                  </a:lnTo>
                  <a:lnTo>
                    <a:pt x="80" y="29"/>
                  </a:lnTo>
                  <a:lnTo>
                    <a:pt x="77" y="20"/>
                  </a:lnTo>
                  <a:lnTo>
                    <a:pt x="70" y="11"/>
                  </a:lnTo>
                  <a:lnTo>
                    <a:pt x="56" y="3"/>
                  </a:lnTo>
                  <a:lnTo>
                    <a:pt x="40" y="0"/>
                  </a:lnTo>
                  <a:lnTo>
                    <a:pt x="25" y="3"/>
                  </a:lnTo>
                  <a:lnTo>
                    <a:pt x="11" y="11"/>
                  </a:lnTo>
                  <a:lnTo>
                    <a:pt x="4" y="20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11" y="44"/>
                  </a:lnTo>
                  <a:lnTo>
                    <a:pt x="25" y="4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E7E7E7"/>
            </a:solidFill>
            <a:ln w="0">
              <a:solidFill>
                <a:srgbClr val="E7E7E7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5" name="Freeform 514"/>
            <p:cNvSpPr>
              <a:spLocks/>
            </p:cNvSpPr>
            <p:nvPr/>
          </p:nvSpPr>
          <p:spPr bwMode="auto">
            <a:xfrm>
              <a:off x="1257142" y="4402613"/>
              <a:ext cx="418202" cy="223503"/>
            </a:xfrm>
            <a:custGeom>
              <a:avLst/>
              <a:gdLst>
                <a:gd name="T0" fmla="*/ 88 w 176"/>
                <a:gd name="T1" fmla="*/ 108 h 108"/>
                <a:gd name="T2" fmla="*/ 116 w 176"/>
                <a:gd name="T3" fmla="*/ 105 h 108"/>
                <a:gd name="T4" fmla="*/ 140 w 176"/>
                <a:gd name="T5" fmla="*/ 99 h 108"/>
                <a:gd name="T6" fmla="*/ 159 w 176"/>
                <a:gd name="T7" fmla="*/ 89 h 108"/>
                <a:gd name="T8" fmla="*/ 171 w 176"/>
                <a:gd name="T9" fmla="*/ 77 h 108"/>
                <a:gd name="T10" fmla="*/ 176 w 176"/>
                <a:gd name="T11" fmla="*/ 62 h 108"/>
                <a:gd name="T12" fmla="*/ 171 w 176"/>
                <a:gd name="T13" fmla="*/ 45 h 108"/>
                <a:gd name="T14" fmla="*/ 159 w 176"/>
                <a:gd name="T15" fmla="*/ 29 h 108"/>
                <a:gd name="T16" fmla="*/ 140 w 176"/>
                <a:gd name="T17" fmla="*/ 15 h 108"/>
                <a:gd name="T18" fmla="*/ 116 w 176"/>
                <a:gd name="T19" fmla="*/ 5 h 108"/>
                <a:gd name="T20" fmla="*/ 88 w 176"/>
                <a:gd name="T21" fmla="*/ 0 h 108"/>
                <a:gd name="T22" fmla="*/ 59 w 176"/>
                <a:gd name="T23" fmla="*/ 5 h 108"/>
                <a:gd name="T24" fmla="*/ 35 w 176"/>
                <a:gd name="T25" fmla="*/ 15 h 108"/>
                <a:gd name="T26" fmla="*/ 16 w 176"/>
                <a:gd name="T27" fmla="*/ 29 h 108"/>
                <a:gd name="T28" fmla="*/ 4 w 176"/>
                <a:gd name="T29" fmla="*/ 45 h 108"/>
                <a:gd name="T30" fmla="*/ 0 w 176"/>
                <a:gd name="T31" fmla="*/ 62 h 108"/>
                <a:gd name="T32" fmla="*/ 4 w 176"/>
                <a:gd name="T33" fmla="*/ 77 h 108"/>
                <a:gd name="T34" fmla="*/ 16 w 176"/>
                <a:gd name="T35" fmla="*/ 89 h 108"/>
                <a:gd name="T36" fmla="*/ 35 w 176"/>
                <a:gd name="T37" fmla="*/ 99 h 108"/>
                <a:gd name="T38" fmla="*/ 59 w 176"/>
                <a:gd name="T39" fmla="*/ 105 h 108"/>
                <a:gd name="T40" fmla="*/ 88 w 176"/>
                <a:gd name="T41" fmla="*/ 108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"/>
                <a:gd name="T64" fmla="*/ 0 h 108"/>
                <a:gd name="T65" fmla="*/ 176 w 176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" h="108">
                  <a:moveTo>
                    <a:pt x="88" y="108"/>
                  </a:moveTo>
                  <a:lnTo>
                    <a:pt x="116" y="105"/>
                  </a:lnTo>
                  <a:lnTo>
                    <a:pt x="140" y="99"/>
                  </a:lnTo>
                  <a:lnTo>
                    <a:pt x="159" y="89"/>
                  </a:lnTo>
                  <a:lnTo>
                    <a:pt x="171" y="77"/>
                  </a:lnTo>
                  <a:lnTo>
                    <a:pt x="176" y="62"/>
                  </a:lnTo>
                  <a:lnTo>
                    <a:pt x="171" y="45"/>
                  </a:lnTo>
                  <a:lnTo>
                    <a:pt x="159" y="29"/>
                  </a:lnTo>
                  <a:lnTo>
                    <a:pt x="140" y="15"/>
                  </a:lnTo>
                  <a:lnTo>
                    <a:pt x="116" y="5"/>
                  </a:lnTo>
                  <a:lnTo>
                    <a:pt x="88" y="0"/>
                  </a:lnTo>
                  <a:lnTo>
                    <a:pt x="59" y="5"/>
                  </a:lnTo>
                  <a:lnTo>
                    <a:pt x="35" y="15"/>
                  </a:lnTo>
                  <a:lnTo>
                    <a:pt x="16" y="29"/>
                  </a:lnTo>
                  <a:lnTo>
                    <a:pt x="4" y="45"/>
                  </a:lnTo>
                  <a:lnTo>
                    <a:pt x="0" y="62"/>
                  </a:lnTo>
                  <a:lnTo>
                    <a:pt x="4" y="77"/>
                  </a:lnTo>
                  <a:lnTo>
                    <a:pt x="16" y="89"/>
                  </a:lnTo>
                  <a:lnTo>
                    <a:pt x="35" y="99"/>
                  </a:lnTo>
                  <a:lnTo>
                    <a:pt x="59" y="105"/>
                  </a:lnTo>
                  <a:lnTo>
                    <a:pt x="88" y="108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6" name="Freeform 515"/>
            <p:cNvSpPr>
              <a:spLocks/>
            </p:cNvSpPr>
            <p:nvPr/>
          </p:nvSpPr>
          <p:spPr bwMode="auto">
            <a:xfrm>
              <a:off x="1159719" y="4551616"/>
              <a:ext cx="515625" cy="411826"/>
            </a:xfrm>
            <a:custGeom>
              <a:avLst/>
              <a:gdLst>
                <a:gd name="T0" fmla="*/ 96 w 217"/>
                <a:gd name="T1" fmla="*/ 199 h 199"/>
                <a:gd name="T2" fmla="*/ 70 w 217"/>
                <a:gd name="T3" fmla="*/ 196 h 199"/>
                <a:gd name="T4" fmla="*/ 50 w 217"/>
                <a:gd name="T5" fmla="*/ 190 h 199"/>
                <a:gd name="T6" fmla="*/ 33 w 217"/>
                <a:gd name="T7" fmla="*/ 181 h 199"/>
                <a:gd name="T8" fmla="*/ 21 w 217"/>
                <a:gd name="T9" fmla="*/ 170 h 199"/>
                <a:gd name="T10" fmla="*/ 12 w 217"/>
                <a:gd name="T11" fmla="*/ 160 h 199"/>
                <a:gd name="T12" fmla="*/ 6 w 217"/>
                <a:gd name="T13" fmla="*/ 151 h 199"/>
                <a:gd name="T14" fmla="*/ 2 w 217"/>
                <a:gd name="T15" fmla="*/ 144 h 199"/>
                <a:gd name="T16" fmla="*/ 0 w 217"/>
                <a:gd name="T17" fmla="*/ 138 h 199"/>
                <a:gd name="T18" fmla="*/ 0 w 217"/>
                <a:gd name="T19" fmla="*/ 135 h 199"/>
                <a:gd name="T20" fmla="*/ 0 w 217"/>
                <a:gd name="T21" fmla="*/ 0 h 199"/>
                <a:gd name="T22" fmla="*/ 217 w 217"/>
                <a:gd name="T23" fmla="*/ 2 h 199"/>
                <a:gd name="T24" fmla="*/ 217 w 217"/>
                <a:gd name="T25" fmla="*/ 133 h 199"/>
                <a:gd name="T26" fmla="*/ 211 w 217"/>
                <a:gd name="T27" fmla="*/ 145 h 199"/>
                <a:gd name="T28" fmla="*/ 205 w 217"/>
                <a:gd name="T29" fmla="*/ 157 h 199"/>
                <a:gd name="T30" fmla="*/ 200 w 217"/>
                <a:gd name="T31" fmla="*/ 166 h 199"/>
                <a:gd name="T32" fmla="*/ 197 w 217"/>
                <a:gd name="T33" fmla="*/ 169 h 199"/>
                <a:gd name="T34" fmla="*/ 185 w 217"/>
                <a:gd name="T35" fmla="*/ 179 h 199"/>
                <a:gd name="T36" fmla="*/ 167 w 217"/>
                <a:gd name="T37" fmla="*/ 187 h 199"/>
                <a:gd name="T38" fmla="*/ 148 w 217"/>
                <a:gd name="T39" fmla="*/ 193 h 199"/>
                <a:gd name="T40" fmla="*/ 129 w 217"/>
                <a:gd name="T41" fmla="*/ 196 h 199"/>
                <a:gd name="T42" fmla="*/ 112 w 217"/>
                <a:gd name="T43" fmla="*/ 199 h 199"/>
                <a:gd name="T44" fmla="*/ 100 w 217"/>
                <a:gd name="T45" fmla="*/ 199 h 199"/>
                <a:gd name="T46" fmla="*/ 96 w 217"/>
                <a:gd name="T47" fmla="*/ 199 h 1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7"/>
                <a:gd name="T73" fmla="*/ 0 h 199"/>
                <a:gd name="T74" fmla="*/ 217 w 217"/>
                <a:gd name="T75" fmla="*/ 199 h 1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7" h="199">
                  <a:moveTo>
                    <a:pt x="96" y="199"/>
                  </a:moveTo>
                  <a:lnTo>
                    <a:pt x="70" y="196"/>
                  </a:lnTo>
                  <a:lnTo>
                    <a:pt x="50" y="190"/>
                  </a:lnTo>
                  <a:lnTo>
                    <a:pt x="33" y="181"/>
                  </a:lnTo>
                  <a:lnTo>
                    <a:pt x="21" y="170"/>
                  </a:lnTo>
                  <a:lnTo>
                    <a:pt x="12" y="160"/>
                  </a:lnTo>
                  <a:lnTo>
                    <a:pt x="6" y="151"/>
                  </a:lnTo>
                  <a:lnTo>
                    <a:pt x="2" y="144"/>
                  </a:lnTo>
                  <a:lnTo>
                    <a:pt x="0" y="138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17" y="2"/>
                  </a:lnTo>
                  <a:lnTo>
                    <a:pt x="217" y="133"/>
                  </a:lnTo>
                  <a:lnTo>
                    <a:pt x="211" y="145"/>
                  </a:lnTo>
                  <a:lnTo>
                    <a:pt x="205" y="157"/>
                  </a:lnTo>
                  <a:lnTo>
                    <a:pt x="200" y="166"/>
                  </a:lnTo>
                  <a:lnTo>
                    <a:pt x="197" y="169"/>
                  </a:lnTo>
                  <a:lnTo>
                    <a:pt x="185" y="179"/>
                  </a:lnTo>
                  <a:lnTo>
                    <a:pt x="167" y="187"/>
                  </a:lnTo>
                  <a:lnTo>
                    <a:pt x="148" y="193"/>
                  </a:lnTo>
                  <a:lnTo>
                    <a:pt x="129" y="196"/>
                  </a:lnTo>
                  <a:lnTo>
                    <a:pt x="112" y="199"/>
                  </a:lnTo>
                  <a:lnTo>
                    <a:pt x="100" y="199"/>
                  </a:lnTo>
                  <a:lnTo>
                    <a:pt x="96" y="19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7" name="Freeform 516"/>
            <p:cNvSpPr>
              <a:spLocks/>
            </p:cNvSpPr>
            <p:nvPr/>
          </p:nvSpPr>
          <p:spPr bwMode="auto">
            <a:xfrm>
              <a:off x="1159719" y="4551616"/>
              <a:ext cx="515625" cy="411826"/>
            </a:xfrm>
            <a:custGeom>
              <a:avLst/>
              <a:gdLst>
                <a:gd name="T0" fmla="*/ 96 w 217"/>
                <a:gd name="T1" fmla="*/ 199 h 199"/>
                <a:gd name="T2" fmla="*/ 70 w 217"/>
                <a:gd name="T3" fmla="*/ 196 h 199"/>
                <a:gd name="T4" fmla="*/ 50 w 217"/>
                <a:gd name="T5" fmla="*/ 190 h 199"/>
                <a:gd name="T6" fmla="*/ 33 w 217"/>
                <a:gd name="T7" fmla="*/ 181 h 199"/>
                <a:gd name="T8" fmla="*/ 21 w 217"/>
                <a:gd name="T9" fmla="*/ 170 h 199"/>
                <a:gd name="T10" fmla="*/ 12 w 217"/>
                <a:gd name="T11" fmla="*/ 160 h 199"/>
                <a:gd name="T12" fmla="*/ 6 w 217"/>
                <a:gd name="T13" fmla="*/ 151 h 199"/>
                <a:gd name="T14" fmla="*/ 2 w 217"/>
                <a:gd name="T15" fmla="*/ 144 h 199"/>
                <a:gd name="T16" fmla="*/ 0 w 217"/>
                <a:gd name="T17" fmla="*/ 138 h 199"/>
                <a:gd name="T18" fmla="*/ 0 w 217"/>
                <a:gd name="T19" fmla="*/ 135 h 199"/>
                <a:gd name="T20" fmla="*/ 0 w 217"/>
                <a:gd name="T21" fmla="*/ 0 h 199"/>
                <a:gd name="T22" fmla="*/ 217 w 217"/>
                <a:gd name="T23" fmla="*/ 2 h 199"/>
                <a:gd name="T24" fmla="*/ 217 w 217"/>
                <a:gd name="T25" fmla="*/ 133 h 199"/>
                <a:gd name="T26" fmla="*/ 211 w 217"/>
                <a:gd name="T27" fmla="*/ 145 h 199"/>
                <a:gd name="T28" fmla="*/ 205 w 217"/>
                <a:gd name="T29" fmla="*/ 157 h 199"/>
                <a:gd name="T30" fmla="*/ 200 w 217"/>
                <a:gd name="T31" fmla="*/ 166 h 199"/>
                <a:gd name="T32" fmla="*/ 197 w 217"/>
                <a:gd name="T33" fmla="*/ 169 h 199"/>
                <a:gd name="T34" fmla="*/ 185 w 217"/>
                <a:gd name="T35" fmla="*/ 179 h 199"/>
                <a:gd name="T36" fmla="*/ 167 w 217"/>
                <a:gd name="T37" fmla="*/ 187 h 199"/>
                <a:gd name="T38" fmla="*/ 148 w 217"/>
                <a:gd name="T39" fmla="*/ 193 h 199"/>
                <a:gd name="T40" fmla="*/ 129 w 217"/>
                <a:gd name="T41" fmla="*/ 196 h 199"/>
                <a:gd name="T42" fmla="*/ 112 w 217"/>
                <a:gd name="T43" fmla="*/ 199 h 199"/>
                <a:gd name="T44" fmla="*/ 100 w 217"/>
                <a:gd name="T45" fmla="*/ 199 h 199"/>
                <a:gd name="T46" fmla="*/ 96 w 217"/>
                <a:gd name="T47" fmla="*/ 199 h 1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7"/>
                <a:gd name="T73" fmla="*/ 0 h 199"/>
                <a:gd name="T74" fmla="*/ 217 w 217"/>
                <a:gd name="T75" fmla="*/ 199 h 1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7" h="199">
                  <a:moveTo>
                    <a:pt x="96" y="199"/>
                  </a:moveTo>
                  <a:lnTo>
                    <a:pt x="70" y="196"/>
                  </a:lnTo>
                  <a:lnTo>
                    <a:pt x="50" y="190"/>
                  </a:lnTo>
                  <a:lnTo>
                    <a:pt x="33" y="181"/>
                  </a:lnTo>
                  <a:lnTo>
                    <a:pt x="21" y="170"/>
                  </a:lnTo>
                  <a:lnTo>
                    <a:pt x="12" y="160"/>
                  </a:lnTo>
                  <a:lnTo>
                    <a:pt x="6" y="151"/>
                  </a:lnTo>
                  <a:lnTo>
                    <a:pt x="2" y="144"/>
                  </a:lnTo>
                  <a:lnTo>
                    <a:pt x="0" y="138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17" y="2"/>
                  </a:lnTo>
                  <a:lnTo>
                    <a:pt x="217" y="133"/>
                  </a:lnTo>
                  <a:lnTo>
                    <a:pt x="211" y="145"/>
                  </a:lnTo>
                  <a:lnTo>
                    <a:pt x="205" y="157"/>
                  </a:lnTo>
                  <a:lnTo>
                    <a:pt x="200" y="166"/>
                  </a:lnTo>
                  <a:lnTo>
                    <a:pt x="197" y="169"/>
                  </a:lnTo>
                  <a:lnTo>
                    <a:pt x="185" y="179"/>
                  </a:lnTo>
                  <a:lnTo>
                    <a:pt x="167" y="187"/>
                  </a:lnTo>
                  <a:lnTo>
                    <a:pt x="148" y="193"/>
                  </a:lnTo>
                  <a:lnTo>
                    <a:pt x="129" y="196"/>
                  </a:lnTo>
                  <a:lnTo>
                    <a:pt x="112" y="199"/>
                  </a:lnTo>
                  <a:lnTo>
                    <a:pt x="100" y="199"/>
                  </a:lnTo>
                  <a:lnTo>
                    <a:pt x="96" y="19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8" name="Freeform 517"/>
            <p:cNvSpPr>
              <a:spLocks/>
            </p:cNvSpPr>
            <p:nvPr/>
          </p:nvSpPr>
          <p:spPr bwMode="auto">
            <a:xfrm>
              <a:off x="1188233" y="4551616"/>
              <a:ext cx="465726" cy="411826"/>
            </a:xfrm>
            <a:custGeom>
              <a:avLst/>
              <a:gdLst>
                <a:gd name="T0" fmla="*/ 88 w 196"/>
                <a:gd name="T1" fmla="*/ 199 h 199"/>
                <a:gd name="T2" fmla="*/ 63 w 196"/>
                <a:gd name="T3" fmla="*/ 194 h 199"/>
                <a:gd name="T4" fmla="*/ 42 w 196"/>
                <a:gd name="T5" fmla="*/ 188 h 199"/>
                <a:gd name="T6" fmla="*/ 27 w 196"/>
                <a:gd name="T7" fmla="*/ 179 h 199"/>
                <a:gd name="T8" fmla="*/ 15 w 196"/>
                <a:gd name="T9" fmla="*/ 169 h 199"/>
                <a:gd name="T10" fmla="*/ 8 w 196"/>
                <a:gd name="T11" fmla="*/ 158 h 199"/>
                <a:gd name="T12" fmla="*/ 3 w 196"/>
                <a:gd name="T13" fmla="*/ 151 h 199"/>
                <a:gd name="T14" fmla="*/ 2 w 196"/>
                <a:gd name="T15" fmla="*/ 145 h 199"/>
                <a:gd name="T16" fmla="*/ 0 w 196"/>
                <a:gd name="T17" fmla="*/ 142 h 199"/>
                <a:gd name="T18" fmla="*/ 0 w 196"/>
                <a:gd name="T19" fmla="*/ 0 h 199"/>
                <a:gd name="T20" fmla="*/ 196 w 196"/>
                <a:gd name="T21" fmla="*/ 2 h 199"/>
                <a:gd name="T22" fmla="*/ 196 w 196"/>
                <a:gd name="T23" fmla="*/ 127 h 199"/>
                <a:gd name="T24" fmla="*/ 191 w 196"/>
                <a:gd name="T25" fmla="*/ 139 h 199"/>
                <a:gd name="T26" fmla="*/ 185 w 196"/>
                <a:gd name="T27" fmla="*/ 151 h 199"/>
                <a:gd name="T28" fmla="*/ 181 w 196"/>
                <a:gd name="T29" fmla="*/ 158 h 199"/>
                <a:gd name="T30" fmla="*/ 179 w 196"/>
                <a:gd name="T31" fmla="*/ 161 h 199"/>
                <a:gd name="T32" fmla="*/ 167 w 196"/>
                <a:gd name="T33" fmla="*/ 172 h 199"/>
                <a:gd name="T34" fmla="*/ 152 w 196"/>
                <a:gd name="T35" fmla="*/ 181 h 199"/>
                <a:gd name="T36" fmla="*/ 134 w 196"/>
                <a:gd name="T37" fmla="*/ 187 h 199"/>
                <a:gd name="T38" fmla="*/ 118 w 196"/>
                <a:gd name="T39" fmla="*/ 193 h 199"/>
                <a:gd name="T40" fmla="*/ 103 w 196"/>
                <a:gd name="T41" fmla="*/ 196 h 199"/>
                <a:gd name="T42" fmla="*/ 93 w 196"/>
                <a:gd name="T43" fmla="*/ 197 h 199"/>
                <a:gd name="T44" fmla="*/ 88 w 196"/>
                <a:gd name="T45" fmla="*/ 199 h 1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6"/>
                <a:gd name="T70" fmla="*/ 0 h 199"/>
                <a:gd name="T71" fmla="*/ 196 w 196"/>
                <a:gd name="T72" fmla="*/ 199 h 1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6" h="199">
                  <a:moveTo>
                    <a:pt x="88" y="199"/>
                  </a:moveTo>
                  <a:lnTo>
                    <a:pt x="63" y="194"/>
                  </a:lnTo>
                  <a:lnTo>
                    <a:pt x="42" y="188"/>
                  </a:lnTo>
                  <a:lnTo>
                    <a:pt x="27" y="179"/>
                  </a:lnTo>
                  <a:lnTo>
                    <a:pt x="15" y="169"/>
                  </a:lnTo>
                  <a:lnTo>
                    <a:pt x="8" y="158"/>
                  </a:lnTo>
                  <a:lnTo>
                    <a:pt x="3" y="151"/>
                  </a:lnTo>
                  <a:lnTo>
                    <a:pt x="2" y="145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196" y="2"/>
                  </a:lnTo>
                  <a:lnTo>
                    <a:pt x="196" y="127"/>
                  </a:lnTo>
                  <a:lnTo>
                    <a:pt x="191" y="139"/>
                  </a:lnTo>
                  <a:lnTo>
                    <a:pt x="185" y="151"/>
                  </a:lnTo>
                  <a:lnTo>
                    <a:pt x="181" y="158"/>
                  </a:lnTo>
                  <a:lnTo>
                    <a:pt x="179" y="161"/>
                  </a:lnTo>
                  <a:lnTo>
                    <a:pt x="167" y="172"/>
                  </a:lnTo>
                  <a:lnTo>
                    <a:pt x="152" y="181"/>
                  </a:lnTo>
                  <a:lnTo>
                    <a:pt x="134" y="187"/>
                  </a:lnTo>
                  <a:lnTo>
                    <a:pt x="118" y="193"/>
                  </a:lnTo>
                  <a:lnTo>
                    <a:pt x="103" y="196"/>
                  </a:lnTo>
                  <a:lnTo>
                    <a:pt x="93" y="197"/>
                  </a:lnTo>
                  <a:lnTo>
                    <a:pt x="88" y="199"/>
                  </a:lnTo>
                  <a:close/>
                </a:path>
              </a:pathLst>
            </a:custGeom>
            <a:solidFill>
              <a:srgbClr val="1C1C1C"/>
            </a:solidFill>
            <a:ln w="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9" name="Freeform 518"/>
            <p:cNvSpPr>
              <a:spLocks/>
            </p:cNvSpPr>
            <p:nvPr/>
          </p:nvSpPr>
          <p:spPr bwMode="auto">
            <a:xfrm>
              <a:off x="1216747" y="4551616"/>
              <a:ext cx="418202" cy="407687"/>
            </a:xfrm>
            <a:custGeom>
              <a:avLst/>
              <a:gdLst>
                <a:gd name="T0" fmla="*/ 81 w 176"/>
                <a:gd name="T1" fmla="*/ 197 h 197"/>
                <a:gd name="T2" fmla="*/ 58 w 176"/>
                <a:gd name="T3" fmla="*/ 194 h 197"/>
                <a:gd name="T4" fmla="*/ 39 w 176"/>
                <a:gd name="T5" fmla="*/ 188 h 197"/>
                <a:gd name="T6" fmla="*/ 26 w 176"/>
                <a:gd name="T7" fmla="*/ 181 h 197"/>
                <a:gd name="T8" fmla="*/ 15 w 176"/>
                <a:gd name="T9" fmla="*/ 172 h 197"/>
                <a:gd name="T10" fmla="*/ 8 w 176"/>
                <a:gd name="T11" fmla="*/ 163 h 197"/>
                <a:gd name="T12" fmla="*/ 3 w 176"/>
                <a:gd name="T13" fmla="*/ 156 h 197"/>
                <a:gd name="T14" fmla="*/ 2 w 176"/>
                <a:gd name="T15" fmla="*/ 151 h 197"/>
                <a:gd name="T16" fmla="*/ 0 w 176"/>
                <a:gd name="T17" fmla="*/ 150 h 197"/>
                <a:gd name="T18" fmla="*/ 0 w 176"/>
                <a:gd name="T19" fmla="*/ 0 h 197"/>
                <a:gd name="T20" fmla="*/ 176 w 176"/>
                <a:gd name="T21" fmla="*/ 2 h 197"/>
                <a:gd name="T22" fmla="*/ 176 w 176"/>
                <a:gd name="T23" fmla="*/ 123 h 197"/>
                <a:gd name="T24" fmla="*/ 170 w 176"/>
                <a:gd name="T25" fmla="*/ 133 h 197"/>
                <a:gd name="T26" fmla="*/ 166 w 176"/>
                <a:gd name="T27" fmla="*/ 144 h 197"/>
                <a:gd name="T28" fmla="*/ 163 w 176"/>
                <a:gd name="T29" fmla="*/ 151 h 197"/>
                <a:gd name="T30" fmla="*/ 160 w 176"/>
                <a:gd name="T31" fmla="*/ 156 h 197"/>
                <a:gd name="T32" fmla="*/ 151 w 176"/>
                <a:gd name="T33" fmla="*/ 164 h 197"/>
                <a:gd name="T34" fmla="*/ 137 w 176"/>
                <a:gd name="T35" fmla="*/ 173 h 197"/>
                <a:gd name="T36" fmla="*/ 121 w 176"/>
                <a:gd name="T37" fmla="*/ 181 h 197"/>
                <a:gd name="T38" fmla="*/ 106 w 176"/>
                <a:gd name="T39" fmla="*/ 188 h 197"/>
                <a:gd name="T40" fmla="*/ 94 w 176"/>
                <a:gd name="T41" fmla="*/ 193 h 197"/>
                <a:gd name="T42" fmla="*/ 84 w 176"/>
                <a:gd name="T43" fmla="*/ 196 h 197"/>
                <a:gd name="T44" fmla="*/ 81 w 176"/>
                <a:gd name="T45" fmla="*/ 197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"/>
                <a:gd name="T70" fmla="*/ 0 h 197"/>
                <a:gd name="T71" fmla="*/ 176 w 176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" h="197">
                  <a:moveTo>
                    <a:pt x="81" y="197"/>
                  </a:moveTo>
                  <a:lnTo>
                    <a:pt x="58" y="194"/>
                  </a:lnTo>
                  <a:lnTo>
                    <a:pt x="39" y="188"/>
                  </a:lnTo>
                  <a:lnTo>
                    <a:pt x="26" y="181"/>
                  </a:lnTo>
                  <a:lnTo>
                    <a:pt x="15" y="172"/>
                  </a:lnTo>
                  <a:lnTo>
                    <a:pt x="8" y="163"/>
                  </a:lnTo>
                  <a:lnTo>
                    <a:pt x="3" y="156"/>
                  </a:lnTo>
                  <a:lnTo>
                    <a:pt x="2" y="151"/>
                  </a:lnTo>
                  <a:lnTo>
                    <a:pt x="0" y="150"/>
                  </a:lnTo>
                  <a:lnTo>
                    <a:pt x="0" y="0"/>
                  </a:lnTo>
                  <a:lnTo>
                    <a:pt x="176" y="2"/>
                  </a:lnTo>
                  <a:lnTo>
                    <a:pt x="176" y="123"/>
                  </a:lnTo>
                  <a:lnTo>
                    <a:pt x="170" y="133"/>
                  </a:lnTo>
                  <a:lnTo>
                    <a:pt x="166" y="144"/>
                  </a:lnTo>
                  <a:lnTo>
                    <a:pt x="163" y="151"/>
                  </a:lnTo>
                  <a:lnTo>
                    <a:pt x="160" y="156"/>
                  </a:lnTo>
                  <a:lnTo>
                    <a:pt x="151" y="164"/>
                  </a:lnTo>
                  <a:lnTo>
                    <a:pt x="137" y="173"/>
                  </a:lnTo>
                  <a:lnTo>
                    <a:pt x="121" y="181"/>
                  </a:lnTo>
                  <a:lnTo>
                    <a:pt x="106" y="188"/>
                  </a:lnTo>
                  <a:lnTo>
                    <a:pt x="94" y="193"/>
                  </a:lnTo>
                  <a:lnTo>
                    <a:pt x="84" y="196"/>
                  </a:lnTo>
                  <a:lnTo>
                    <a:pt x="81" y="197"/>
                  </a:lnTo>
                  <a:close/>
                </a:path>
              </a:pathLst>
            </a:custGeom>
            <a:solidFill>
              <a:srgbClr val="393939"/>
            </a:solidFill>
            <a:ln w="0">
              <a:solidFill>
                <a:srgbClr val="39393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0" name="Freeform 519"/>
            <p:cNvSpPr>
              <a:spLocks/>
            </p:cNvSpPr>
            <p:nvPr/>
          </p:nvSpPr>
          <p:spPr bwMode="auto">
            <a:xfrm>
              <a:off x="1250013" y="4551616"/>
              <a:ext cx="363551" cy="407687"/>
            </a:xfrm>
            <a:custGeom>
              <a:avLst/>
              <a:gdLst>
                <a:gd name="T0" fmla="*/ 71 w 153"/>
                <a:gd name="T1" fmla="*/ 197 h 197"/>
                <a:gd name="T2" fmla="*/ 49 w 153"/>
                <a:gd name="T3" fmla="*/ 194 h 197"/>
                <a:gd name="T4" fmla="*/ 31 w 153"/>
                <a:gd name="T5" fmla="*/ 188 h 197"/>
                <a:gd name="T6" fmla="*/ 17 w 153"/>
                <a:gd name="T7" fmla="*/ 179 h 197"/>
                <a:gd name="T8" fmla="*/ 9 w 153"/>
                <a:gd name="T9" fmla="*/ 172 h 197"/>
                <a:gd name="T10" fmla="*/ 3 w 153"/>
                <a:gd name="T11" fmla="*/ 163 h 197"/>
                <a:gd name="T12" fmla="*/ 0 w 153"/>
                <a:gd name="T13" fmla="*/ 158 h 197"/>
                <a:gd name="T14" fmla="*/ 0 w 153"/>
                <a:gd name="T15" fmla="*/ 156 h 197"/>
                <a:gd name="T16" fmla="*/ 0 w 153"/>
                <a:gd name="T17" fmla="*/ 0 h 197"/>
                <a:gd name="T18" fmla="*/ 153 w 153"/>
                <a:gd name="T19" fmla="*/ 2 h 197"/>
                <a:gd name="T20" fmla="*/ 153 w 153"/>
                <a:gd name="T21" fmla="*/ 118 h 197"/>
                <a:gd name="T22" fmla="*/ 149 w 153"/>
                <a:gd name="T23" fmla="*/ 127 h 197"/>
                <a:gd name="T24" fmla="*/ 144 w 153"/>
                <a:gd name="T25" fmla="*/ 138 h 197"/>
                <a:gd name="T26" fmla="*/ 141 w 153"/>
                <a:gd name="T27" fmla="*/ 145 h 197"/>
                <a:gd name="T28" fmla="*/ 140 w 153"/>
                <a:gd name="T29" fmla="*/ 148 h 197"/>
                <a:gd name="T30" fmla="*/ 131 w 153"/>
                <a:gd name="T31" fmla="*/ 157 h 197"/>
                <a:gd name="T32" fmla="*/ 119 w 153"/>
                <a:gd name="T33" fmla="*/ 166 h 197"/>
                <a:gd name="T34" fmla="*/ 107 w 153"/>
                <a:gd name="T35" fmla="*/ 175 h 197"/>
                <a:gd name="T36" fmla="*/ 94 w 153"/>
                <a:gd name="T37" fmla="*/ 184 h 197"/>
                <a:gd name="T38" fmla="*/ 83 w 153"/>
                <a:gd name="T39" fmla="*/ 191 h 197"/>
                <a:gd name="T40" fmla="*/ 74 w 153"/>
                <a:gd name="T41" fmla="*/ 196 h 197"/>
                <a:gd name="T42" fmla="*/ 71 w 153"/>
                <a:gd name="T43" fmla="*/ 197 h 1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3"/>
                <a:gd name="T67" fmla="*/ 0 h 197"/>
                <a:gd name="T68" fmla="*/ 153 w 153"/>
                <a:gd name="T69" fmla="*/ 197 h 1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3" h="197">
                  <a:moveTo>
                    <a:pt x="71" y="197"/>
                  </a:moveTo>
                  <a:lnTo>
                    <a:pt x="49" y="194"/>
                  </a:lnTo>
                  <a:lnTo>
                    <a:pt x="31" y="188"/>
                  </a:lnTo>
                  <a:lnTo>
                    <a:pt x="17" y="179"/>
                  </a:lnTo>
                  <a:lnTo>
                    <a:pt x="9" y="172"/>
                  </a:lnTo>
                  <a:lnTo>
                    <a:pt x="3" y="163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153" y="2"/>
                  </a:lnTo>
                  <a:lnTo>
                    <a:pt x="153" y="118"/>
                  </a:lnTo>
                  <a:lnTo>
                    <a:pt x="149" y="127"/>
                  </a:lnTo>
                  <a:lnTo>
                    <a:pt x="144" y="138"/>
                  </a:lnTo>
                  <a:lnTo>
                    <a:pt x="141" y="145"/>
                  </a:lnTo>
                  <a:lnTo>
                    <a:pt x="140" y="148"/>
                  </a:lnTo>
                  <a:lnTo>
                    <a:pt x="131" y="157"/>
                  </a:lnTo>
                  <a:lnTo>
                    <a:pt x="119" y="166"/>
                  </a:lnTo>
                  <a:lnTo>
                    <a:pt x="107" y="175"/>
                  </a:lnTo>
                  <a:lnTo>
                    <a:pt x="94" y="184"/>
                  </a:lnTo>
                  <a:lnTo>
                    <a:pt x="83" y="191"/>
                  </a:lnTo>
                  <a:lnTo>
                    <a:pt x="74" y="196"/>
                  </a:lnTo>
                  <a:lnTo>
                    <a:pt x="71" y="197"/>
                  </a:lnTo>
                  <a:close/>
                </a:path>
              </a:pathLst>
            </a:custGeom>
            <a:solidFill>
              <a:srgbClr val="555555"/>
            </a:solidFill>
            <a:ln w="0">
              <a:solidFill>
                <a:srgbClr val="555555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1" name="Freeform 520"/>
            <p:cNvSpPr>
              <a:spLocks/>
            </p:cNvSpPr>
            <p:nvPr/>
          </p:nvSpPr>
          <p:spPr bwMode="auto">
            <a:xfrm>
              <a:off x="1278527" y="4551616"/>
              <a:ext cx="313652" cy="405618"/>
            </a:xfrm>
            <a:custGeom>
              <a:avLst/>
              <a:gdLst>
                <a:gd name="T0" fmla="*/ 64 w 132"/>
                <a:gd name="T1" fmla="*/ 196 h 196"/>
                <a:gd name="T2" fmla="*/ 44 w 132"/>
                <a:gd name="T3" fmla="*/ 194 h 196"/>
                <a:gd name="T4" fmla="*/ 28 w 132"/>
                <a:gd name="T5" fmla="*/ 190 h 196"/>
                <a:gd name="T6" fmla="*/ 16 w 132"/>
                <a:gd name="T7" fmla="*/ 182 h 196"/>
                <a:gd name="T8" fmla="*/ 8 w 132"/>
                <a:gd name="T9" fmla="*/ 175 h 196"/>
                <a:gd name="T10" fmla="*/ 3 w 132"/>
                <a:gd name="T11" fmla="*/ 169 h 196"/>
                <a:gd name="T12" fmla="*/ 1 w 132"/>
                <a:gd name="T13" fmla="*/ 164 h 196"/>
                <a:gd name="T14" fmla="*/ 0 w 132"/>
                <a:gd name="T15" fmla="*/ 163 h 196"/>
                <a:gd name="T16" fmla="*/ 0 w 132"/>
                <a:gd name="T17" fmla="*/ 0 h 196"/>
                <a:gd name="T18" fmla="*/ 132 w 132"/>
                <a:gd name="T19" fmla="*/ 2 h 196"/>
                <a:gd name="T20" fmla="*/ 132 w 132"/>
                <a:gd name="T21" fmla="*/ 112 h 196"/>
                <a:gd name="T22" fmla="*/ 129 w 132"/>
                <a:gd name="T23" fmla="*/ 121 h 196"/>
                <a:gd name="T24" fmla="*/ 125 w 132"/>
                <a:gd name="T25" fmla="*/ 130 h 196"/>
                <a:gd name="T26" fmla="*/ 122 w 132"/>
                <a:gd name="T27" fmla="*/ 138 h 196"/>
                <a:gd name="T28" fmla="*/ 122 w 132"/>
                <a:gd name="T29" fmla="*/ 141 h 196"/>
                <a:gd name="T30" fmla="*/ 114 w 132"/>
                <a:gd name="T31" fmla="*/ 150 h 196"/>
                <a:gd name="T32" fmla="*/ 104 w 132"/>
                <a:gd name="T33" fmla="*/ 158 h 196"/>
                <a:gd name="T34" fmla="*/ 94 w 132"/>
                <a:gd name="T35" fmla="*/ 169 h 196"/>
                <a:gd name="T36" fmla="*/ 83 w 132"/>
                <a:gd name="T37" fmla="*/ 179 h 196"/>
                <a:gd name="T38" fmla="*/ 74 w 132"/>
                <a:gd name="T39" fmla="*/ 188 h 196"/>
                <a:gd name="T40" fmla="*/ 67 w 132"/>
                <a:gd name="T41" fmla="*/ 194 h 196"/>
                <a:gd name="T42" fmla="*/ 64 w 132"/>
                <a:gd name="T43" fmla="*/ 196 h 1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2"/>
                <a:gd name="T67" fmla="*/ 0 h 196"/>
                <a:gd name="T68" fmla="*/ 132 w 132"/>
                <a:gd name="T69" fmla="*/ 196 h 1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2" h="196">
                  <a:moveTo>
                    <a:pt x="64" y="196"/>
                  </a:moveTo>
                  <a:lnTo>
                    <a:pt x="44" y="194"/>
                  </a:lnTo>
                  <a:lnTo>
                    <a:pt x="28" y="190"/>
                  </a:lnTo>
                  <a:lnTo>
                    <a:pt x="16" y="182"/>
                  </a:lnTo>
                  <a:lnTo>
                    <a:pt x="8" y="175"/>
                  </a:lnTo>
                  <a:lnTo>
                    <a:pt x="3" y="169"/>
                  </a:lnTo>
                  <a:lnTo>
                    <a:pt x="1" y="164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132" y="2"/>
                  </a:lnTo>
                  <a:lnTo>
                    <a:pt x="132" y="112"/>
                  </a:lnTo>
                  <a:lnTo>
                    <a:pt x="129" y="121"/>
                  </a:lnTo>
                  <a:lnTo>
                    <a:pt x="125" y="130"/>
                  </a:lnTo>
                  <a:lnTo>
                    <a:pt x="122" y="138"/>
                  </a:lnTo>
                  <a:lnTo>
                    <a:pt x="122" y="141"/>
                  </a:lnTo>
                  <a:lnTo>
                    <a:pt x="114" y="150"/>
                  </a:lnTo>
                  <a:lnTo>
                    <a:pt x="104" y="158"/>
                  </a:lnTo>
                  <a:lnTo>
                    <a:pt x="94" y="169"/>
                  </a:lnTo>
                  <a:lnTo>
                    <a:pt x="83" y="179"/>
                  </a:lnTo>
                  <a:lnTo>
                    <a:pt x="74" y="188"/>
                  </a:lnTo>
                  <a:lnTo>
                    <a:pt x="67" y="194"/>
                  </a:lnTo>
                  <a:lnTo>
                    <a:pt x="64" y="196"/>
                  </a:lnTo>
                  <a:close/>
                </a:path>
              </a:pathLst>
            </a:custGeom>
            <a:solidFill>
              <a:srgbClr val="717171"/>
            </a:solidFill>
            <a:ln w="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2" name="Freeform 521"/>
            <p:cNvSpPr>
              <a:spLocks/>
            </p:cNvSpPr>
            <p:nvPr/>
          </p:nvSpPr>
          <p:spPr bwMode="auto">
            <a:xfrm>
              <a:off x="1304664" y="4555754"/>
              <a:ext cx="266129" cy="401478"/>
            </a:xfrm>
            <a:custGeom>
              <a:avLst/>
              <a:gdLst>
                <a:gd name="T0" fmla="*/ 59 w 112"/>
                <a:gd name="T1" fmla="*/ 194 h 194"/>
                <a:gd name="T2" fmla="*/ 38 w 112"/>
                <a:gd name="T3" fmla="*/ 192 h 194"/>
                <a:gd name="T4" fmla="*/ 23 w 112"/>
                <a:gd name="T5" fmla="*/ 186 h 194"/>
                <a:gd name="T6" fmla="*/ 12 w 112"/>
                <a:gd name="T7" fmla="*/ 180 h 194"/>
                <a:gd name="T8" fmla="*/ 6 w 112"/>
                <a:gd name="T9" fmla="*/ 174 h 194"/>
                <a:gd name="T10" fmla="*/ 2 w 112"/>
                <a:gd name="T11" fmla="*/ 168 h 194"/>
                <a:gd name="T12" fmla="*/ 0 w 112"/>
                <a:gd name="T13" fmla="*/ 167 h 194"/>
                <a:gd name="T14" fmla="*/ 0 w 112"/>
                <a:gd name="T15" fmla="*/ 0 h 194"/>
                <a:gd name="T16" fmla="*/ 112 w 112"/>
                <a:gd name="T17" fmla="*/ 0 h 194"/>
                <a:gd name="T18" fmla="*/ 112 w 112"/>
                <a:gd name="T19" fmla="*/ 106 h 194"/>
                <a:gd name="T20" fmla="*/ 109 w 112"/>
                <a:gd name="T21" fmla="*/ 113 h 194"/>
                <a:gd name="T22" fmla="*/ 106 w 112"/>
                <a:gd name="T23" fmla="*/ 122 h 194"/>
                <a:gd name="T24" fmla="*/ 105 w 112"/>
                <a:gd name="T25" fmla="*/ 130 h 194"/>
                <a:gd name="T26" fmla="*/ 103 w 112"/>
                <a:gd name="T27" fmla="*/ 133 h 194"/>
                <a:gd name="T28" fmla="*/ 97 w 112"/>
                <a:gd name="T29" fmla="*/ 140 h 194"/>
                <a:gd name="T30" fmla="*/ 90 w 112"/>
                <a:gd name="T31" fmla="*/ 151 h 194"/>
                <a:gd name="T32" fmla="*/ 81 w 112"/>
                <a:gd name="T33" fmla="*/ 162 h 194"/>
                <a:gd name="T34" fmla="*/ 72 w 112"/>
                <a:gd name="T35" fmla="*/ 173 h 194"/>
                <a:gd name="T36" fmla="*/ 66 w 112"/>
                <a:gd name="T37" fmla="*/ 183 h 194"/>
                <a:gd name="T38" fmla="*/ 60 w 112"/>
                <a:gd name="T39" fmla="*/ 191 h 194"/>
                <a:gd name="T40" fmla="*/ 59 w 112"/>
                <a:gd name="T41" fmla="*/ 194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94"/>
                <a:gd name="T65" fmla="*/ 112 w 112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94">
                  <a:moveTo>
                    <a:pt x="59" y="194"/>
                  </a:moveTo>
                  <a:lnTo>
                    <a:pt x="38" y="192"/>
                  </a:lnTo>
                  <a:lnTo>
                    <a:pt x="23" y="186"/>
                  </a:lnTo>
                  <a:lnTo>
                    <a:pt x="12" y="180"/>
                  </a:lnTo>
                  <a:lnTo>
                    <a:pt x="6" y="174"/>
                  </a:lnTo>
                  <a:lnTo>
                    <a:pt x="2" y="168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106"/>
                  </a:lnTo>
                  <a:lnTo>
                    <a:pt x="109" y="113"/>
                  </a:lnTo>
                  <a:lnTo>
                    <a:pt x="106" y="122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97" y="140"/>
                  </a:lnTo>
                  <a:lnTo>
                    <a:pt x="90" y="151"/>
                  </a:lnTo>
                  <a:lnTo>
                    <a:pt x="81" y="162"/>
                  </a:lnTo>
                  <a:lnTo>
                    <a:pt x="72" y="173"/>
                  </a:lnTo>
                  <a:lnTo>
                    <a:pt x="66" y="183"/>
                  </a:lnTo>
                  <a:lnTo>
                    <a:pt x="60" y="191"/>
                  </a:lnTo>
                  <a:lnTo>
                    <a:pt x="59" y="194"/>
                  </a:lnTo>
                  <a:close/>
                </a:path>
              </a:pathLst>
            </a:custGeom>
            <a:solidFill>
              <a:srgbClr val="8E8E8E"/>
            </a:solidFill>
            <a:ln w="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3" name="Freeform 522"/>
            <p:cNvSpPr>
              <a:spLocks/>
            </p:cNvSpPr>
            <p:nvPr/>
          </p:nvSpPr>
          <p:spPr bwMode="auto">
            <a:xfrm>
              <a:off x="1337930" y="4555754"/>
              <a:ext cx="211477" cy="397340"/>
            </a:xfrm>
            <a:custGeom>
              <a:avLst/>
              <a:gdLst>
                <a:gd name="T0" fmla="*/ 49 w 89"/>
                <a:gd name="T1" fmla="*/ 192 h 192"/>
                <a:gd name="T2" fmla="*/ 30 w 89"/>
                <a:gd name="T3" fmla="*/ 191 h 192"/>
                <a:gd name="T4" fmla="*/ 15 w 89"/>
                <a:gd name="T5" fmla="*/ 186 h 192"/>
                <a:gd name="T6" fmla="*/ 6 w 89"/>
                <a:gd name="T7" fmla="*/ 180 h 192"/>
                <a:gd name="T8" fmla="*/ 1 w 89"/>
                <a:gd name="T9" fmla="*/ 176 h 192"/>
                <a:gd name="T10" fmla="*/ 0 w 89"/>
                <a:gd name="T11" fmla="*/ 174 h 192"/>
                <a:gd name="T12" fmla="*/ 0 w 89"/>
                <a:gd name="T13" fmla="*/ 0 h 192"/>
                <a:gd name="T14" fmla="*/ 89 w 89"/>
                <a:gd name="T15" fmla="*/ 0 h 192"/>
                <a:gd name="T16" fmla="*/ 89 w 89"/>
                <a:gd name="T17" fmla="*/ 100 h 192"/>
                <a:gd name="T18" fmla="*/ 88 w 89"/>
                <a:gd name="T19" fmla="*/ 107 h 192"/>
                <a:gd name="T20" fmla="*/ 85 w 89"/>
                <a:gd name="T21" fmla="*/ 115 h 192"/>
                <a:gd name="T22" fmla="*/ 83 w 89"/>
                <a:gd name="T23" fmla="*/ 122 h 192"/>
                <a:gd name="T24" fmla="*/ 83 w 89"/>
                <a:gd name="T25" fmla="*/ 125 h 192"/>
                <a:gd name="T26" fmla="*/ 79 w 89"/>
                <a:gd name="T27" fmla="*/ 133 h 192"/>
                <a:gd name="T28" fmla="*/ 73 w 89"/>
                <a:gd name="T29" fmla="*/ 143 h 192"/>
                <a:gd name="T30" fmla="*/ 67 w 89"/>
                <a:gd name="T31" fmla="*/ 156 h 192"/>
                <a:gd name="T32" fmla="*/ 60 w 89"/>
                <a:gd name="T33" fmla="*/ 170 h 192"/>
                <a:gd name="T34" fmla="*/ 54 w 89"/>
                <a:gd name="T35" fmla="*/ 182 h 192"/>
                <a:gd name="T36" fmla="*/ 51 w 89"/>
                <a:gd name="T37" fmla="*/ 189 h 192"/>
                <a:gd name="T38" fmla="*/ 49 w 89"/>
                <a:gd name="T39" fmla="*/ 192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192"/>
                <a:gd name="T62" fmla="*/ 89 w 89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192">
                  <a:moveTo>
                    <a:pt x="49" y="192"/>
                  </a:moveTo>
                  <a:lnTo>
                    <a:pt x="30" y="191"/>
                  </a:lnTo>
                  <a:lnTo>
                    <a:pt x="15" y="186"/>
                  </a:lnTo>
                  <a:lnTo>
                    <a:pt x="6" y="180"/>
                  </a:lnTo>
                  <a:lnTo>
                    <a:pt x="1" y="176"/>
                  </a:lnTo>
                  <a:lnTo>
                    <a:pt x="0" y="174"/>
                  </a:lnTo>
                  <a:lnTo>
                    <a:pt x="0" y="0"/>
                  </a:lnTo>
                  <a:lnTo>
                    <a:pt x="89" y="0"/>
                  </a:lnTo>
                  <a:lnTo>
                    <a:pt x="89" y="100"/>
                  </a:lnTo>
                  <a:lnTo>
                    <a:pt x="88" y="107"/>
                  </a:lnTo>
                  <a:lnTo>
                    <a:pt x="85" y="115"/>
                  </a:lnTo>
                  <a:lnTo>
                    <a:pt x="83" y="122"/>
                  </a:lnTo>
                  <a:lnTo>
                    <a:pt x="83" y="125"/>
                  </a:lnTo>
                  <a:lnTo>
                    <a:pt x="79" y="133"/>
                  </a:lnTo>
                  <a:lnTo>
                    <a:pt x="73" y="143"/>
                  </a:lnTo>
                  <a:lnTo>
                    <a:pt x="67" y="156"/>
                  </a:lnTo>
                  <a:lnTo>
                    <a:pt x="60" y="170"/>
                  </a:lnTo>
                  <a:lnTo>
                    <a:pt x="54" y="182"/>
                  </a:lnTo>
                  <a:lnTo>
                    <a:pt x="51" y="189"/>
                  </a:lnTo>
                  <a:lnTo>
                    <a:pt x="49" y="192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" name="Freeform 523"/>
            <p:cNvSpPr>
              <a:spLocks/>
            </p:cNvSpPr>
            <p:nvPr/>
          </p:nvSpPr>
          <p:spPr bwMode="auto">
            <a:xfrm>
              <a:off x="1366444" y="4555754"/>
              <a:ext cx="161578" cy="397340"/>
            </a:xfrm>
            <a:custGeom>
              <a:avLst/>
              <a:gdLst>
                <a:gd name="T0" fmla="*/ 42 w 68"/>
                <a:gd name="T1" fmla="*/ 192 h 192"/>
                <a:gd name="T2" fmla="*/ 25 w 68"/>
                <a:gd name="T3" fmla="*/ 192 h 192"/>
                <a:gd name="T4" fmla="*/ 13 w 68"/>
                <a:gd name="T5" fmla="*/ 189 h 192"/>
                <a:gd name="T6" fmla="*/ 6 w 68"/>
                <a:gd name="T7" fmla="*/ 185 h 192"/>
                <a:gd name="T8" fmla="*/ 1 w 68"/>
                <a:gd name="T9" fmla="*/ 182 h 192"/>
                <a:gd name="T10" fmla="*/ 0 w 68"/>
                <a:gd name="T11" fmla="*/ 180 h 192"/>
                <a:gd name="T12" fmla="*/ 0 w 68"/>
                <a:gd name="T13" fmla="*/ 0 h 192"/>
                <a:gd name="T14" fmla="*/ 68 w 68"/>
                <a:gd name="T15" fmla="*/ 0 h 192"/>
                <a:gd name="T16" fmla="*/ 68 w 68"/>
                <a:gd name="T17" fmla="*/ 95 h 192"/>
                <a:gd name="T18" fmla="*/ 68 w 68"/>
                <a:gd name="T19" fmla="*/ 98 h 192"/>
                <a:gd name="T20" fmla="*/ 67 w 68"/>
                <a:gd name="T21" fmla="*/ 101 h 192"/>
                <a:gd name="T22" fmla="*/ 67 w 68"/>
                <a:gd name="T23" fmla="*/ 106 h 192"/>
                <a:gd name="T24" fmla="*/ 65 w 68"/>
                <a:gd name="T25" fmla="*/ 110 h 192"/>
                <a:gd name="T26" fmla="*/ 65 w 68"/>
                <a:gd name="T27" fmla="*/ 115 h 192"/>
                <a:gd name="T28" fmla="*/ 64 w 68"/>
                <a:gd name="T29" fmla="*/ 118 h 192"/>
                <a:gd name="T30" fmla="*/ 64 w 68"/>
                <a:gd name="T31" fmla="*/ 118 h 192"/>
                <a:gd name="T32" fmla="*/ 61 w 68"/>
                <a:gd name="T33" fmla="*/ 125 h 192"/>
                <a:gd name="T34" fmla="*/ 58 w 68"/>
                <a:gd name="T35" fmla="*/ 136 h 192"/>
                <a:gd name="T36" fmla="*/ 54 w 68"/>
                <a:gd name="T37" fmla="*/ 151 h 192"/>
                <a:gd name="T38" fmla="*/ 49 w 68"/>
                <a:gd name="T39" fmla="*/ 165 h 192"/>
                <a:gd name="T40" fmla="*/ 45 w 68"/>
                <a:gd name="T41" fmla="*/ 179 h 192"/>
                <a:gd name="T42" fmla="*/ 43 w 68"/>
                <a:gd name="T43" fmla="*/ 188 h 192"/>
                <a:gd name="T44" fmla="*/ 42 w 68"/>
                <a:gd name="T45" fmla="*/ 19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"/>
                <a:gd name="T70" fmla="*/ 0 h 192"/>
                <a:gd name="T71" fmla="*/ 68 w 68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" h="192">
                  <a:moveTo>
                    <a:pt x="42" y="192"/>
                  </a:moveTo>
                  <a:lnTo>
                    <a:pt x="25" y="192"/>
                  </a:lnTo>
                  <a:lnTo>
                    <a:pt x="13" y="189"/>
                  </a:lnTo>
                  <a:lnTo>
                    <a:pt x="6" y="185"/>
                  </a:lnTo>
                  <a:lnTo>
                    <a:pt x="1" y="182"/>
                  </a:lnTo>
                  <a:lnTo>
                    <a:pt x="0" y="180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95"/>
                  </a:lnTo>
                  <a:lnTo>
                    <a:pt x="68" y="98"/>
                  </a:lnTo>
                  <a:lnTo>
                    <a:pt x="67" y="101"/>
                  </a:lnTo>
                  <a:lnTo>
                    <a:pt x="67" y="106"/>
                  </a:lnTo>
                  <a:lnTo>
                    <a:pt x="65" y="110"/>
                  </a:lnTo>
                  <a:lnTo>
                    <a:pt x="65" y="115"/>
                  </a:lnTo>
                  <a:lnTo>
                    <a:pt x="64" y="118"/>
                  </a:lnTo>
                  <a:lnTo>
                    <a:pt x="61" y="125"/>
                  </a:lnTo>
                  <a:lnTo>
                    <a:pt x="58" y="136"/>
                  </a:lnTo>
                  <a:lnTo>
                    <a:pt x="54" y="151"/>
                  </a:lnTo>
                  <a:lnTo>
                    <a:pt x="49" y="165"/>
                  </a:lnTo>
                  <a:lnTo>
                    <a:pt x="45" y="179"/>
                  </a:lnTo>
                  <a:lnTo>
                    <a:pt x="43" y="188"/>
                  </a:lnTo>
                  <a:lnTo>
                    <a:pt x="42" y="192"/>
                  </a:lnTo>
                  <a:close/>
                </a:path>
              </a:pathLst>
            </a:custGeom>
            <a:solidFill>
              <a:srgbClr val="C6C6C6"/>
            </a:solidFill>
            <a:ln w="0">
              <a:solidFill>
                <a:srgbClr val="C6C6C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5" name="Freeform 524"/>
            <p:cNvSpPr>
              <a:spLocks/>
            </p:cNvSpPr>
            <p:nvPr/>
          </p:nvSpPr>
          <p:spPr bwMode="auto">
            <a:xfrm>
              <a:off x="1394958" y="4555754"/>
              <a:ext cx="111679" cy="397340"/>
            </a:xfrm>
            <a:custGeom>
              <a:avLst/>
              <a:gdLst>
                <a:gd name="T0" fmla="*/ 34 w 47"/>
                <a:gd name="T1" fmla="*/ 191 h 192"/>
                <a:gd name="T2" fmla="*/ 19 w 47"/>
                <a:gd name="T3" fmla="*/ 192 h 192"/>
                <a:gd name="T4" fmla="*/ 9 w 47"/>
                <a:gd name="T5" fmla="*/ 191 h 192"/>
                <a:gd name="T6" fmla="*/ 3 w 47"/>
                <a:gd name="T7" fmla="*/ 188 h 192"/>
                <a:gd name="T8" fmla="*/ 0 w 47"/>
                <a:gd name="T9" fmla="*/ 188 h 192"/>
                <a:gd name="T10" fmla="*/ 0 w 47"/>
                <a:gd name="T11" fmla="*/ 0 h 192"/>
                <a:gd name="T12" fmla="*/ 47 w 47"/>
                <a:gd name="T13" fmla="*/ 0 h 192"/>
                <a:gd name="T14" fmla="*/ 47 w 47"/>
                <a:gd name="T15" fmla="*/ 91 h 192"/>
                <a:gd name="T16" fmla="*/ 47 w 47"/>
                <a:gd name="T17" fmla="*/ 92 h 192"/>
                <a:gd name="T18" fmla="*/ 47 w 47"/>
                <a:gd name="T19" fmla="*/ 95 h 192"/>
                <a:gd name="T20" fmla="*/ 47 w 47"/>
                <a:gd name="T21" fmla="*/ 100 h 192"/>
                <a:gd name="T22" fmla="*/ 46 w 47"/>
                <a:gd name="T23" fmla="*/ 104 h 192"/>
                <a:gd name="T24" fmla="*/ 46 w 47"/>
                <a:gd name="T25" fmla="*/ 107 h 192"/>
                <a:gd name="T26" fmla="*/ 46 w 47"/>
                <a:gd name="T27" fmla="*/ 110 h 192"/>
                <a:gd name="T28" fmla="*/ 46 w 47"/>
                <a:gd name="T29" fmla="*/ 112 h 192"/>
                <a:gd name="T30" fmla="*/ 45 w 47"/>
                <a:gd name="T31" fmla="*/ 118 h 192"/>
                <a:gd name="T32" fmla="*/ 43 w 47"/>
                <a:gd name="T33" fmla="*/ 128 h 192"/>
                <a:gd name="T34" fmla="*/ 40 w 47"/>
                <a:gd name="T35" fmla="*/ 145 h 192"/>
                <a:gd name="T36" fmla="*/ 39 w 47"/>
                <a:gd name="T37" fmla="*/ 161 h 192"/>
                <a:gd name="T38" fmla="*/ 36 w 47"/>
                <a:gd name="T39" fmla="*/ 176 h 192"/>
                <a:gd name="T40" fmla="*/ 36 w 47"/>
                <a:gd name="T41" fmla="*/ 188 h 192"/>
                <a:gd name="T42" fmla="*/ 34 w 47"/>
                <a:gd name="T43" fmla="*/ 191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192"/>
                <a:gd name="T68" fmla="*/ 47 w 47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192">
                  <a:moveTo>
                    <a:pt x="34" y="191"/>
                  </a:moveTo>
                  <a:lnTo>
                    <a:pt x="19" y="192"/>
                  </a:lnTo>
                  <a:lnTo>
                    <a:pt x="9" y="191"/>
                  </a:lnTo>
                  <a:lnTo>
                    <a:pt x="3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91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100"/>
                  </a:lnTo>
                  <a:lnTo>
                    <a:pt x="46" y="104"/>
                  </a:lnTo>
                  <a:lnTo>
                    <a:pt x="46" y="107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5" y="118"/>
                  </a:lnTo>
                  <a:lnTo>
                    <a:pt x="43" y="128"/>
                  </a:lnTo>
                  <a:lnTo>
                    <a:pt x="40" y="145"/>
                  </a:lnTo>
                  <a:lnTo>
                    <a:pt x="39" y="161"/>
                  </a:lnTo>
                  <a:lnTo>
                    <a:pt x="36" y="176"/>
                  </a:lnTo>
                  <a:lnTo>
                    <a:pt x="36" y="188"/>
                  </a:lnTo>
                  <a:lnTo>
                    <a:pt x="34" y="191"/>
                  </a:lnTo>
                  <a:close/>
                </a:path>
              </a:pathLst>
            </a:custGeom>
            <a:solidFill>
              <a:srgbClr val="E3E3E3"/>
            </a:solidFill>
            <a:ln w="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6" name="Freeform 525"/>
            <p:cNvSpPr>
              <a:spLocks/>
            </p:cNvSpPr>
            <p:nvPr/>
          </p:nvSpPr>
          <p:spPr bwMode="auto">
            <a:xfrm>
              <a:off x="1425848" y="4555754"/>
              <a:ext cx="61780" cy="401478"/>
            </a:xfrm>
            <a:custGeom>
              <a:avLst/>
              <a:gdLst>
                <a:gd name="T0" fmla="*/ 26 w 26"/>
                <a:gd name="T1" fmla="*/ 0 h 194"/>
                <a:gd name="T2" fmla="*/ 26 w 26"/>
                <a:gd name="T3" fmla="*/ 191 h 194"/>
                <a:gd name="T4" fmla="*/ 12 w 26"/>
                <a:gd name="T5" fmla="*/ 194 h 194"/>
                <a:gd name="T6" fmla="*/ 3 w 26"/>
                <a:gd name="T7" fmla="*/ 194 h 194"/>
                <a:gd name="T8" fmla="*/ 0 w 26"/>
                <a:gd name="T9" fmla="*/ 194 h 194"/>
                <a:gd name="T10" fmla="*/ 0 w 26"/>
                <a:gd name="T11" fmla="*/ 0 h 194"/>
                <a:gd name="T12" fmla="*/ 26 w 26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94"/>
                <a:gd name="T23" fmla="*/ 26 w 26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94">
                  <a:moveTo>
                    <a:pt x="26" y="0"/>
                  </a:moveTo>
                  <a:lnTo>
                    <a:pt x="26" y="191"/>
                  </a:lnTo>
                  <a:lnTo>
                    <a:pt x="12" y="194"/>
                  </a:lnTo>
                  <a:lnTo>
                    <a:pt x="3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7" name="Freeform 526"/>
            <p:cNvSpPr>
              <a:spLocks noEditPoints="1"/>
            </p:cNvSpPr>
            <p:nvPr/>
          </p:nvSpPr>
          <p:spPr bwMode="auto">
            <a:xfrm>
              <a:off x="1207243" y="4694409"/>
              <a:ext cx="133064" cy="138655"/>
            </a:xfrm>
            <a:custGeom>
              <a:avLst/>
              <a:gdLst>
                <a:gd name="T0" fmla="*/ 28 w 56"/>
                <a:gd name="T1" fmla="*/ 12 h 67"/>
                <a:gd name="T2" fmla="*/ 33 w 56"/>
                <a:gd name="T3" fmla="*/ 12 h 67"/>
                <a:gd name="T4" fmla="*/ 37 w 56"/>
                <a:gd name="T5" fmla="*/ 12 h 67"/>
                <a:gd name="T6" fmla="*/ 38 w 56"/>
                <a:gd name="T7" fmla="*/ 13 h 67"/>
                <a:gd name="T8" fmla="*/ 40 w 56"/>
                <a:gd name="T9" fmla="*/ 16 h 67"/>
                <a:gd name="T10" fmla="*/ 40 w 56"/>
                <a:gd name="T11" fmla="*/ 19 h 67"/>
                <a:gd name="T12" fmla="*/ 40 w 56"/>
                <a:gd name="T13" fmla="*/ 22 h 67"/>
                <a:gd name="T14" fmla="*/ 37 w 56"/>
                <a:gd name="T15" fmla="*/ 25 h 67"/>
                <a:gd name="T16" fmla="*/ 34 w 56"/>
                <a:gd name="T17" fmla="*/ 27 h 67"/>
                <a:gd name="T18" fmla="*/ 31 w 56"/>
                <a:gd name="T19" fmla="*/ 27 h 67"/>
                <a:gd name="T20" fmla="*/ 15 w 56"/>
                <a:gd name="T21" fmla="*/ 27 h 67"/>
                <a:gd name="T22" fmla="*/ 15 w 56"/>
                <a:gd name="T23" fmla="*/ 12 h 67"/>
                <a:gd name="T24" fmla="*/ 28 w 56"/>
                <a:gd name="T25" fmla="*/ 12 h 67"/>
                <a:gd name="T26" fmla="*/ 31 w 56"/>
                <a:gd name="T27" fmla="*/ 37 h 67"/>
                <a:gd name="T28" fmla="*/ 34 w 56"/>
                <a:gd name="T29" fmla="*/ 39 h 67"/>
                <a:gd name="T30" fmla="*/ 37 w 56"/>
                <a:gd name="T31" fmla="*/ 39 h 67"/>
                <a:gd name="T32" fmla="*/ 40 w 56"/>
                <a:gd name="T33" fmla="*/ 40 h 67"/>
                <a:gd name="T34" fmla="*/ 41 w 56"/>
                <a:gd name="T35" fmla="*/ 43 h 67"/>
                <a:gd name="T36" fmla="*/ 41 w 56"/>
                <a:gd name="T37" fmla="*/ 46 h 67"/>
                <a:gd name="T38" fmla="*/ 41 w 56"/>
                <a:gd name="T39" fmla="*/ 51 h 67"/>
                <a:gd name="T40" fmla="*/ 40 w 56"/>
                <a:gd name="T41" fmla="*/ 54 h 67"/>
                <a:gd name="T42" fmla="*/ 37 w 56"/>
                <a:gd name="T43" fmla="*/ 55 h 67"/>
                <a:gd name="T44" fmla="*/ 34 w 56"/>
                <a:gd name="T45" fmla="*/ 55 h 67"/>
                <a:gd name="T46" fmla="*/ 31 w 56"/>
                <a:gd name="T47" fmla="*/ 57 h 67"/>
                <a:gd name="T48" fmla="*/ 15 w 56"/>
                <a:gd name="T49" fmla="*/ 57 h 67"/>
                <a:gd name="T50" fmla="*/ 15 w 56"/>
                <a:gd name="T51" fmla="*/ 37 h 67"/>
                <a:gd name="T52" fmla="*/ 31 w 56"/>
                <a:gd name="T53" fmla="*/ 37 h 67"/>
                <a:gd name="T54" fmla="*/ 33 w 56"/>
                <a:gd name="T55" fmla="*/ 0 h 67"/>
                <a:gd name="T56" fmla="*/ 0 w 56"/>
                <a:gd name="T57" fmla="*/ 0 h 67"/>
                <a:gd name="T58" fmla="*/ 0 w 56"/>
                <a:gd name="T59" fmla="*/ 67 h 67"/>
                <a:gd name="T60" fmla="*/ 31 w 56"/>
                <a:gd name="T61" fmla="*/ 67 h 67"/>
                <a:gd name="T62" fmla="*/ 35 w 56"/>
                <a:gd name="T63" fmla="*/ 67 h 67"/>
                <a:gd name="T64" fmla="*/ 40 w 56"/>
                <a:gd name="T65" fmla="*/ 67 h 67"/>
                <a:gd name="T66" fmla="*/ 44 w 56"/>
                <a:gd name="T67" fmla="*/ 66 h 67"/>
                <a:gd name="T68" fmla="*/ 47 w 56"/>
                <a:gd name="T69" fmla="*/ 64 h 67"/>
                <a:gd name="T70" fmla="*/ 50 w 56"/>
                <a:gd name="T71" fmla="*/ 61 h 67"/>
                <a:gd name="T72" fmla="*/ 53 w 56"/>
                <a:gd name="T73" fmla="*/ 58 h 67"/>
                <a:gd name="T74" fmla="*/ 55 w 56"/>
                <a:gd name="T75" fmla="*/ 54 h 67"/>
                <a:gd name="T76" fmla="*/ 56 w 56"/>
                <a:gd name="T77" fmla="*/ 48 h 67"/>
                <a:gd name="T78" fmla="*/ 55 w 56"/>
                <a:gd name="T79" fmla="*/ 42 h 67"/>
                <a:gd name="T80" fmla="*/ 53 w 56"/>
                <a:gd name="T81" fmla="*/ 37 h 67"/>
                <a:gd name="T82" fmla="*/ 50 w 56"/>
                <a:gd name="T83" fmla="*/ 34 h 67"/>
                <a:gd name="T84" fmla="*/ 46 w 56"/>
                <a:gd name="T85" fmla="*/ 31 h 67"/>
                <a:gd name="T86" fmla="*/ 49 w 56"/>
                <a:gd name="T87" fmla="*/ 30 h 67"/>
                <a:gd name="T88" fmla="*/ 50 w 56"/>
                <a:gd name="T89" fmla="*/ 27 h 67"/>
                <a:gd name="T90" fmla="*/ 53 w 56"/>
                <a:gd name="T91" fmla="*/ 22 h 67"/>
                <a:gd name="T92" fmla="*/ 53 w 56"/>
                <a:gd name="T93" fmla="*/ 18 h 67"/>
                <a:gd name="T94" fmla="*/ 53 w 56"/>
                <a:gd name="T95" fmla="*/ 12 h 67"/>
                <a:gd name="T96" fmla="*/ 50 w 56"/>
                <a:gd name="T97" fmla="*/ 7 h 67"/>
                <a:gd name="T98" fmla="*/ 47 w 56"/>
                <a:gd name="T99" fmla="*/ 4 h 67"/>
                <a:gd name="T100" fmla="*/ 43 w 56"/>
                <a:gd name="T101" fmla="*/ 1 h 67"/>
                <a:gd name="T102" fmla="*/ 38 w 56"/>
                <a:gd name="T103" fmla="*/ 0 h 67"/>
                <a:gd name="T104" fmla="*/ 33 w 56"/>
                <a:gd name="T105" fmla="*/ 0 h 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"/>
                <a:gd name="T160" fmla="*/ 0 h 67"/>
                <a:gd name="T161" fmla="*/ 56 w 56"/>
                <a:gd name="T162" fmla="*/ 67 h 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" h="67">
                  <a:moveTo>
                    <a:pt x="28" y="12"/>
                  </a:moveTo>
                  <a:lnTo>
                    <a:pt x="33" y="12"/>
                  </a:lnTo>
                  <a:lnTo>
                    <a:pt x="37" y="12"/>
                  </a:lnTo>
                  <a:lnTo>
                    <a:pt x="38" y="13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4" y="27"/>
                  </a:lnTo>
                  <a:lnTo>
                    <a:pt x="31" y="27"/>
                  </a:lnTo>
                  <a:lnTo>
                    <a:pt x="15" y="27"/>
                  </a:lnTo>
                  <a:lnTo>
                    <a:pt x="15" y="12"/>
                  </a:lnTo>
                  <a:lnTo>
                    <a:pt x="28" y="12"/>
                  </a:lnTo>
                  <a:close/>
                  <a:moveTo>
                    <a:pt x="31" y="37"/>
                  </a:moveTo>
                  <a:lnTo>
                    <a:pt x="34" y="39"/>
                  </a:lnTo>
                  <a:lnTo>
                    <a:pt x="37" y="39"/>
                  </a:lnTo>
                  <a:lnTo>
                    <a:pt x="40" y="40"/>
                  </a:lnTo>
                  <a:lnTo>
                    <a:pt x="41" y="43"/>
                  </a:lnTo>
                  <a:lnTo>
                    <a:pt x="41" y="46"/>
                  </a:lnTo>
                  <a:lnTo>
                    <a:pt x="41" y="51"/>
                  </a:lnTo>
                  <a:lnTo>
                    <a:pt x="40" y="54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1" y="57"/>
                  </a:lnTo>
                  <a:lnTo>
                    <a:pt x="15" y="57"/>
                  </a:lnTo>
                  <a:lnTo>
                    <a:pt x="15" y="37"/>
                  </a:lnTo>
                  <a:lnTo>
                    <a:pt x="31" y="37"/>
                  </a:lnTo>
                  <a:close/>
                  <a:moveTo>
                    <a:pt x="33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40" y="67"/>
                  </a:lnTo>
                  <a:lnTo>
                    <a:pt x="44" y="66"/>
                  </a:lnTo>
                  <a:lnTo>
                    <a:pt x="47" y="64"/>
                  </a:lnTo>
                  <a:lnTo>
                    <a:pt x="50" y="61"/>
                  </a:lnTo>
                  <a:lnTo>
                    <a:pt x="53" y="58"/>
                  </a:lnTo>
                  <a:lnTo>
                    <a:pt x="55" y="54"/>
                  </a:lnTo>
                  <a:lnTo>
                    <a:pt x="56" y="48"/>
                  </a:lnTo>
                  <a:lnTo>
                    <a:pt x="55" y="42"/>
                  </a:lnTo>
                  <a:lnTo>
                    <a:pt x="53" y="37"/>
                  </a:lnTo>
                  <a:lnTo>
                    <a:pt x="50" y="34"/>
                  </a:lnTo>
                  <a:lnTo>
                    <a:pt x="46" y="31"/>
                  </a:lnTo>
                  <a:lnTo>
                    <a:pt x="49" y="30"/>
                  </a:lnTo>
                  <a:lnTo>
                    <a:pt x="50" y="27"/>
                  </a:lnTo>
                  <a:lnTo>
                    <a:pt x="53" y="22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0" y="7"/>
                  </a:lnTo>
                  <a:lnTo>
                    <a:pt x="47" y="4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8" name="Freeform 527"/>
            <p:cNvSpPr>
              <a:spLocks/>
            </p:cNvSpPr>
            <p:nvPr/>
          </p:nvSpPr>
          <p:spPr bwMode="auto">
            <a:xfrm>
              <a:off x="1157343" y="4427447"/>
              <a:ext cx="518001" cy="235920"/>
            </a:xfrm>
            <a:custGeom>
              <a:avLst/>
              <a:gdLst>
                <a:gd name="T0" fmla="*/ 109 w 218"/>
                <a:gd name="T1" fmla="*/ 114 h 114"/>
                <a:gd name="T2" fmla="*/ 139 w 218"/>
                <a:gd name="T3" fmla="*/ 112 h 114"/>
                <a:gd name="T4" fmla="*/ 164 w 218"/>
                <a:gd name="T5" fmla="*/ 106 h 114"/>
                <a:gd name="T6" fmla="*/ 186 w 218"/>
                <a:gd name="T7" fmla="*/ 98 h 114"/>
                <a:gd name="T8" fmla="*/ 203 w 218"/>
                <a:gd name="T9" fmla="*/ 86 h 114"/>
                <a:gd name="T10" fmla="*/ 215 w 218"/>
                <a:gd name="T11" fmla="*/ 72 h 114"/>
                <a:gd name="T12" fmla="*/ 218 w 218"/>
                <a:gd name="T13" fmla="*/ 57 h 114"/>
                <a:gd name="T14" fmla="*/ 215 w 218"/>
                <a:gd name="T15" fmla="*/ 42 h 114"/>
                <a:gd name="T16" fmla="*/ 203 w 218"/>
                <a:gd name="T17" fmla="*/ 29 h 114"/>
                <a:gd name="T18" fmla="*/ 186 w 218"/>
                <a:gd name="T19" fmla="*/ 17 h 114"/>
                <a:gd name="T20" fmla="*/ 164 w 218"/>
                <a:gd name="T21" fmla="*/ 8 h 114"/>
                <a:gd name="T22" fmla="*/ 139 w 218"/>
                <a:gd name="T23" fmla="*/ 2 h 114"/>
                <a:gd name="T24" fmla="*/ 109 w 218"/>
                <a:gd name="T25" fmla="*/ 0 h 114"/>
                <a:gd name="T26" fmla="*/ 80 w 218"/>
                <a:gd name="T27" fmla="*/ 2 h 114"/>
                <a:gd name="T28" fmla="*/ 54 w 218"/>
                <a:gd name="T29" fmla="*/ 8 h 114"/>
                <a:gd name="T30" fmla="*/ 33 w 218"/>
                <a:gd name="T31" fmla="*/ 17 h 114"/>
                <a:gd name="T32" fmla="*/ 15 w 218"/>
                <a:gd name="T33" fmla="*/ 29 h 114"/>
                <a:gd name="T34" fmla="*/ 4 w 218"/>
                <a:gd name="T35" fmla="*/ 42 h 114"/>
                <a:gd name="T36" fmla="*/ 0 w 218"/>
                <a:gd name="T37" fmla="*/ 57 h 114"/>
                <a:gd name="T38" fmla="*/ 4 w 218"/>
                <a:gd name="T39" fmla="*/ 72 h 114"/>
                <a:gd name="T40" fmla="*/ 15 w 218"/>
                <a:gd name="T41" fmla="*/ 86 h 114"/>
                <a:gd name="T42" fmla="*/ 33 w 218"/>
                <a:gd name="T43" fmla="*/ 98 h 114"/>
                <a:gd name="T44" fmla="*/ 54 w 218"/>
                <a:gd name="T45" fmla="*/ 106 h 114"/>
                <a:gd name="T46" fmla="*/ 80 w 218"/>
                <a:gd name="T47" fmla="*/ 112 h 114"/>
                <a:gd name="T48" fmla="*/ 109 w 218"/>
                <a:gd name="T49" fmla="*/ 114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8"/>
                <a:gd name="T76" fmla="*/ 0 h 114"/>
                <a:gd name="T77" fmla="*/ 218 w 218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8" h="114">
                  <a:moveTo>
                    <a:pt x="109" y="114"/>
                  </a:moveTo>
                  <a:lnTo>
                    <a:pt x="139" y="112"/>
                  </a:lnTo>
                  <a:lnTo>
                    <a:pt x="164" y="106"/>
                  </a:lnTo>
                  <a:lnTo>
                    <a:pt x="186" y="98"/>
                  </a:lnTo>
                  <a:lnTo>
                    <a:pt x="203" y="86"/>
                  </a:lnTo>
                  <a:lnTo>
                    <a:pt x="215" y="72"/>
                  </a:lnTo>
                  <a:lnTo>
                    <a:pt x="218" y="57"/>
                  </a:lnTo>
                  <a:lnTo>
                    <a:pt x="215" y="42"/>
                  </a:lnTo>
                  <a:lnTo>
                    <a:pt x="203" y="29"/>
                  </a:lnTo>
                  <a:lnTo>
                    <a:pt x="186" y="17"/>
                  </a:lnTo>
                  <a:lnTo>
                    <a:pt x="164" y="8"/>
                  </a:lnTo>
                  <a:lnTo>
                    <a:pt x="139" y="2"/>
                  </a:lnTo>
                  <a:lnTo>
                    <a:pt x="109" y="0"/>
                  </a:lnTo>
                  <a:lnTo>
                    <a:pt x="80" y="2"/>
                  </a:lnTo>
                  <a:lnTo>
                    <a:pt x="54" y="8"/>
                  </a:lnTo>
                  <a:lnTo>
                    <a:pt x="33" y="17"/>
                  </a:lnTo>
                  <a:lnTo>
                    <a:pt x="15" y="29"/>
                  </a:lnTo>
                  <a:lnTo>
                    <a:pt x="4" y="42"/>
                  </a:lnTo>
                  <a:lnTo>
                    <a:pt x="0" y="57"/>
                  </a:lnTo>
                  <a:lnTo>
                    <a:pt x="4" y="72"/>
                  </a:lnTo>
                  <a:lnTo>
                    <a:pt x="15" y="86"/>
                  </a:lnTo>
                  <a:lnTo>
                    <a:pt x="33" y="98"/>
                  </a:lnTo>
                  <a:lnTo>
                    <a:pt x="54" y="106"/>
                  </a:lnTo>
                  <a:lnTo>
                    <a:pt x="80" y="112"/>
                  </a:lnTo>
                  <a:lnTo>
                    <a:pt x="109" y="114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9" name="Freeform 528"/>
            <p:cNvSpPr>
              <a:spLocks/>
            </p:cNvSpPr>
            <p:nvPr/>
          </p:nvSpPr>
          <p:spPr bwMode="auto">
            <a:xfrm>
              <a:off x="1157343" y="4427447"/>
              <a:ext cx="518001" cy="235920"/>
            </a:xfrm>
            <a:custGeom>
              <a:avLst/>
              <a:gdLst>
                <a:gd name="T0" fmla="*/ 109 w 218"/>
                <a:gd name="T1" fmla="*/ 114 h 114"/>
                <a:gd name="T2" fmla="*/ 139 w 218"/>
                <a:gd name="T3" fmla="*/ 112 h 114"/>
                <a:gd name="T4" fmla="*/ 164 w 218"/>
                <a:gd name="T5" fmla="*/ 106 h 114"/>
                <a:gd name="T6" fmla="*/ 186 w 218"/>
                <a:gd name="T7" fmla="*/ 98 h 114"/>
                <a:gd name="T8" fmla="*/ 203 w 218"/>
                <a:gd name="T9" fmla="*/ 86 h 114"/>
                <a:gd name="T10" fmla="*/ 215 w 218"/>
                <a:gd name="T11" fmla="*/ 72 h 114"/>
                <a:gd name="T12" fmla="*/ 218 w 218"/>
                <a:gd name="T13" fmla="*/ 57 h 114"/>
                <a:gd name="T14" fmla="*/ 215 w 218"/>
                <a:gd name="T15" fmla="*/ 42 h 114"/>
                <a:gd name="T16" fmla="*/ 203 w 218"/>
                <a:gd name="T17" fmla="*/ 29 h 114"/>
                <a:gd name="T18" fmla="*/ 186 w 218"/>
                <a:gd name="T19" fmla="*/ 17 h 114"/>
                <a:gd name="T20" fmla="*/ 164 w 218"/>
                <a:gd name="T21" fmla="*/ 8 h 114"/>
                <a:gd name="T22" fmla="*/ 139 w 218"/>
                <a:gd name="T23" fmla="*/ 2 h 114"/>
                <a:gd name="T24" fmla="*/ 109 w 218"/>
                <a:gd name="T25" fmla="*/ 0 h 114"/>
                <a:gd name="T26" fmla="*/ 80 w 218"/>
                <a:gd name="T27" fmla="*/ 2 h 114"/>
                <a:gd name="T28" fmla="*/ 54 w 218"/>
                <a:gd name="T29" fmla="*/ 8 h 114"/>
                <a:gd name="T30" fmla="*/ 33 w 218"/>
                <a:gd name="T31" fmla="*/ 17 h 114"/>
                <a:gd name="T32" fmla="*/ 15 w 218"/>
                <a:gd name="T33" fmla="*/ 29 h 114"/>
                <a:gd name="T34" fmla="*/ 4 w 218"/>
                <a:gd name="T35" fmla="*/ 42 h 114"/>
                <a:gd name="T36" fmla="*/ 0 w 218"/>
                <a:gd name="T37" fmla="*/ 57 h 114"/>
                <a:gd name="T38" fmla="*/ 4 w 218"/>
                <a:gd name="T39" fmla="*/ 72 h 114"/>
                <a:gd name="T40" fmla="*/ 15 w 218"/>
                <a:gd name="T41" fmla="*/ 86 h 114"/>
                <a:gd name="T42" fmla="*/ 33 w 218"/>
                <a:gd name="T43" fmla="*/ 98 h 114"/>
                <a:gd name="T44" fmla="*/ 54 w 218"/>
                <a:gd name="T45" fmla="*/ 106 h 114"/>
                <a:gd name="T46" fmla="*/ 80 w 218"/>
                <a:gd name="T47" fmla="*/ 112 h 114"/>
                <a:gd name="T48" fmla="*/ 109 w 218"/>
                <a:gd name="T49" fmla="*/ 114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8"/>
                <a:gd name="T76" fmla="*/ 0 h 114"/>
                <a:gd name="T77" fmla="*/ 218 w 218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8" h="114">
                  <a:moveTo>
                    <a:pt x="109" y="114"/>
                  </a:moveTo>
                  <a:lnTo>
                    <a:pt x="139" y="112"/>
                  </a:lnTo>
                  <a:lnTo>
                    <a:pt x="164" y="106"/>
                  </a:lnTo>
                  <a:lnTo>
                    <a:pt x="186" y="98"/>
                  </a:lnTo>
                  <a:lnTo>
                    <a:pt x="203" y="86"/>
                  </a:lnTo>
                  <a:lnTo>
                    <a:pt x="215" y="72"/>
                  </a:lnTo>
                  <a:lnTo>
                    <a:pt x="218" y="57"/>
                  </a:lnTo>
                  <a:lnTo>
                    <a:pt x="215" y="42"/>
                  </a:lnTo>
                  <a:lnTo>
                    <a:pt x="203" y="29"/>
                  </a:lnTo>
                  <a:lnTo>
                    <a:pt x="186" y="17"/>
                  </a:lnTo>
                  <a:lnTo>
                    <a:pt x="164" y="8"/>
                  </a:lnTo>
                  <a:lnTo>
                    <a:pt x="139" y="2"/>
                  </a:lnTo>
                  <a:lnTo>
                    <a:pt x="109" y="0"/>
                  </a:lnTo>
                  <a:lnTo>
                    <a:pt x="80" y="2"/>
                  </a:lnTo>
                  <a:lnTo>
                    <a:pt x="54" y="8"/>
                  </a:lnTo>
                  <a:lnTo>
                    <a:pt x="33" y="17"/>
                  </a:lnTo>
                  <a:lnTo>
                    <a:pt x="15" y="29"/>
                  </a:lnTo>
                  <a:lnTo>
                    <a:pt x="4" y="42"/>
                  </a:lnTo>
                  <a:lnTo>
                    <a:pt x="0" y="57"/>
                  </a:lnTo>
                  <a:lnTo>
                    <a:pt x="4" y="72"/>
                  </a:lnTo>
                  <a:lnTo>
                    <a:pt x="15" y="86"/>
                  </a:lnTo>
                  <a:lnTo>
                    <a:pt x="33" y="98"/>
                  </a:lnTo>
                  <a:lnTo>
                    <a:pt x="54" y="106"/>
                  </a:lnTo>
                  <a:lnTo>
                    <a:pt x="80" y="112"/>
                  </a:lnTo>
                  <a:lnTo>
                    <a:pt x="109" y="114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0" name="Freeform 529"/>
            <p:cNvSpPr>
              <a:spLocks/>
            </p:cNvSpPr>
            <p:nvPr/>
          </p:nvSpPr>
          <p:spPr bwMode="auto">
            <a:xfrm>
              <a:off x="1231003" y="4390196"/>
              <a:ext cx="373056" cy="198670"/>
            </a:xfrm>
            <a:custGeom>
              <a:avLst/>
              <a:gdLst>
                <a:gd name="T0" fmla="*/ 79 w 157"/>
                <a:gd name="T1" fmla="*/ 96 h 96"/>
                <a:gd name="T2" fmla="*/ 103 w 157"/>
                <a:gd name="T3" fmla="*/ 95 h 96"/>
                <a:gd name="T4" fmla="*/ 125 w 157"/>
                <a:gd name="T5" fmla="*/ 89 h 96"/>
                <a:gd name="T6" fmla="*/ 142 w 157"/>
                <a:gd name="T7" fmla="*/ 80 h 96"/>
                <a:gd name="T8" fmla="*/ 154 w 157"/>
                <a:gd name="T9" fmla="*/ 68 h 96"/>
                <a:gd name="T10" fmla="*/ 157 w 157"/>
                <a:gd name="T11" fmla="*/ 56 h 96"/>
                <a:gd name="T12" fmla="*/ 154 w 157"/>
                <a:gd name="T13" fmla="*/ 41 h 96"/>
                <a:gd name="T14" fmla="*/ 142 w 157"/>
                <a:gd name="T15" fmla="*/ 26 h 96"/>
                <a:gd name="T16" fmla="*/ 125 w 157"/>
                <a:gd name="T17" fmla="*/ 14 h 96"/>
                <a:gd name="T18" fmla="*/ 103 w 157"/>
                <a:gd name="T19" fmla="*/ 5 h 96"/>
                <a:gd name="T20" fmla="*/ 79 w 157"/>
                <a:gd name="T21" fmla="*/ 0 h 96"/>
                <a:gd name="T22" fmla="*/ 54 w 157"/>
                <a:gd name="T23" fmla="*/ 5 h 96"/>
                <a:gd name="T24" fmla="*/ 33 w 157"/>
                <a:gd name="T25" fmla="*/ 14 h 96"/>
                <a:gd name="T26" fmla="*/ 15 w 157"/>
                <a:gd name="T27" fmla="*/ 26 h 96"/>
                <a:gd name="T28" fmla="*/ 5 w 157"/>
                <a:gd name="T29" fmla="*/ 41 h 96"/>
                <a:gd name="T30" fmla="*/ 0 w 157"/>
                <a:gd name="T31" fmla="*/ 56 h 96"/>
                <a:gd name="T32" fmla="*/ 5 w 157"/>
                <a:gd name="T33" fmla="*/ 68 h 96"/>
                <a:gd name="T34" fmla="*/ 15 w 157"/>
                <a:gd name="T35" fmla="*/ 80 h 96"/>
                <a:gd name="T36" fmla="*/ 33 w 157"/>
                <a:gd name="T37" fmla="*/ 89 h 96"/>
                <a:gd name="T38" fmla="*/ 54 w 157"/>
                <a:gd name="T39" fmla="*/ 95 h 96"/>
                <a:gd name="T40" fmla="*/ 79 w 157"/>
                <a:gd name="T41" fmla="*/ 96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7"/>
                <a:gd name="T64" fmla="*/ 0 h 96"/>
                <a:gd name="T65" fmla="*/ 157 w 157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7" h="96">
                  <a:moveTo>
                    <a:pt x="79" y="96"/>
                  </a:moveTo>
                  <a:lnTo>
                    <a:pt x="103" y="95"/>
                  </a:lnTo>
                  <a:lnTo>
                    <a:pt x="125" y="89"/>
                  </a:lnTo>
                  <a:lnTo>
                    <a:pt x="142" y="80"/>
                  </a:lnTo>
                  <a:lnTo>
                    <a:pt x="154" y="68"/>
                  </a:lnTo>
                  <a:lnTo>
                    <a:pt x="157" y="56"/>
                  </a:lnTo>
                  <a:lnTo>
                    <a:pt x="154" y="41"/>
                  </a:lnTo>
                  <a:lnTo>
                    <a:pt x="142" y="26"/>
                  </a:lnTo>
                  <a:lnTo>
                    <a:pt x="125" y="14"/>
                  </a:lnTo>
                  <a:lnTo>
                    <a:pt x="103" y="5"/>
                  </a:lnTo>
                  <a:lnTo>
                    <a:pt x="79" y="0"/>
                  </a:lnTo>
                  <a:lnTo>
                    <a:pt x="54" y="5"/>
                  </a:lnTo>
                  <a:lnTo>
                    <a:pt x="33" y="14"/>
                  </a:lnTo>
                  <a:lnTo>
                    <a:pt x="15" y="26"/>
                  </a:lnTo>
                  <a:lnTo>
                    <a:pt x="5" y="41"/>
                  </a:lnTo>
                  <a:lnTo>
                    <a:pt x="0" y="56"/>
                  </a:lnTo>
                  <a:lnTo>
                    <a:pt x="5" y="68"/>
                  </a:lnTo>
                  <a:lnTo>
                    <a:pt x="15" y="80"/>
                  </a:lnTo>
                  <a:lnTo>
                    <a:pt x="33" y="89"/>
                  </a:lnTo>
                  <a:lnTo>
                    <a:pt x="54" y="95"/>
                  </a:lnTo>
                  <a:lnTo>
                    <a:pt x="79" y="96"/>
                  </a:lnTo>
                  <a:close/>
                </a:path>
              </a:pathLst>
            </a:custGeom>
            <a:solidFill>
              <a:srgbClr val="5B5B5B"/>
            </a:solidFill>
            <a:ln w="0">
              <a:solidFill>
                <a:srgbClr val="5B5B5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1" name="Freeform 530"/>
            <p:cNvSpPr>
              <a:spLocks/>
            </p:cNvSpPr>
            <p:nvPr/>
          </p:nvSpPr>
          <p:spPr bwMode="auto">
            <a:xfrm>
              <a:off x="1257142" y="4394335"/>
              <a:ext cx="325532" cy="173836"/>
            </a:xfrm>
            <a:custGeom>
              <a:avLst/>
              <a:gdLst>
                <a:gd name="T0" fmla="*/ 68 w 137"/>
                <a:gd name="T1" fmla="*/ 84 h 84"/>
                <a:gd name="T2" fmla="*/ 89 w 137"/>
                <a:gd name="T3" fmla="*/ 81 h 84"/>
                <a:gd name="T4" fmla="*/ 108 w 137"/>
                <a:gd name="T5" fmla="*/ 76 h 84"/>
                <a:gd name="T6" fmla="*/ 123 w 137"/>
                <a:gd name="T7" fmla="*/ 69 h 84"/>
                <a:gd name="T8" fmla="*/ 132 w 137"/>
                <a:gd name="T9" fmla="*/ 58 h 84"/>
                <a:gd name="T10" fmla="*/ 137 w 137"/>
                <a:gd name="T11" fmla="*/ 48 h 84"/>
                <a:gd name="T12" fmla="*/ 132 w 137"/>
                <a:gd name="T13" fmla="*/ 34 h 84"/>
                <a:gd name="T14" fmla="*/ 123 w 137"/>
                <a:gd name="T15" fmla="*/ 22 h 84"/>
                <a:gd name="T16" fmla="*/ 108 w 137"/>
                <a:gd name="T17" fmla="*/ 10 h 84"/>
                <a:gd name="T18" fmla="*/ 89 w 137"/>
                <a:gd name="T19" fmla="*/ 3 h 84"/>
                <a:gd name="T20" fmla="*/ 68 w 137"/>
                <a:gd name="T21" fmla="*/ 0 h 84"/>
                <a:gd name="T22" fmla="*/ 46 w 137"/>
                <a:gd name="T23" fmla="*/ 3 h 84"/>
                <a:gd name="T24" fmla="*/ 26 w 137"/>
                <a:gd name="T25" fmla="*/ 10 h 84"/>
                <a:gd name="T26" fmla="*/ 13 w 137"/>
                <a:gd name="T27" fmla="*/ 22 h 84"/>
                <a:gd name="T28" fmla="*/ 3 w 137"/>
                <a:gd name="T29" fmla="*/ 34 h 84"/>
                <a:gd name="T30" fmla="*/ 0 w 137"/>
                <a:gd name="T31" fmla="*/ 48 h 84"/>
                <a:gd name="T32" fmla="*/ 3 w 137"/>
                <a:gd name="T33" fmla="*/ 58 h 84"/>
                <a:gd name="T34" fmla="*/ 13 w 137"/>
                <a:gd name="T35" fmla="*/ 69 h 84"/>
                <a:gd name="T36" fmla="*/ 26 w 137"/>
                <a:gd name="T37" fmla="*/ 76 h 84"/>
                <a:gd name="T38" fmla="*/ 46 w 137"/>
                <a:gd name="T39" fmla="*/ 81 h 84"/>
                <a:gd name="T40" fmla="*/ 68 w 137"/>
                <a:gd name="T41" fmla="*/ 84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7"/>
                <a:gd name="T64" fmla="*/ 0 h 84"/>
                <a:gd name="T65" fmla="*/ 137 w 137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7" h="84">
                  <a:moveTo>
                    <a:pt x="68" y="84"/>
                  </a:moveTo>
                  <a:lnTo>
                    <a:pt x="89" y="81"/>
                  </a:lnTo>
                  <a:lnTo>
                    <a:pt x="108" y="76"/>
                  </a:lnTo>
                  <a:lnTo>
                    <a:pt x="123" y="69"/>
                  </a:lnTo>
                  <a:lnTo>
                    <a:pt x="132" y="58"/>
                  </a:lnTo>
                  <a:lnTo>
                    <a:pt x="137" y="48"/>
                  </a:lnTo>
                  <a:lnTo>
                    <a:pt x="132" y="34"/>
                  </a:lnTo>
                  <a:lnTo>
                    <a:pt x="123" y="22"/>
                  </a:lnTo>
                  <a:lnTo>
                    <a:pt x="108" y="10"/>
                  </a:lnTo>
                  <a:lnTo>
                    <a:pt x="89" y="3"/>
                  </a:lnTo>
                  <a:lnTo>
                    <a:pt x="68" y="0"/>
                  </a:lnTo>
                  <a:lnTo>
                    <a:pt x="46" y="3"/>
                  </a:lnTo>
                  <a:lnTo>
                    <a:pt x="26" y="10"/>
                  </a:lnTo>
                  <a:lnTo>
                    <a:pt x="13" y="22"/>
                  </a:lnTo>
                  <a:lnTo>
                    <a:pt x="3" y="34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13" y="69"/>
                  </a:lnTo>
                  <a:lnTo>
                    <a:pt x="26" y="76"/>
                  </a:lnTo>
                  <a:lnTo>
                    <a:pt x="46" y="81"/>
                  </a:lnTo>
                  <a:lnTo>
                    <a:pt x="68" y="84"/>
                  </a:lnTo>
                  <a:close/>
                </a:path>
              </a:pathLst>
            </a:custGeom>
            <a:solidFill>
              <a:srgbClr val="767676"/>
            </a:solidFill>
            <a:ln w="0">
              <a:solidFill>
                <a:srgbClr val="76767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2" name="Freeform 531"/>
            <p:cNvSpPr>
              <a:spLocks/>
            </p:cNvSpPr>
            <p:nvPr/>
          </p:nvSpPr>
          <p:spPr bwMode="auto">
            <a:xfrm>
              <a:off x="1278527" y="4396404"/>
              <a:ext cx="278010" cy="146933"/>
            </a:xfrm>
            <a:custGeom>
              <a:avLst/>
              <a:gdLst>
                <a:gd name="T0" fmla="*/ 59 w 117"/>
                <a:gd name="T1" fmla="*/ 71 h 71"/>
                <a:gd name="T2" fmla="*/ 82 w 117"/>
                <a:gd name="T3" fmla="*/ 69 h 71"/>
                <a:gd name="T4" fmla="*/ 101 w 117"/>
                <a:gd name="T5" fmla="*/ 62 h 71"/>
                <a:gd name="T6" fmla="*/ 113 w 117"/>
                <a:gd name="T7" fmla="*/ 53 h 71"/>
                <a:gd name="T8" fmla="*/ 117 w 117"/>
                <a:gd name="T9" fmla="*/ 41 h 71"/>
                <a:gd name="T10" fmla="*/ 114 w 117"/>
                <a:gd name="T11" fmla="*/ 29 h 71"/>
                <a:gd name="T12" fmla="*/ 107 w 117"/>
                <a:gd name="T13" fmla="*/ 18 h 71"/>
                <a:gd name="T14" fmla="*/ 94 w 117"/>
                <a:gd name="T15" fmla="*/ 9 h 71"/>
                <a:gd name="T16" fmla="*/ 77 w 117"/>
                <a:gd name="T17" fmla="*/ 2 h 71"/>
                <a:gd name="T18" fmla="*/ 59 w 117"/>
                <a:gd name="T19" fmla="*/ 0 h 71"/>
                <a:gd name="T20" fmla="*/ 40 w 117"/>
                <a:gd name="T21" fmla="*/ 2 h 71"/>
                <a:gd name="T22" fmla="*/ 23 w 117"/>
                <a:gd name="T23" fmla="*/ 9 h 71"/>
                <a:gd name="T24" fmla="*/ 11 w 117"/>
                <a:gd name="T25" fmla="*/ 18 h 71"/>
                <a:gd name="T26" fmla="*/ 3 w 117"/>
                <a:gd name="T27" fmla="*/ 29 h 71"/>
                <a:gd name="T28" fmla="*/ 0 w 117"/>
                <a:gd name="T29" fmla="*/ 41 h 71"/>
                <a:gd name="T30" fmla="*/ 4 w 117"/>
                <a:gd name="T31" fmla="*/ 53 h 71"/>
                <a:gd name="T32" fmla="*/ 17 w 117"/>
                <a:gd name="T33" fmla="*/ 62 h 71"/>
                <a:gd name="T34" fmla="*/ 35 w 117"/>
                <a:gd name="T35" fmla="*/ 69 h 71"/>
                <a:gd name="T36" fmla="*/ 59 w 117"/>
                <a:gd name="T37" fmla="*/ 71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71"/>
                <a:gd name="T59" fmla="*/ 117 w 117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71">
                  <a:moveTo>
                    <a:pt x="59" y="71"/>
                  </a:moveTo>
                  <a:lnTo>
                    <a:pt x="82" y="69"/>
                  </a:lnTo>
                  <a:lnTo>
                    <a:pt x="101" y="62"/>
                  </a:lnTo>
                  <a:lnTo>
                    <a:pt x="113" y="53"/>
                  </a:lnTo>
                  <a:lnTo>
                    <a:pt x="117" y="41"/>
                  </a:lnTo>
                  <a:lnTo>
                    <a:pt x="114" y="29"/>
                  </a:lnTo>
                  <a:lnTo>
                    <a:pt x="107" y="18"/>
                  </a:lnTo>
                  <a:lnTo>
                    <a:pt x="94" y="9"/>
                  </a:lnTo>
                  <a:lnTo>
                    <a:pt x="77" y="2"/>
                  </a:lnTo>
                  <a:lnTo>
                    <a:pt x="59" y="0"/>
                  </a:lnTo>
                  <a:lnTo>
                    <a:pt x="40" y="2"/>
                  </a:lnTo>
                  <a:lnTo>
                    <a:pt x="23" y="9"/>
                  </a:lnTo>
                  <a:lnTo>
                    <a:pt x="11" y="18"/>
                  </a:lnTo>
                  <a:lnTo>
                    <a:pt x="3" y="29"/>
                  </a:lnTo>
                  <a:lnTo>
                    <a:pt x="0" y="41"/>
                  </a:lnTo>
                  <a:lnTo>
                    <a:pt x="4" y="53"/>
                  </a:lnTo>
                  <a:lnTo>
                    <a:pt x="17" y="62"/>
                  </a:lnTo>
                  <a:lnTo>
                    <a:pt x="35" y="69"/>
                  </a:lnTo>
                  <a:lnTo>
                    <a:pt x="59" y="71"/>
                  </a:lnTo>
                  <a:close/>
                </a:path>
              </a:pathLst>
            </a:custGeom>
            <a:solidFill>
              <a:srgbClr val="929292"/>
            </a:solidFill>
            <a:ln w="0">
              <a:solidFill>
                <a:srgbClr val="92929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3" name="Freeform 532"/>
            <p:cNvSpPr>
              <a:spLocks/>
            </p:cNvSpPr>
            <p:nvPr/>
          </p:nvSpPr>
          <p:spPr bwMode="auto">
            <a:xfrm>
              <a:off x="1302288" y="4396404"/>
              <a:ext cx="232863" cy="124169"/>
            </a:xfrm>
            <a:custGeom>
              <a:avLst/>
              <a:gdLst>
                <a:gd name="T0" fmla="*/ 49 w 98"/>
                <a:gd name="T1" fmla="*/ 60 h 60"/>
                <a:gd name="T2" fmla="*/ 69 w 98"/>
                <a:gd name="T3" fmla="*/ 59 h 60"/>
                <a:gd name="T4" fmla="*/ 84 w 98"/>
                <a:gd name="T5" fmla="*/ 53 h 60"/>
                <a:gd name="T6" fmla="*/ 94 w 98"/>
                <a:gd name="T7" fmla="*/ 44 h 60"/>
                <a:gd name="T8" fmla="*/ 98 w 98"/>
                <a:gd name="T9" fmla="*/ 35 h 60"/>
                <a:gd name="T10" fmla="*/ 94 w 98"/>
                <a:gd name="T11" fmla="*/ 23 h 60"/>
                <a:gd name="T12" fmla="*/ 84 w 98"/>
                <a:gd name="T13" fmla="*/ 12 h 60"/>
                <a:gd name="T14" fmla="*/ 69 w 98"/>
                <a:gd name="T15" fmla="*/ 3 h 60"/>
                <a:gd name="T16" fmla="*/ 49 w 98"/>
                <a:gd name="T17" fmla="*/ 0 h 60"/>
                <a:gd name="T18" fmla="*/ 30 w 98"/>
                <a:gd name="T19" fmla="*/ 3 h 60"/>
                <a:gd name="T20" fmla="*/ 15 w 98"/>
                <a:gd name="T21" fmla="*/ 12 h 60"/>
                <a:gd name="T22" fmla="*/ 4 w 98"/>
                <a:gd name="T23" fmla="*/ 23 h 60"/>
                <a:gd name="T24" fmla="*/ 0 w 98"/>
                <a:gd name="T25" fmla="*/ 35 h 60"/>
                <a:gd name="T26" fmla="*/ 4 w 98"/>
                <a:gd name="T27" fmla="*/ 44 h 60"/>
                <a:gd name="T28" fmla="*/ 15 w 98"/>
                <a:gd name="T29" fmla="*/ 53 h 60"/>
                <a:gd name="T30" fmla="*/ 30 w 98"/>
                <a:gd name="T31" fmla="*/ 59 h 60"/>
                <a:gd name="T32" fmla="*/ 49 w 98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60"/>
                <a:gd name="T53" fmla="*/ 98 w 98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60">
                  <a:moveTo>
                    <a:pt x="49" y="60"/>
                  </a:moveTo>
                  <a:lnTo>
                    <a:pt x="69" y="59"/>
                  </a:lnTo>
                  <a:lnTo>
                    <a:pt x="84" y="53"/>
                  </a:lnTo>
                  <a:lnTo>
                    <a:pt x="94" y="44"/>
                  </a:lnTo>
                  <a:lnTo>
                    <a:pt x="98" y="35"/>
                  </a:lnTo>
                  <a:lnTo>
                    <a:pt x="94" y="23"/>
                  </a:lnTo>
                  <a:lnTo>
                    <a:pt x="84" y="12"/>
                  </a:lnTo>
                  <a:lnTo>
                    <a:pt x="69" y="3"/>
                  </a:lnTo>
                  <a:lnTo>
                    <a:pt x="49" y="0"/>
                  </a:lnTo>
                  <a:lnTo>
                    <a:pt x="30" y="3"/>
                  </a:lnTo>
                  <a:lnTo>
                    <a:pt x="15" y="12"/>
                  </a:lnTo>
                  <a:lnTo>
                    <a:pt x="4" y="23"/>
                  </a:lnTo>
                  <a:lnTo>
                    <a:pt x="0" y="35"/>
                  </a:lnTo>
                  <a:lnTo>
                    <a:pt x="4" y="44"/>
                  </a:lnTo>
                  <a:lnTo>
                    <a:pt x="15" y="53"/>
                  </a:lnTo>
                  <a:lnTo>
                    <a:pt x="30" y="59"/>
                  </a:lnTo>
                  <a:lnTo>
                    <a:pt x="49" y="60"/>
                  </a:lnTo>
                  <a:close/>
                </a:path>
              </a:pathLst>
            </a:custGeom>
            <a:solidFill>
              <a:srgbClr val="ADADAD"/>
            </a:solidFill>
            <a:ln w="0">
              <a:solidFill>
                <a:srgbClr val="ADADA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4" name="Freeform 533"/>
            <p:cNvSpPr>
              <a:spLocks/>
            </p:cNvSpPr>
            <p:nvPr/>
          </p:nvSpPr>
          <p:spPr bwMode="auto">
            <a:xfrm>
              <a:off x="1326050" y="4400544"/>
              <a:ext cx="185340" cy="99335"/>
            </a:xfrm>
            <a:custGeom>
              <a:avLst/>
              <a:gdLst>
                <a:gd name="T0" fmla="*/ 39 w 78"/>
                <a:gd name="T1" fmla="*/ 48 h 48"/>
                <a:gd name="T2" fmla="*/ 54 w 78"/>
                <a:gd name="T3" fmla="*/ 45 h 48"/>
                <a:gd name="T4" fmla="*/ 68 w 78"/>
                <a:gd name="T5" fmla="*/ 40 h 48"/>
                <a:gd name="T6" fmla="*/ 75 w 78"/>
                <a:gd name="T7" fmla="*/ 34 h 48"/>
                <a:gd name="T8" fmla="*/ 78 w 78"/>
                <a:gd name="T9" fmla="*/ 27 h 48"/>
                <a:gd name="T10" fmla="*/ 75 w 78"/>
                <a:gd name="T11" fmla="*/ 18 h 48"/>
                <a:gd name="T12" fmla="*/ 68 w 78"/>
                <a:gd name="T13" fmla="*/ 9 h 48"/>
                <a:gd name="T14" fmla="*/ 54 w 78"/>
                <a:gd name="T15" fmla="*/ 1 h 48"/>
                <a:gd name="T16" fmla="*/ 39 w 78"/>
                <a:gd name="T17" fmla="*/ 0 h 48"/>
                <a:gd name="T18" fmla="*/ 24 w 78"/>
                <a:gd name="T19" fmla="*/ 1 h 48"/>
                <a:gd name="T20" fmla="*/ 11 w 78"/>
                <a:gd name="T21" fmla="*/ 9 h 48"/>
                <a:gd name="T22" fmla="*/ 3 w 78"/>
                <a:gd name="T23" fmla="*/ 18 h 48"/>
                <a:gd name="T24" fmla="*/ 0 w 78"/>
                <a:gd name="T25" fmla="*/ 27 h 48"/>
                <a:gd name="T26" fmla="*/ 3 w 78"/>
                <a:gd name="T27" fmla="*/ 34 h 48"/>
                <a:gd name="T28" fmla="*/ 11 w 78"/>
                <a:gd name="T29" fmla="*/ 40 h 48"/>
                <a:gd name="T30" fmla="*/ 24 w 78"/>
                <a:gd name="T31" fmla="*/ 45 h 48"/>
                <a:gd name="T32" fmla="*/ 39 w 7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48"/>
                <a:gd name="T53" fmla="*/ 78 w 7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48">
                  <a:moveTo>
                    <a:pt x="39" y="48"/>
                  </a:moveTo>
                  <a:lnTo>
                    <a:pt x="54" y="45"/>
                  </a:lnTo>
                  <a:lnTo>
                    <a:pt x="68" y="40"/>
                  </a:lnTo>
                  <a:lnTo>
                    <a:pt x="75" y="34"/>
                  </a:lnTo>
                  <a:lnTo>
                    <a:pt x="78" y="27"/>
                  </a:lnTo>
                  <a:lnTo>
                    <a:pt x="75" y="18"/>
                  </a:lnTo>
                  <a:lnTo>
                    <a:pt x="68" y="9"/>
                  </a:lnTo>
                  <a:lnTo>
                    <a:pt x="54" y="1"/>
                  </a:lnTo>
                  <a:lnTo>
                    <a:pt x="39" y="0"/>
                  </a:lnTo>
                  <a:lnTo>
                    <a:pt x="24" y="1"/>
                  </a:lnTo>
                  <a:lnTo>
                    <a:pt x="11" y="9"/>
                  </a:lnTo>
                  <a:lnTo>
                    <a:pt x="3" y="18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11" y="40"/>
                  </a:lnTo>
                  <a:lnTo>
                    <a:pt x="24" y="45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rgbClr val="C8C8C8"/>
            </a:solidFill>
            <a:ln w="0">
              <a:solidFill>
                <a:srgbClr val="C8C8C8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5" name="Freeform 534"/>
            <p:cNvSpPr>
              <a:spLocks/>
            </p:cNvSpPr>
            <p:nvPr/>
          </p:nvSpPr>
          <p:spPr bwMode="auto">
            <a:xfrm>
              <a:off x="1347435" y="4400544"/>
              <a:ext cx="142569" cy="74501"/>
            </a:xfrm>
            <a:custGeom>
              <a:avLst/>
              <a:gdLst>
                <a:gd name="T0" fmla="*/ 30 w 60"/>
                <a:gd name="T1" fmla="*/ 36 h 36"/>
                <a:gd name="T2" fmla="*/ 45 w 60"/>
                <a:gd name="T3" fmla="*/ 34 h 36"/>
                <a:gd name="T4" fmla="*/ 56 w 60"/>
                <a:gd name="T5" fmla="*/ 28 h 36"/>
                <a:gd name="T6" fmla="*/ 60 w 60"/>
                <a:gd name="T7" fmla="*/ 21 h 36"/>
                <a:gd name="T8" fmla="*/ 56 w 60"/>
                <a:gd name="T9" fmla="*/ 12 h 36"/>
                <a:gd name="T10" fmla="*/ 45 w 60"/>
                <a:gd name="T11" fmla="*/ 4 h 36"/>
                <a:gd name="T12" fmla="*/ 30 w 60"/>
                <a:gd name="T13" fmla="*/ 0 h 36"/>
                <a:gd name="T14" fmla="*/ 15 w 60"/>
                <a:gd name="T15" fmla="*/ 4 h 36"/>
                <a:gd name="T16" fmla="*/ 5 w 60"/>
                <a:gd name="T17" fmla="*/ 12 h 36"/>
                <a:gd name="T18" fmla="*/ 0 w 60"/>
                <a:gd name="T19" fmla="*/ 21 h 36"/>
                <a:gd name="T20" fmla="*/ 5 w 60"/>
                <a:gd name="T21" fmla="*/ 28 h 36"/>
                <a:gd name="T22" fmla="*/ 15 w 60"/>
                <a:gd name="T23" fmla="*/ 34 h 36"/>
                <a:gd name="T24" fmla="*/ 30 w 60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36"/>
                <a:gd name="T41" fmla="*/ 60 w 60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36">
                  <a:moveTo>
                    <a:pt x="30" y="36"/>
                  </a:moveTo>
                  <a:lnTo>
                    <a:pt x="45" y="34"/>
                  </a:lnTo>
                  <a:lnTo>
                    <a:pt x="56" y="28"/>
                  </a:lnTo>
                  <a:lnTo>
                    <a:pt x="60" y="21"/>
                  </a:lnTo>
                  <a:lnTo>
                    <a:pt x="56" y="12"/>
                  </a:lnTo>
                  <a:lnTo>
                    <a:pt x="45" y="4"/>
                  </a:lnTo>
                  <a:lnTo>
                    <a:pt x="30" y="0"/>
                  </a:lnTo>
                  <a:lnTo>
                    <a:pt x="15" y="4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15" y="34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E4E4E4"/>
            </a:solidFill>
            <a:ln w="0">
              <a:solidFill>
                <a:srgbClr val="E4E4E4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6" name="Freeform 535"/>
            <p:cNvSpPr>
              <a:spLocks/>
            </p:cNvSpPr>
            <p:nvPr/>
          </p:nvSpPr>
          <p:spPr bwMode="auto">
            <a:xfrm>
              <a:off x="1387829" y="4415030"/>
              <a:ext cx="95046" cy="49668"/>
            </a:xfrm>
            <a:custGeom>
              <a:avLst/>
              <a:gdLst>
                <a:gd name="T0" fmla="*/ 21 w 40"/>
                <a:gd name="T1" fmla="*/ 24 h 24"/>
                <a:gd name="T2" fmla="*/ 27 w 40"/>
                <a:gd name="T3" fmla="*/ 24 h 24"/>
                <a:gd name="T4" fmla="*/ 31 w 40"/>
                <a:gd name="T5" fmla="*/ 23 h 24"/>
                <a:gd name="T6" fmla="*/ 36 w 40"/>
                <a:gd name="T7" fmla="*/ 20 h 24"/>
                <a:gd name="T8" fmla="*/ 39 w 40"/>
                <a:gd name="T9" fmla="*/ 18 h 24"/>
                <a:gd name="T10" fmla="*/ 40 w 40"/>
                <a:gd name="T11" fmla="*/ 14 h 24"/>
                <a:gd name="T12" fmla="*/ 39 w 40"/>
                <a:gd name="T13" fmla="*/ 11 h 24"/>
                <a:gd name="T14" fmla="*/ 36 w 40"/>
                <a:gd name="T15" fmla="*/ 8 h 24"/>
                <a:gd name="T16" fmla="*/ 31 w 40"/>
                <a:gd name="T17" fmla="*/ 3 h 24"/>
                <a:gd name="T18" fmla="*/ 27 w 40"/>
                <a:gd name="T19" fmla="*/ 2 h 24"/>
                <a:gd name="T20" fmla="*/ 21 w 40"/>
                <a:gd name="T21" fmla="*/ 0 h 24"/>
                <a:gd name="T22" fmla="*/ 13 w 40"/>
                <a:gd name="T23" fmla="*/ 2 h 24"/>
                <a:gd name="T24" fmla="*/ 9 w 40"/>
                <a:gd name="T25" fmla="*/ 3 h 24"/>
                <a:gd name="T26" fmla="*/ 4 w 40"/>
                <a:gd name="T27" fmla="*/ 8 h 24"/>
                <a:gd name="T28" fmla="*/ 1 w 40"/>
                <a:gd name="T29" fmla="*/ 11 h 24"/>
                <a:gd name="T30" fmla="*/ 0 w 40"/>
                <a:gd name="T31" fmla="*/ 14 h 24"/>
                <a:gd name="T32" fmla="*/ 1 w 40"/>
                <a:gd name="T33" fmla="*/ 18 h 24"/>
                <a:gd name="T34" fmla="*/ 4 w 40"/>
                <a:gd name="T35" fmla="*/ 20 h 24"/>
                <a:gd name="T36" fmla="*/ 9 w 40"/>
                <a:gd name="T37" fmla="*/ 23 h 24"/>
                <a:gd name="T38" fmla="*/ 13 w 40"/>
                <a:gd name="T39" fmla="*/ 24 h 24"/>
                <a:gd name="T40" fmla="*/ 21 w 40"/>
                <a:gd name="T41" fmla="*/ 24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24"/>
                <a:gd name="T65" fmla="*/ 40 w 40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24">
                  <a:moveTo>
                    <a:pt x="21" y="24"/>
                  </a:moveTo>
                  <a:lnTo>
                    <a:pt x="27" y="24"/>
                  </a:lnTo>
                  <a:lnTo>
                    <a:pt x="31" y="23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4" y="20"/>
                  </a:lnTo>
                  <a:lnTo>
                    <a:pt x="9" y="23"/>
                  </a:lnTo>
                  <a:lnTo>
                    <a:pt x="13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7" name="Freeform 536"/>
            <p:cNvSpPr>
              <a:spLocks/>
            </p:cNvSpPr>
            <p:nvPr/>
          </p:nvSpPr>
          <p:spPr bwMode="auto">
            <a:xfrm>
              <a:off x="1482876" y="4913774"/>
              <a:ext cx="646313" cy="515300"/>
            </a:xfrm>
            <a:custGeom>
              <a:avLst/>
              <a:gdLst>
                <a:gd name="T0" fmla="*/ 119 w 272"/>
                <a:gd name="T1" fmla="*/ 249 h 249"/>
                <a:gd name="T2" fmla="*/ 87 w 272"/>
                <a:gd name="T3" fmla="*/ 245 h 249"/>
                <a:gd name="T4" fmla="*/ 61 w 272"/>
                <a:gd name="T5" fmla="*/ 236 h 249"/>
                <a:gd name="T6" fmla="*/ 40 w 272"/>
                <a:gd name="T7" fmla="*/ 225 h 249"/>
                <a:gd name="T8" fmla="*/ 25 w 272"/>
                <a:gd name="T9" fmla="*/ 214 h 249"/>
                <a:gd name="T10" fmla="*/ 15 w 272"/>
                <a:gd name="T11" fmla="*/ 200 h 249"/>
                <a:gd name="T12" fmla="*/ 8 w 272"/>
                <a:gd name="T13" fmla="*/ 188 h 249"/>
                <a:gd name="T14" fmla="*/ 3 w 272"/>
                <a:gd name="T15" fmla="*/ 179 h 249"/>
                <a:gd name="T16" fmla="*/ 0 w 272"/>
                <a:gd name="T17" fmla="*/ 172 h 249"/>
                <a:gd name="T18" fmla="*/ 0 w 272"/>
                <a:gd name="T19" fmla="*/ 169 h 249"/>
                <a:gd name="T20" fmla="*/ 0 w 272"/>
                <a:gd name="T21" fmla="*/ 0 h 249"/>
                <a:gd name="T22" fmla="*/ 272 w 272"/>
                <a:gd name="T23" fmla="*/ 1 h 249"/>
                <a:gd name="T24" fmla="*/ 272 w 272"/>
                <a:gd name="T25" fmla="*/ 166 h 249"/>
                <a:gd name="T26" fmla="*/ 266 w 272"/>
                <a:gd name="T27" fmla="*/ 179 h 249"/>
                <a:gd name="T28" fmla="*/ 258 w 272"/>
                <a:gd name="T29" fmla="*/ 191 h 249"/>
                <a:gd name="T30" fmla="*/ 252 w 272"/>
                <a:gd name="T31" fmla="*/ 202 h 249"/>
                <a:gd name="T32" fmla="*/ 248 w 272"/>
                <a:gd name="T33" fmla="*/ 208 h 249"/>
                <a:gd name="T34" fmla="*/ 246 w 272"/>
                <a:gd name="T35" fmla="*/ 211 h 249"/>
                <a:gd name="T36" fmla="*/ 233 w 272"/>
                <a:gd name="T37" fmla="*/ 222 h 249"/>
                <a:gd name="T38" fmla="*/ 215 w 272"/>
                <a:gd name="T39" fmla="*/ 233 h 249"/>
                <a:gd name="T40" fmla="*/ 194 w 272"/>
                <a:gd name="T41" fmla="*/ 239 h 249"/>
                <a:gd name="T42" fmla="*/ 172 w 272"/>
                <a:gd name="T43" fmla="*/ 243 h 249"/>
                <a:gd name="T44" fmla="*/ 152 w 272"/>
                <a:gd name="T45" fmla="*/ 246 h 249"/>
                <a:gd name="T46" fmla="*/ 134 w 272"/>
                <a:gd name="T47" fmla="*/ 248 h 249"/>
                <a:gd name="T48" fmla="*/ 122 w 272"/>
                <a:gd name="T49" fmla="*/ 248 h 249"/>
                <a:gd name="T50" fmla="*/ 119 w 272"/>
                <a:gd name="T51" fmla="*/ 249 h 2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2"/>
                <a:gd name="T79" fmla="*/ 0 h 249"/>
                <a:gd name="T80" fmla="*/ 272 w 272"/>
                <a:gd name="T81" fmla="*/ 249 h 2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2" h="249">
                  <a:moveTo>
                    <a:pt x="119" y="249"/>
                  </a:moveTo>
                  <a:lnTo>
                    <a:pt x="87" y="245"/>
                  </a:lnTo>
                  <a:lnTo>
                    <a:pt x="61" y="236"/>
                  </a:lnTo>
                  <a:lnTo>
                    <a:pt x="40" y="225"/>
                  </a:lnTo>
                  <a:lnTo>
                    <a:pt x="25" y="214"/>
                  </a:lnTo>
                  <a:lnTo>
                    <a:pt x="15" y="200"/>
                  </a:lnTo>
                  <a:lnTo>
                    <a:pt x="8" y="188"/>
                  </a:lnTo>
                  <a:lnTo>
                    <a:pt x="3" y="179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272" y="1"/>
                  </a:lnTo>
                  <a:lnTo>
                    <a:pt x="272" y="166"/>
                  </a:lnTo>
                  <a:lnTo>
                    <a:pt x="266" y="179"/>
                  </a:lnTo>
                  <a:lnTo>
                    <a:pt x="258" y="191"/>
                  </a:lnTo>
                  <a:lnTo>
                    <a:pt x="252" y="202"/>
                  </a:lnTo>
                  <a:lnTo>
                    <a:pt x="248" y="208"/>
                  </a:lnTo>
                  <a:lnTo>
                    <a:pt x="246" y="211"/>
                  </a:lnTo>
                  <a:lnTo>
                    <a:pt x="233" y="222"/>
                  </a:lnTo>
                  <a:lnTo>
                    <a:pt x="215" y="233"/>
                  </a:lnTo>
                  <a:lnTo>
                    <a:pt x="194" y="239"/>
                  </a:lnTo>
                  <a:lnTo>
                    <a:pt x="172" y="243"/>
                  </a:lnTo>
                  <a:lnTo>
                    <a:pt x="152" y="246"/>
                  </a:lnTo>
                  <a:lnTo>
                    <a:pt x="134" y="248"/>
                  </a:lnTo>
                  <a:lnTo>
                    <a:pt x="122" y="248"/>
                  </a:lnTo>
                  <a:lnTo>
                    <a:pt x="119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1482876" y="4913774"/>
              <a:ext cx="646313" cy="515300"/>
            </a:xfrm>
            <a:custGeom>
              <a:avLst/>
              <a:gdLst>
                <a:gd name="T0" fmla="*/ 119 w 272"/>
                <a:gd name="T1" fmla="*/ 249 h 249"/>
                <a:gd name="T2" fmla="*/ 87 w 272"/>
                <a:gd name="T3" fmla="*/ 245 h 249"/>
                <a:gd name="T4" fmla="*/ 61 w 272"/>
                <a:gd name="T5" fmla="*/ 236 h 249"/>
                <a:gd name="T6" fmla="*/ 40 w 272"/>
                <a:gd name="T7" fmla="*/ 225 h 249"/>
                <a:gd name="T8" fmla="*/ 25 w 272"/>
                <a:gd name="T9" fmla="*/ 214 h 249"/>
                <a:gd name="T10" fmla="*/ 15 w 272"/>
                <a:gd name="T11" fmla="*/ 200 h 249"/>
                <a:gd name="T12" fmla="*/ 8 w 272"/>
                <a:gd name="T13" fmla="*/ 188 h 249"/>
                <a:gd name="T14" fmla="*/ 3 w 272"/>
                <a:gd name="T15" fmla="*/ 179 h 249"/>
                <a:gd name="T16" fmla="*/ 0 w 272"/>
                <a:gd name="T17" fmla="*/ 172 h 249"/>
                <a:gd name="T18" fmla="*/ 0 w 272"/>
                <a:gd name="T19" fmla="*/ 169 h 249"/>
                <a:gd name="T20" fmla="*/ 0 w 272"/>
                <a:gd name="T21" fmla="*/ 0 h 249"/>
                <a:gd name="T22" fmla="*/ 272 w 272"/>
                <a:gd name="T23" fmla="*/ 1 h 249"/>
                <a:gd name="T24" fmla="*/ 272 w 272"/>
                <a:gd name="T25" fmla="*/ 166 h 249"/>
                <a:gd name="T26" fmla="*/ 266 w 272"/>
                <a:gd name="T27" fmla="*/ 179 h 249"/>
                <a:gd name="T28" fmla="*/ 258 w 272"/>
                <a:gd name="T29" fmla="*/ 191 h 249"/>
                <a:gd name="T30" fmla="*/ 252 w 272"/>
                <a:gd name="T31" fmla="*/ 202 h 249"/>
                <a:gd name="T32" fmla="*/ 248 w 272"/>
                <a:gd name="T33" fmla="*/ 208 h 249"/>
                <a:gd name="T34" fmla="*/ 246 w 272"/>
                <a:gd name="T35" fmla="*/ 211 h 249"/>
                <a:gd name="T36" fmla="*/ 233 w 272"/>
                <a:gd name="T37" fmla="*/ 222 h 249"/>
                <a:gd name="T38" fmla="*/ 215 w 272"/>
                <a:gd name="T39" fmla="*/ 233 h 249"/>
                <a:gd name="T40" fmla="*/ 194 w 272"/>
                <a:gd name="T41" fmla="*/ 239 h 249"/>
                <a:gd name="T42" fmla="*/ 172 w 272"/>
                <a:gd name="T43" fmla="*/ 243 h 249"/>
                <a:gd name="T44" fmla="*/ 152 w 272"/>
                <a:gd name="T45" fmla="*/ 246 h 249"/>
                <a:gd name="T46" fmla="*/ 134 w 272"/>
                <a:gd name="T47" fmla="*/ 248 h 249"/>
                <a:gd name="T48" fmla="*/ 122 w 272"/>
                <a:gd name="T49" fmla="*/ 248 h 249"/>
                <a:gd name="T50" fmla="*/ 119 w 272"/>
                <a:gd name="T51" fmla="*/ 249 h 2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2"/>
                <a:gd name="T79" fmla="*/ 0 h 249"/>
                <a:gd name="T80" fmla="*/ 272 w 272"/>
                <a:gd name="T81" fmla="*/ 249 h 2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2" h="249">
                  <a:moveTo>
                    <a:pt x="119" y="249"/>
                  </a:moveTo>
                  <a:lnTo>
                    <a:pt x="87" y="245"/>
                  </a:lnTo>
                  <a:lnTo>
                    <a:pt x="61" y="236"/>
                  </a:lnTo>
                  <a:lnTo>
                    <a:pt x="40" y="225"/>
                  </a:lnTo>
                  <a:lnTo>
                    <a:pt x="25" y="214"/>
                  </a:lnTo>
                  <a:lnTo>
                    <a:pt x="15" y="200"/>
                  </a:lnTo>
                  <a:lnTo>
                    <a:pt x="8" y="188"/>
                  </a:lnTo>
                  <a:lnTo>
                    <a:pt x="3" y="179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272" y="1"/>
                  </a:lnTo>
                  <a:lnTo>
                    <a:pt x="272" y="166"/>
                  </a:lnTo>
                  <a:lnTo>
                    <a:pt x="266" y="179"/>
                  </a:lnTo>
                  <a:lnTo>
                    <a:pt x="258" y="191"/>
                  </a:lnTo>
                  <a:lnTo>
                    <a:pt x="252" y="202"/>
                  </a:lnTo>
                  <a:lnTo>
                    <a:pt x="248" y="208"/>
                  </a:lnTo>
                  <a:lnTo>
                    <a:pt x="246" y="211"/>
                  </a:lnTo>
                  <a:lnTo>
                    <a:pt x="233" y="222"/>
                  </a:lnTo>
                  <a:lnTo>
                    <a:pt x="215" y="233"/>
                  </a:lnTo>
                  <a:lnTo>
                    <a:pt x="194" y="239"/>
                  </a:lnTo>
                  <a:lnTo>
                    <a:pt x="172" y="243"/>
                  </a:lnTo>
                  <a:lnTo>
                    <a:pt x="152" y="246"/>
                  </a:lnTo>
                  <a:lnTo>
                    <a:pt x="134" y="248"/>
                  </a:lnTo>
                  <a:lnTo>
                    <a:pt x="122" y="248"/>
                  </a:lnTo>
                  <a:lnTo>
                    <a:pt x="119" y="24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9" name="Freeform 538"/>
            <p:cNvSpPr>
              <a:spLocks/>
            </p:cNvSpPr>
            <p:nvPr/>
          </p:nvSpPr>
          <p:spPr bwMode="auto">
            <a:xfrm>
              <a:off x="1513766" y="4913774"/>
              <a:ext cx="589285" cy="513231"/>
            </a:xfrm>
            <a:custGeom>
              <a:avLst/>
              <a:gdLst>
                <a:gd name="T0" fmla="*/ 111 w 248"/>
                <a:gd name="T1" fmla="*/ 248 h 248"/>
                <a:gd name="T2" fmla="*/ 83 w 248"/>
                <a:gd name="T3" fmla="*/ 245 h 248"/>
                <a:gd name="T4" fmla="*/ 59 w 248"/>
                <a:gd name="T5" fmla="*/ 237 h 248"/>
                <a:gd name="T6" fmla="*/ 39 w 248"/>
                <a:gd name="T7" fmla="*/ 227 h 248"/>
                <a:gd name="T8" fmla="*/ 26 w 248"/>
                <a:gd name="T9" fmla="*/ 216 h 248"/>
                <a:gd name="T10" fmla="*/ 15 w 248"/>
                <a:gd name="T11" fmla="*/ 205 h 248"/>
                <a:gd name="T12" fmla="*/ 8 w 248"/>
                <a:gd name="T13" fmla="*/ 194 h 248"/>
                <a:gd name="T14" fmla="*/ 3 w 248"/>
                <a:gd name="T15" fmla="*/ 185 h 248"/>
                <a:gd name="T16" fmla="*/ 0 w 248"/>
                <a:gd name="T17" fmla="*/ 179 h 248"/>
                <a:gd name="T18" fmla="*/ 0 w 248"/>
                <a:gd name="T19" fmla="*/ 176 h 248"/>
                <a:gd name="T20" fmla="*/ 0 w 248"/>
                <a:gd name="T21" fmla="*/ 0 h 248"/>
                <a:gd name="T22" fmla="*/ 248 w 248"/>
                <a:gd name="T23" fmla="*/ 1 h 248"/>
                <a:gd name="T24" fmla="*/ 248 w 248"/>
                <a:gd name="T25" fmla="*/ 160 h 248"/>
                <a:gd name="T26" fmla="*/ 242 w 248"/>
                <a:gd name="T27" fmla="*/ 172 h 248"/>
                <a:gd name="T28" fmla="*/ 238 w 248"/>
                <a:gd name="T29" fmla="*/ 184 h 248"/>
                <a:gd name="T30" fmla="*/ 232 w 248"/>
                <a:gd name="T31" fmla="*/ 194 h 248"/>
                <a:gd name="T32" fmla="*/ 227 w 248"/>
                <a:gd name="T33" fmla="*/ 200 h 248"/>
                <a:gd name="T34" fmla="*/ 226 w 248"/>
                <a:gd name="T35" fmla="*/ 203 h 248"/>
                <a:gd name="T36" fmla="*/ 214 w 248"/>
                <a:gd name="T37" fmla="*/ 215 h 248"/>
                <a:gd name="T38" fmla="*/ 197 w 248"/>
                <a:gd name="T39" fmla="*/ 224 h 248"/>
                <a:gd name="T40" fmla="*/ 178 w 248"/>
                <a:gd name="T41" fmla="*/ 231 h 248"/>
                <a:gd name="T42" fmla="*/ 159 w 248"/>
                <a:gd name="T43" fmla="*/ 237 h 248"/>
                <a:gd name="T44" fmla="*/ 141 w 248"/>
                <a:gd name="T45" fmla="*/ 242 h 248"/>
                <a:gd name="T46" fmla="*/ 126 w 248"/>
                <a:gd name="T47" fmla="*/ 245 h 248"/>
                <a:gd name="T48" fmla="*/ 115 w 248"/>
                <a:gd name="T49" fmla="*/ 248 h 248"/>
                <a:gd name="T50" fmla="*/ 111 w 248"/>
                <a:gd name="T51" fmla="*/ 248 h 2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8"/>
                <a:gd name="T79" fmla="*/ 0 h 248"/>
                <a:gd name="T80" fmla="*/ 248 w 248"/>
                <a:gd name="T81" fmla="*/ 248 h 2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8" h="248">
                  <a:moveTo>
                    <a:pt x="111" y="248"/>
                  </a:moveTo>
                  <a:lnTo>
                    <a:pt x="83" y="245"/>
                  </a:lnTo>
                  <a:lnTo>
                    <a:pt x="59" y="237"/>
                  </a:lnTo>
                  <a:lnTo>
                    <a:pt x="39" y="227"/>
                  </a:lnTo>
                  <a:lnTo>
                    <a:pt x="26" y="216"/>
                  </a:lnTo>
                  <a:lnTo>
                    <a:pt x="15" y="205"/>
                  </a:lnTo>
                  <a:lnTo>
                    <a:pt x="8" y="194"/>
                  </a:lnTo>
                  <a:lnTo>
                    <a:pt x="3" y="185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248" y="1"/>
                  </a:lnTo>
                  <a:lnTo>
                    <a:pt x="248" y="160"/>
                  </a:lnTo>
                  <a:lnTo>
                    <a:pt x="242" y="172"/>
                  </a:lnTo>
                  <a:lnTo>
                    <a:pt x="238" y="184"/>
                  </a:lnTo>
                  <a:lnTo>
                    <a:pt x="232" y="194"/>
                  </a:lnTo>
                  <a:lnTo>
                    <a:pt x="227" y="200"/>
                  </a:lnTo>
                  <a:lnTo>
                    <a:pt x="226" y="203"/>
                  </a:lnTo>
                  <a:lnTo>
                    <a:pt x="214" y="215"/>
                  </a:lnTo>
                  <a:lnTo>
                    <a:pt x="197" y="224"/>
                  </a:lnTo>
                  <a:lnTo>
                    <a:pt x="178" y="231"/>
                  </a:lnTo>
                  <a:lnTo>
                    <a:pt x="159" y="237"/>
                  </a:lnTo>
                  <a:lnTo>
                    <a:pt x="141" y="242"/>
                  </a:lnTo>
                  <a:lnTo>
                    <a:pt x="126" y="245"/>
                  </a:lnTo>
                  <a:lnTo>
                    <a:pt x="115" y="248"/>
                  </a:lnTo>
                  <a:lnTo>
                    <a:pt x="111" y="248"/>
                  </a:lnTo>
                  <a:close/>
                </a:path>
              </a:pathLst>
            </a:custGeom>
            <a:solidFill>
              <a:srgbClr val="1A1A1A"/>
            </a:solidFill>
            <a:ln w="0">
              <a:solidFill>
                <a:srgbClr val="1A1A1A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1547032" y="4913774"/>
              <a:ext cx="532258" cy="509091"/>
            </a:xfrm>
            <a:custGeom>
              <a:avLst/>
              <a:gdLst>
                <a:gd name="T0" fmla="*/ 103 w 224"/>
                <a:gd name="T1" fmla="*/ 246 h 246"/>
                <a:gd name="T2" fmla="*/ 76 w 224"/>
                <a:gd name="T3" fmla="*/ 243 h 246"/>
                <a:gd name="T4" fmla="*/ 54 w 224"/>
                <a:gd name="T5" fmla="*/ 237 h 246"/>
                <a:gd name="T6" fmla="*/ 37 w 224"/>
                <a:gd name="T7" fmla="*/ 230 h 246"/>
                <a:gd name="T8" fmla="*/ 24 w 224"/>
                <a:gd name="T9" fmla="*/ 219 h 246"/>
                <a:gd name="T10" fmla="*/ 13 w 224"/>
                <a:gd name="T11" fmla="*/ 209 h 246"/>
                <a:gd name="T12" fmla="*/ 7 w 224"/>
                <a:gd name="T13" fmla="*/ 200 h 246"/>
                <a:gd name="T14" fmla="*/ 3 w 224"/>
                <a:gd name="T15" fmla="*/ 191 h 246"/>
                <a:gd name="T16" fmla="*/ 1 w 224"/>
                <a:gd name="T17" fmla="*/ 187 h 246"/>
                <a:gd name="T18" fmla="*/ 0 w 224"/>
                <a:gd name="T19" fmla="*/ 184 h 246"/>
                <a:gd name="T20" fmla="*/ 0 w 224"/>
                <a:gd name="T21" fmla="*/ 0 h 246"/>
                <a:gd name="T22" fmla="*/ 224 w 224"/>
                <a:gd name="T23" fmla="*/ 1 h 246"/>
                <a:gd name="T24" fmla="*/ 224 w 224"/>
                <a:gd name="T25" fmla="*/ 154 h 246"/>
                <a:gd name="T26" fmla="*/ 219 w 224"/>
                <a:gd name="T27" fmla="*/ 166 h 246"/>
                <a:gd name="T28" fmla="*/ 215 w 224"/>
                <a:gd name="T29" fmla="*/ 176 h 246"/>
                <a:gd name="T30" fmla="*/ 210 w 224"/>
                <a:gd name="T31" fmla="*/ 187 h 246"/>
                <a:gd name="T32" fmla="*/ 206 w 224"/>
                <a:gd name="T33" fmla="*/ 193 h 246"/>
                <a:gd name="T34" fmla="*/ 204 w 224"/>
                <a:gd name="T35" fmla="*/ 196 h 246"/>
                <a:gd name="T36" fmla="*/ 194 w 224"/>
                <a:gd name="T37" fmla="*/ 206 h 246"/>
                <a:gd name="T38" fmla="*/ 179 w 224"/>
                <a:gd name="T39" fmla="*/ 216 h 246"/>
                <a:gd name="T40" fmla="*/ 163 w 224"/>
                <a:gd name="T41" fmla="*/ 225 h 246"/>
                <a:gd name="T42" fmla="*/ 145 w 224"/>
                <a:gd name="T43" fmla="*/ 233 h 246"/>
                <a:gd name="T44" fmla="*/ 128 w 224"/>
                <a:gd name="T45" fmla="*/ 239 h 246"/>
                <a:gd name="T46" fmla="*/ 115 w 224"/>
                <a:gd name="T47" fmla="*/ 243 h 246"/>
                <a:gd name="T48" fmla="*/ 106 w 224"/>
                <a:gd name="T49" fmla="*/ 246 h 246"/>
                <a:gd name="T50" fmla="*/ 103 w 224"/>
                <a:gd name="T51" fmla="*/ 246 h 2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4"/>
                <a:gd name="T79" fmla="*/ 0 h 246"/>
                <a:gd name="T80" fmla="*/ 224 w 224"/>
                <a:gd name="T81" fmla="*/ 246 h 2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4" h="246">
                  <a:moveTo>
                    <a:pt x="103" y="246"/>
                  </a:moveTo>
                  <a:lnTo>
                    <a:pt x="76" y="243"/>
                  </a:lnTo>
                  <a:lnTo>
                    <a:pt x="54" y="237"/>
                  </a:lnTo>
                  <a:lnTo>
                    <a:pt x="37" y="230"/>
                  </a:lnTo>
                  <a:lnTo>
                    <a:pt x="24" y="219"/>
                  </a:lnTo>
                  <a:lnTo>
                    <a:pt x="13" y="209"/>
                  </a:lnTo>
                  <a:lnTo>
                    <a:pt x="7" y="200"/>
                  </a:lnTo>
                  <a:lnTo>
                    <a:pt x="3" y="191"/>
                  </a:lnTo>
                  <a:lnTo>
                    <a:pt x="1" y="187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224" y="1"/>
                  </a:lnTo>
                  <a:lnTo>
                    <a:pt x="224" y="154"/>
                  </a:lnTo>
                  <a:lnTo>
                    <a:pt x="219" y="166"/>
                  </a:lnTo>
                  <a:lnTo>
                    <a:pt x="215" y="176"/>
                  </a:lnTo>
                  <a:lnTo>
                    <a:pt x="210" y="187"/>
                  </a:lnTo>
                  <a:lnTo>
                    <a:pt x="206" y="193"/>
                  </a:lnTo>
                  <a:lnTo>
                    <a:pt x="204" y="196"/>
                  </a:lnTo>
                  <a:lnTo>
                    <a:pt x="194" y="206"/>
                  </a:lnTo>
                  <a:lnTo>
                    <a:pt x="179" y="216"/>
                  </a:lnTo>
                  <a:lnTo>
                    <a:pt x="163" y="225"/>
                  </a:lnTo>
                  <a:lnTo>
                    <a:pt x="145" y="233"/>
                  </a:lnTo>
                  <a:lnTo>
                    <a:pt x="128" y="239"/>
                  </a:lnTo>
                  <a:lnTo>
                    <a:pt x="115" y="243"/>
                  </a:lnTo>
                  <a:lnTo>
                    <a:pt x="106" y="246"/>
                  </a:lnTo>
                  <a:lnTo>
                    <a:pt x="103" y="246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1" name="Freeform 540"/>
            <p:cNvSpPr>
              <a:spLocks/>
            </p:cNvSpPr>
            <p:nvPr/>
          </p:nvSpPr>
          <p:spPr bwMode="auto">
            <a:xfrm>
              <a:off x="1582674" y="4913774"/>
              <a:ext cx="475230" cy="509091"/>
            </a:xfrm>
            <a:custGeom>
              <a:avLst/>
              <a:gdLst>
                <a:gd name="T0" fmla="*/ 92 w 200"/>
                <a:gd name="T1" fmla="*/ 246 h 246"/>
                <a:gd name="T2" fmla="*/ 65 w 200"/>
                <a:gd name="T3" fmla="*/ 243 h 246"/>
                <a:gd name="T4" fmla="*/ 45 w 200"/>
                <a:gd name="T5" fmla="*/ 237 h 246"/>
                <a:gd name="T6" fmla="*/ 28 w 200"/>
                <a:gd name="T7" fmla="*/ 228 h 246"/>
                <a:gd name="T8" fmla="*/ 16 w 200"/>
                <a:gd name="T9" fmla="*/ 218 h 246"/>
                <a:gd name="T10" fmla="*/ 9 w 200"/>
                <a:gd name="T11" fmla="*/ 209 h 246"/>
                <a:gd name="T12" fmla="*/ 3 w 200"/>
                <a:gd name="T13" fmla="*/ 200 h 246"/>
                <a:gd name="T14" fmla="*/ 0 w 200"/>
                <a:gd name="T15" fmla="*/ 194 h 246"/>
                <a:gd name="T16" fmla="*/ 0 w 200"/>
                <a:gd name="T17" fmla="*/ 193 h 246"/>
                <a:gd name="T18" fmla="*/ 0 w 200"/>
                <a:gd name="T19" fmla="*/ 0 h 246"/>
                <a:gd name="T20" fmla="*/ 200 w 200"/>
                <a:gd name="T21" fmla="*/ 1 h 246"/>
                <a:gd name="T22" fmla="*/ 200 w 200"/>
                <a:gd name="T23" fmla="*/ 149 h 246"/>
                <a:gd name="T24" fmla="*/ 195 w 200"/>
                <a:gd name="T25" fmla="*/ 158 h 246"/>
                <a:gd name="T26" fmla="*/ 191 w 200"/>
                <a:gd name="T27" fmla="*/ 169 h 246"/>
                <a:gd name="T28" fmla="*/ 186 w 200"/>
                <a:gd name="T29" fmla="*/ 179 h 246"/>
                <a:gd name="T30" fmla="*/ 183 w 200"/>
                <a:gd name="T31" fmla="*/ 185 h 246"/>
                <a:gd name="T32" fmla="*/ 182 w 200"/>
                <a:gd name="T33" fmla="*/ 188 h 246"/>
                <a:gd name="T34" fmla="*/ 173 w 200"/>
                <a:gd name="T35" fmla="*/ 197 h 246"/>
                <a:gd name="T36" fmla="*/ 159 w 200"/>
                <a:gd name="T37" fmla="*/ 208 h 246"/>
                <a:gd name="T38" fmla="*/ 145 w 200"/>
                <a:gd name="T39" fmla="*/ 218 h 246"/>
                <a:gd name="T40" fmla="*/ 130 w 200"/>
                <a:gd name="T41" fmla="*/ 227 h 246"/>
                <a:gd name="T42" fmla="*/ 116 w 200"/>
                <a:gd name="T43" fmla="*/ 234 h 246"/>
                <a:gd name="T44" fmla="*/ 104 w 200"/>
                <a:gd name="T45" fmla="*/ 240 h 246"/>
                <a:gd name="T46" fmla="*/ 95 w 200"/>
                <a:gd name="T47" fmla="*/ 245 h 246"/>
                <a:gd name="T48" fmla="*/ 92 w 200"/>
                <a:gd name="T49" fmla="*/ 246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"/>
                <a:gd name="T76" fmla="*/ 0 h 246"/>
                <a:gd name="T77" fmla="*/ 200 w 200"/>
                <a:gd name="T78" fmla="*/ 246 h 2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" h="246">
                  <a:moveTo>
                    <a:pt x="92" y="246"/>
                  </a:moveTo>
                  <a:lnTo>
                    <a:pt x="65" y="243"/>
                  </a:lnTo>
                  <a:lnTo>
                    <a:pt x="45" y="237"/>
                  </a:lnTo>
                  <a:lnTo>
                    <a:pt x="28" y="228"/>
                  </a:lnTo>
                  <a:lnTo>
                    <a:pt x="16" y="218"/>
                  </a:lnTo>
                  <a:lnTo>
                    <a:pt x="9" y="209"/>
                  </a:lnTo>
                  <a:lnTo>
                    <a:pt x="3" y="200"/>
                  </a:lnTo>
                  <a:lnTo>
                    <a:pt x="0" y="194"/>
                  </a:lnTo>
                  <a:lnTo>
                    <a:pt x="0" y="193"/>
                  </a:lnTo>
                  <a:lnTo>
                    <a:pt x="0" y="0"/>
                  </a:lnTo>
                  <a:lnTo>
                    <a:pt x="200" y="1"/>
                  </a:lnTo>
                  <a:lnTo>
                    <a:pt x="200" y="149"/>
                  </a:lnTo>
                  <a:lnTo>
                    <a:pt x="195" y="158"/>
                  </a:lnTo>
                  <a:lnTo>
                    <a:pt x="191" y="169"/>
                  </a:lnTo>
                  <a:lnTo>
                    <a:pt x="186" y="179"/>
                  </a:lnTo>
                  <a:lnTo>
                    <a:pt x="183" y="185"/>
                  </a:lnTo>
                  <a:lnTo>
                    <a:pt x="182" y="188"/>
                  </a:lnTo>
                  <a:lnTo>
                    <a:pt x="173" y="197"/>
                  </a:lnTo>
                  <a:lnTo>
                    <a:pt x="159" y="208"/>
                  </a:lnTo>
                  <a:lnTo>
                    <a:pt x="145" y="218"/>
                  </a:lnTo>
                  <a:lnTo>
                    <a:pt x="130" y="227"/>
                  </a:lnTo>
                  <a:lnTo>
                    <a:pt x="116" y="234"/>
                  </a:lnTo>
                  <a:lnTo>
                    <a:pt x="104" y="240"/>
                  </a:lnTo>
                  <a:lnTo>
                    <a:pt x="95" y="245"/>
                  </a:lnTo>
                  <a:lnTo>
                    <a:pt x="92" y="246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" name="Freeform 541"/>
            <p:cNvSpPr>
              <a:spLocks/>
            </p:cNvSpPr>
            <p:nvPr/>
          </p:nvSpPr>
          <p:spPr bwMode="auto">
            <a:xfrm>
              <a:off x="1613564" y="4915843"/>
              <a:ext cx="418202" cy="504952"/>
            </a:xfrm>
            <a:custGeom>
              <a:avLst/>
              <a:gdLst>
                <a:gd name="T0" fmla="*/ 85 w 176"/>
                <a:gd name="T1" fmla="*/ 244 h 244"/>
                <a:gd name="T2" fmla="*/ 61 w 176"/>
                <a:gd name="T3" fmla="*/ 242 h 244"/>
                <a:gd name="T4" fmla="*/ 42 w 176"/>
                <a:gd name="T5" fmla="*/ 236 h 244"/>
                <a:gd name="T6" fmla="*/ 27 w 176"/>
                <a:gd name="T7" fmla="*/ 229 h 244"/>
                <a:gd name="T8" fmla="*/ 17 w 176"/>
                <a:gd name="T9" fmla="*/ 221 h 244"/>
                <a:gd name="T10" fmla="*/ 9 w 176"/>
                <a:gd name="T11" fmla="*/ 213 h 244"/>
                <a:gd name="T12" fmla="*/ 3 w 176"/>
                <a:gd name="T13" fmla="*/ 205 h 244"/>
                <a:gd name="T14" fmla="*/ 2 w 176"/>
                <a:gd name="T15" fmla="*/ 201 h 244"/>
                <a:gd name="T16" fmla="*/ 0 w 176"/>
                <a:gd name="T17" fmla="*/ 199 h 244"/>
                <a:gd name="T18" fmla="*/ 0 w 176"/>
                <a:gd name="T19" fmla="*/ 0 h 244"/>
                <a:gd name="T20" fmla="*/ 176 w 176"/>
                <a:gd name="T21" fmla="*/ 0 h 244"/>
                <a:gd name="T22" fmla="*/ 176 w 176"/>
                <a:gd name="T23" fmla="*/ 142 h 244"/>
                <a:gd name="T24" fmla="*/ 173 w 176"/>
                <a:gd name="T25" fmla="*/ 151 h 244"/>
                <a:gd name="T26" fmla="*/ 169 w 176"/>
                <a:gd name="T27" fmla="*/ 162 h 244"/>
                <a:gd name="T28" fmla="*/ 166 w 176"/>
                <a:gd name="T29" fmla="*/ 169 h 244"/>
                <a:gd name="T30" fmla="*/ 163 w 176"/>
                <a:gd name="T31" fmla="*/ 177 h 244"/>
                <a:gd name="T32" fmla="*/ 161 w 176"/>
                <a:gd name="T33" fmla="*/ 180 h 244"/>
                <a:gd name="T34" fmla="*/ 154 w 176"/>
                <a:gd name="T35" fmla="*/ 189 h 244"/>
                <a:gd name="T36" fmla="*/ 142 w 176"/>
                <a:gd name="T37" fmla="*/ 199 h 244"/>
                <a:gd name="T38" fmla="*/ 130 w 176"/>
                <a:gd name="T39" fmla="*/ 210 h 244"/>
                <a:gd name="T40" fmla="*/ 117 w 176"/>
                <a:gd name="T41" fmla="*/ 220 h 244"/>
                <a:gd name="T42" fmla="*/ 105 w 176"/>
                <a:gd name="T43" fmla="*/ 229 h 244"/>
                <a:gd name="T44" fmla="*/ 94 w 176"/>
                <a:gd name="T45" fmla="*/ 238 h 244"/>
                <a:gd name="T46" fmla="*/ 88 w 176"/>
                <a:gd name="T47" fmla="*/ 242 h 244"/>
                <a:gd name="T48" fmla="*/ 85 w 176"/>
                <a:gd name="T49" fmla="*/ 244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6"/>
                <a:gd name="T76" fmla="*/ 0 h 244"/>
                <a:gd name="T77" fmla="*/ 176 w 176"/>
                <a:gd name="T78" fmla="*/ 244 h 2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6" h="244">
                  <a:moveTo>
                    <a:pt x="85" y="244"/>
                  </a:moveTo>
                  <a:lnTo>
                    <a:pt x="61" y="242"/>
                  </a:lnTo>
                  <a:lnTo>
                    <a:pt x="42" y="236"/>
                  </a:lnTo>
                  <a:lnTo>
                    <a:pt x="27" y="229"/>
                  </a:lnTo>
                  <a:lnTo>
                    <a:pt x="17" y="221"/>
                  </a:lnTo>
                  <a:lnTo>
                    <a:pt x="9" y="213"/>
                  </a:lnTo>
                  <a:lnTo>
                    <a:pt x="3" y="205"/>
                  </a:lnTo>
                  <a:lnTo>
                    <a:pt x="2" y="201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142"/>
                  </a:lnTo>
                  <a:lnTo>
                    <a:pt x="173" y="151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3" y="177"/>
                  </a:lnTo>
                  <a:lnTo>
                    <a:pt x="161" y="180"/>
                  </a:lnTo>
                  <a:lnTo>
                    <a:pt x="154" y="189"/>
                  </a:lnTo>
                  <a:lnTo>
                    <a:pt x="142" y="199"/>
                  </a:lnTo>
                  <a:lnTo>
                    <a:pt x="130" y="210"/>
                  </a:lnTo>
                  <a:lnTo>
                    <a:pt x="117" y="220"/>
                  </a:lnTo>
                  <a:lnTo>
                    <a:pt x="105" y="229"/>
                  </a:lnTo>
                  <a:lnTo>
                    <a:pt x="94" y="238"/>
                  </a:lnTo>
                  <a:lnTo>
                    <a:pt x="88" y="242"/>
                  </a:lnTo>
                  <a:lnTo>
                    <a:pt x="85" y="244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" name="Freeform 542"/>
            <p:cNvSpPr>
              <a:spLocks/>
            </p:cNvSpPr>
            <p:nvPr/>
          </p:nvSpPr>
          <p:spPr bwMode="auto">
            <a:xfrm>
              <a:off x="1649207" y="4915843"/>
              <a:ext cx="361175" cy="504952"/>
            </a:xfrm>
            <a:custGeom>
              <a:avLst/>
              <a:gdLst>
                <a:gd name="T0" fmla="*/ 76 w 152"/>
                <a:gd name="T1" fmla="*/ 244 h 244"/>
                <a:gd name="T2" fmla="*/ 52 w 152"/>
                <a:gd name="T3" fmla="*/ 241 h 244"/>
                <a:gd name="T4" fmla="*/ 33 w 152"/>
                <a:gd name="T5" fmla="*/ 236 h 244"/>
                <a:gd name="T6" fmla="*/ 20 w 152"/>
                <a:gd name="T7" fmla="*/ 229 h 244"/>
                <a:gd name="T8" fmla="*/ 9 w 152"/>
                <a:gd name="T9" fmla="*/ 221 h 244"/>
                <a:gd name="T10" fmla="*/ 3 w 152"/>
                <a:gd name="T11" fmla="*/ 214 h 244"/>
                <a:gd name="T12" fmla="*/ 0 w 152"/>
                <a:gd name="T13" fmla="*/ 208 h 244"/>
                <a:gd name="T14" fmla="*/ 0 w 152"/>
                <a:gd name="T15" fmla="*/ 207 h 244"/>
                <a:gd name="T16" fmla="*/ 0 w 152"/>
                <a:gd name="T17" fmla="*/ 0 h 244"/>
                <a:gd name="T18" fmla="*/ 152 w 152"/>
                <a:gd name="T19" fmla="*/ 0 h 244"/>
                <a:gd name="T20" fmla="*/ 152 w 152"/>
                <a:gd name="T21" fmla="*/ 136 h 244"/>
                <a:gd name="T22" fmla="*/ 148 w 152"/>
                <a:gd name="T23" fmla="*/ 147 h 244"/>
                <a:gd name="T24" fmla="*/ 143 w 152"/>
                <a:gd name="T25" fmla="*/ 159 h 244"/>
                <a:gd name="T26" fmla="*/ 140 w 152"/>
                <a:gd name="T27" fmla="*/ 168 h 244"/>
                <a:gd name="T28" fmla="*/ 139 w 152"/>
                <a:gd name="T29" fmla="*/ 171 h 244"/>
                <a:gd name="T30" fmla="*/ 133 w 152"/>
                <a:gd name="T31" fmla="*/ 180 h 244"/>
                <a:gd name="T32" fmla="*/ 124 w 152"/>
                <a:gd name="T33" fmla="*/ 190 h 244"/>
                <a:gd name="T34" fmla="*/ 114 w 152"/>
                <a:gd name="T35" fmla="*/ 202 h 244"/>
                <a:gd name="T36" fmla="*/ 102 w 152"/>
                <a:gd name="T37" fmla="*/ 214 h 244"/>
                <a:gd name="T38" fmla="*/ 93 w 152"/>
                <a:gd name="T39" fmla="*/ 226 h 244"/>
                <a:gd name="T40" fmla="*/ 84 w 152"/>
                <a:gd name="T41" fmla="*/ 235 h 244"/>
                <a:gd name="T42" fmla="*/ 78 w 152"/>
                <a:gd name="T43" fmla="*/ 241 h 244"/>
                <a:gd name="T44" fmla="*/ 76 w 152"/>
                <a:gd name="T45" fmla="*/ 244 h 2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244"/>
                <a:gd name="T71" fmla="*/ 152 w 152"/>
                <a:gd name="T72" fmla="*/ 244 h 2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244">
                  <a:moveTo>
                    <a:pt x="76" y="244"/>
                  </a:moveTo>
                  <a:lnTo>
                    <a:pt x="52" y="241"/>
                  </a:lnTo>
                  <a:lnTo>
                    <a:pt x="33" y="236"/>
                  </a:lnTo>
                  <a:lnTo>
                    <a:pt x="20" y="229"/>
                  </a:lnTo>
                  <a:lnTo>
                    <a:pt x="9" y="221"/>
                  </a:lnTo>
                  <a:lnTo>
                    <a:pt x="3" y="214"/>
                  </a:lnTo>
                  <a:lnTo>
                    <a:pt x="0" y="208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36"/>
                  </a:lnTo>
                  <a:lnTo>
                    <a:pt x="148" y="147"/>
                  </a:lnTo>
                  <a:lnTo>
                    <a:pt x="143" y="159"/>
                  </a:lnTo>
                  <a:lnTo>
                    <a:pt x="140" y="168"/>
                  </a:lnTo>
                  <a:lnTo>
                    <a:pt x="139" y="171"/>
                  </a:lnTo>
                  <a:lnTo>
                    <a:pt x="133" y="180"/>
                  </a:lnTo>
                  <a:lnTo>
                    <a:pt x="124" y="190"/>
                  </a:lnTo>
                  <a:lnTo>
                    <a:pt x="114" y="202"/>
                  </a:lnTo>
                  <a:lnTo>
                    <a:pt x="102" y="214"/>
                  </a:lnTo>
                  <a:lnTo>
                    <a:pt x="93" y="226"/>
                  </a:lnTo>
                  <a:lnTo>
                    <a:pt x="84" y="235"/>
                  </a:lnTo>
                  <a:lnTo>
                    <a:pt x="78" y="241"/>
                  </a:lnTo>
                  <a:lnTo>
                    <a:pt x="76" y="24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4" name="Freeform 543"/>
            <p:cNvSpPr>
              <a:spLocks/>
            </p:cNvSpPr>
            <p:nvPr/>
          </p:nvSpPr>
          <p:spPr bwMode="auto">
            <a:xfrm>
              <a:off x="1682473" y="4915843"/>
              <a:ext cx="304147" cy="500814"/>
            </a:xfrm>
            <a:custGeom>
              <a:avLst/>
              <a:gdLst>
                <a:gd name="T0" fmla="*/ 67 w 128"/>
                <a:gd name="T1" fmla="*/ 242 h 242"/>
                <a:gd name="T2" fmla="*/ 43 w 128"/>
                <a:gd name="T3" fmla="*/ 241 h 242"/>
                <a:gd name="T4" fmla="*/ 25 w 128"/>
                <a:gd name="T5" fmla="*/ 236 h 242"/>
                <a:gd name="T6" fmla="*/ 13 w 128"/>
                <a:gd name="T7" fmla="*/ 229 h 242"/>
                <a:gd name="T8" fmla="*/ 6 w 128"/>
                <a:gd name="T9" fmla="*/ 221 h 242"/>
                <a:gd name="T10" fmla="*/ 1 w 128"/>
                <a:gd name="T11" fmla="*/ 215 h 242"/>
                <a:gd name="T12" fmla="*/ 0 w 128"/>
                <a:gd name="T13" fmla="*/ 214 h 242"/>
                <a:gd name="T14" fmla="*/ 0 w 128"/>
                <a:gd name="T15" fmla="*/ 0 h 242"/>
                <a:gd name="T16" fmla="*/ 128 w 128"/>
                <a:gd name="T17" fmla="*/ 0 h 242"/>
                <a:gd name="T18" fmla="*/ 128 w 128"/>
                <a:gd name="T19" fmla="*/ 130 h 242"/>
                <a:gd name="T20" fmla="*/ 125 w 128"/>
                <a:gd name="T21" fmla="*/ 139 h 242"/>
                <a:gd name="T22" fmla="*/ 122 w 128"/>
                <a:gd name="T23" fmla="*/ 151 h 242"/>
                <a:gd name="T24" fmla="*/ 119 w 128"/>
                <a:gd name="T25" fmla="*/ 160 h 242"/>
                <a:gd name="T26" fmla="*/ 117 w 128"/>
                <a:gd name="T27" fmla="*/ 163 h 242"/>
                <a:gd name="T28" fmla="*/ 113 w 128"/>
                <a:gd name="T29" fmla="*/ 171 h 242"/>
                <a:gd name="T30" fmla="*/ 106 w 128"/>
                <a:gd name="T31" fmla="*/ 183 h 242"/>
                <a:gd name="T32" fmla="*/ 97 w 128"/>
                <a:gd name="T33" fmla="*/ 195 h 242"/>
                <a:gd name="T34" fmla="*/ 88 w 128"/>
                <a:gd name="T35" fmla="*/ 210 h 242"/>
                <a:gd name="T36" fmla="*/ 80 w 128"/>
                <a:gd name="T37" fmla="*/ 221 h 242"/>
                <a:gd name="T38" fmla="*/ 73 w 128"/>
                <a:gd name="T39" fmla="*/ 233 h 242"/>
                <a:gd name="T40" fmla="*/ 68 w 128"/>
                <a:gd name="T41" fmla="*/ 241 h 242"/>
                <a:gd name="T42" fmla="*/ 67 w 128"/>
                <a:gd name="T43" fmla="*/ 242 h 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242"/>
                <a:gd name="T68" fmla="*/ 128 w 128"/>
                <a:gd name="T69" fmla="*/ 242 h 2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242">
                  <a:moveTo>
                    <a:pt x="67" y="242"/>
                  </a:moveTo>
                  <a:lnTo>
                    <a:pt x="43" y="241"/>
                  </a:lnTo>
                  <a:lnTo>
                    <a:pt x="25" y="236"/>
                  </a:lnTo>
                  <a:lnTo>
                    <a:pt x="13" y="229"/>
                  </a:lnTo>
                  <a:lnTo>
                    <a:pt x="6" y="221"/>
                  </a:lnTo>
                  <a:lnTo>
                    <a:pt x="1" y="215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0"/>
                  </a:lnTo>
                  <a:lnTo>
                    <a:pt x="125" y="139"/>
                  </a:lnTo>
                  <a:lnTo>
                    <a:pt x="122" y="151"/>
                  </a:lnTo>
                  <a:lnTo>
                    <a:pt x="119" y="160"/>
                  </a:lnTo>
                  <a:lnTo>
                    <a:pt x="117" y="163"/>
                  </a:lnTo>
                  <a:lnTo>
                    <a:pt x="113" y="171"/>
                  </a:lnTo>
                  <a:lnTo>
                    <a:pt x="106" y="183"/>
                  </a:lnTo>
                  <a:lnTo>
                    <a:pt x="97" y="195"/>
                  </a:lnTo>
                  <a:lnTo>
                    <a:pt x="88" y="210"/>
                  </a:lnTo>
                  <a:lnTo>
                    <a:pt x="80" y="221"/>
                  </a:lnTo>
                  <a:lnTo>
                    <a:pt x="73" y="233"/>
                  </a:lnTo>
                  <a:lnTo>
                    <a:pt x="68" y="241"/>
                  </a:lnTo>
                  <a:lnTo>
                    <a:pt x="67" y="242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5" name="Freeform 544"/>
            <p:cNvSpPr>
              <a:spLocks/>
            </p:cNvSpPr>
            <p:nvPr/>
          </p:nvSpPr>
          <p:spPr bwMode="auto">
            <a:xfrm>
              <a:off x="1713363" y="4915843"/>
              <a:ext cx="247119" cy="500814"/>
            </a:xfrm>
            <a:custGeom>
              <a:avLst/>
              <a:gdLst>
                <a:gd name="T0" fmla="*/ 60 w 104"/>
                <a:gd name="T1" fmla="*/ 242 h 242"/>
                <a:gd name="T2" fmla="*/ 39 w 104"/>
                <a:gd name="T3" fmla="*/ 241 h 242"/>
                <a:gd name="T4" fmla="*/ 24 w 104"/>
                <a:gd name="T5" fmla="*/ 238 h 242"/>
                <a:gd name="T6" fmla="*/ 13 w 104"/>
                <a:gd name="T7" fmla="*/ 232 h 242"/>
                <a:gd name="T8" fmla="*/ 6 w 104"/>
                <a:gd name="T9" fmla="*/ 227 h 242"/>
                <a:gd name="T10" fmla="*/ 2 w 104"/>
                <a:gd name="T11" fmla="*/ 223 h 242"/>
                <a:gd name="T12" fmla="*/ 0 w 104"/>
                <a:gd name="T13" fmla="*/ 221 h 242"/>
                <a:gd name="T14" fmla="*/ 0 w 104"/>
                <a:gd name="T15" fmla="*/ 0 h 242"/>
                <a:gd name="T16" fmla="*/ 104 w 104"/>
                <a:gd name="T17" fmla="*/ 0 h 242"/>
                <a:gd name="T18" fmla="*/ 104 w 104"/>
                <a:gd name="T19" fmla="*/ 126 h 242"/>
                <a:gd name="T20" fmla="*/ 103 w 104"/>
                <a:gd name="T21" fmla="*/ 133 h 242"/>
                <a:gd name="T22" fmla="*/ 100 w 104"/>
                <a:gd name="T23" fmla="*/ 144 h 242"/>
                <a:gd name="T24" fmla="*/ 98 w 104"/>
                <a:gd name="T25" fmla="*/ 153 h 242"/>
                <a:gd name="T26" fmla="*/ 97 w 104"/>
                <a:gd name="T27" fmla="*/ 156 h 242"/>
                <a:gd name="T28" fmla="*/ 94 w 104"/>
                <a:gd name="T29" fmla="*/ 163 h 242"/>
                <a:gd name="T30" fmla="*/ 88 w 104"/>
                <a:gd name="T31" fmla="*/ 174 h 242"/>
                <a:gd name="T32" fmla="*/ 82 w 104"/>
                <a:gd name="T33" fmla="*/ 189 h 242"/>
                <a:gd name="T34" fmla="*/ 75 w 104"/>
                <a:gd name="T35" fmla="*/ 204 h 242"/>
                <a:gd name="T36" fmla="*/ 69 w 104"/>
                <a:gd name="T37" fmla="*/ 218 h 242"/>
                <a:gd name="T38" fmla="*/ 64 w 104"/>
                <a:gd name="T39" fmla="*/ 230 h 242"/>
                <a:gd name="T40" fmla="*/ 61 w 104"/>
                <a:gd name="T41" fmla="*/ 239 h 242"/>
                <a:gd name="T42" fmla="*/ 60 w 104"/>
                <a:gd name="T43" fmla="*/ 242 h 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242"/>
                <a:gd name="T68" fmla="*/ 104 w 104"/>
                <a:gd name="T69" fmla="*/ 242 h 2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242">
                  <a:moveTo>
                    <a:pt x="60" y="242"/>
                  </a:moveTo>
                  <a:lnTo>
                    <a:pt x="39" y="241"/>
                  </a:lnTo>
                  <a:lnTo>
                    <a:pt x="24" y="238"/>
                  </a:lnTo>
                  <a:lnTo>
                    <a:pt x="13" y="232"/>
                  </a:lnTo>
                  <a:lnTo>
                    <a:pt x="6" y="227"/>
                  </a:lnTo>
                  <a:lnTo>
                    <a:pt x="2" y="223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126"/>
                  </a:lnTo>
                  <a:lnTo>
                    <a:pt x="103" y="133"/>
                  </a:lnTo>
                  <a:lnTo>
                    <a:pt x="100" y="144"/>
                  </a:lnTo>
                  <a:lnTo>
                    <a:pt x="98" y="153"/>
                  </a:lnTo>
                  <a:lnTo>
                    <a:pt x="97" y="156"/>
                  </a:lnTo>
                  <a:lnTo>
                    <a:pt x="94" y="163"/>
                  </a:lnTo>
                  <a:lnTo>
                    <a:pt x="88" y="174"/>
                  </a:lnTo>
                  <a:lnTo>
                    <a:pt x="82" y="189"/>
                  </a:lnTo>
                  <a:lnTo>
                    <a:pt x="75" y="204"/>
                  </a:lnTo>
                  <a:lnTo>
                    <a:pt x="69" y="218"/>
                  </a:lnTo>
                  <a:lnTo>
                    <a:pt x="64" y="230"/>
                  </a:lnTo>
                  <a:lnTo>
                    <a:pt x="61" y="239"/>
                  </a:lnTo>
                  <a:lnTo>
                    <a:pt x="60" y="242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6" name="Freeform 545"/>
            <p:cNvSpPr>
              <a:spLocks/>
            </p:cNvSpPr>
            <p:nvPr/>
          </p:nvSpPr>
          <p:spPr bwMode="auto">
            <a:xfrm>
              <a:off x="1749005" y="4915843"/>
              <a:ext cx="190092" cy="498744"/>
            </a:xfrm>
            <a:custGeom>
              <a:avLst/>
              <a:gdLst>
                <a:gd name="T0" fmla="*/ 49 w 80"/>
                <a:gd name="T1" fmla="*/ 241 h 241"/>
                <a:gd name="T2" fmla="*/ 30 w 80"/>
                <a:gd name="T3" fmla="*/ 241 h 241"/>
                <a:gd name="T4" fmla="*/ 16 w 80"/>
                <a:gd name="T5" fmla="*/ 238 h 241"/>
                <a:gd name="T6" fmla="*/ 7 w 80"/>
                <a:gd name="T7" fmla="*/ 233 h 241"/>
                <a:gd name="T8" fmla="*/ 1 w 80"/>
                <a:gd name="T9" fmla="*/ 230 h 241"/>
                <a:gd name="T10" fmla="*/ 0 w 80"/>
                <a:gd name="T11" fmla="*/ 229 h 241"/>
                <a:gd name="T12" fmla="*/ 0 w 80"/>
                <a:gd name="T13" fmla="*/ 2 h 241"/>
                <a:gd name="T14" fmla="*/ 80 w 80"/>
                <a:gd name="T15" fmla="*/ 0 h 241"/>
                <a:gd name="T16" fmla="*/ 80 w 80"/>
                <a:gd name="T17" fmla="*/ 120 h 241"/>
                <a:gd name="T18" fmla="*/ 79 w 80"/>
                <a:gd name="T19" fmla="*/ 126 h 241"/>
                <a:gd name="T20" fmla="*/ 78 w 80"/>
                <a:gd name="T21" fmla="*/ 136 h 241"/>
                <a:gd name="T22" fmla="*/ 76 w 80"/>
                <a:gd name="T23" fmla="*/ 144 h 241"/>
                <a:gd name="T24" fmla="*/ 75 w 80"/>
                <a:gd name="T25" fmla="*/ 148 h 241"/>
                <a:gd name="T26" fmla="*/ 73 w 80"/>
                <a:gd name="T27" fmla="*/ 154 h 241"/>
                <a:gd name="T28" fmla="*/ 69 w 80"/>
                <a:gd name="T29" fmla="*/ 166 h 241"/>
                <a:gd name="T30" fmla="*/ 64 w 80"/>
                <a:gd name="T31" fmla="*/ 181 h 241"/>
                <a:gd name="T32" fmla="*/ 60 w 80"/>
                <a:gd name="T33" fmla="*/ 198 h 241"/>
                <a:gd name="T34" fmla="*/ 57 w 80"/>
                <a:gd name="T35" fmla="*/ 214 h 241"/>
                <a:gd name="T36" fmla="*/ 52 w 80"/>
                <a:gd name="T37" fmla="*/ 227 h 241"/>
                <a:gd name="T38" fmla="*/ 51 w 80"/>
                <a:gd name="T39" fmla="*/ 238 h 241"/>
                <a:gd name="T40" fmla="*/ 49 w 80"/>
                <a:gd name="T41" fmla="*/ 241 h 2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241"/>
                <a:gd name="T65" fmla="*/ 80 w 80"/>
                <a:gd name="T66" fmla="*/ 241 h 2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241">
                  <a:moveTo>
                    <a:pt x="49" y="241"/>
                  </a:moveTo>
                  <a:lnTo>
                    <a:pt x="30" y="241"/>
                  </a:lnTo>
                  <a:lnTo>
                    <a:pt x="16" y="238"/>
                  </a:lnTo>
                  <a:lnTo>
                    <a:pt x="7" y="233"/>
                  </a:lnTo>
                  <a:lnTo>
                    <a:pt x="1" y="230"/>
                  </a:lnTo>
                  <a:lnTo>
                    <a:pt x="0" y="229"/>
                  </a:lnTo>
                  <a:lnTo>
                    <a:pt x="0" y="2"/>
                  </a:lnTo>
                  <a:lnTo>
                    <a:pt x="80" y="0"/>
                  </a:lnTo>
                  <a:lnTo>
                    <a:pt x="80" y="120"/>
                  </a:lnTo>
                  <a:lnTo>
                    <a:pt x="79" y="126"/>
                  </a:lnTo>
                  <a:lnTo>
                    <a:pt x="78" y="136"/>
                  </a:lnTo>
                  <a:lnTo>
                    <a:pt x="76" y="144"/>
                  </a:lnTo>
                  <a:lnTo>
                    <a:pt x="75" y="148"/>
                  </a:lnTo>
                  <a:lnTo>
                    <a:pt x="73" y="154"/>
                  </a:lnTo>
                  <a:lnTo>
                    <a:pt x="69" y="166"/>
                  </a:lnTo>
                  <a:lnTo>
                    <a:pt x="64" y="181"/>
                  </a:lnTo>
                  <a:lnTo>
                    <a:pt x="60" y="198"/>
                  </a:lnTo>
                  <a:lnTo>
                    <a:pt x="57" y="214"/>
                  </a:lnTo>
                  <a:lnTo>
                    <a:pt x="52" y="227"/>
                  </a:lnTo>
                  <a:lnTo>
                    <a:pt x="51" y="238"/>
                  </a:lnTo>
                  <a:lnTo>
                    <a:pt x="49" y="24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7" name="Freeform 546"/>
            <p:cNvSpPr>
              <a:spLocks/>
            </p:cNvSpPr>
            <p:nvPr/>
          </p:nvSpPr>
          <p:spPr bwMode="auto">
            <a:xfrm>
              <a:off x="1779894" y="4915843"/>
              <a:ext cx="135441" cy="498744"/>
            </a:xfrm>
            <a:custGeom>
              <a:avLst/>
              <a:gdLst>
                <a:gd name="T0" fmla="*/ 42 w 57"/>
                <a:gd name="T1" fmla="*/ 241 h 241"/>
                <a:gd name="T2" fmla="*/ 24 w 57"/>
                <a:gd name="T3" fmla="*/ 241 h 241"/>
                <a:gd name="T4" fmla="*/ 11 w 57"/>
                <a:gd name="T5" fmla="*/ 239 h 241"/>
                <a:gd name="T6" fmla="*/ 3 w 57"/>
                <a:gd name="T7" fmla="*/ 238 h 241"/>
                <a:gd name="T8" fmla="*/ 0 w 57"/>
                <a:gd name="T9" fmla="*/ 236 h 241"/>
                <a:gd name="T10" fmla="*/ 0 w 57"/>
                <a:gd name="T11" fmla="*/ 2 h 241"/>
                <a:gd name="T12" fmla="*/ 57 w 57"/>
                <a:gd name="T13" fmla="*/ 0 h 241"/>
                <a:gd name="T14" fmla="*/ 57 w 57"/>
                <a:gd name="T15" fmla="*/ 114 h 241"/>
                <a:gd name="T16" fmla="*/ 57 w 57"/>
                <a:gd name="T17" fmla="*/ 120 h 241"/>
                <a:gd name="T18" fmla="*/ 56 w 57"/>
                <a:gd name="T19" fmla="*/ 129 h 241"/>
                <a:gd name="T20" fmla="*/ 56 w 57"/>
                <a:gd name="T21" fmla="*/ 136 h 241"/>
                <a:gd name="T22" fmla="*/ 54 w 57"/>
                <a:gd name="T23" fmla="*/ 141 h 241"/>
                <a:gd name="T24" fmla="*/ 54 w 57"/>
                <a:gd name="T25" fmla="*/ 145 h 241"/>
                <a:gd name="T26" fmla="*/ 51 w 57"/>
                <a:gd name="T27" fmla="*/ 157 h 241"/>
                <a:gd name="T28" fmla="*/ 50 w 57"/>
                <a:gd name="T29" fmla="*/ 174 h 241"/>
                <a:gd name="T30" fmla="*/ 47 w 57"/>
                <a:gd name="T31" fmla="*/ 192 h 241"/>
                <a:gd name="T32" fmla="*/ 45 w 57"/>
                <a:gd name="T33" fmla="*/ 210 h 241"/>
                <a:gd name="T34" fmla="*/ 44 w 57"/>
                <a:gd name="T35" fmla="*/ 226 h 241"/>
                <a:gd name="T36" fmla="*/ 42 w 57"/>
                <a:gd name="T37" fmla="*/ 236 h 241"/>
                <a:gd name="T38" fmla="*/ 42 w 57"/>
                <a:gd name="T39" fmla="*/ 241 h 2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"/>
                <a:gd name="T61" fmla="*/ 0 h 241"/>
                <a:gd name="T62" fmla="*/ 57 w 57"/>
                <a:gd name="T63" fmla="*/ 241 h 2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" h="241">
                  <a:moveTo>
                    <a:pt x="42" y="241"/>
                  </a:moveTo>
                  <a:lnTo>
                    <a:pt x="24" y="241"/>
                  </a:lnTo>
                  <a:lnTo>
                    <a:pt x="11" y="239"/>
                  </a:lnTo>
                  <a:lnTo>
                    <a:pt x="3" y="238"/>
                  </a:lnTo>
                  <a:lnTo>
                    <a:pt x="0" y="236"/>
                  </a:lnTo>
                  <a:lnTo>
                    <a:pt x="0" y="2"/>
                  </a:lnTo>
                  <a:lnTo>
                    <a:pt x="57" y="0"/>
                  </a:lnTo>
                  <a:lnTo>
                    <a:pt x="57" y="114"/>
                  </a:lnTo>
                  <a:lnTo>
                    <a:pt x="57" y="120"/>
                  </a:lnTo>
                  <a:lnTo>
                    <a:pt x="56" y="129"/>
                  </a:lnTo>
                  <a:lnTo>
                    <a:pt x="56" y="136"/>
                  </a:lnTo>
                  <a:lnTo>
                    <a:pt x="54" y="141"/>
                  </a:lnTo>
                  <a:lnTo>
                    <a:pt x="54" y="145"/>
                  </a:lnTo>
                  <a:lnTo>
                    <a:pt x="51" y="157"/>
                  </a:lnTo>
                  <a:lnTo>
                    <a:pt x="50" y="174"/>
                  </a:lnTo>
                  <a:lnTo>
                    <a:pt x="47" y="192"/>
                  </a:lnTo>
                  <a:lnTo>
                    <a:pt x="45" y="210"/>
                  </a:lnTo>
                  <a:lnTo>
                    <a:pt x="44" y="226"/>
                  </a:lnTo>
                  <a:lnTo>
                    <a:pt x="42" y="236"/>
                  </a:lnTo>
                  <a:lnTo>
                    <a:pt x="42" y="241"/>
                  </a:lnTo>
                  <a:close/>
                </a:path>
              </a:pathLst>
            </a:custGeom>
            <a:solidFill>
              <a:srgbClr val="E5E5E5"/>
            </a:solidFill>
            <a:ln w="0">
              <a:solidFill>
                <a:srgbClr val="E5E5E5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8" name="Freeform 547"/>
            <p:cNvSpPr>
              <a:spLocks/>
            </p:cNvSpPr>
            <p:nvPr/>
          </p:nvSpPr>
          <p:spPr bwMode="auto">
            <a:xfrm>
              <a:off x="1506638" y="5114514"/>
              <a:ext cx="178211" cy="188323"/>
            </a:xfrm>
            <a:custGeom>
              <a:avLst/>
              <a:gdLst>
                <a:gd name="T0" fmla="*/ 0 w 75"/>
                <a:gd name="T1" fmla="*/ 46 h 91"/>
                <a:gd name="T2" fmla="*/ 2 w 75"/>
                <a:gd name="T3" fmla="*/ 64 h 91"/>
                <a:gd name="T4" fmla="*/ 11 w 75"/>
                <a:gd name="T5" fmla="*/ 79 h 91"/>
                <a:gd name="T6" fmla="*/ 23 w 75"/>
                <a:gd name="T7" fmla="*/ 88 h 91"/>
                <a:gd name="T8" fmla="*/ 39 w 75"/>
                <a:gd name="T9" fmla="*/ 91 h 91"/>
                <a:gd name="T10" fmla="*/ 53 w 75"/>
                <a:gd name="T11" fmla="*/ 88 h 91"/>
                <a:gd name="T12" fmla="*/ 63 w 75"/>
                <a:gd name="T13" fmla="*/ 82 h 91"/>
                <a:gd name="T14" fmla="*/ 69 w 75"/>
                <a:gd name="T15" fmla="*/ 76 h 91"/>
                <a:gd name="T16" fmla="*/ 74 w 75"/>
                <a:gd name="T17" fmla="*/ 67 h 91"/>
                <a:gd name="T18" fmla="*/ 75 w 75"/>
                <a:gd name="T19" fmla="*/ 60 h 91"/>
                <a:gd name="T20" fmla="*/ 57 w 75"/>
                <a:gd name="T21" fmla="*/ 60 h 91"/>
                <a:gd name="T22" fmla="*/ 56 w 75"/>
                <a:gd name="T23" fmla="*/ 64 h 91"/>
                <a:gd name="T24" fmla="*/ 53 w 75"/>
                <a:gd name="T25" fmla="*/ 69 h 91"/>
                <a:gd name="T26" fmla="*/ 50 w 75"/>
                <a:gd name="T27" fmla="*/ 73 h 91"/>
                <a:gd name="T28" fmla="*/ 45 w 75"/>
                <a:gd name="T29" fmla="*/ 75 h 91"/>
                <a:gd name="T30" fmla="*/ 39 w 75"/>
                <a:gd name="T31" fmla="*/ 75 h 91"/>
                <a:gd name="T32" fmla="*/ 33 w 75"/>
                <a:gd name="T33" fmla="*/ 75 h 91"/>
                <a:gd name="T34" fmla="*/ 29 w 75"/>
                <a:gd name="T35" fmla="*/ 72 h 91"/>
                <a:gd name="T36" fmla="*/ 24 w 75"/>
                <a:gd name="T37" fmla="*/ 69 h 91"/>
                <a:gd name="T38" fmla="*/ 21 w 75"/>
                <a:gd name="T39" fmla="*/ 64 h 91"/>
                <a:gd name="T40" fmla="*/ 20 w 75"/>
                <a:gd name="T41" fmla="*/ 58 h 91"/>
                <a:gd name="T42" fmla="*/ 18 w 75"/>
                <a:gd name="T43" fmla="*/ 54 h 91"/>
                <a:gd name="T44" fmla="*/ 18 w 75"/>
                <a:gd name="T45" fmla="*/ 46 h 91"/>
                <a:gd name="T46" fmla="*/ 18 w 75"/>
                <a:gd name="T47" fmla="*/ 37 h 91"/>
                <a:gd name="T48" fmla="*/ 21 w 75"/>
                <a:gd name="T49" fmla="*/ 30 h 91"/>
                <a:gd name="T50" fmla="*/ 24 w 75"/>
                <a:gd name="T51" fmla="*/ 24 h 91"/>
                <a:gd name="T52" fmla="*/ 27 w 75"/>
                <a:gd name="T53" fmla="*/ 19 h 91"/>
                <a:gd name="T54" fmla="*/ 33 w 75"/>
                <a:gd name="T55" fmla="*/ 16 h 91"/>
                <a:gd name="T56" fmla="*/ 39 w 75"/>
                <a:gd name="T57" fmla="*/ 16 h 91"/>
                <a:gd name="T58" fmla="*/ 45 w 75"/>
                <a:gd name="T59" fmla="*/ 16 h 91"/>
                <a:gd name="T60" fmla="*/ 50 w 75"/>
                <a:gd name="T61" fmla="*/ 18 h 91"/>
                <a:gd name="T62" fmla="*/ 53 w 75"/>
                <a:gd name="T63" fmla="*/ 21 h 91"/>
                <a:gd name="T64" fmla="*/ 56 w 75"/>
                <a:gd name="T65" fmla="*/ 25 h 91"/>
                <a:gd name="T66" fmla="*/ 57 w 75"/>
                <a:gd name="T67" fmla="*/ 31 h 91"/>
                <a:gd name="T68" fmla="*/ 75 w 75"/>
                <a:gd name="T69" fmla="*/ 31 h 91"/>
                <a:gd name="T70" fmla="*/ 74 w 75"/>
                <a:gd name="T71" fmla="*/ 22 h 91"/>
                <a:gd name="T72" fmla="*/ 69 w 75"/>
                <a:gd name="T73" fmla="*/ 15 h 91"/>
                <a:gd name="T74" fmla="*/ 62 w 75"/>
                <a:gd name="T75" fmla="*/ 7 h 91"/>
                <a:gd name="T76" fmla="*/ 51 w 75"/>
                <a:gd name="T77" fmla="*/ 1 h 91"/>
                <a:gd name="T78" fmla="*/ 38 w 75"/>
                <a:gd name="T79" fmla="*/ 0 h 91"/>
                <a:gd name="T80" fmla="*/ 24 w 75"/>
                <a:gd name="T81" fmla="*/ 3 h 91"/>
                <a:gd name="T82" fmla="*/ 12 w 75"/>
                <a:gd name="T83" fmla="*/ 10 h 91"/>
                <a:gd name="T84" fmla="*/ 3 w 75"/>
                <a:gd name="T85" fmla="*/ 25 h 91"/>
                <a:gd name="T86" fmla="*/ 0 w 75"/>
                <a:gd name="T87" fmla="*/ 46 h 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5"/>
                <a:gd name="T133" fmla="*/ 0 h 91"/>
                <a:gd name="T134" fmla="*/ 75 w 75"/>
                <a:gd name="T135" fmla="*/ 91 h 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5" h="91">
                  <a:moveTo>
                    <a:pt x="0" y="46"/>
                  </a:moveTo>
                  <a:lnTo>
                    <a:pt x="2" y="64"/>
                  </a:lnTo>
                  <a:lnTo>
                    <a:pt x="11" y="79"/>
                  </a:lnTo>
                  <a:lnTo>
                    <a:pt x="23" y="88"/>
                  </a:lnTo>
                  <a:lnTo>
                    <a:pt x="39" y="91"/>
                  </a:lnTo>
                  <a:lnTo>
                    <a:pt x="53" y="88"/>
                  </a:lnTo>
                  <a:lnTo>
                    <a:pt x="63" y="82"/>
                  </a:lnTo>
                  <a:lnTo>
                    <a:pt x="69" y="76"/>
                  </a:lnTo>
                  <a:lnTo>
                    <a:pt x="74" y="67"/>
                  </a:lnTo>
                  <a:lnTo>
                    <a:pt x="75" y="60"/>
                  </a:lnTo>
                  <a:lnTo>
                    <a:pt x="57" y="60"/>
                  </a:lnTo>
                  <a:lnTo>
                    <a:pt x="56" y="64"/>
                  </a:lnTo>
                  <a:lnTo>
                    <a:pt x="53" y="69"/>
                  </a:lnTo>
                  <a:lnTo>
                    <a:pt x="50" y="73"/>
                  </a:lnTo>
                  <a:lnTo>
                    <a:pt x="45" y="75"/>
                  </a:lnTo>
                  <a:lnTo>
                    <a:pt x="39" y="75"/>
                  </a:lnTo>
                  <a:lnTo>
                    <a:pt x="33" y="75"/>
                  </a:lnTo>
                  <a:lnTo>
                    <a:pt x="29" y="72"/>
                  </a:lnTo>
                  <a:lnTo>
                    <a:pt x="24" y="69"/>
                  </a:lnTo>
                  <a:lnTo>
                    <a:pt x="21" y="64"/>
                  </a:lnTo>
                  <a:lnTo>
                    <a:pt x="20" y="58"/>
                  </a:lnTo>
                  <a:lnTo>
                    <a:pt x="18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21" y="30"/>
                  </a:lnTo>
                  <a:lnTo>
                    <a:pt x="24" y="24"/>
                  </a:lnTo>
                  <a:lnTo>
                    <a:pt x="27" y="19"/>
                  </a:lnTo>
                  <a:lnTo>
                    <a:pt x="33" y="16"/>
                  </a:lnTo>
                  <a:lnTo>
                    <a:pt x="39" y="16"/>
                  </a:lnTo>
                  <a:lnTo>
                    <a:pt x="45" y="16"/>
                  </a:lnTo>
                  <a:lnTo>
                    <a:pt x="50" y="18"/>
                  </a:lnTo>
                  <a:lnTo>
                    <a:pt x="53" y="21"/>
                  </a:lnTo>
                  <a:lnTo>
                    <a:pt x="56" y="25"/>
                  </a:lnTo>
                  <a:lnTo>
                    <a:pt x="57" y="31"/>
                  </a:lnTo>
                  <a:lnTo>
                    <a:pt x="75" y="31"/>
                  </a:lnTo>
                  <a:lnTo>
                    <a:pt x="74" y="22"/>
                  </a:lnTo>
                  <a:lnTo>
                    <a:pt x="69" y="15"/>
                  </a:lnTo>
                  <a:lnTo>
                    <a:pt x="62" y="7"/>
                  </a:lnTo>
                  <a:lnTo>
                    <a:pt x="51" y="1"/>
                  </a:lnTo>
                  <a:lnTo>
                    <a:pt x="38" y="0"/>
                  </a:lnTo>
                  <a:lnTo>
                    <a:pt x="24" y="3"/>
                  </a:lnTo>
                  <a:lnTo>
                    <a:pt x="12" y="10"/>
                  </a:lnTo>
                  <a:lnTo>
                    <a:pt x="3" y="2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9" name="Freeform 548"/>
            <p:cNvSpPr>
              <a:spLocks/>
            </p:cNvSpPr>
            <p:nvPr/>
          </p:nvSpPr>
          <p:spPr bwMode="auto">
            <a:xfrm>
              <a:off x="1501885" y="4752355"/>
              <a:ext cx="636809" cy="291796"/>
            </a:xfrm>
            <a:custGeom>
              <a:avLst/>
              <a:gdLst>
                <a:gd name="T0" fmla="*/ 134 w 268"/>
                <a:gd name="T1" fmla="*/ 141 h 141"/>
                <a:gd name="T2" fmla="*/ 170 w 268"/>
                <a:gd name="T3" fmla="*/ 139 h 141"/>
                <a:gd name="T4" fmla="*/ 202 w 268"/>
                <a:gd name="T5" fmla="*/ 132 h 141"/>
                <a:gd name="T6" fmla="*/ 229 w 268"/>
                <a:gd name="T7" fmla="*/ 121 h 141"/>
                <a:gd name="T8" fmla="*/ 250 w 268"/>
                <a:gd name="T9" fmla="*/ 106 h 141"/>
                <a:gd name="T10" fmla="*/ 264 w 268"/>
                <a:gd name="T11" fmla="*/ 90 h 141"/>
                <a:gd name="T12" fmla="*/ 268 w 268"/>
                <a:gd name="T13" fmla="*/ 70 h 141"/>
                <a:gd name="T14" fmla="*/ 264 w 268"/>
                <a:gd name="T15" fmla="*/ 53 h 141"/>
                <a:gd name="T16" fmla="*/ 250 w 268"/>
                <a:gd name="T17" fmla="*/ 35 h 141"/>
                <a:gd name="T18" fmla="*/ 229 w 268"/>
                <a:gd name="T19" fmla="*/ 21 h 141"/>
                <a:gd name="T20" fmla="*/ 202 w 268"/>
                <a:gd name="T21" fmla="*/ 9 h 141"/>
                <a:gd name="T22" fmla="*/ 170 w 268"/>
                <a:gd name="T23" fmla="*/ 3 h 141"/>
                <a:gd name="T24" fmla="*/ 134 w 268"/>
                <a:gd name="T25" fmla="*/ 0 h 141"/>
                <a:gd name="T26" fmla="*/ 98 w 268"/>
                <a:gd name="T27" fmla="*/ 3 h 141"/>
                <a:gd name="T28" fmla="*/ 65 w 268"/>
                <a:gd name="T29" fmla="*/ 9 h 141"/>
                <a:gd name="T30" fmla="*/ 38 w 268"/>
                <a:gd name="T31" fmla="*/ 21 h 141"/>
                <a:gd name="T32" fmla="*/ 17 w 268"/>
                <a:gd name="T33" fmla="*/ 35 h 141"/>
                <a:gd name="T34" fmla="*/ 4 w 268"/>
                <a:gd name="T35" fmla="*/ 53 h 141"/>
                <a:gd name="T36" fmla="*/ 0 w 268"/>
                <a:gd name="T37" fmla="*/ 70 h 141"/>
                <a:gd name="T38" fmla="*/ 4 w 268"/>
                <a:gd name="T39" fmla="*/ 90 h 141"/>
                <a:gd name="T40" fmla="*/ 17 w 268"/>
                <a:gd name="T41" fmla="*/ 106 h 141"/>
                <a:gd name="T42" fmla="*/ 38 w 268"/>
                <a:gd name="T43" fmla="*/ 121 h 141"/>
                <a:gd name="T44" fmla="*/ 65 w 268"/>
                <a:gd name="T45" fmla="*/ 132 h 141"/>
                <a:gd name="T46" fmla="*/ 98 w 268"/>
                <a:gd name="T47" fmla="*/ 139 h 141"/>
                <a:gd name="T48" fmla="*/ 134 w 268"/>
                <a:gd name="T49" fmla="*/ 141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8"/>
                <a:gd name="T76" fmla="*/ 0 h 141"/>
                <a:gd name="T77" fmla="*/ 268 w 268"/>
                <a:gd name="T78" fmla="*/ 141 h 1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8" h="141">
                  <a:moveTo>
                    <a:pt x="134" y="141"/>
                  </a:moveTo>
                  <a:lnTo>
                    <a:pt x="170" y="139"/>
                  </a:lnTo>
                  <a:lnTo>
                    <a:pt x="202" y="132"/>
                  </a:lnTo>
                  <a:lnTo>
                    <a:pt x="229" y="121"/>
                  </a:lnTo>
                  <a:lnTo>
                    <a:pt x="250" y="106"/>
                  </a:lnTo>
                  <a:lnTo>
                    <a:pt x="264" y="90"/>
                  </a:lnTo>
                  <a:lnTo>
                    <a:pt x="268" y="70"/>
                  </a:lnTo>
                  <a:lnTo>
                    <a:pt x="264" y="53"/>
                  </a:lnTo>
                  <a:lnTo>
                    <a:pt x="250" y="35"/>
                  </a:lnTo>
                  <a:lnTo>
                    <a:pt x="229" y="21"/>
                  </a:lnTo>
                  <a:lnTo>
                    <a:pt x="202" y="9"/>
                  </a:lnTo>
                  <a:lnTo>
                    <a:pt x="170" y="3"/>
                  </a:lnTo>
                  <a:lnTo>
                    <a:pt x="134" y="0"/>
                  </a:lnTo>
                  <a:lnTo>
                    <a:pt x="98" y="3"/>
                  </a:lnTo>
                  <a:lnTo>
                    <a:pt x="65" y="9"/>
                  </a:lnTo>
                  <a:lnTo>
                    <a:pt x="38" y="21"/>
                  </a:lnTo>
                  <a:lnTo>
                    <a:pt x="17" y="35"/>
                  </a:lnTo>
                  <a:lnTo>
                    <a:pt x="4" y="53"/>
                  </a:lnTo>
                  <a:lnTo>
                    <a:pt x="0" y="70"/>
                  </a:lnTo>
                  <a:lnTo>
                    <a:pt x="4" y="90"/>
                  </a:lnTo>
                  <a:lnTo>
                    <a:pt x="17" y="106"/>
                  </a:lnTo>
                  <a:lnTo>
                    <a:pt x="38" y="121"/>
                  </a:lnTo>
                  <a:lnTo>
                    <a:pt x="65" y="132"/>
                  </a:lnTo>
                  <a:lnTo>
                    <a:pt x="98" y="139"/>
                  </a:lnTo>
                  <a:lnTo>
                    <a:pt x="134" y="141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0" name="Freeform 549"/>
            <p:cNvSpPr>
              <a:spLocks/>
            </p:cNvSpPr>
            <p:nvPr/>
          </p:nvSpPr>
          <p:spPr bwMode="auto">
            <a:xfrm>
              <a:off x="1501885" y="4752355"/>
              <a:ext cx="636809" cy="291796"/>
            </a:xfrm>
            <a:custGeom>
              <a:avLst/>
              <a:gdLst>
                <a:gd name="T0" fmla="*/ 134 w 268"/>
                <a:gd name="T1" fmla="*/ 141 h 141"/>
                <a:gd name="T2" fmla="*/ 170 w 268"/>
                <a:gd name="T3" fmla="*/ 139 h 141"/>
                <a:gd name="T4" fmla="*/ 202 w 268"/>
                <a:gd name="T5" fmla="*/ 132 h 141"/>
                <a:gd name="T6" fmla="*/ 229 w 268"/>
                <a:gd name="T7" fmla="*/ 121 h 141"/>
                <a:gd name="T8" fmla="*/ 250 w 268"/>
                <a:gd name="T9" fmla="*/ 106 h 141"/>
                <a:gd name="T10" fmla="*/ 264 w 268"/>
                <a:gd name="T11" fmla="*/ 90 h 141"/>
                <a:gd name="T12" fmla="*/ 268 w 268"/>
                <a:gd name="T13" fmla="*/ 70 h 141"/>
                <a:gd name="T14" fmla="*/ 264 w 268"/>
                <a:gd name="T15" fmla="*/ 53 h 141"/>
                <a:gd name="T16" fmla="*/ 250 w 268"/>
                <a:gd name="T17" fmla="*/ 35 h 141"/>
                <a:gd name="T18" fmla="*/ 229 w 268"/>
                <a:gd name="T19" fmla="*/ 21 h 141"/>
                <a:gd name="T20" fmla="*/ 202 w 268"/>
                <a:gd name="T21" fmla="*/ 9 h 141"/>
                <a:gd name="T22" fmla="*/ 170 w 268"/>
                <a:gd name="T23" fmla="*/ 3 h 141"/>
                <a:gd name="T24" fmla="*/ 134 w 268"/>
                <a:gd name="T25" fmla="*/ 0 h 141"/>
                <a:gd name="T26" fmla="*/ 98 w 268"/>
                <a:gd name="T27" fmla="*/ 3 h 141"/>
                <a:gd name="T28" fmla="*/ 65 w 268"/>
                <a:gd name="T29" fmla="*/ 9 h 141"/>
                <a:gd name="T30" fmla="*/ 38 w 268"/>
                <a:gd name="T31" fmla="*/ 21 h 141"/>
                <a:gd name="T32" fmla="*/ 17 w 268"/>
                <a:gd name="T33" fmla="*/ 35 h 141"/>
                <a:gd name="T34" fmla="*/ 4 w 268"/>
                <a:gd name="T35" fmla="*/ 53 h 141"/>
                <a:gd name="T36" fmla="*/ 0 w 268"/>
                <a:gd name="T37" fmla="*/ 70 h 141"/>
                <a:gd name="T38" fmla="*/ 4 w 268"/>
                <a:gd name="T39" fmla="*/ 90 h 141"/>
                <a:gd name="T40" fmla="*/ 17 w 268"/>
                <a:gd name="T41" fmla="*/ 106 h 141"/>
                <a:gd name="T42" fmla="*/ 38 w 268"/>
                <a:gd name="T43" fmla="*/ 121 h 141"/>
                <a:gd name="T44" fmla="*/ 65 w 268"/>
                <a:gd name="T45" fmla="*/ 132 h 141"/>
                <a:gd name="T46" fmla="*/ 98 w 268"/>
                <a:gd name="T47" fmla="*/ 139 h 141"/>
                <a:gd name="T48" fmla="*/ 134 w 268"/>
                <a:gd name="T49" fmla="*/ 141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8"/>
                <a:gd name="T76" fmla="*/ 0 h 141"/>
                <a:gd name="T77" fmla="*/ 268 w 268"/>
                <a:gd name="T78" fmla="*/ 141 h 1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8" h="141">
                  <a:moveTo>
                    <a:pt x="134" y="141"/>
                  </a:moveTo>
                  <a:lnTo>
                    <a:pt x="170" y="139"/>
                  </a:lnTo>
                  <a:lnTo>
                    <a:pt x="202" y="132"/>
                  </a:lnTo>
                  <a:lnTo>
                    <a:pt x="229" y="121"/>
                  </a:lnTo>
                  <a:lnTo>
                    <a:pt x="250" y="106"/>
                  </a:lnTo>
                  <a:lnTo>
                    <a:pt x="264" y="90"/>
                  </a:lnTo>
                  <a:lnTo>
                    <a:pt x="268" y="70"/>
                  </a:lnTo>
                  <a:lnTo>
                    <a:pt x="264" y="53"/>
                  </a:lnTo>
                  <a:lnTo>
                    <a:pt x="250" y="35"/>
                  </a:lnTo>
                  <a:lnTo>
                    <a:pt x="229" y="21"/>
                  </a:lnTo>
                  <a:lnTo>
                    <a:pt x="202" y="9"/>
                  </a:lnTo>
                  <a:lnTo>
                    <a:pt x="170" y="3"/>
                  </a:lnTo>
                  <a:lnTo>
                    <a:pt x="134" y="0"/>
                  </a:lnTo>
                  <a:lnTo>
                    <a:pt x="98" y="3"/>
                  </a:lnTo>
                  <a:lnTo>
                    <a:pt x="65" y="9"/>
                  </a:lnTo>
                  <a:lnTo>
                    <a:pt x="38" y="21"/>
                  </a:lnTo>
                  <a:lnTo>
                    <a:pt x="17" y="35"/>
                  </a:lnTo>
                  <a:lnTo>
                    <a:pt x="4" y="53"/>
                  </a:lnTo>
                  <a:lnTo>
                    <a:pt x="0" y="70"/>
                  </a:lnTo>
                  <a:lnTo>
                    <a:pt x="4" y="90"/>
                  </a:lnTo>
                  <a:lnTo>
                    <a:pt x="17" y="106"/>
                  </a:lnTo>
                  <a:lnTo>
                    <a:pt x="38" y="121"/>
                  </a:lnTo>
                  <a:lnTo>
                    <a:pt x="65" y="132"/>
                  </a:lnTo>
                  <a:lnTo>
                    <a:pt x="98" y="139"/>
                  </a:lnTo>
                  <a:lnTo>
                    <a:pt x="134" y="14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1" name="Freeform 550"/>
            <p:cNvSpPr>
              <a:spLocks/>
            </p:cNvSpPr>
            <p:nvPr/>
          </p:nvSpPr>
          <p:spPr bwMode="auto">
            <a:xfrm>
              <a:off x="1561289" y="4725452"/>
              <a:ext cx="520377" cy="271101"/>
            </a:xfrm>
            <a:custGeom>
              <a:avLst/>
              <a:gdLst>
                <a:gd name="T0" fmla="*/ 109 w 219"/>
                <a:gd name="T1" fmla="*/ 131 h 131"/>
                <a:gd name="T2" fmla="*/ 139 w 219"/>
                <a:gd name="T3" fmla="*/ 130 h 131"/>
                <a:gd name="T4" fmla="*/ 164 w 219"/>
                <a:gd name="T5" fmla="*/ 124 h 131"/>
                <a:gd name="T6" fmla="*/ 186 w 219"/>
                <a:gd name="T7" fmla="*/ 115 h 131"/>
                <a:gd name="T8" fmla="*/ 204 w 219"/>
                <a:gd name="T9" fmla="*/ 103 h 131"/>
                <a:gd name="T10" fmla="*/ 215 w 219"/>
                <a:gd name="T11" fmla="*/ 89 h 131"/>
                <a:gd name="T12" fmla="*/ 219 w 219"/>
                <a:gd name="T13" fmla="*/ 74 h 131"/>
                <a:gd name="T14" fmla="*/ 215 w 219"/>
                <a:gd name="T15" fmla="*/ 58 h 131"/>
                <a:gd name="T16" fmla="*/ 204 w 219"/>
                <a:gd name="T17" fmla="*/ 40 h 131"/>
                <a:gd name="T18" fmla="*/ 186 w 219"/>
                <a:gd name="T19" fmla="*/ 25 h 131"/>
                <a:gd name="T20" fmla="*/ 164 w 219"/>
                <a:gd name="T21" fmla="*/ 12 h 131"/>
                <a:gd name="T22" fmla="*/ 139 w 219"/>
                <a:gd name="T23" fmla="*/ 3 h 131"/>
                <a:gd name="T24" fmla="*/ 109 w 219"/>
                <a:gd name="T25" fmla="*/ 0 h 131"/>
                <a:gd name="T26" fmla="*/ 80 w 219"/>
                <a:gd name="T27" fmla="*/ 3 h 131"/>
                <a:gd name="T28" fmla="*/ 54 w 219"/>
                <a:gd name="T29" fmla="*/ 12 h 131"/>
                <a:gd name="T30" fmla="*/ 33 w 219"/>
                <a:gd name="T31" fmla="*/ 25 h 131"/>
                <a:gd name="T32" fmla="*/ 15 w 219"/>
                <a:gd name="T33" fmla="*/ 40 h 131"/>
                <a:gd name="T34" fmla="*/ 4 w 219"/>
                <a:gd name="T35" fmla="*/ 58 h 131"/>
                <a:gd name="T36" fmla="*/ 0 w 219"/>
                <a:gd name="T37" fmla="*/ 74 h 131"/>
                <a:gd name="T38" fmla="*/ 4 w 219"/>
                <a:gd name="T39" fmla="*/ 89 h 131"/>
                <a:gd name="T40" fmla="*/ 15 w 219"/>
                <a:gd name="T41" fmla="*/ 103 h 131"/>
                <a:gd name="T42" fmla="*/ 33 w 219"/>
                <a:gd name="T43" fmla="*/ 115 h 131"/>
                <a:gd name="T44" fmla="*/ 54 w 219"/>
                <a:gd name="T45" fmla="*/ 124 h 131"/>
                <a:gd name="T46" fmla="*/ 80 w 219"/>
                <a:gd name="T47" fmla="*/ 130 h 131"/>
                <a:gd name="T48" fmla="*/ 109 w 219"/>
                <a:gd name="T49" fmla="*/ 131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9"/>
                <a:gd name="T76" fmla="*/ 0 h 131"/>
                <a:gd name="T77" fmla="*/ 219 w 219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9" h="131">
                  <a:moveTo>
                    <a:pt x="109" y="131"/>
                  </a:moveTo>
                  <a:lnTo>
                    <a:pt x="139" y="130"/>
                  </a:lnTo>
                  <a:lnTo>
                    <a:pt x="164" y="124"/>
                  </a:lnTo>
                  <a:lnTo>
                    <a:pt x="186" y="115"/>
                  </a:lnTo>
                  <a:lnTo>
                    <a:pt x="204" y="103"/>
                  </a:lnTo>
                  <a:lnTo>
                    <a:pt x="215" y="89"/>
                  </a:lnTo>
                  <a:lnTo>
                    <a:pt x="219" y="74"/>
                  </a:lnTo>
                  <a:lnTo>
                    <a:pt x="215" y="58"/>
                  </a:lnTo>
                  <a:lnTo>
                    <a:pt x="204" y="40"/>
                  </a:lnTo>
                  <a:lnTo>
                    <a:pt x="186" y="25"/>
                  </a:lnTo>
                  <a:lnTo>
                    <a:pt x="164" y="12"/>
                  </a:lnTo>
                  <a:lnTo>
                    <a:pt x="139" y="3"/>
                  </a:lnTo>
                  <a:lnTo>
                    <a:pt x="109" y="0"/>
                  </a:lnTo>
                  <a:lnTo>
                    <a:pt x="80" y="3"/>
                  </a:lnTo>
                  <a:lnTo>
                    <a:pt x="54" y="12"/>
                  </a:lnTo>
                  <a:lnTo>
                    <a:pt x="33" y="25"/>
                  </a:lnTo>
                  <a:lnTo>
                    <a:pt x="15" y="40"/>
                  </a:lnTo>
                  <a:lnTo>
                    <a:pt x="4" y="58"/>
                  </a:lnTo>
                  <a:lnTo>
                    <a:pt x="0" y="74"/>
                  </a:lnTo>
                  <a:lnTo>
                    <a:pt x="4" y="89"/>
                  </a:lnTo>
                  <a:lnTo>
                    <a:pt x="15" y="103"/>
                  </a:lnTo>
                  <a:lnTo>
                    <a:pt x="33" y="115"/>
                  </a:lnTo>
                  <a:lnTo>
                    <a:pt x="54" y="124"/>
                  </a:lnTo>
                  <a:lnTo>
                    <a:pt x="80" y="130"/>
                  </a:lnTo>
                  <a:lnTo>
                    <a:pt x="109" y="131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2" name="Freeform 551"/>
            <p:cNvSpPr>
              <a:spLocks/>
            </p:cNvSpPr>
            <p:nvPr/>
          </p:nvSpPr>
          <p:spPr bwMode="auto">
            <a:xfrm>
              <a:off x="1585051" y="4725452"/>
              <a:ext cx="472854" cy="246268"/>
            </a:xfrm>
            <a:custGeom>
              <a:avLst/>
              <a:gdLst>
                <a:gd name="T0" fmla="*/ 99 w 199"/>
                <a:gd name="T1" fmla="*/ 119 h 119"/>
                <a:gd name="T2" fmla="*/ 130 w 199"/>
                <a:gd name="T3" fmla="*/ 116 h 119"/>
                <a:gd name="T4" fmla="*/ 157 w 199"/>
                <a:gd name="T5" fmla="*/ 109 h 119"/>
                <a:gd name="T6" fmla="*/ 179 w 199"/>
                <a:gd name="T7" fmla="*/ 98 h 119"/>
                <a:gd name="T8" fmla="*/ 193 w 199"/>
                <a:gd name="T9" fmla="*/ 83 h 119"/>
                <a:gd name="T10" fmla="*/ 199 w 199"/>
                <a:gd name="T11" fmla="*/ 69 h 119"/>
                <a:gd name="T12" fmla="*/ 194 w 199"/>
                <a:gd name="T13" fmla="*/ 54 h 119"/>
                <a:gd name="T14" fmla="*/ 184 w 199"/>
                <a:gd name="T15" fmla="*/ 37 h 119"/>
                <a:gd name="T16" fmla="*/ 169 w 199"/>
                <a:gd name="T17" fmla="*/ 24 h 119"/>
                <a:gd name="T18" fmla="*/ 149 w 199"/>
                <a:gd name="T19" fmla="*/ 12 h 119"/>
                <a:gd name="T20" fmla="*/ 126 w 199"/>
                <a:gd name="T21" fmla="*/ 3 h 119"/>
                <a:gd name="T22" fmla="*/ 99 w 199"/>
                <a:gd name="T23" fmla="*/ 0 h 119"/>
                <a:gd name="T24" fmla="*/ 73 w 199"/>
                <a:gd name="T25" fmla="*/ 3 h 119"/>
                <a:gd name="T26" fmla="*/ 50 w 199"/>
                <a:gd name="T27" fmla="*/ 12 h 119"/>
                <a:gd name="T28" fmla="*/ 30 w 199"/>
                <a:gd name="T29" fmla="*/ 24 h 119"/>
                <a:gd name="T30" fmla="*/ 14 w 199"/>
                <a:gd name="T31" fmla="*/ 37 h 119"/>
                <a:gd name="T32" fmla="*/ 5 w 199"/>
                <a:gd name="T33" fmla="*/ 54 h 119"/>
                <a:gd name="T34" fmla="*/ 0 w 199"/>
                <a:gd name="T35" fmla="*/ 69 h 119"/>
                <a:gd name="T36" fmla="*/ 6 w 199"/>
                <a:gd name="T37" fmla="*/ 83 h 119"/>
                <a:gd name="T38" fmla="*/ 20 w 199"/>
                <a:gd name="T39" fmla="*/ 98 h 119"/>
                <a:gd name="T40" fmla="*/ 41 w 199"/>
                <a:gd name="T41" fmla="*/ 109 h 119"/>
                <a:gd name="T42" fmla="*/ 69 w 199"/>
                <a:gd name="T43" fmla="*/ 116 h 119"/>
                <a:gd name="T44" fmla="*/ 99 w 199"/>
                <a:gd name="T45" fmla="*/ 119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9"/>
                <a:gd name="T70" fmla="*/ 0 h 119"/>
                <a:gd name="T71" fmla="*/ 199 w 199"/>
                <a:gd name="T72" fmla="*/ 119 h 1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9" h="119">
                  <a:moveTo>
                    <a:pt x="99" y="119"/>
                  </a:moveTo>
                  <a:lnTo>
                    <a:pt x="130" y="116"/>
                  </a:lnTo>
                  <a:lnTo>
                    <a:pt x="157" y="109"/>
                  </a:lnTo>
                  <a:lnTo>
                    <a:pt x="179" y="98"/>
                  </a:lnTo>
                  <a:lnTo>
                    <a:pt x="193" y="83"/>
                  </a:lnTo>
                  <a:lnTo>
                    <a:pt x="199" y="69"/>
                  </a:lnTo>
                  <a:lnTo>
                    <a:pt x="194" y="54"/>
                  </a:lnTo>
                  <a:lnTo>
                    <a:pt x="184" y="37"/>
                  </a:lnTo>
                  <a:lnTo>
                    <a:pt x="169" y="24"/>
                  </a:lnTo>
                  <a:lnTo>
                    <a:pt x="149" y="12"/>
                  </a:lnTo>
                  <a:lnTo>
                    <a:pt x="126" y="3"/>
                  </a:lnTo>
                  <a:lnTo>
                    <a:pt x="99" y="0"/>
                  </a:lnTo>
                  <a:lnTo>
                    <a:pt x="73" y="3"/>
                  </a:lnTo>
                  <a:lnTo>
                    <a:pt x="50" y="12"/>
                  </a:lnTo>
                  <a:lnTo>
                    <a:pt x="30" y="24"/>
                  </a:lnTo>
                  <a:lnTo>
                    <a:pt x="14" y="37"/>
                  </a:lnTo>
                  <a:lnTo>
                    <a:pt x="5" y="54"/>
                  </a:lnTo>
                  <a:lnTo>
                    <a:pt x="0" y="69"/>
                  </a:lnTo>
                  <a:lnTo>
                    <a:pt x="6" y="83"/>
                  </a:lnTo>
                  <a:lnTo>
                    <a:pt x="20" y="98"/>
                  </a:lnTo>
                  <a:lnTo>
                    <a:pt x="41" y="109"/>
                  </a:lnTo>
                  <a:lnTo>
                    <a:pt x="69" y="116"/>
                  </a:lnTo>
                  <a:lnTo>
                    <a:pt x="99" y="119"/>
                  </a:lnTo>
                  <a:close/>
                </a:path>
              </a:pathLst>
            </a:custGeom>
            <a:solidFill>
              <a:srgbClr val="585858"/>
            </a:solidFill>
            <a:ln w="0">
              <a:solidFill>
                <a:srgbClr val="585858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3" name="Freeform 552"/>
            <p:cNvSpPr>
              <a:spLocks/>
            </p:cNvSpPr>
            <p:nvPr/>
          </p:nvSpPr>
          <p:spPr bwMode="auto">
            <a:xfrm>
              <a:off x="1613564" y="4727521"/>
              <a:ext cx="415827" cy="219364"/>
            </a:xfrm>
            <a:custGeom>
              <a:avLst/>
              <a:gdLst>
                <a:gd name="T0" fmla="*/ 88 w 175"/>
                <a:gd name="T1" fmla="*/ 106 h 106"/>
                <a:gd name="T2" fmla="*/ 115 w 175"/>
                <a:gd name="T3" fmla="*/ 103 h 106"/>
                <a:gd name="T4" fmla="*/ 139 w 175"/>
                <a:gd name="T5" fmla="*/ 97 h 106"/>
                <a:gd name="T6" fmla="*/ 158 w 175"/>
                <a:gd name="T7" fmla="*/ 87 h 106"/>
                <a:gd name="T8" fmla="*/ 170 w 175"/>
                <a:gd name="T9" fmla="*/ 75 h 106"/>
                <a:gd name="T10" fmla="*/ 175 w 175"/>
                <a:gd name="T11" fmla="*/ 60 h 106"/>
                <a:gd name="T12" fmla="*/ 170 w 175"/>
                <a:gd name="T13" fmla="*/ 45 h 106"/>
                <a:gd name="T14" fmla="*/ 158 w 175"/>
                <a:gd name="T15" fmla="*/ 29 h 106"/>
                <a:gd name="T16" fmla="*/ 139 w 175"/>
                <a:gd name="T17" fmla="*/ 14 h 106"/>
                <a:gd name="T18" fmla="*/ 115 w 175"/>
                <a:gd name="T19" fmla="*/ 3 h 106"/>
                <a:gd name="T20" fmla="*/ 88 w 175"/>
                <a:gd name="T21" fmla="*/ 0 h 106"/>
                <a:gd name="T22" fmla="*/ 60 w 175"/>
                <a:gd name="T23" fmla="*/ 3 h 106"/>
                <a:gd name="T24" fmla="*/ 36 w 175"/>
                <a:gd name="T25" fmla="*/ 14 h 106"/>
                <a:gd name="T26" fmla="*/ 17 w 175"/>
                <a:gd name="T27" fmla="*/ 29 h 106"/>
                <a:gd name="T28" fmla="*/ 5 w 175"/>
                <a:gd name="T29" fmla="*/ 45 h 106"/>
                <a:gd name="T30" fmla="*/ 0 w 175"/>
                <a:gd name="T31" fmla="*/ 60 h 106"/>
                <a:gd name="T32" fmla="*/ 5 w 175"/>
                <a:gd name="T33" fmla="*/ 75 h 106"/>
                <a:gd name="T34" fmla="*/ 17 w 175"/>
                <a:gd name="T35" fmla="*/ 87 h 106"/>
                <a:gd name="T36" fmla="*/ 36 w 175"/>
                <a:gd name="T37" fmla="*/ 97 h 106"/>
                <a:gd name="T38" fmla="*/ 60 w 175"/>
                <a:gd name="T39" fmla="*/ 103 h 106"/>
                <a:gd name="T40" fmla="*/ 88 w 175"/>
                <a:gd name="T41" fmla="*/ 106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106"/>
                <a:gd name="T65" fmla="*/ 175 w 175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106">
                  <a:moveTo>
                    <a:pt x="88" y="106"/>
                  </a:moveTo>
                  <a:lnTo>
                    <a:pt x="115" y="103"/>
                  </a:lnTo>
                  <a:lnTo>
                    <a:pt x="139" y="97"/>
                  </a:lnTo>
                  <a:lnTo>
                    <a:pt x="158" y="87"/>
                  </a:lnTo>
                  <a:lnTo>
                    <a:pt x="170" y="75"/>
                  </a:lnTo>
                  <a:lnTo>
                    <a:pt x="175" y="60"/>
                  </a:lnTo>
                  <a:lnTo>
                    <a:pt x="170" y="45"/>
                  </a:lnTo>
                  <a:lnTo>
                    <a:pt x="158" y="29"/>
                  </a:lnTo>
                  <a:lnTo>
                    <a:pt x="139" y="14"/>
                  </a:lnTo>
                  <a:lnTo>
                    <a:pt x="115" y="3"/>
                  </a:lnTo>
                  <a:lnTo>
                    <a:pt x="88" y="0"/>
                  </a:lnTo>
                  <a:lnTo>
                    <a:pt x="60" y="3"/>
                  </a:lnTo>
                  <a:lnTo>
                    <a:pt x="36" y="14"/>
                  </a:lnTo>
                  <a:lnTo>
                    <a:pt x="17" y="29"/>
                  </a:lnTo>
                  <a:lnTo>
                    <a:pt x="5" y="45"/>
                  </a:lnTo>
                  <a:lnTo>
                    <a:pt x="0" y="60"/>
                  </a:lnTo>
                  <a:lnTo>
                    <a:pt x="5" y="75"/>
                  </a:lnTo>
                  <a:lnTo>
                    <a:pt x="17" y="87"/>
                  </a:lnTo>
                  <a:lnTo>
                    <a:pt x="36" y="97"/>
                  </a:lnTo>
                  <a:lnTo>
                    <a:pt x="60" y="103"/>
                  </a:lnTo>
                  <a:lnTo>
                    <a:pt x="88" y="106"/>
                  </a:lnTo>
                  <a:close/>
                </a:path>
              </a:pathLst>
            </a:custGeom>
            <a:solidFill>
              <a:srgbClr val="707070"/>
            </a:solidFill>
            <a:ln w="0">
              <a:solidFill>
                <a:srgbClr val="70707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4" name="Freeform 553"/>
            <p:cNvSpPr>
              <a:spLocks/>
            </p:cNvSpPr>
            <p:nvPr/>
          </p:nvSpPr>
          <p:spPr bwMode="auto">
            <a:xfrm>
              <a:off x="1639702" y="4727521"/>
              <a:ext cx="363551" cy="194531"/>
            </a:xfrm>
            <a:custGeom>
              <a:avLst/>
              <a:gdLst>
                <a:gd name="T0" fmla="*/ 77 w 153"/>
                <a:gd name="T1" fmla="*/ 94 h 94"/>
                <a:gd name="T2" fmla="*/ 101 w 153"/>
                <a:gd name="T3" fmla="*/ 93 h 94"/>
                <a:gd name="T4" fmla="*/ 122 w 153"/>
                <a:gd name="T5" fmla="*/ 87 h 94"/>
                <a:gd name="T6" fmla="*/ 138 w 153"/>
                <a:gd name="T7" fmla="*/ 78 h 94"/>
                <a:gd name="T8" fmla="*/ 150 w 153"/>
                <a:gd name="T9" fmla="*/ 68 h 94"/>
                <a:gd name="T10" fmla="*/ 153 w 153"/>
                <a:gd name="T11" fmla="*/ 54 h 94"/>
                <a:gd name="T12" fmla="*/ 150 w 153"/>
                <a:gd name="T13" fmla="*/ 41 h 94"/>
                <a:gd name="T14" fmla="*/ 138 w 153"/>
                <a:gd name="T15" fmla="*/ 26 h 94"/>
                <a:gd name="T16" fmla="*/ 122 w 153"/>
                <a:gd name="T17" fmla="*/ 14 h 94"/>
                <a:gd name="T18" fmla="*/ 101 w 153"/>
                <a:gd name="T19" fmla="*/ 5 h 94"/>
                <a:gd name="T20" fmla="*/ 77 w 153"/>
                <a:gd name="T21" fmla="*/ 0 h 94"/>
                <a:gd name="T22" fmla="*/ 52 w 153"/>
                <a:gd name="T23" fmla="*/ 5 h 94"/>
                <a:gd name="T24" fmla="*/ 31 w 153"/>
                <a:gd name="T25" fmla="*/ 14 h 94"/>
                <a:gd name="T26" fmla="*/ 15 w 153"/>
                <a:gd name="T27" fmla="*/ 26 h 94"/>
                <a:gd name="T28" fmla="*/ 3 w 153"/>
                <a:gd name="T29" fmla="*/ 41 h 94"/>
                <a:gd name="T30" fmla="*/ 0 w 153"/>
                <a:gd name="T31" fmla="*/ 54 h 94"/>
                <a:gd name="T32" fmla="*/ 3 w 153"/>
                <a:gd name="T33" fmla="*/ 68 h 94"/>
                <a:gd name="T34" fmla="*/ 15 w 153"/>
                <a:gd name="T35" fmla="*/ 78 h 94"/>
                <a:gd name="T36" fmla="*/ 31 w 153"/>
                <a:gd name="T37" fmla="*/ 87 h 94"/>
                <a:gd name="T38" fmla="*/ 52 w 153"/>
                <a:gd name="T39" fmla="*/ 93 h 94"/>
                <a:gd name="T40" fmla="*/ 77 w 153"/>
                <a:gd name="T41" fmla="*/ 94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94"/>
                <a:gd name="T65" fmla="*/ 153 w 153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94">
                  <a:moveTo>
                    <a:pt x="77" y="94"/>
                  </a:moveTo>
                  <a:lnTo>
                    <a:pt x="101" y="93"/>
                  </a:lnTo>
                  <a:lnTo>
                    <a:pt x="122" y="87"/>
                  </a:lnTo>
                  <a:lnTo>
                    <a:pt x="138" y="78"/>
                  </a:lnTo>
                  <a:lnTo>
                    <a:pt x="150" y="68"/>
                  </a:lnTo>
                  <a:lnTo>
                    <a:pt x="153" y="54"/>
                  </a:lnTo>
                  <a:lnTo>
                    <a:pt x="150" y="41"/>
                  </a:lnTo>
                  <a:lnTo>
                    <a:pt x="138" y="26"/>
                  </a:lnTo>
                  <a:lnTo>
                    <a:pt x="122" y="14"/>
                  </a:lnTo>
                  <a:lnTo>
                    <a:pt x="101" y="5"/>
                  </a:lnTo>
                  <a:lnTo>
                    <a:pt x="77" y="0"/>
                  </a:lnTo>
                  <a:lnTo>
                    <a:pt x="52" y="5"/>
                  </a:lnTo>
                  <a:lnTo>
                    <a:pt x="31" y="14"/>
                  </a:lnTo>
                  <a:lnTo>
                    <a:pt x="15" y="26"/>
                  </a:lnTo>
                  <a:lnTo>
                    <a:pt x="3" y="41"/>
                  </a:lnTo>
                  <a:lnTo>
                    <a:pt x="0" y="54"/>
                  </a:lnTo>
                  <a:lnTo>
                    <a:pt x="3" y="68"/>
                  </a:lnTo>
                  <a:lnTo>
                    <a:pt x="15" y="78"/>
                  </a:lnTo>
                  <a:lnTo>
                    <a:pt x="31" y="87"/>
                  </a:lnTo>
                  <a:lnTo>
                    <a:pt x="52" y="93"/>
                  </a:lnTo>
                  <a:lnTo>
                    <a:pt x="77" y="94"/>
                  </a:lnTo>
                  <a:close/>
                </a:path>
              </a:pathLst>
            </a:custGeom>
            <a:solidFill>
              <a:srgbClr val="878787"/>
            </a:solidFill>
            <a:ln w="0">
              <a:solidFill>
                <a:srgbClr val="878787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5" name="Freeform 554"/>
            <p:cNvSpPr>
              <a:spLocks/>
            </p:cNvSpPr>
            <p:nvPr/>
          </p:nvSpPr>
          <p:spPr bwMode="auto">
            <a:xfrm>
              <a:off x="1663464" y="4731660"/>
              <a:ext cx="316028" cy="165558"/>
            </a:xfrm>
            <a:custGeom>
              <a:avLst/>
              <a:gdLst>
                <a:gd name="T0" fmla="*/ 67 w 133"/>
                <a:gd name="T1" fmla="*/ 80 h 80"/>
                <a:gd name="T2" fmla="*/ 88 w 133"/>
                <a:gd name="T3" fmla="*/ 79 h 80"/>
                <a:gd name="T4" fmla="*/ 106 w 133"/>
                <a:gd name="T5" fmla="*/ 74 h 80"/>
                <a:gd name="T6" fmla="*/ 121 w 133"/>
                <a:gd name="T7" fmla="*/ 67 h 80"/>
                <a:gd name="T8" fmla="*/ 130 w 133"/>
                <a:gd name="T9" fmla="*/ 57 h 80"/>
                <a:gd name="T10" fmla="*/ 133 w 133"/>
                <a:gd name="T11" fmla="*/ 46 h 80"/>
                <a:gd name="T12" fmla="*/ 130 w 133"/>
                <a:gd name="T13" fmla="*/ 34 h 80"/>
                <a:gd name="T14" fmla="*/ 121 w 133"/>
                <a:gd name="T15" fmla="*/ 21 h 80"/>
                <a:gd name="T16" fmla="*/ 106 w 133"/>
                <a:gd name="T17" fmla="*/ 10 h 80"/>
                <a:gd name="T18" fmla="*/ 88 w 133"/>
                <a:gd name="T19" fmla="*/ 3 h 80"/>
                <a:gd name="T20" fmla="*/ 67 w 133"/>
                <a:gd name="T21" fmla="*/ 0 h 80"/>
                <a:gd name="T22" fmla="*/ 46 w 133"/>
                <a:gd name="T23" fmla="*/ 3 h 80"/>
                <a:gd name="T24" fmla="*/ 27 w 133"/>
                <a:gd name="T25" fmla="*/ 10 h 80"/>
                <a:gd name="T26" fmla="*/ 14 w 133"/>
                <a:gd name="T27" fmla="*/ 21 h 80"/>
                <a:gd name="T28" fmla="*/ 3 w 133"/>
                <a:gd name="T29" fmla="*/ 34 h 80"/>
                <a:gd name="T30" fmla="*/ 0 w 133"/>
                <a:gd name="T31" fmla="*/ 46 h 80"/>
                <a:gd name="T32" fmla="*/ 3 w 133"/>
                <a:gd name="T33" fmla="*/ 57 h 80"/>
                <a:gd name="T34" fmla="*/ 14 w 133"/>
                <a:gd name="T35" fmla="*/ 67 h 80"/>
                <a:gd name="T36" fmla="*/ 27 w 133"/>
                <a:gd name="T37" fmla="*/ 74 h 80"/>
                <a:gd name="T38" fmla="*/ 46 w 133"/>
                <a:gd name="T39" fmla="*/ 79 h 80"/>
                <a:gd name="T40" fmla="*/ 67 w 133"/>
                <a:gd name="T41" fmla="*/ 8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80"/>
                <a:gd name="T65" fmla="*/ 133 w 133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80">
                  <a:moveTo>
                    <a:pt x="67" y="80"/>
                  </a:moveTo>
                  <a:lnTo>
                    <a:pt x="88" y="79"/>
                  </a:lnTo>
                  <a:lnTo>
                    <a:pt x="106" y="74"/>
                  </a:lnTo>
                  <a:lnTo>
                    <a:pt x="121" y="67"/>
                  </a:lnTo>
                  <a:lnTo>
                    <a:pt x="130" y="57"/>
                  </a:lnTo>
                  <a:lnTo>
                    <a:pt x="133" y="46"/>
                  </a:lnTo>
                  <a:lnTo>
                    <a:pt x="130" y="34"/>
                  </a:lnTo>
                  <a:lnTo>
                    <a:pt x="121" y="21"/>
                  </a:lnTo>
                  <a:lnTo>
                    <a:pt x="106" y="10"/>
                  </a:lnTo>
                  <a:lnTo>
                    <a:pt x="88" y="3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7" y="10"/>
                  </a:lnTo>
                  <a:lnTo>
                    <a:pt x="14" y="21"/>
                  </a:lnTo>
                  <a:lnTo>
                    <a:pt x="3" y="34"/>
                  </a:lnTo>
                  <a:lnTo>
                    <a:pt x="0" y="46"/>
                  </a:lnTo>
                  <a:lnTo>
                    <a:pt x="3" y="57"/>
                  </a:lnTo>
                  <a:lnTo>
                    <a:pt x="14" y="67"/>
                  </a:lnTo>
                  <a:lnTo>
                    <a:pt x="27" y="74"/>
                  </a:lnTo>
                  <a:lnTo>
                    <a:pt x="46" y="79"/>
                  </a:lnTo>
                  <a:lnTo>
                    <a:pt x="67" y="80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9F9F9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6" name="Freeform 555"/>
            <p:cNvSpPr>
              <a:spLocks/>
            </p:cNvSpPr>
            <p:nvPr/>
          </p:nvSpPr>
          <p:spPr bwMode="auto">
            <a:xfrm>
              <a:off x="1689601" y="4733729"/>
              <a:ext cx="263753" cy="140725"/>
            </a:xfrm>
            <a:custGeom>
              <a:avLst/>
              <a:gdLst>
                <a:gd name="T0" fmla="*/ 56 w 111"/>
                <a:gd name="T1" fmla="*/ 68 h 68"/>
                <a:gd name="T2" fmla="*/ 77 w 111"/>
                <a:gd name="T3" fmla="*/ 66 h 68"/>
                <a:gd name="T4" fmla="*/ 95 w 111"/>
                <a:gd name="T5" fmla="*/ 59 h 68"/>
                <a:gd name="T6" fmla="*/ 107 w 111"/>
                <a:gd name="T7" fmla="*/ 50 h 68"/>
                <a:gd name="T8" fmla="*/ 111 w 111"/>
                <a:gd name="T9" fmla="*/ 38 h 68"/>
                <a:gd name="T10" fmla="*/ 107 w 111"/>
                <a:gd name="T11" fmla="*/ 26 h 68"/>
                <a:gd name="T12" fmla="*/ 95 w 111"/>
                <a:gd name="T13" fmla="*/ 14 h 68"/>
                <a:gd name="T14" fmla="*/ 77 w 111"/>
                <a:gd name="T15" fmla="*/ 3 h 68"/>
                <a:gd name="T16" fmla="*/ 56 w 111"/>
                <a:gd name="T17" fmla="*/ 0 h 68"/>
                <a:gd name="T18" fmla="*/ 34 w 111"/>
                <a:gd name="T19" fmla="*/ 3 h 68"/>
                <a:gd name="T20" fmla="*/ 16 w 111"/>
                <a:gd name="T21" fmla="*/ 14 h 68"/>
                <a:gd name="T22" fmla="*/ 4 w 111"/>
                <a:gd name="T23" fmla="*/ 26 h 68"/>
                <a:gd name="T24" fmla="*/ 0 w 111"/>
                <a:gd name="T25" fmla="*/ 38 h 68"/>
                <a:gd name="T26" fmla="*/ 4 w 111"/>
                <a:gd name="T27" fmla="*/ 50 h 68"/>
                <a:gd name="T28" fmla="*/ 16 w 111"/>
                <a:gd name="T29" fmla="*/ 59 h 68"/>
                <a:gd name="T30" fmla="*/ 34 w 111"/>
                <a:gd name="T31" fmla="*/ 66 h 68"/>
                <a:gd name="T32" fmla="*/ 56 w 111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68"/>
                <a:gd name="T53" fmla="*/ 111 w 111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68">
                  <a:moveTo>
                    <a:pt x="56" y="68"/>
                  </a:moveTo>
                  <a:lnTo>
                    <a:pt x="77" y="66"/>
                  </a:lnTo>
                  <a:lnTo>
                    <a:pt x="95" y="59"/>
                  </a:lnTo>
                  <a:lnTo>
                    <a:pt x="107" y="50"/>
                  </a:lnTo>
                  <a:lnTo>
                    <a:pt x="111" y="38"/>
                  </a:lnTo>
                  <a:lnTo>
                    <a:pt x="107" y="26"/>
                  </a:lnTo>
                  <a:lnTo>
                    <a:pt x="95" y="14"/>
                  </a:lnTo>
                  <a:lnTo>
                    <a:pt x="77" y="3"/>
                  </a:lnTo>
                  <a:lnTo>
                    <a:pt x="56" y="0"/>
                  </a:lnTo>
                  <a:lnTo>
                    <a:pt x="34" y="3"/>
                  </a:lnTo>
                  <a:lnTo>
                    <a:pt x="16" y="14"/>
                  </a:lnTo>
                  <a:lnTo>
                    <a:pt x="4" y="26"/>
                  </a:lnTo>
                  <a:lnTo>
                    <a:pt x="0" y="38"/>
                  </a:lnTo>
                  <a:lnTo>
                    <a:pt x="4" y="50"/>
                  </a:lnTo>
                  <a:lnTo>
                    <a:pt x="16" y="59"/>
                  </a:lnTo>
                  <a:lnTo>
                    <a:pt x="34" y="66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B7B7B7"/>
            </a:solidFill>
            <a:ln w="0">
              <a:solidFill>
                <a:srgbClr val="B7B7B7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7" name="Freeform 556"/>
            <p:cNvSpPr>
              <a:spLocks/>
            </p:cNvSpPr>
            <p:nvPr/>
          </p:nvSpPr>
          <p:spPr bwMode="auto">
            <a:xfrm>
              <a:off x="1713363" y="4733729"/>
              <a:ext cx="216230" cy="115890"/>
            </a:xfrm>
            <a:custGeom>
              <a:avLst/>
              <a:gdLst>
                <a:gd name="T0" fmla="*/ 46 w 91"/>
                <a:gd name="T1" fmla="*/ 56 h 56"/>
                <a:gd name="T2" fmla="*/ 64 w 91"/>
                <a:gd name="T3" fmla="*/ 54 h 56"/>
                <a:gd name="T4" fmla="*/ 78 w 91"/>
                <a:gd name="T5" fmla="*/ 50 h 56"/>
                <a:gd name="T6" fmla="*/ 88 w 91"/>
                <a:gd name="T7" fmla="*/ 41 h 56"/>
                <a:gd name="T8" fmla="*/ 91 w 91"/>
                <a:gd name="T9" fmla="*/ 32 h 56"/>
                <a:gd name="T10" fmla="*/ 88 w 91"/>
                <a:gd name="T11" fmla="*/ 21 h 56"/>
                <a:gd name="T12" fmla="*/ 78 w 91"/>
                <a:gd name="T13" fmla="*/ 11 h 56"/>
                <a:gd name="T14" fmla="*/ 64 w 91"/>
                <a:gd name="T15" fmla="*/ 3 h 56"/>
                <a:gd name="T16" fmla="*/ 46 w 91"/>
                <a:gd name="T17" fmla="*/ 0 h 56"/>
                <a:gd name="T18" fmla="*/ 28 w 91"/>
                <a:gd name="T19" fmla="*/ 3 h 56"/>
                <a:gd name="T20" fmla="*/ 13 w 91"/>
                <a:gd name="T21" fmla="*/ 11 h 56"/>
                <a:gd name="T22" fmla="*/ 4 w 91"/>
                <a:gd name="T23" fmla="*/ 21 h 56"/>
                <a:gd name="T24" fmla="*/ 0 w 91"/>
                <a:gd name="T25" fmla="*/ 32 h 56"/>
                <a:gd name="T26" fmla="*/ 4 w 91"/>
                <a:gd name="T27" fmla="*/ 41 h 56"/>
                <a:gd name="T28" fmla="*/ 13 w 91"/>
                <a:gd name="T29" fmla="*/ 50 h 56"/>
                <a:gd name="T30" fmla="*/ 28 w 91"/>
                <a:gd name="T31" fmla="*/ 54 h 56"/>
                <a:gd name="T32" fmla="*/ 46 w 9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56"/>
                <a:gd name="T53" fmla="*/ 91 w 9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56">
                  <a:moveTo>
                    <a:pt x="46" y="56"/>
                  </a:moveTo>
                  <a:lnTo>
                    <a:pt x="64" y="54"/>
                  </a:lnTo>
                  <a:lnTo>
                    <a:pt x="78" y="50"/>
                  </a:lnTo>
                  <a:lnTo>
                    <a:pt x="88" y="41"/>
                  </a:lnTo>
                  <a:lnTo>
                    <a:pt x="91" y="32"/>
                  </a:lnTo>
                  <a:lnTo>
                    <a:pt x="88" y="21"/>
                  </a:lnTo>
                  <a:lnTo>
                    <a:pt x="78" y="11"/>
                  </a:lnTo>
                  <a:lnTo>
                    <a:pt x="64" y="3"/>
                  </a:lnTo>
                  <a:lnTo>
                    <a:pt x="46" y="0"/>
                  </a:lnTo>
                  <a:lnTo>
                    <a:pt x="28" y="3"/>
                  </a:lnTo>
                  <a:lnTo>
                    <a:pt x="13" y="11"/>
                  </a:lnTo>
                  <a:lnTo>
                    <a:pt x="4" y="21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3" y="50"/>
                  </a:lnTo>
                  <a:lnTo>
                    <a:pt x="28" y="54"/>
                  </a:lnTo>
                  <a:lnTo>
                    <a:pt x="46" y="56"/>
                  </a:lnTo>
                  <a:close/>
                </a:path>
              </a:pathLst>
            </a:custGeom>
            <a:solidFill>
              <a:srgbClr val="CFCFCF"/>
            </a:solidFill>
            <a:ln w="0">
              <a:solidFill>
                <a:srgbClr val="CFCFC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8" name="Freeform 557"/>
            <p:cNvSpPr>
              <a:spLocks/>
            </p:cNvSpPr>
            <p:nvPr/>
          </p:nvSpPr>
          <p:spPr bwMode="auto">
            <a:xfrm>
              <a:off x="1741877" y="4737868"/>
              <a:ext cx="163954" cy="86918"/>
            </a:xfrm>
            <a:custGeom>
              <a:avLst/>
              <a:gdLst>
                <a:gd name="T0" fmla="*/ 34 w 69"/>
                <a:gd name="T1" fmla="*/ 42 h 42"/>
                <a:gd name="T2" fmla="*/ 52 w 69"/>
                <a:gd name="T3" fmla="*/ 40 h 42"/>
                <a:gd name="T4" fmla="*/ 64 w 69"/>
                <a:gd name="T5" fmla="*/ 33 h 42"/>
                <a:gd name="T6" fmla="*/ 69 w 69"/>
                <a:gd name="T7" fmla="*/ 24 h 42"/>
                <a:gd name="T8" fmla="*/ 67 w 69"/>
                <a:gd name="T9" fmla="*/ 16 h 42"/>
                <a:gd name="T10" fmla="*/ 58 w 69"/>
                <a:gd name="T11" fmla="*/ 7 h 42"/>
                <a:gd name="T12" fmla="*/ 48 w 69"/>
                <a:gd name="T13" fmla="*/ 3 h 42"/>
                <a:gd name="T14" fmla="*/ 34 w 69"/>
                <a:gd name="T15" fmla="*/ 0 h 42"/>
                <a:gd name="T16" fmla="*/ 21 w 69"/>
                <a:gd name="T17" fmla="*/ 3 h 42"/>
                <a:gd name="T18" fmla="*/ 9 w 69"/>
                <a:gd name="T19" fmla="*/ 7 h 42"/>
                <a:gd name="T20" fmla="*/ 1 w 69"/>
                <a:gd name="T21" fmla="*/ 16 h 42"/>
                <a:gd name="T22" fmla="*/ 0 w 69"/>
                <a:gd name="T23" fmla="*/ 24 h 42"/>
                <a:gd name="T24" fmla="*/ 4 w 69"/>
                <a:gd name="T25" fmla="*/ 33 h 42"/>
                <a:gd name="T26" fmla="*/ 16 w 69"/>
                <a:gd name="T27" fmla="*/ 40 h 42"/>
                <a:gd name="T28" fmla="*/ 34 w 69"/>
                <a:gd name="T29" fmla="*/ 42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"/>
                <a:gd name="T46" fmla="*/ 0 h 42"/>
                <a:gd name="T47" fmla="*/ 69 w 69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" h="42">
                  <a:moveTo>
                    <a:pt x="34" y="42"/>
                  </a:moveTo>
                  <a:lnTo>
                    <a:pt x="52" y="40"/>
                  </a:lnTo>
                  <a:lnTo>
                    <a:pt x="64" y="33"/>
                  </a:lnTo>
                  <a:lnTo>
                    <a:pt x="69" y="24"/>
                  </a:lnTo>
                  <a:lnTo>
                    <a:pt x="67" y="16"/>
                  </a:lnTo>
                  <a:lnTo>
                    <a:pt x="58" y="7"/>
                  </a:lnTo>
                  <a:lnTo>
                    <a:pt x="48" y="3"/>
                  </a:lnTo>
                  <a:lnTo>
                    <a:pt x="34" y="0"/>
                  </a:lnTo>
                  <a:lnTo>
                    <a:pt x="21" y="3"/>
                  </a:lnTo>
                  <a:lnTo>
                    <a:pt x="9" y="7"/>
                  </a:lnTo>
                  <a:lnTo>
                    <a:pt x="1" y="16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16" y="40"/>
                  </a:lnTo>
                  <a:lnTo>
                    <a:pt x="34" y="42"/>
                  </a:lnTo>
                  <a:close/>
                </a:path>
              </a:pathLst>
            </a:custGeom>
            <a:solidFill>
              <a:srgbClr val="E7E7E7"/>
            </a:solidFill>
            <a:ln w="0">
              <a:solidFill>
                <a:srgbClr val="E7E7E7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9" name="Freeform 558"/>
            <p:cNvSpPr>
              <a:spLocks/>
            </p:cNvSpPr>
            <p:nvPr/>
          </p:nvSpPr>
          <p:spPr bwMode="auto">
            <a:xfrm>
              <a:off x="1765638" y="4739938"/>
              <a:ext cx="114055" cy="60015"/>
            </a:xfrm>
            <a:custGeom>
              <a:avLst/>
              <a:gdLst>
                <a:gd name="T0" fmla="*/ 24 w 48"/>
                <a:gd name="T1" fmla="*/ 29 h 29"/>
                <a:gd name="T2" fmla="*/ 36 w 48"/>
                <a:gd name="T3" fmla="*/ 27 h 29"/>
                <a:gd name="T4" fmla="*/ 45 w 48"/>
                <a:gd name="T5" fmla="*/ 23 h 29"/>
                <a:gd name="T6" fmla="*/ 48 w 48"/>
                <a:gd name="T7" fmla="*/ 17 h 29"/>
                <a:gd name="T8" fmla="*/ 45 w 48"/>
                <a:gd name="T9" fmla="*/ 9 h 29"/>
                <a:gd name="T10" fmla="*/ 36 w 48"/>
                <a:gd name="T11" fmla="*/ 2 h 29"/>
                <a:gd name="T12" fmla="*/ 24 w 48"/>
                <a:gd name="T13" fmla="*/ 0 h 29"/>
                <a:gd name="T14" fmla="*/ 12 w 48"/>
                <a:gd name="T15" fmla="*/ 2 h 29"/>
                <a:gd name="T16" fmla="*/ 3 w 48"/>
                <a:gd name="T17" fmla="*/ 9 h 29"/>
                <a:gd name="T18" fmla="*/ 0 w 48"/>
                <a:gd name="T19" fmla="*/ 17 h 29"/>
                <a:gd name="T20" fmla="*/ 3 w 48"/>
                <a:gd name="T21" fmla="*/ 23 h 29"/>
                <a:gd name="T22" fmla="*/ 12 w 48"/>
                <a:gd name="T23" fmla="*/ 27 h 29"/>
                <a:gd name="T24" fmla="*/ 24 w 48"/>
                <a:gd name="T25" fmla="*/ 29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29"/>
                <a:gd name="T41" fmla="*/ 48 w 4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29">
                  <a:moveTo>
                    <a:pt x="24" y="29"/>
                  </a:moveTo>
                  <a:lnTo>
                    <a:pt x="36" y="27"/>
                  </a:lnTo>
                  <a:lnTo>
                    <a:pt x="45" y="23"/>
                  </a:lnTo>
                  <a:lnTo>
                    <a:pt x="48" y="17"/>
                  </a:lnTo>
                  <a:lnTo>
                    <a:pt x="45" y="9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3" y="9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12" y="27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0" name="Freeform 559"/>
            <p:cNvSpPr>
              <a:spLocks/>
            </p:cNvSpPr>
            <p:nvPr/>
          </p:nvSpPr>
          <p:spPr bwMode="auto">
            <a:xfrm>
              <a:off x="3766357" y="3659671"/>
              <a:ext cx="118807" cy="107613"/>
            </a:xfrm>
            <a:custGeom>
              <a:avLst/>
              <a:gdLst>
                <a:gd name="T0" fmla="*/ 36 w 50"/>
                <a:gd name="T1" fmla="*/ 50 h 52"/>
                <a:gd name="T2" fmla="*/ 46 w 50"/>
                <a:gd name="T3" fmla="*/ 41 h 52"/>
                <a:gd name="T4" fmla="*/ 50 w 50"/>
                <a:gd name="T5" fmla="*/ 29 h 52"/>
                <a:gd name="T6" fmla="*/ 47 w 50"/>
                <a:gd name="T7" fmla="*/ 14 h 52"/>
                <a:gd name="T8" fmla="*/ 39 w 50"/>
                <a:gd name="T9" fmla="*/ 4 h 52"/>
                <a:gd name="T10" fmla="*/ 27 w 50"/>
                <a:gd name="T11" fmla="*/ 0 h 52"/>
                <a:gd name="T12" fmla="*/ 13 w 50"/>
                <a:gd name="T13" fmla="*/ 1 h 52"/>
                <a:gd name="T14" fmla="*/ 4 w 50"/>
                <a:gd name="T15" fmla="*/ 10 h 52"/>
                <a:gd name="T16" fmla="*/ 0 w 50"/>
                <a:gd name="T17" fmla="*/ 22 h 52"/>
                <a:gd name="T18" fmla="*/ 3 w 50"/>
                <a:gd name="T19" fmla="*/ 35 h 52"/>
                <a:gd name="T20" fmla="*/ 10 w 50"/>
                <a:gd name="T21" fmla="*/ 47 h 52"/>
                <a:gd name="T22" fmla="*/ 24 w 50"/>
                <a:gd name="T23" fmla="*/ 52 h 52"/>
                <a:gd name="T24" fmla="*/ 36 w 50"/>
                <a:gd name="T25" fmla="*/ 5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52"/>
                <a:gd name="T41" fmla="*/ 50 w 50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52">
                  <a:moveTo>
                    <a:pt x="36" y="50"/>
                  </a:moveTo>
                  <a:lnTo>
                    <a:pt x="46" y="41"/>
                  </a:lnTo>
                  <a:lnTo>
                    <a:pt x="50" y="29"/>
                  </a:lnTo>
                  <a:lnTo>
                    <a:pt x="47" y="14"/>
                  </a:lnTo>
                  <a:lnTo>
                    <a:pt x="39" y="4"/>
                  </a:lnTo>
                  <a:lnTo>
                    <a:pt x="27" y="0"/>
                  </a:lnTo>
                  <a:lnTo>
                    <a:pt x="13" y="1"/>
                  </a:lnTo>
                  <a:lnTo>
                    <a:pt x="4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10" y="47"/>
                  </a:lnTo>
                  <a:lnTo>
                    <a:pt x="24" y="52"/>
                  </a:lnTo>
                  <a:lnTo>
                    <a:pt x="36" y="50"/>
                  </a:lnTo>
                  <a:close/>
                </a:path>
              </a:pathLst>
            </a:custGeom>
            <a:solidFill>
              <a:srgbClr val="D90000"/>
            </a:solidFill>
            <a:ln w="0">
              <a:solidFill>
                <a:srgbClr val="D9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1" name="Freeform 560"/>
            <p:cNvSpPr>
              <a:spLocks/>
            </p:cNvSpPr>
            <p:nvPr/>
          </p:nvSpPr>
          <p:spPr bwMode="auto">
            <a:xfrm>
              <a:off x="3766357" y="3659671"/>
              <a:ext cx="118807" cy="107613"/>
            </a:xfrm>
            <a:custGeom>
              <a:avLst/>
              <a:gdLst>
                <a:gd name="T0" fmla="*/ 36 w 50"/>
                <a:gd name="T1" fmla="*/ 50 h 52"/>
                <a:gd name="T2" fmla="*/ 46 w 50"/>
                <a:gd name="T3" fmla="*/ 41 h 52"/>
                <a:gd name="T4" fmla="*/ 50 w 50"/>
                <a:gd name="T5" fmla="*/ 29 h 52"/>
                <a:gd name="T6" fmla="*/ 47 w 50"/>
                <a:gd name="T7" fmla="*/ 14 h 52"/>
                <a:gd name="T8" fmla="*/ 39 w 50"/>
                <a:gd name="T9" fmla="*/ 4 h 52"/>
                <a:gd name="T10" fmla="*/ 27 w 50"/>
                <a:gd name="T11" fmla="*/ 0 h 52"/>
                <a:gd name="T12" fmla="*/ 13 w 50"/>
                <a:gd name="T13" fmla="*/ 1 h 52"/>
                <a:gd name="T14" fmla="*/ 4 w 50"/>
                <a:gd name="T15" fmla="*/ 10 h 52"/>
                <a:gd name="T16" fmla="*/ 0 w 50"/>
                <a:gd name="T17" fmla="*/ 22 h 52"/>
                <a:gd name="T18" fmla="*/ 3 w 50"/>
                <a:gd name="T19" fmla="*/ 35 h 52"/>
                <a:gd name="T20" fmla="*/ 10 w 50"/>
                <a:gd name="T21" fmla="*/ 47 h 52"/>
                <a:gd name="T22" fmla="*/ 24 w 50"/>
                <a:gd name="T23" fmla="*/ 52 h 52"/>
                <a:gd name="T24" fmla="*/ 36 w 50"/>
                <a:gd name="T25" fmla="*/ 5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52"/>
                <a:gd name="T41" fmla="*/ 50 w 50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52">
                  <a:moveTo>
                    <a:pt x="36" y="50"/>
                  </a:moveTo>
                  <a:lnTo>
                    <a:pt x="46" y="41"/>
                  </a:lnTo>
                  <a:lnTo>
                    <a:pt x="50" y="29"/>
                  </a:lnTo>
                  <a:lnTo>
                    <a:pt x="47" y="14"/>
                  </a:lnTo>
                  <a:lnTo>
                    <a:pt x="39" y="4"/>
                  </a:lnTo>
                  <a:lnTo>
                    <a:pt x="27" y="0"/>
                  </a:lnTo>
                  <a:lnTo>
                    <a:pt x="13" y="1"/>
                  </a:lnTo>
                  <a:lnTo>
                    <a:pt x="4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10" y="47"/>
                  </a:lnTo>
                  <a:lnTo>
                    <a:pt x="24" y="52"/>
                  </a:lnTo>
                  <a:lnTo>
                    <a:pt x="36" y="5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2" name="Line 250"/>
            <p:cNvSpPr>
              <a:spLocks noChangeShapeType="1"/>
            </p:cNvSpPr>
            <p:nvPr/>
          </p:nvSpPr>
          <p:spPr bwMode="auto">
            <a:xfrm flipV="1">
              <a:off x="3272118" y="2573195"/>
              <a:ext cx="356423" cy="1862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3" name="Line 251"/>
            <p:cNvSpPr>
              <a:spLocks noChangeShapeType="1"/>
            </p:cNvSpPr>
            <p:nvPr/>
          </p:nvSpPr>
          <p:spPr bwMode="auto">
            <a:xfrm flipV="1">
              <a:off x="3433696" y="3738311"/>
              <a:ext cx="354046" cy="1862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4" name="Freeform 563"/>
            <p:cNvSpPr>
              <a:spLocks/>
            </p:cNvSpPr>
            <p:nvPr/>
          </p:nvSpPr>
          <p:spPr bwMode="auto">
            <a:xfrm>
              <a:off x="2606795" y="3223011"/>
              <a:ext cx="826901" cy="206948"/>
            </a:xfrm>
            <a:custGeom>
              <a:avLst/>
              <a:gdLst>
                <a:gd name="T0" fmla="*/ 0 w 348"/>
                <a:gd name="T1" fmla="*/ 100 h 100"/>
                <a:gd name="T2" fmla="*/ 348 w 348"/>
                <a:gd name="T3" fmla="*/ 64 h 100"/>
                <a:gd name="T4" fmla="*/ 283 w 348"/>
                <a:gd name="T5" fmla="*/ 0 h 100"/>
                <a:gd name="T6" fmla="*/ 0 w 348"/>
                <a:gd name="T7" fmla="*/ 10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8"/>
                <a:gd name="T13" fmla="*/ 0 h 100"/>
                <a:gd name="T14" fmla="*/ 348 w 348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8" h="100">
                  <a:moveTo>
                    <a:pt x="0" y="100"/>
                  </a:moveTo>
                  <a:lnTo>
                    <a:pt x="348" y="64"/>
                  </a:lnTo>
                  <a:lnTo>
                    <a:pt x="283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5" name="Freeform 564"/>
            <p:cNvSpPr>
              <a:spLocks/>
            </p:cNvSpPr>
            <p:nvPr/>
          </p:nvSpPr>
          <p:spPr bwMode="auto">
            <a:xfrm>
              <a:off x="3452705" y="3165066"/>
              <a:ext cx="140193" cy="194531"/>
            </a:xfrm>
            <a:custGeom>
              <a:avLst/>
              <a:gdLst>
                <a:gd name="T0" fmla="*/ 0 w 59"/>
                <a:gd name="T1" fmla="*/ 94 h 94"/>
                <a:gd name="T2" fmla="*/ 0 w 59"/>
                <a:gd name="T3" fmla="*/ 26 h 94"/>
                <a:gd name="T4" fmla="*/ 59 w 59"/>
                <a:gd name="T5" fmla="*/ 0 h 94"/>
                <a:gd name="T6" fmla="*/ 59 w 59"/>
                <a:gd name="T7" fmla="*/ 67 h 94"/>
                <a:gd name="T8" fmla="*/ 0 w 59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94"/>
                <a:gd name="T17" fmla="*/ 59 w 59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94">
                  <a:moveTo>
                    <a:pt x="0" y="94"/>
                  </a:moveTo>
                  <a:lnTo>
                    <a:pt x="0" y="26"/>
                  </a:lnTo>
                  <a:lnTo>
                    <a:pt x="59" y="0"/>
                  </a:lnTo>
                  <a:lnTo>
                    <a:pt x="59" y="67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707070"/>
            </a:solidFill>
            <a:ln w="0">
              <a:solidFill>
                <a:srgbClr val="70707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6" name="Freeform 565"/>
            <p:cNvSpPr>
              <a:spLocks/>
            </p:cNvSpPr>
            <p:nvPr/>
          </p:nvSpPr>
          <p:spPr bwMode="auto">
            <a:xfrm>
              <a:off x="3592898" y="3167135"/>
              <a:ext cx="95046" cy="188323"/>
            </a:xfrm>
            <a:custGeom>
              <a:avLst/>
              <a:gdLst>
                <a:gd name="T0" fmla="*/ 40 w 40"/>
                <a:gd name="T1" fmla="*/ 91 h 91"/>
                <a:gd name="T2" fmla="*/ 40 w 40"/>
                <a:gd name="T3" fmla="*/ 25 h 91"/>
                <a:gd name="T4" fmla="*/ 0 w 40"/>
                <a:gd name="T5" fmla="*/ 0 h 91"/>
                <a:gd name="T6" fmla="*/ 0 w 40"/>
                <a:gd name="T7" fmla="*/ 66 h 91"/>
                <a:gd name="T8" fmla="*/ 40 w 40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1"/>
                <a:gd name="T17" fmla="*/ 40 w 40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1">
                  <a:moveTo>
                    <a:pt x="40" y="91"/>
                  </a:moveTo>
                  <a:lnTo>
                    <a:pt x="40" y="25"/>
                  </a:lnTo>
                  <a:lnTo>
                    <a:pt x="0" y="0"/>
                  </a:lnTo>
                  <a:lnTo>
                    <a:pt x="0" y="66"/>
                  </a:lnTo>
                  <a:lnTo>
                    <a:pt x="40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7" name="Freeform 566"/>
            <p:cNvSpPr>
              <a:spLocks/>
            </p:cNvSpPr>
            <p:nvPr/>
          </p:nvSpPr>
          <p:spPr bwMode="auto">
            <a:xfrm>
              <a:off x="3687944" y="3165066"/>
              <a:ext cx="137817" cy="194531"/>
            </a:xfrm>
            <a:custGeom>
              <a:avLst/>
              <a:gdLst>
                <a:gd name="T0" fmla="*/ 0 w 58"/>
                <a:gd name="T1" fmla="*/ 94 h 94"/>
                <a:gd name="T2" fmla="*/ 0 w 58"/>
                <a:gd name="T3" fmla="*/ 26 h 94"/>
                <a:gd name="T4" fmla="*/ 58 w 58"/>
                <a:gd name="T5" fmla="*/ 0 h 94"/>
                <a:gd name="T6" fmla="*/ 58 w 58"/>
                <a:gd name="T7" fmla="*/ 67 h 94"/>
                <a:gd name="T8" fmla="*/ 0 w 58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94"/>
                <a:gd name="T17" fmla="*/ 58 w 58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94">
                  <a:moveTo>
                    <a:pt x="0" y="94"/>
                  </a:moveTo>
                  <a:lnTo>
                    <a:pt x="0" y="26"/>
                  </a:lnTo>
                  <a:lnTo>
                    <a:pt x="58" y="0"/>
                  </a:lnTo>
                  <a:lnTo>
                    <a:pt x="58" y="67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707070"/>
            </a:solidFill>
            <a:ln w="0">
              <a:solidFill>
                <a:srgbClr val="70707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8" name="Freeform 567"/>
            <p:cNvSpPr>
              <a:spLocks/>
            </p:cNvSpPr>
            <p:nvPr/>
          </p:nvSpPr>
          <p:spPr bwMode="auto">
            <a:xfrm>
              <a:off x="3322017" y="3096773"/>
              <a:ext cx="503744" cy="122099"/>
            </a:xfrm>
            <a:custGeom>
              <a:avLst/>
              <a:gdLst>
                <a:gd name="T0" fmla="*/ 58 w 212"/>
                <a:gd name="T1" fmla="*/ 4 h 59"/>
                <a:gd name="T2" fmla="*/ 0 w 212"/>
                <a:gd name="T3" fmla="*/ 31 h 59"/>
                <a:gd name="T4" fmla="*/ 55 w 212"/>
                <a:gd name="T5" fmla="*/ 58 h 59"/>
                <a:gd name="T6" fmla="*/ 112 w 212"/>
                <a:gd name="T7" fmla="*/ 31 h 59"/>
                <a:gd name="T8" fmla="*/ 154 w 212"/>
                <a:gd name="T9" fmla="*/ 59 h 59"/>
                <a:gd name="T10" fmla="*/ 212 w 212"/>
                <a:gd name="T11" fmla="*/ 31 h 59"/>
                <a:gd name="T12" fmla="*/ 157 w 212"/>
                <a:gd name="T13" fmla="*/ 0 h 59"/>
                <a:gd name="T14" fmla="*/ 102 w 212"/>
                <a:gd name="T15" fmla="*/ 25 h 59"/>
                <a:gd name="T16" fmla="*/ 58 w 212"/>
                <a:gd name="T17" fmla="*/ 4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59"/>
                <a:gd name="T29" fmla="*/ 212 w 21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59">
                  <a:moveTo>
                    <a:pt x="58" y="4"/>
                  </a:moveTo>
                  <a:lnTo>
                    <a:pt x="0" y="31"/>
                  </a:lnTo>
                  <a:lnTo>
                    <a:pt x="55" y="58"/>
                  </a:lnTo>
                  <a:lnTo>
                    <a:pt x="112" y="31"/>
                  </a:lnTo>
                  <a:lnTo>
                    <a:pt x="154" y="59"/>
                  </a:lnTo>
                  <a:lnTo>
                    <a:pt x="212" y="31"/>
                  </a:lnTo>
                  <a:lnTo>
                    <a:pt x="157" y="0"/>
                  </a:lnTo>
                  <a:lnTo>
                    <a:pt x="102" y="25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9" name="Freeform 568"/>
            <p:cNvSpPr>
              <a:spLocks/>
            </p:cNvSpPr>
            <p:nvPr/>
          </p:nvSpPr>
          <p:spPr bwMode="auto">
            <a:xfrm>
              <a:off x="3322017" y="3096773"/>
              <a:ext cx="503744" cy="122099"/>
            </a:xfrm>
            <a:custGeom>
              <a:avLst/>
              <a:gdLst>
                <a:gd name="T0" fmla="*/ 58 w 212"/>
                <a:gd name="T1" fmla="*/ 4 h 59"/>
                <a:gd name="T2" fmla="*/ 0 w 212"/>
                <a:gd name="T3" fmla="*/ 31 h 59"/>
                <a:gd name="T4" fmla="*/ 55 w 212"/>
                <a:gd name="T5" fmla="*/ 58 h 59"/>
                <a:gd name="T6" fmla="*/ 112 w 212"/>
                <a:gd name="T7" fmla="*/ 31 h 59"/>
                <a:gd name="T8" fmla="*/ 154 w 212"/>
                <a:gd name="T9" fmla="*/ 59 h 59"/>
                <a:gd name="T10" fmla="*/ 212 w 212"/>
                <a:gd name="T11" fmla="*/ 31 h 59"/>
                <a:gd name="T12" fmla="*/ 157 w 212"/>
                <a:gd name="T13" fmla="*/ 0 h 59"/>
                <a:gd name="T14" fmla="*/ 102 w 212"/>
                <a:gd name="T15" fmla="*/ 25 h 59"/>
                <a:gd name="T16" fmla="*/ 58 w 212"/>
                <a:gd name="T17" fmla="*/ 4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59"/>
                <a:gd name="T29" fmla="*/ 212 w 21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59">
                  <a:moveTo>
                    <a:pt x="58" y="4"/>
                  </a:moveTo>
                  <a:lnTo>
                    <a:pt x="0" y="31"/>
                  </a:lnTo>
                  <a:lnTo>
                    <a:pt x="55" y="58"/>
                  </a:lnTo>
                  <a:lnTo>
                    <a:pt x="112" y="31"/>
                  </a:lnTo>
                  <a:lnTo>
                    <a:pt x="154" y="59"/>
                  </a:lnTo>
                  <a:lnTo>
                    <a:pt x="212" y="31"/>
                  </a:lnTo>
                  <a:lnTo>
                    <a:pt x="157" y="0"/>
                  </a:lnTo>
                  <a:lnTo>
                    <a:pt x="102" y="25"/>
                  </a:lnTo>
                  <a:lnTo>
                    <a:pt x="58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0" name="Freeform 569"/>
            <p:cNvSpPr>
              <a:spLocks/>
            </p:cNvSpPr>
            <p:nvPr/>
          </p:nvSpPr>
          <p:spPr bwMode="auto">
            <a:xfrm>
              <a:off x="3070145" y="3165066"/>
              <a:ext cx="140193" cy="194531"/>
            </a:xfrm>
            <a:custGeom>
              <a:avLst/>
              <a:gdLst>
                <a:gd name="T0" fmla="*/ 59 w 59"/>
                <a:gd name="T1" fmla="*/ 94 h 94"/>
                <a:gd name="T2" fmla="*/ 59 w 59"/>
                <a:gd name="T3" fmla="*/ 26 h 94"/>
                <a:gd name="T4" fmla="*/ 0 w 59"/>
                <a:gd name="T5" fmla="*/ 0 h 94"/>
                <a:gd name="T6" fmla="*/ 0 w 59"/>
                <a:gd name="T7" fmla="*/ 67 h 94"/>
                <a:gd name="T8" fmla="*/ 59 w 59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94"/>
                <a:gd name="T17" fmla="*/ 59 w 59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94">
                  <a:moveTo>
                    <a:pt x="59" y="94"/>
                  </a:moveTo>
                  <a:lnTo>
                    <a:pt x="59" y="26"/>
                  </a:lnTo>
                  <a:lnTo>
                    <a:pt x="0" y="0"/>
                  </a:lnTo>
                  <a:lnTo>
                    <a:pt x="0" y="67"/>
                  </a:lnTo>
                  <a:lnTo>
                    <a:pt x="59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1" name="Freeform 570"/>
            <p:cNvSpPr>
              <a:spLocks/>
            </p:cNvSpPr>
            <p:nvPr/>
          </p:nvSpPr>
          <p:spPr bwMode="auto">
            <a:xfrm>
              <a:off x="3210338" y="3165066"/>
              <a:ext cx="133064" cy="194531"/>
            </a:xfrm>
            <a:custGeom>
              <a:avLst/>
              <a:gdLst>
                <a:gd name="T0" fmla="*/ 0 w 56"/>
                <a:gd name="T1" fmla="*/ 94 h 94"/>
                <a:gd name="T2" fmla="*/ 0 w 56"/>
                <a:gd name="T3" fmla="*/ 26 h 94"/>
                <a:gd name="T4" fmla="*/ 56 w 56"/>
                <a:gd name="T5" fmla="*/ 0 h 94"/>
                <a:gd name="T6" fmla="*/ 56 w 56"/>
                <a:gd name="T7" fmla="*/ 67 h 94"/>
                <a:gd name="T8" fmla="*/ 0 w 56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0" y="94"/>
                  </a:moveTo>
                  <a:lnTo>
                    <a:pt x="0" y="26"/>
                  </a:lnTo>
                  <a:lnTo>
                    <a:pt x="56" y="0"/>
                  </a:lnTo>
                  <a:lnTo>
                    <a:pt x="56" y="67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707070"/>
            </a:solidFill>
            <a:ln w="0">
              <a:solidFill>
                <a:srgbClr val="70707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2" name="Freeform 571"/>
            <p:cNvSpPr>
              <a:spLocks/>
            </p:cNvSpPr>
            <p:nvPr/>
          </p:nvSpPr>
          <p:spPr bwMode="auto">
            <a:xfrm>
              <a:off x="3074897" y="3096773"/>
              <a:ext cx="503744" cy="122099"/>
            </a:xfrm>
            <a:custGeom>
              <a:avLst/>
              <a:gdLst>
                <a:gd name="T0" fmla="*/ 60 w 212"/>
                <a:gd name="T1" fmla="*/ 4 h 59"/>
                <a:gd name="T2" fmla="*/ 0 w 212"/>
                <a:gd name="T3" fmla="*/ 31 h 59"/>
                <a:gd name="T4" fmla="*/ 55 w 212"/>
                <a:gd name="T5" fmla="*/ 58 h 59"/>
                <a:gd name="T6" fmla="*/ 112 w 212"/>
                <a:gd name="T7" fmla="*/ 31 h 59"/>
                <a:gd name="T8" fmla="*/ 155 w 212"/>
                <a:gd name="T9" fmla="*/ 59 h 59"/>
                <a:gd name="T10" fmla="*/ 212 w 212"/>
                <a:gd name="T11" fmla="*/ 31 h 59"/>
                <a:gd name="T12" fmla="*/ 156 w 212"/>
                <a:gd name="T13" fmla="*/ 0 h 59"/>
                <a:gd name="T14" fmla="*/ 103 w 212"/>
                <a:gd name="T15" fmla="*/ 25 h 59"/>
                <a:gd name="T16" fmla="*/ 60 w 212"/>
                <a:gd name="T17" fmla="*/ 4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59"/>
                <a:gd name="T29" fmla="*/ 212 w 21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59">
                  <a:moveTo>
                    <a:pt x="60" y="4"/>
                  </a:moveTo>
                  <a:lnTo>
                    <a:pt x="0" y="31"/>
                  </a:lnTo>
                  <a:lnTo>
                    <a:pt x="55" y="58"/>
                  </a:lnTo>
                  <a:lnTo>
                    <a:pt x="112" y="31"/>
                  </a:lnTo>
                  <a:lnTo>
                    <a:pt x="155" y="59"/>
                  </a:lnTo>
                  <a:lnTo>
                    <a:pt x="212" y="31"/>
                  </a:lnTo>
                  <a:lnTo>
                    <a:pt x="156" y="0"/>
                  </a:lnTo>
                  <a:lnTo>
                    <a:pt x="103" y="25"/>
                  </a:lnTo>
                  <a:lnTo>
                    <a:pt x="60" y="4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" name="Freeform 572"/>
            <p:cNvSpPr>
              <a:spLocks/>
            </p:cNvSpPr>
            <p:nvPr/>
          </p:nvSpPr>
          <p:spPr bwMode="auto">
            <a:xfrm>
              <a:off x="3074897" y="3096773"/>
              <a:ext cx="503744" cy="122099"/>
            </a:xfrm>
            <a:custGeom>
              <a:avLst/>
              <a:gdLst>
                <a:gd name="T0" fmla="*/ 60 w 212"/>
                <a:gd name="T1" fmla="*/ 4 h 59"/>
                <a:gd name="T2" fmla="*/ 0 w 212"/>
                <a:gd name="T3" fmla="*/ 31 h 59"/>
                <a:gd name="T4" fmla="*/ 55 w 212"/>
                <a:gd name="T5" fmla="*/ 58 h 59"/>
                <a:gd name="T6" fmla="*/ 112 w 212"/>
                <a:gd name="T7" fmla="*/ 31 h 59"/>
                <a:gd name="T8" fmla="*/ 155 w 212"/>
                <a:gd name="T9" fmla="*/ 59 h 59"/>
                <a:gd name="T10" fmla="*/ 212 w 212"/>
                <a:gd name="T11" fmla="*/ 31 h 59"/>
                <a:gd name="T12" fmla="*/ 156 w 212"/>
                <a:gd name="T13" fmla="*/ 0 h 59"/>
                <a:gd name="T14" fmla="*/ 103 w 212"/>
                <a:gd name="T15" fmla="*/ 25 h 59"/>
                <a:gd name="T16" fmla="*/ 60 w 212"/>
                <a:gd name="T17" fmla="*/ 4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59"/>
                <a:gd name="T29" fmla="*/ 212 w 21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59">
                  <a:moveTo>
                    <a:pt x="60" y="4"/>
                  </a:moveTo>
                  <a:lnTo>
                    <a:pt x="0" y="31"/>
                  </a:lnTo>
                  <a:lnTo>
                    <a:pt x="55" y="58"/>
                  </a:lnTo>
                  <a:lnTo>
                    <a:pt x="112" y="31"/>
                  </a:lnTo>
                  <a:lnTo>
                    <a:pt x="155" y="59"/>
                  </a:lnTo>
                  <a:lnTo>
                    <a:pt x="212" y="31"/>
                  </a:lnTo>
                  <a:lnTo>
                    <a:pt x="156" y="0"/>
                  </a:lnTo>
                  <a:lnTo>
                    <a:pt x="103" y="25"/>
                  </a:lnTo>
                  <a:lnTo>
                    <a:pt x="6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4" name="Freeform 573"/>
            <p:cNvSpPr>
              <a:spLocks/>
            </p:cNvSpPr>
            <p:nvPr/>
          </p:nvSpPr>
          <p:spPr bwMode="auto">
            <a:xfrm>
              <a:off x="3329145" y="3173343"/>
              <a:ext cx="137817" cy="194531"/>
            </a:xfrm>
            <a:custGeom>
              <a:avLst/>
              <a:gdLst>
                <a:gd name="T0" fmla="*/ 58 w 58"/>
                <a:gd name="T1" fmla="*/ 94 h 94"/>
                <a:gd name="T2" fmla="*/ 58 w 58"/>
                <a:gd name="T3" fmla="*/ 28 h 94"/>
                <a:gd name="T4" fmla="*/ 0 w 58"/>
                <a:gd name="T5" fmla="*/ 0 h 94"/>
                <a:gd name="T6" fmla="*/ 0 w 58"/>
                <a:gd name="T7" fmla="*/ 67 h 94"/>
                <a:gd name="T8" fmla="*/ 58 w 58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94"/>
                <a:gd name="T17" fmla="*/ 58 w 58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94">
                  <a:moveTo>
                    <a:pt x="58" y="94"/>
                  </a:moveTo>
                  <a:lnTo>
                    <a:pt x="58" y="28"/>
                  </a:lnTo>
                  <a:lnTo>
                    <a:pt x="0" y="0"/>
                  </a:lnTo>
                  <a:lnTo>
                    <a:pt x="0" y="67"/>
                  </a:lnTo>
                  <a:lnTo>
                    <a:pt x="58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5" name="Freeform 574"/>
            <p:cNvSpPr>
              <a:spLocks/>
            </p:cNvSpPr>
            <p:nvPr/>
          </p:nvSpPr>
          <p:spPr bwMode="auto">
            <a:xfrm>
              <a:off x="3419439" y="3674157"/>
              <a:ext cx="449093" cy="287657"/>
            </a:xfrm>
            <a:custGeom>
              <a:avLst/>
              <a:gdLst>
                <a:gd name="T0" fmla="*/ 32 w 189"/>
                <a:gd name="T1" fmla="*/ 139 h 139"/>
                <a:gd name="T2" fmla="*/ 189 w 189"/>
                <a:gd name="T3" fmla="*/ 43 h 139"/>
                <a:gd name="T4" fmla="*/ 189 w 189"/>
                <a:gd name="T5" fmla="*/ 27 h 139"/>
                <a:gd name="T6" fmla="*/ 186 w 189"/>
                <a:gd name="T7" fmla="*/ 15 h 139"/>
                <a:gd name="T8" fmla="*/ 180 w 189"/>
                <a:gd name="T9" fmla="*/ 7 h 139"/>
                <a:gd name="T10" fmla="*/ 174 w 189"/>
                <a:gd name="T11" fmla="*/ 3 h 139"/>
                <a:gd name="T12" fmla="*/ 168 w 189"/>
                <a:gd name="T13" fmla="*/ 1 h 139"/>
                <a:gd name="T14" fmla="*/ 162 w 189"/>
                <a:gd name="T15" fmla="*/ 0 h 139"/>
                <a:gd name="T16" fmla="*/ 158 w 189"/>
                <a:gd name="T17" fmla="*/ 0 h 139"/>
                <a:gd name="T18" fmla="*/ 156 w 189"/>
                <a:gd name="T19" fmla="*/ 1 h 139"/>
                <a:gd name="T20" fmla="*/ 0 w 189"/>
                <a:gd name="T21" fmla="*/ 96 h 139"/>
                <a:gd name="T22" fmla="*/ 1 w 189"/>
                <a:gd name="T23" fmla="*/ 94 h 139"/>
                <a:gd name="T24" fmla="*/ 6 w 189"/>
                <a:gd name="T25" fmla="*/ 93 h 139"/>
                <a:gd name="T26" fmla="*/ 11 w 189"/>
                <a:gd name="T27" fmla="*/ 91 h 139"/>
                <a:gd name="T28" fmla="*/ 17 w 189"/>
                <a:gd name="T29" fmla="*/ 90 h 139"/>
                <a:gd name="T30" fmla="*/ 23 w 189"/>
                <a:gd name="T31" fmla="*/ 91 h 139"/>
                <a:gd name="T32" fmla="*/ 29 w 189"/>
                <a:gd name="T33" fmla="*/ 96 h 139"/>
                <a:gd name="T34" fmla="*/ 34 w 189"/>
                <a:gd name="T35" fmla="*/ 105 h 139"/>
                <a:gd name="T36" fmla="*/ 34 w 189"/>
                <a:gd name="T37" fmla="*/ 118 h 139"/>
                <a:gd name="T38" fmla="*/ 32 w 189"/>
                <a:gd name="T39" fmla="*/ 139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9"/>
                <a:gd name="T61" fmla="*/ 0 h 139"/>
                <a:gd name="T62" fmla="*/ 189 w 189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9" h="139">
                  <a:moveTo>
                    <a:pt x="32" y="139"/>
                  </a:moveTo>
                  <a:lnTo>
                    <a:pt x="189" y="43"/>
                  </a:lnTo>
                  <a:lnTo>
                    <a:pt x="189" y="27"/>
                  </a:lnTo>
                  <a:lnTo>
                    <a:pt x="186" y="15"/>
                  </a:lnTo>
                  <a:lnTo>
                    <a:pt x="180" y="7"/>
                  </a:lnTo>
                  <a:lnTo>
                    <a:pt x="174" y="3"/>
                  </a:lnTo>
                  <a:lnTo>
                    <a:pt x="168" y="1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6" y="1"/>
                  </a:lnTo>
                  <a:lnTo>
                    <a:pt x="0" y="96"/>
                  </a:lnTo>
                  <a:lnTo>
                    <a:pt x="1" y="94"/>
                  </a:lnTo>
                  <a:lnTo>
                    <a:pt x="6" y="93"/>
                  </a:lnTo>
                  <a:lnTo>
                    <a:pt x="11" y="91"/>
                  </a:lnTo>
                  <a:lnTo>
                    <a:pt x="17" y="90"/>
                  </a:lnTo>
                  <a:lnTo>
                    <a:pt x="23" y="91"/>
                  </a:lnTo>
                  <a:lnTo>
                    <a:pt x="29" y="96"/>
                  </a:lnTo>
                  <a:lnTo>
                    <a:pt x="34" y="105"/>
                  </a:lnTo>
                  <a:lnTo>
                    <a:pt x="34" y="118"/>
                  </a:lnTo>
                  <a:lnTo>
                    <a:pt x="32" y="1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6" name="Freeform 575"/>
            <p:cNvSpPr>
              <a:spLocks/>
            </p:cNvSpPr>
            <p:nvPr/>
          </p:nvSpPr>
          <p:spPr bwMode="auto">
            <a:xfrm>
              <a:off x="3419439" y="3674157"/>
              <a:ext cx="449093" cy="287657"/>
            </a:xfrm>
            <a:custGeom>
              <a:avLst/>
              <a:gdLst>
                <a:gd name="T0" fmla="*/ 32 w 189"/>
                <a:gd name="T1" fmla="*/ 139 h 139"/>
                <a:gd name="T2" fmla="*/ 189 w 189"/>
                <a:gd name="T3" fmla="*/ 43 h 139"/>
                <a:gd name="T4" fmla="*/ 189 w 189"/>
                <a:gd name="T5" fmla="*/ 27 h 139"/>
                <a:gd name="T6" fmla="*/ 186 w 189"/>
                <a:gd name="T7" fmla="*/ 15 h 139"/>
                <a:gd name="T8" fmla="*/ 180 w 189"/>
                <a:gd name="T9" fmla="*/ 7 h 139"/>
                <a:gd name="T10" fmla="*/ 174 w 189"/>
                <a:gd name="T11" fmla="*/ 3 h 139"/>
                <a:gd name="T12" fmla="*/ 168 w 189"/>
                <a:gd name="T13" fmla="*/ 1 h 139"/>
                <a:gd name="T14" fmla="*/ 162 w 189"/>
                <a:gd name="T15" fmla="*/ 0 h 139"/>
                <a:gd name="T16" fmla="*/ 158 w 189"/>
                <a:gd name="T17" fmla="*/ 0 h 139"/>
                <a:gd name="T18" fmla="*/ 156 w 189"/>
                <a:gd name="T19" fmla="*/ 1 h 139"/>
                <a:gd name="T20" fmla="*/ 0 w 189"/>
                <a:gd name="T21" fmla="*/ 96 h 139"/>
                <a:gd name="T22" fmla="*/ 1 w 189"/>
                <a:gd name="T23" fmla="*/ 94 h 139"/>
                <a:gd name="T24" fmla="*/ 6 w 189"/>
                <a:gd name="T25" fmla="*/ 93 h 139"/>
                <a:gd name="T26" fmla="*/ 11 w 189"/>
                <a:gd name="T27" fmla="*/ 91 h 139"/>
                <a:gd name="T28" fmla="*/ 17 w 189"/>
                <a:gd name="T29" fmla="*/ 90 h 139"/>
                <a:gd name="T30" fmla="*/ 23 w 189"/>
                <a:gd name="T31" fmla="*/ 91 h 139"/>
                <a:gd name="T32" fmla="*/ 29 w 189"/>
                <a:gd name="T33" fmla="*/ 96 h 139"/>
                <a:gd name="T34" fmla="*/ 34 w 189"/>
                <a:gd name="T35" fmla="*/ 105 h 139"/>
                <a:gd name="T36" fmla="*/ 34 w 189"/>
                <a:gd name="T37" fmla="*/ 118 h 139"/>
                <a:gd name="T38" fmla="*/ 32 w 189"/>
                <a:gd name="T39" fmla="*/ 139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9"/>
                <a:gd name="T61" fmla="*/ 0 h 139"/>
                <a:gd name="T62" fmla="*/ 189 w 189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9" h="139">
                  <a:moveTo>
                    <a:pt x="32" y="139"/>
                  </a:moveTo>
                  <a:lnTo>
                    <a:pt x="189" y="43"/>
                  </a:lnTo>
                  <a:lnTo>
                    <a:pt x="189" y="27"/>
                  </a:lnTo>
                  <a:lnTo>
                    <a:pt x="186" y="15"/>
                  </a:lnTo>
                  <a:lnTo>
                    <a:pt x="180" y="7"/>
                  </a:lnTo>
                  <a:lnTo>
                    <a:pt x="174" y="3"/>
                  </a:lnTo>
                  <a:lnTo>
                    <a:pt x="168" y="1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6" y="1"/>
                  </a:lnTo>
                  <a:lnTo>
                    <a:pt x="0" y="96"/>
                  </a:lnTo>
                  <a:lnTo>
                    <a:pt x="1" y="94"/>
                  </a:lnTo>
                  <a:lnTo>
                    <a:pt x="6" y="93"/>
                  </a:lnTo>
                  <a:lnTo>
                    <a:pt x="11" y="91"/>
                  </a:lnTo>
                  <a:lnTo>
                    <a:pt x="17" y="90"/>
                  </a:lnTo>
                  <a:lnTo>
                    <a:pt x="23" y="91"/>
                  </a:lnTo>
                  <a:lnTo>
                    <a:pt x="29" y="96"/>
                  </a:lnTo>
                  <a:lnTo>
                    <a:pt x="34" y="105"/>
                  </a:lnTo>
                  <a:lnTo>
                    <a:pt x="34" y="118"/>
                  </a:lnTo>
                  <a:lnTo>
                    <a:pt x="32" y="1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7" name="Freeform 576"/>
            <p:cNvSpPr>
              <a:spLocks/>
            </p:cNvSpPr>
            <p:nvPr/>
          </p:nvSpPr>
          <p:spPr bwMode="auto">
            <a:xfrm>
              <a:off x="3428944" y="3676226"/>
              <a:ext cx="437212" cy="275240"/>
            </a:xfrm>
            <a:custGeom>
              <a:avLst/>
              <a:gdLst>
                <a:gd name="T0" fmla="*/ 154 w 184"/>
                <a:gd name="T1" fmla="*/ 0 h 133"/>
                <a:gd name="T2" fmla="*/ 155 w 184"/>
                <a:gd name="T3" fmla="*/ 0 h 133"/>
                <a:gd name="T4" fmla="*/ 161 w 184"/>
                <a:gd name="T5" fmla="*/ 0 h 133"/>
                <a:gd name="T6" fmla="*/ 167 w 184"/>
                <a:gd name="T7" fmla="*/ 2 h 133"/>
                <a:gd name="T8" fmla="*/ 173 w 184"/>
                <a:gd name="T9" fmla="*/ 5 h 133"/>
                <a:gd name="T10" fmla="*/ 179 w 184"/>
                <a:gd name="T11" fmla="*/ 12 h 133"/>
                <a:gd name="T12" fmla="*/ 184 w 184"/>
                <a:gd name="T13" fmla="*/ 23 h 133"/>
                <a:gd name="T14" fmla="*/ 184 w 184"/>
                <a:gd name="T15" fmla="*/ 39 h 133"/>
                <a:gd name="T16" fmla="*/ 28 w 184"/>
                <a:gd name="T17" fmla="*/ 133 h 133"/>
                <a:gd name="T18" fmla="*/ 31 w 184"/>
                <a:gd name="T19" fmla="*/ 115 h 133"/>
                <a:gd name="T20" fmla="*/ 30 w 184"/>
                <a:gd name="T21" fmla="*/ 104 h 133"/>
                <a:gd name="T22" fmla="*/ 27 w 184"/>
                <a:gd name="T23" fmla="*/ 96 h 133"/>
                <a:gd name="T24" fmla="*/ 22 w 184"/>
                <a:gd name="T25" fmla="*/ 92 h 133"/>
                <a:gd name="T26" fmla="*/ 16 w 184"/>
                <a:gd name="T27" fmla="*/ 90 h 133"/>
                <a:gd name="T28" fmla="*/ 10 w 184"/>
                <a:gd name="T29" fmla="*/ 90 h 133"/>
                <a:gd name="T30" fmla="*/ 5 w 184"/>
                <a:gd name="T31" fmla="*/ 92 h 133"/>
                <a:gd name="T32" fmla="*/ 2 w 184"/>
                <a:gd name="T33" fmla="*/ 93 h 133"/>
                <a:gd name="T34" fmla="*/ 0 w 184"/>
                <a:gd name="T35" fmla="*/ 93 h 133"/>
                <a:gd name="T36" fmla="*/ 154 w 184"/>
                <a:gd name="T37" fmla="*/ 0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4"/>
                <a:gd name="T58" fmla="*/ 0 h 133"/>
                <a:gd name="T59" fmla="*/ 184 w 184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4" h="133">
                  <a:moveTo>
                    <a:pt x="154" y="0"/>
                  </a:moveTo>
                  <a:lnTo>
                    <a:pt x="155" y="0"/>
                  </a:lnTo>
                  <a:lnTo>
                    <a:pt x="161" y="0"/>
                  </a:lnTo>
                  <a:lnTo>
                    <a:pt x="167" y="2"/>
                  </a:lnTo>
                  <a:lnTo>
                    <a:pt x="173" y="5"/>
                  </a:lnTo>
                  <a:lnTo>
                    <a:pt x="179" y="12"/>
                  </a:lnTo>
                  <a:lnTo>
                    <a:pt x="184" y="23"/>
                  </a:lnTo>
                  <a:lnTo>
                    <a:pt x="184" y="39"/>
                  </a:lnTo>
                  <a:lnTo>
                    <a:pt x="28" y="133"/>
                  </a:lnTo>
                  <a:lnTo>
                    <a:pt x="31" y="115"/>
                  </a:lnTo>
                  <a:lnTo>
                    <a:pt x="30" y="104"/>
                  </a:lnTo>
                  <a:lnTo>
                    <a:pt x="27" y="96"/>
                  </a:lnTo>
                  <a:lnTo>
                    <a:pt x="22" y="92"/>
                  </a:lnTo>
                  <a:lnTo>
                    <a:pt x="16" y="90"/>
                  </a:lnTo>
                  <a:lnTo>
                    <a:pt x="10" y="90"/>
                  </a:lnTo>
                  <a:lnTo>
                    <a:pt x="5" y="92"/>
                  </a:lnTo>
                  <a:lnTo>
                    <a:pt x="2" y="93"/>
                  </a:lnTo>
                  <a:lnTo>
                    <a:pt x="0" y="9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424FF"/>
            </a:solidFill>
            <a:ln w="0">
              <a:solidFill>
                <a:srgbClr val="2424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8" name="Freeform 577"/>
            <p:cNvSpPr>
              <a:spLocks/>
            </p:cNvSpPr>
            <p:nvPr/>
          </p:nvSpPr>
          <p:spPr bwMode="auto">
            <a:xfrm>
              <a:off x="3440824" y="3676226"/>
              <a:ext cx="420579" cy="266963"/>
            </a:xfrm>
            <a:custGeom>
              <a:avLst/>
              <a:gdLst>
                <a:gd name="T0" fmla="*/ 150 w 177"/>
                <a:gd name="T1" fmla="*/ 0 h 129"/>
                <a:gd name="T2" fmla="*/ 152 w 177"/>
                <a:gd name="T3" fmla="*/ 0 h 129"/>
                <a:gd name="T4" fmla="*/ 156 w 177"/>
                <a:gd name="T5" fmla="*/ 0 h 129"/>
                <a:gd name="T6" fmla="*/ 162 w 177"/>
                <a:gd name="T7" fmla="*/ 2 h 129"/>
                <a:gd name="T8" fmla="*/ 168 w 177"/>
                <a:gd name="T9" fmla="*/ 6 h 129"/>
                <a:gd name="T10" fmla="*/ 174 w 177"/>
                <a:gd name="T11" fmla="*/ 12 h 129"/>
                <a:gd name="T12" fmla="*/ 177 w 177"/>
                <a:gd name="T13" fmla="*/ 21 h 129"/>
                <a:gd name="T14" fmla="*/ 177 w 177"/>
                <a:gd name="T15" fmla="*/ 36 h 129"/>
                <a:gd name="T16" fmla="*/ 25 w 177"/>
                <a:gd name="T17" fmla="*/ 129 h 129"/>
                <a:gd name="T18" fmla="*/ 26 w 177"/>
                <a:gd name="T19" fmla="*/ 112 h 129"/>
                <a:gd name="T20" fmla="*/ 25 w 177"/>
                <a:gd name="T21" fmla="*/ 102 h 129"/>
                <a:gd name="T22" fmla="*/ 22 w 177"/>
                <a:gd name="T23" fmla="*/ 95 h 129"/>
                <a:gd name="T24" fmla="*/ 16 w 177"/>
                <a:gd name="T25" fmla="*/ 92 h 129"/>
                <a:gd name="T26" fmla="*/ 10 w 177"/>
                <a:gd name="T27" fmla="*/ 90 h 129"/>
                <a:gd name="T28" fmla="*/ 4 w 177"/>
                <a:gd name="T29" fmla="*/ 92 h 129"/>
                <a:gd name="T30" fmla="*/ 1 w 177"/>
                <a:gd name="T31" fmla="*/ 93 h 129"/>
                <a:gd name="T32" fmla="*/ 0 w 177"/>
                <a:gd name="T33" fmla="*/ 93 h 129"/>
                <a:gd name="T34" fmla="*/ 150 w 177"/>
                <a:gd name="T35" fmla="*/ 0 h 1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7"/>
                <a:gd name="T55" fmla="*/ 0 h 129"/>
                <a:gd name="T56" fmla="*/ 177 w 177"/>
                <a:gd name="T57" fmla="*/ 129 h 1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7" h="129">
                  <a:moveTo>
                    <a:pt x="150" y="0"/>
                  </a:moveTo>
                  <a:lnTo>
                    <a:pt x="152" y="0"/>
                  </a:lnTo>
                  <a:lnTo>
                    <a:pt x="156" y="0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4" y="12"/>
                  </a:lnTo>
                  <a:lnTo>
                    <a:pt x="177" y="21"/>
                  </a:lnTo>
                  <a:lnTo>
                    <a:pt x="177" y="36"/>
                  </a:lnTo>
                  <a:lnTo>
                    <a:pt x="25" y="129"/>
                  </a:lnTo>
                  <a:lnTo>
                    <a:pt x="26" y="112"/>
                  </a:lnTo>
                  <a:lnTo>
                    <a:pt x="25" y="102"/>
                  </a:lnTo>
                  <a:lnTo>
                    <a:pt x="22" y="95"/>
                  </a:lnTo>
                  <a:lnTo>
                    <a:pt x="16" y="92"/>
                  </a:lnTo>
                  <a:lnTo>
                    <a:pt x="10" y="90"/>
                  </a:lnTo>
                  <a:lnTo>
                    <a:pt x="4" y="92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4949FF"/>
            </a:solidFill>
            <a:ln w="0">
              <a:solidFill>
                <a:srgbClr val="4949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9" name="Freeform 578"/>
            <p:cNvSpPr>
              <a:spLocks/>
            </p:cNvSpPr>
            <p:nvPr/>
          </p:nvSpPr>
          <p:spPr bwMode="auto">
            <a:xfrm>
              <a:off x="3450329" y="3676226"/>
              <a:ext cx="411074" cy="256615"/>
            </a:xfrm>
            <a:custGeom>
              <a:avLst/>
              <a:gdLst>
                <a:gd name="T0" fmla="*/ 148 w 173"/>
                <a:gd name="T1" fmla="*/ 0 h 124"/>
                <a:gd name="T2" fmla="*/ 151 w 173"/>
                <a:gd name="T3" fmla="*/ 0 h 124"/>
                <a:gd name="T4" fmla="*/ 155 w 173"/>
                <a:gd name="T5" fmla="*/ 2 h 124"/>
                <a:gd name="T6" fmla="*/ 161 w 173"/>
                <a:gd name="T7" fmla="*/ 5 h 124"/>
                <a:gd name="T8" fmla="*/ 169 w 173"/>
                <a:gd name="T9" fmla="*/ 9 h 124"/>
                <a:gd name="T10" fmla="*/ 172 w 173"/>
                <a:gd name="T11" fmla="*/ 20 h 124"/>
                <a:gd name="T12" fmla="*/ 173 w 173"/>
                <a:gd name="T13" fmla="*/ 33 h 124"/>
                <a:gd name="T14" fmla="*/ 22 w 173"/>
                <a:gd name="T15" fmla="*/ 124 h 124"/>
                <a:gd name="T16" fmla="*/ 24 w 173"/>
                <a:gd name="T17" fmla="*/ 110 h 124"/>
                <a:gd name="T18" fmla="*/ 21 w 173"/>
                <a:gd name="T19" fmla="*/ 101 h 124"/>
                <a:gd name="T20" fmla="*/ 16 w 173"/>
                <a:gd name="T21" fmla="*/ 95 h 124"/>
                <a:gd name="T22" fmla="*/ 10 w 173"/>
                <a:gd name="T23" fmla="*/ 92 h 124"/>
                <a:gd name="T24" fmla="*/ 6 w 173"/>
                <a:gd name="T25" fmla="*/ 92 h 124"/>
                <a:gd name="T26" fmla="*/ 1 w 173"/>
                <a:gd name="T27" fmla="*/ 92 h 124"/>
                <a:gd name="T28" fmla="*/ 0 w 173"/>
                <a:gd name="T29" fmla="*/ 92 h 124"/>
                <a:gd name="T30" fmla="*/ 148 w 173"/>
                <a:gd name="T31" fmla="*/ 0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3"/>
                <a:gd name="T49" fmla="*/ 0 h 124"/>
                <a:gd name="T50" fmla="*/ 173 w 173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3" h="124">
                  <a:moveTo>
                    <a:pt x="148" y="0"/>
                  </a:moveTo>
                  <a:lnTo>
                    <a:pt x="151" y="0"/>
                  </a:lnTo>
                  <a:lnTo>
                    <a:pt x="155" y="2"/>
                  </a:lnTo>
                  <a:lnTo>
                    <a:pt x="161" y="5"/>
                  </a:lnTo>
                  <a:lnTo>
                    <a:pt x="169" y="9"/>
                  </a:lnTo>
                  <a:lnTo>
                    <a:pt x="172" y="20"/>
                  </a:lnTo>
                  <a:lnTo>
                    <a:pt x="173" y="33"/>
                  </a:lnTo>
                  <a:lnTo>
                    <a:pt x="22" y="124"/>
                  </a:lnTo>
                  <a:lnTo>
                    <a:pt x="24" y="110"/>
                  </a:lnTo>
                  <a:lnTo>
                    <a:pt x="21" y="101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1" y="92"/>
                  </a:lnTo>
                  <a:lnTo>
                    <a:pt x="0" y="9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6D6DFF"/>
            </a:solidFill>
            <a:ln w="0">
              <a:solidFill>
                <a:srgbClr val="6D6D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0" name="Freeform 579"/>
            <p:cNvSpPr>
              <a:spLocks/>
            </p:cNvSpPr>
            <p:nvPr/>
          </p:nvSpPr>
          <p:spPr bwMode="auto">
            <a:xfrm>
              <a:off x="3459834" y="3680365"/>
              <a:ext cx="399193" cy="244199"/>
            </a:xfrm>
            <a:custGeom>
              <a:avLst/>
              <a:gdLst>
                <a:gd name="T0" fmla="*/ 147 w 168"/>
                <a:gd name="T1" fmla="*/ 0 h 118"/>
                <a:gd name="T2" fmla="*/ 148 w 168"/>
                <a:gd name="T3" fmla="*/ 0 h 118"/>
                <a:gd name="T4" fmla="*/ 153 w 168"/>
                <a:gd name="T5" fmla="*/ 1 h 118"/>
                <a:gd name="T6" fmla="*/ 159 w 168"/>
                <a:gd name="T7" fmla="*/ 3 h 118"/>
                <a:gd name="T8" fmla="*/ 163 w 168"/>
                <a:gd name="T9" fmla="*/ 9 h 118"/>
                <a:gd name="T10" fmla="*/ 168 w 168"/>
                <a:gd name="T11" fmla="*/ 16 h 118"/>
                <a:gd name="T12" fmla="*/ 168 w 168"/>
                <a:gd name="T13" fmla="*/ 28 h 118"/>
                <a:gd name="T14" fmla="*/ 20 w 168"/>
                <a:gd name="T15" fmla="*/ 118 h 118"/>
                <a:gd name="T16" fmla="*/ 20 w 168"/>
                <a:gd name="T17" fmla="*/ 105 h 118"/>
                <a:gd name="T18" fmla="*/ 17 w 168"/>
                <a:gd name="T19" fmla="*/ 97 h 118"/>
                <a:gd name="T20" fmla="*/ 12 w 168"/>
                <a:gd name="T21" fmla="*/ 93 h 118"/>
                <a:gd name="T22" fmla="*/ 6 w 168"/>
                <a:gd name="T23" fmla="*/ 90 h 118"/>
                <a:gd name="T24" fmla="*/ 2 w 168"/>
                <a:gd name="T25" fmla="*/ 90 h 118"/>
                <a:gd name="T26" fmla="*/ 0 w 168"/>
                <a:gd name="T27" fmla="*/ 90 h 118"/>
                <a:gd name="T28" fmla="*/ 147 w 168"/>
                <a:gd name="T29" fmla="*/ 0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8"/>
                <a:gd name="T46" fmla="*/ 0 h 118"/>
                <a:gd name="T47" fmla="*/ 168 w 16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8" h="118">
                  <a:moveTo>
                    <a:pt x="147" y="0"/>
                  </a:moveTo>
                  <a:lnTo>
                    <a:pt x="148" y="0"/>
                  </a:lnTo>
                  <a:lnTo>
                    <a:pt x="153" y="1"/>
                  </a:lnTo>
                  <a:lnTo>
                    <a:pt x="159" y="3"/>
                  </a:lnTo>
                  <a:lnTo>
                    <a:pt x="163" y="9"/>
                  </a:lnTo>
                  <a:lnTo>
                    <a:pt x="168" y="16"/>
                  </a:lnTo>
                  <a:lnTo>
                    <a:pt x="168" y="28"/>
                  </a:lnTo>
                  <a:lnTo>
                    <a:pt x="20" y="118"/>
                  </a:lnTo>
                  <a:lnTo>
                    <a:pt x="20" y="105"/>
                  </a:lnTo>
                  <a:lnTo>
                    <a:pt x="17" y="97"/>
                  </a:lnTo>
                  <a:lnTo>
                    <a:pt x="12" y="93"/>
                  </a:lnTo>
                  <a:lnTo>
                    <a:pt x="6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9292FF"/>
            </a:solidFill>
            <a:ln w="0">
              <a:solidFill>
                <a:srgbClr val="9292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1" name="Freeform 580"/>
            <p:cNvSpPr>
              <a:spLocks/>
            </p:cNvSpPr>
            <p:nvPr/>
          </p:nvSpPr>
          <p:spPr bwMode="auto">
            <a:xfrm>
              <a:off x="3471714" y="3680365"/>
              <a:ext cx="387313" cy="233851"/>
            </a:xfrm>
            <a:custGeom>
              <a:avLst/>
              <a:gdLst>
                <a:gd name="T0" fmla="*/ 143 w 163"/>
                <a:gd name="T1" fmla="*/ 0 h 113"/>
                <a:gd name="T2" fmla="*/ 145 w 163"/>
                <a:gd name="T3" fmla="*/ 0 h 113"/>
                <a:gd name="T4" fmla="*/ 151 w 163"/>
                <a:gd name="T5" fmla="*/ 3 h 113"/>
                <a:gd name="T6" fmla="*/ 157 w 163"/>
                <a:gd name="T7" fmla="*/ 7 h 113"/>
                <a:gd name="T8" fmla="*/ 161 w 163"/>
                <a:gd name="T9" fmla="*/ 15 h 113"/>
                <a:gd name="T10" fmla="*/ 163 w 163"/>
                <a:gd name="T11" fmla="*/ 25 h 113"/>
                <a:gd name="T12" fmla="*/ 16 w 163"/>
                <a:gd name="T13" fmla="*/ 113 h 113"/>
                <a:gd name="T14" fmla="*/ 16 w 163"/>
                <a:gd name="T15" fmla="*/ 103 h 113"/>
                <a:gd name="T16" fmla="*/ 12 w 163"/>
                <a:gd name="T17" fmla="*/ 96 h 113"/>
                <a:gd name="T18" fmla="*/ 6 w 163"/>
                <a:gd name="T19" fmla="*/ 91 h 113"/>
                <a:gd name="T20" fmla="*/ 1 w 163"/>
                <a:gd name="T21" fmla="*/ 90 h 113"/>
                <a:gd name="T22" fmla="*/ 0 w 163"/>
                <a:gd name="T23" fmla="*/ 88 h 113"/>
                <a:gd name="T24" fmla="*/ 143 w 163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"/>
                <a:gd name="T40" fmla="*/ 0 h 113"/>
                <a:gd name="T41" fmla="*/ 163 w 163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" h="113">
                  <a:moveTo>
                    <a:pt x="143" y="0"/>
                  </a:moveTo>
                  <a:lnTo>
                    <a:pt x="145" y="0"/>
                  </a:lnTo>
                  <a:lnTo>
                    <a:pt x="151" y="3"/>
                  </a:lnTo>
                  <a:lnTo>
                    <a:pt x="157" y="7"/>
                  </a:lnTo>
                  <a:lnTo>
                    <a:pt x="161" y="15"/>
                  </a:lnTo>
                  <a:lnTo>
                    <a:pt x="163" y="25"/>
                  </a:lnTo>
                  <a:lnTo>
                    <a:pt x="16" y="113"/>
                  </a:lnTo>
                  <a:lnTo>
                    <a:pt x="16" y="103"/>
                  </a:lnTo>
                  <a:lnTo>
                    <a:pt x="12" y="96"/>
                  </a:lnTo>
                  <a:lnTo>
                    <a:pt x="6" y="91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B6B6FF"/>
            </a:solidFill>
            <a:ln w="0">
              <a:solidFill>
                <a:srgbClr val="B6B6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2" name="Freeform 581"/>
            <p:cNvSpPr>
              <a:spLocks/>
            </p:cNvSpPr>
            <p:nvPr/>
          </p:nvSpPr>
          <p:spPr bwMode="auto">
            <a:xfrm>
              <a:off x="3481219" y="3680365"/>
              <a:ext cx="373056" cy="225573"/>
            </a:xfrm>
            <a:custGeom>
              <a:avLst/>
              <a:gdLst>
                <a:gd name="T0" fmla="*/ 141 w 157"/>
                <a:gd name="T1" fmla="*/ 0 h 109"/>
                <a:gd name="T2" fmla="*/ 141 w 157"/>
                <a:gd name="T3" fmla="*/ 0 h 109"/>
                <a:gd name="T4" fmla="*/ 144 w 157"/>
                <a:gd name="T5" fmla="*/ 1 h 109"/>
                <a:gd name="T6" fmla="*/ 147 w 157"/>
                <a:gd name="T7" fmla="*/ 3 h 109"/>
                <a:gd name="T8" fmla="*/ 150 w 157"/>
                <a:gd name="T9" fmla="*/ 6 h 109"/>
                <a:gd name="T10" fmla="*/ 153 w 157"/>
                <a:gd name="T11" fmla="*/ 9 h 109"/>
                <a:gd name="T12" fmla="*/ 156 w 157"/>
                <a:gd name="T13" fmla="*/ 12 h 109"/>
                <a:gd name="T14" fmla="*/ 157 w 157"/>
                <a:gd name="T15" fmla="*/ 16 h 109"/>
                <a:gd name="T16" fmla="*/ 157 w 157"/>
                <a:gd name="T17" fmla="*/ 21 h 109"/>
                <a:gd name="T18" fmla="*/ 14 w 157"/>
                <a:gd name="T19" fmla="*/ 109 h 109"/>
                <a:gd name="T20" fmla="*/ 14 w 157"/>
                <a:gd name="T21" fmla="*/ 105 h 109"/>
                <a:gd name="T22" fmla="*/ 12 w 157"/>
                <a:gd name="T23" fmla="*/ 102 h 109"/>
                <a:gd name="T24" fmla="*/ 9 w 157"/>
                <a:gd name="T25" fmla="*/ 97 h 109"/>
                <a:gd name="T26" fmla="*/ 8 w 157"/>
                <a:gd name="T27" fmla="*/ 94 h 109"/>
                <a:gd name="T28" fmla="*/ 5 w 157"/>
                <a:gd name="T29" fmla="*/ 91 h 109"/>
                <a:gd name="T30" fmla="*/ 2 w 157"/>
                <a:gd name="T31" fmla="*/ 90 h 109"/>
                <a:gd name="T32" fmla="*/ 0 w 157"/>
                <a:gd name="T33" fmla="*/ 88 h 109"/>
                <a:gd name="T34" fmla="*/ 0 w 157"/>
                <a:gd name="T35" fmla="*/ 88 h 109"/>
                <a:gd name="T36" fmla="*/ 141 w 157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7"/>
                <a:gd name="T58" fmla="*/ 0 h 109"/>
                <a:gd name="T59" fmla="*/ 157 w 157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7" h="109">
                  <a:moveTo>
                    <a:pt x="141" y="0"/>
                  </a:moveTo>
                  <a:lnTo>
                    <a:pt x="141" y="0"/>
                  </a:lnTo>
                  <a:lnTo>
                    <a:pt x="144" y="1"/>
                  </a:lnTo>
                  <a:lnTo>
                    <a:pt x="147" y="3"/>
                  </a:lnTo>
                  <a:lnTo>
                    <a:pt x="150" y="6"/>
                  </a:lnTo>
                  <a:lnTo>
                    <a:pt x="153" y="9"/>
                  </a:lnTo>
                  <a:lnTo>
                    <a:pt x="156" y="12"/>
                  </a:lnTo>
                  <a:lnTo>
                    <a:pt x="157" y="16"/>
                  </a:lnTo>
                  <a:lnTo>
                    <a:pt x="157" y="21"/>
                  </a:lnTo>
                  <a:lnTo>
                    <a:pt x="14" y="109"/>
                  </a:lnTo>
                  <a:lnTo>
                    <a:pt x="14" y="105"/>
                  </a:lnTo>
                  <a:lnTo>
                    <a:pt x="12" y="102"/>
                  </a:lnTo>
                  <a:lnTo>
                    <a:pt x="9" y="97"/>
                  </a:lnTo>
                  <a:lnTo>
                    <a:pt x="8" y="94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8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DBDBFF"/>
            </a:solidFill>
            <a:ln w="0">
              <a:solidFill>
                <a:srgbClr val="DBDB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3493100" y="3682435"/>
              <a:ext cx="361175" cy="215226"/>
            </a:xfrm>
            <a:custGeom>
              <a:avLst/>
              <a:gdLst>
                <a:gd name="T0" fmla="*/ 137 w 152"/>
                <a:gd name="T1" fmla="*/ 0 h 104"/>
                <a:gd name="T2" fmla="*/ 139 w 152"/>
                <a:gd name="T3" fmla="*/ 0 h 104"/>
                <a:gd name="T4" fmla="*/ 140 w 152"/>
                <a:gd name="T5" fmla="*/ 2 h 104"/>
                <a:gd name="T6" fmla="*/ 143 w 152"/>
                <a:gd name="T7" fmla="*/ 3 h 104"/>
                <a:gd name="T8" fmla="*/ 146 w 152"/>
                <a:gd name="T9" fmla="*/ 6 h 104"/>
                <a:gd name="T10" fmla="*/ 149 w 152"/>
                <a:gd name="T11" fmla="*/ 9 h 104"/>
                <a:gd name="T12" fmla="*/ 151 w 152"/>
                <a:gd name="T13" fmla="*/ 14 h 104"/>
                <a:gd name="T14" fmla="*/ 152 w 152"/>
                <a:gd name="T15" fmla="*/ 17 h 104"/>
                <a:gd name="T16" fmla="*/ 10 w 152"/>
                <a:gd name="T17" fmla="*/ 104 h 104"/>
                <a:gd name="T18" fmla="*/ 0 w 152"/>
                <a:gd name="T19" fmla="*/ 86 h 104"/>
                <a:gd name="T20" fmla="*/ 137 w 152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104"/>
                <a:gd name="T35" fmla="*/ 152 w 152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104">
                  <a:moveTo>
                    <a:pt x="137" y="0"/>
                  </a:moveTo>
                  <a:lnTo>
                    <a:pt x="139" y="0"/>
                  </a:lnTo>
                  <a:lnTo>
                    <a:pt x="140" y="2"/>
                  </a:lnTo>
                  <a:lnTo>
                    <a:pt x="143" y="3"/>
                  </a:lnTo>
                  <a:lnTo>
                    <a:pt x="146" y="6"/>
                  </a:lnTo>
                  <a:lnTo>
                    <a:pt x="149" y="9"/>
                  </a:lnTo>
                  <a:lnTo>
                    <a:pt x="151" y="14"/>
                  </a:lnTo>
                  <a:lnTo>
                    <a:pt x="152" y="17"/>
                  </a:lnTo>
                  <a:lnTo>
                    <a:pt x="10" y="104"/>
                  </a:lnTo>
                  <a:lnTo>
                    <a:pt x="0" y="8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3212714" y="2529736"/>
              <a:ext cx="446716" cy="285588"/>
            </a:xfrm>
            <a:custGeom>
              <a:avLst/>
              <a:gdLst>
                <a:gd name="T0" fmla="*/ 31 w 188"/>
                <a:gd name="T1" fmla="*/ 138 h 138"/>
                <a:gd name="T2" fmla="*/ 188 w 188"/>
                <a:gd name="T3" fmla="*/ 44 h 138"/>
                <a:gd name="T4" fmla="*/ 188 w 188"/>
                <a:gd name="T5" fmla="*/ 27 h 138"/>
                <a:gd name="T6" fmla="*/ 185 w 188"/>
                <a:gd name="T7" fmla="*/ 15 h 138"/>
                <a:gd name="T8" fmla="*/ 181 w 188"/>
                <a:gd name="T9" fmla="*/ 8 h 138"/>
                <a:gd name="T10" fmla="*/ 175 w 188"/>
                <a:gd name="T11" fmla="*/ 3 h 138"/>
                <a:gd name="T12" fmla="*/ 167 w 188"/>
                <a:gd name="T13" fmla="*/ 0 h 138"/>
                <a:gd name="T14" fmla="*/ 161 w 188"/>
                <a:gd name="T15" fmla="*/ 0 h 138"/>
                <a:gd name="T16" fmla="*/ 158 w 188"/>
                <a:gd name="T17" fmla="*/ 0 h 138"/>
                <a:gd name="T18" fmla="*/ 157 w 188"/>
                <a:gd name="T19" fmla="*/ 0 h 138"/>
                <a:gd name="T20" fmla="*/ 0 w 188"/>
                <a:gd name="T21" fmla="*/ 94 h 138"/>
                <a:gd name="T22" fmla="*/ 2 w 188"/>
                <a:gd name="T23" fmla="*/ 94 h 138"/>
                <a:gd name="T24" fmla="*/ 5 w 188"/>
                <a:gd name="T25" fmla="*/ 93 h 138"/>
                <a:gd name="T26" fmla="*/ 10 w 188"/>
                <a:gd name="T27" fmla="*/ 90 h 138"/>
                <a:gd name="T28" fmla="*/ 18 w 188"/>
                <a:gd name="T29" fmla="*/ 90 h 138"/>
                <a:gd name="T30" fmla="*/ 24 w 188"/>
                <a:gd name="T31" fmla="*/ 91 h 138"/>
                <a:gd name="T32" fmla="*/ 30 w 188"/>
                <a:gd name="T33" fmla="*/ 96 h 138"/>
                <a:gd name="T34" fmla="*/ 33 w 188"/>
                <a:gd name="T35" fmla="*/ 103 h 138"/>
                <a:gd name="T36" fmla="*/ 34 w 188"/>
                <a:gd name="T37" fmla="*/ 118 h 138"/>
                <a:gd name="T38" fmla="*/ 31 w 188"/>
                <a:gd name="T39" fmla="*/ 138 h 1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8"/>
                <a:gd name="T61" fmla="*/ 0 h 138"/>
                <a:gd name="T62" fmla="*/ 188 w 188"/>
                <a:gd name="T63" fmla="*/ 138 h 1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8" h="138">
                  <a:moveTo>
                    <a:pt x="31" y="138"/>
                  </a:moveTo>
                  <a:lnTo>
                    <a:pt x="188" y="44"/>
                  </a:lnTo>
                  <a:lnTo>
                    <a:pt x="188" y="27"/>
                  </a:lnTo>
                  <a:lnTo>
                    <a:pt x="185" y="15"/>
                  </a:lnTo>
                  <a:lnTo>
                    <a:pt x="181" y="8"/>
                  </a:lnTo>
                  <a:lnTo>
                    <a:pt x="175" y="3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7" y="0"/>
                  </a:lnTo>
                  <a:lnTo>
                    <a:pt x="0" y="94"/>
                  </a:lnTo>
                  <a:lnTo>
                    <a:pt x="2" y="94"/>
                  </a:lnTo>
                  <a:lnTo>
                    <a:pt x="5" y="93"/>
                  </a:lnTo>
                  <a:lnTo>
                    <a:pt x="10" y="90"/>
                  </a:lnTo>
                  <a:lnTo>
                    <a:pt x="18" y="90"/>
                  </a:lnTo>
                  <a:lnTo>
                    <a:pt x="24" y="91"/>
                  </a:lnTo>
                  <a:lnTo>
                    <a:pt x="30" y="96"/>
                  </a:lnTo>
                  <a:lnTo>
                    <a:pt x="33" y="103"/>
                  </a:lnTo>
                  <a:lnTo>
                    <a:pt x="34" y="118"/>
                  </a:lnTo>
                  <a:lnTo>
                    <a:pt x="31" y="13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3212714" y="2529736"/>
              <a:ext cx="446716" cy="285588"/>
            </a:xfrm>
            <a:custGeom>
              <a:avLst/>
              <a:gdLst>
                <a:gd name="T0" fmla="*/ 31 w 188"/>
                <a:gd name="T1" fmla="*/ 138 h 138"/>
                <a:gd name="T2" fmla="*/ 188 w 188"/>
                <a:gd name="T3" fmla="*/ 44 h 138"/>
                <a:gd name="T4" fmla="*/ 188 w 188"/>
                <a:gd name="T5" fmla="*/ 27 h 138"/>
                <a:gd name="T6" fmla="*/ 185 w 188"/>
                <a:gd name="T7" fmla="*/ 15 h 138"/>
                <a:gd name="T8" fmla="*/ 181 w 188"/>
                <a:gd name="T9" fmla="*/ 8 h 138"/>
                <a:gd name="T10" fmla="*/ 175 w 188"/>
                <a:gd name="T11" fmla="*/ 3 h 138"/>
                <a:gd name="T12" fmla="*/ 167 w 188"/>
                <a:gd name="T13" fmla="*/ 0 h 138"/>
                <a:gd name="T14" fmla="*/ 161 w 188"/>
                <a:gd name="T15" fmla="*/ 0 h 138"/>
                <a:gd name="T16" fmla="*/ 158 w 188"/>
                <a:gd name="T17" fmla="*/ 0 h 138"/>
                <a:gd name="T18" fmla="*/ 157 w 188"/>
                <a:gd name="T19" fmla="*/ 0 h 138"/>
                <a:gd name="T20" fmla="*/ 0 w 188"/>
                <a:gd name="T21" fmla="*/ 94 h 138"/>
                <a:gd name="T22" fmla="*/ 2 w 188"/>
                <a:gd name="T23" fmla="*/ 94 h 138"/>
                <a:gd name="T24" fmla="*/ 5 w 188"/>
                <a:gd name="T25" fmla="*/ 93 h 138"/>
                <a:gd name="T26" fmla="*/ 10 w 188"/>
                <a:gd name="T27" fmla="*/ 90 h 138"/>
                <a:gd name="T28" fmla="*/ 18 w 188"/>
                <a:gd name="T29" fmla="*/ 90 h 138"/>
                <a:gd name="T30" fmla="*/ 24 w 188"/>
                <a:gd name="T31" fmla="*/ 91 h 138"/>
                <a:gd name="T32" fmla="*/ 30 w 188"/>
                <a:gd name="T33" fmla="*/ 96 h 138"/>
                <a:gd name="T34" fmla="*/ 33 w 188"/>
                <a:gd name="T35" fmla="*/ 103 h 138"/>
                <a:gd name="T36" fmla="*/ 34 w 188"/>
                <a:gd name="T37" fmla="*/ 118 h 138"/>
                <a:gd name="T38" fmla="*/ 31 w 188"/>
                <a:gd name="T39" fmla="*/ 138 h 1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8"/>
                <a:gd name="T61" fmla="*/ 0 h 138"/>
                <a:gd name="T62" fmla="*/ 188 w 188"/>
                <a:gd name="T63" fmla="*/ 138 h 1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8" h="138">
                  <a:moveTo>
                    <a:pt x="31" y="138"/>
                  </a:moveTo>
                  <a:lnTo>
                    <a:pt x="188" y="44"/>
                  </a:lnTo>
                  <a:lnTo>
                    <a:pt x="188" y="27"/>
                  </a:lnTo>
                  <a:lnTo>
                    <a:pt x="185" y="15"/>
                  </a:lnTo>
                  <a:lnTo>
                    <a:pt x="181" y="8"/>
                  </a:lnTo>
                  <a:lnTo>
                    <a:pt x="175" y="3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7" y="0"/>
                  </a:lnTo>
                  <a:lnTo>
                    <a:pt x="0" y="94"/>
                  </a:lnTo>
                  <a:lnTo>
                    <a:pt x="2" y="94"/>
                  </a:lnTo>
                  <a:lnTo>
                    <a:pt x="5" y="93"/>
                  </a:lnTo>
                  <a:lnTo>
                    <a:pt x="10" y="90"/>
                  </a:lnTo>
                  <a:lnTo>
                    <a:pt x="18" y="90"/>
                  </a:lnTo>
                  <a:lnTo>
                    <a:pt x="24" y="91"/>
                  </a:lnTo>
                  <a:lnTo>
                    <a:pt x="30" y="96"/>
                  </a:lnTo>
                  <a:lnTo>
                    <a:pt x="33" y="103"/>
                  </a:lnTo>
                  <a:lnTo>
                    <a:pt x="34" y="118"/>
                  </a:lnTo>
                  <a:lnTo>
                    <a:pt x="31" y="1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6" name="Freeform 585"/>
            <p:cNvSpPr>
              <a:spLocks/>
            </p:cNvSpPr>
            <p:nvPr/>
          </p:nvSpPr>
          <p:spPr bwMode="auto">
            <a:xfrm>
              <a:off x="3219842" y="2529736"/>
              <a:ext cx="439588" cy="275240"/>
            </a:xfrm>
            <a:custGeom>
              <a:avLst/>
              <a:gdLst>
                <a:gd name="T0" fmla="*/ 155 w 185"/>
                <a:gd name="T1" fmla="*/ 0 h 133"/>
                <a:gd name="T2" fmla="*/ 157 w 185"/>
                <a:gd name="T3" fmla="*/ 0 h 133"/>
                <a:gd name="T4" fmla="*/ 161 w 185"/>
                <a:gd name="T5" fmla="*/ 0 h 133"/>
                <a:gd name="T6" fmla="*/ 169 w 185"/>
                <a:gd name="T7" fmla="*/ 2 h 133"/>
                <a:gd name="T8" fmla="*/ 175 w 185"/>
                <a:gd name="T9" fmla="*/ 6 h 133"/>
                <a:gd name="T10" fmla="*/ 181 w 185"/>
                <a:gd name="T11" fmla="*/ 12 h 133"/>
                <a:gd name="T12" fmla="*/ 185 w 185"/>
                <a:gd name="T13" fmla="*/ 24 h 133"/>
                <a:gd name="T14" fmla="*/ 185 w 185"/>
                <a:gd name="T15" fmla="*/ 41 h 133"/>
                <a:gd name="T16" fmla="*/ 30 w 185"/>
                <a:gd name="T17" fmla="*/ 133 h 133"/>
                <a:gd name="T18" fmla="*/ 33 w 185"/>
                <a:gd name="T19" fmla="*/ 117 h 133"/>
                <a:gd name="T20" fmla="*/ 31 w 185"/>
                <a:gd name="T21" fmla="*/ 103 h 133"/>
                <a:gd name="T22" fmla="*/ 28 w 185"/>
                <a:gd name="T23" fmla="*/ 96 h 133"/>
                <a:gd name="T24" fmla="*/ 22 w 185"/>
                <a:gd name="T25" fmla="*/ 91 h 133"/>
                <a:gd name="T26" fmla="*/ 16 w 185"/>
                <a:gd name="T27" fmla="*/ 90 h 133"/>
                <a:gd name="T28" fmla="*/ 10 w 185"/>
                <a:gd name="T29" fmla="*/ 91 h 133"/>
                <a:gd name="T30" fmla="*/ 6 w 185"/>
                <a:gd name="T31" fmla="*/ 93 h 133"/>
                <a:gd name="T32" fmla="*/ 2 w 185"/>
                <a:gd name="T33" fmla="*/ 93 h 133"/>
                <a:gd name="T34" fmla="*/ 0 w 185"/>
                <a:gd name="T35" fmla="*/ 94 h 133"/>
                <a:gd name="T36" fmla="*/ 155 w 185"/>
                <a:gd name="T37" fmla="*/ 0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133"/>
                <a:gd name="T59" fmla="*/ 185 w 185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133">
                  <a:moveTo>
                    <a:pt x="155" y="0"/>
                  </a:moveTo>
                  <a:lnTo>
                    <a:pt x="157" y="0"/>
                  </a:lnTo>
                  <a:lnTo>
                    <a:pt x="161" y="0"/>
                  </a:lnTo>
                  <a:lnTo>
                    <a:pt x="169" y="2"/>
                  </a:lnTo>
                  <a:lnTo>
                    <a:pt x="175" y="6"/>
                  </a:lnTo>
                  <a:lnTo>
                    <a:pt x="181" y="12"/>
                  </a:lnTo>
                  <a:lnTo>
                    <a:pt x="185" y="24"/>
                  </a:lnTo>
                  <a:lnTo>
                    <a:pt x="185" y="41"/>
                  </a:lnTo>
                  <a:lnTo>
                    <a:pt x="30" y="133"/>
                  </a:lnTo>
                  <a:lnTo>
                    <a:pt x="33" y="117"/>
                  </a:lnTo>
                  <a:lnTo>
                    <a:pt x="31" y="103"/>
                  </a:lnTo>
                  <a:lnTo>
                    <a:pt x="28" y="96"/>
                  </a:lnTo>
                  <a:lnTo>
                    <a:pt x="22" y="91"/>
                  </a:lnTo>
                  <a:lnTo>
                    <a:pt x="16" y="90"/>
                  </a:lnTo>
                  <a:lnTo>
                    <a:pt x="10" y="91"/>
                  </a:lnTo>
                  <a:lnTo>
                    <a:pt x="6" y="93"/>
                  </a:lnTo>
                  <a:lnTo>
                    <a:pt x="2" y="93"/>
                  </a:lnTo>
                  <a:lnTo>
                    <a:pt x="0" y="9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2424FF"/>
            </a:solidFill>
            <a:ln w="0">
              <a:solidFill>
                <a:srgbClr val="2424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7" name="Freeform 586"/>
            <p:cNvSpPr>
              <a:spLocks/>
            </p:cNvSpPr>
            <p:nvPr/>
          </p:nvSpPr>
          <p:spPr bwMode="auto">
            <a:xfrm>
              <a:off x="3229347" y="2533875"/>
              <a:ext cx="427707" cy="262824"/>
            </a:xfrm>
            <a:custGeom>
              <a:avLst/>
              <a:gdLst>
                <a:gd name="T0" fmla="*/ 153 w 180"/>
                <a:gd name="T1" fmla="*/ 0 h 127"/>
                <a:gd name="T2" fmla="*/ 154 w 180"/>
                <a:gd name="T3" fmla="*/ 0 h 127"/>
                <a:gd name="T4" fmla="*/ 159 w 180"/>
                <a:gd name="T5" fmla="*/ 0 h 127"/>
                <a:gd name="T6" fmla="*/ 165 w 180"/>
                <a:gd name="T7" fmla="*/ 1 h 127"/>
                <a:gd name="T8" fmla="*/ 171 w 180"/>
                <a:gd name="T9" fmla="*/ 4 h 127"/>
                <a:gd name="T10" fmla="*/ 177 w 180"/>
                <a:gd name="T11" fmla="*/ 10 h 127"/>
                <a:gd name="T12" fmla="*/ 180 w 180"/>
                <a:gd name="T13" fmla="*/ 21 h 127"/>
                <a:gd name="T14" fmla="*/ 180 w 180"/>
                <a:gd name="T15" fmla="*/ 36 h 127"/>
                <a:gd name="T16" fmla="*/ 27 w 180"/>
                <a:gd name="T17" fmla="*/ 127 h 127"/>
                <a:gd name="T18" fmla="*/ 29 w 180"/>
                <a:gd name="T19" fmla="*/ 110 h 127"/>
                <a:gd name="T20" fmla="*/ 27 w 180"/>
                <a:gd name="T21" fmla="*/ 100 h 127"/>
                <a:gd name="T22" fmla="*/ 23 w 180"/>
                <a:gd name="T23" fmla="*/ 94 h 127"/>
                <a:gd name="T24" fmla="*/ 18 w 180"/>
                <a:gd name="T25" fmla="*/ 91 h 127"/>
                <a:gd name="T26" fmla="*/ 12 w 180"/>
                <a:gd name="T27" fmla="*/ 89 h 127"/>
                <a:gd name="T28" fmla="*/ 6 w 180"/>
                <a:gd name="T29" fmla="*/ 89 h 127"/>
                <a:gd name="T30" fmla="*/ 3 w 180"/>
                <a:gd name="T31" fmla="*/ 91 h 127"/>
                <a:gd name="T32" fmla="*/ 0 w 180"/>
                <a:gd name="T33" fmla="*/ 91 h 127"/>
                <a:gd name="T34" fmla="*/ 153 w 180"/>
                <a:gd name="T35" fmla="*/ 0 h 1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0"/>
                <a:gd name="T55" fmla="*/ 0 h 127"/>
                <a:gd name="T56" fmla="*/ 180 w 180"/>
                <a:gd name="T57" fmla="*/ 127 h 1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0" h="127">
                  <a:moveTo>
                    <a:pt x="153" y="0"/>
                  </a:moveTo>
                  <a:lnTo>
                    <a:pt x="154" y="0"/>
                  </a:lnTo>
                  <a:lnTo>
                    <a:pt x="159" y="0"/>
                  </a:lnTo>
                  <a:lnTo>
                    <a:pt x="165" y="1"/>
                  </a:lnTo>
                  <a:lnTo>
                    <a:pt x="171" y="4"/>
                  </a:lnTo>
                  <a:lnTo>
                    <a:pt x="177" y="10"/>
                  </a:lnTo>
                  <a:lnTo>
                    <a:pt x="180" y="21"/>
                  </a:lnTo>
                  <a:lnTo>
                    <a:pt x="180" y="36"/>
                  </a:lnTo>
                  <a:lnTo>
                    <a:pt x="27" y="127"/>
                  </a:lnTo>
                  <a:lnTo>
                    <a:pt x="29" y="110"/>
                  </a:lnTo>
                  <a:lnTo>
                    <a:pt x="27" y="100"/>
                  </a:lnTo>
                  <a:lnTo>
                    <a:pt x="23" y="94"/>
                  </a:lnTo>
                  <a:lnTo>
                    <a:pt x="18" y="91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3" y="91"/>
                  </a:lnTo>
                  <a:lnTo>
                    <a:pt x="0" y="9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49FF"/>
            </a:solidFill>
            <a:ln w="0">
              <a:solidFill>
                <a:srgbClr val="4949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8" name="Freeform 587"/>
            <p:cNvSpPr>
              <a:spLocks/>
            </p:cNvSpPr>
            <p:nvPr/>
          </p:nvSpPr>
          <p:spPr bwMode="auto">
            <a:xfrm>
              <a:off x="3241227" y="2533875"/>
              <a:ext cx="415827" cy="252476"/>
            </a:xfrm>
            <a:custGeom>
              <a:avLst/>
              <a:gdLst>
                <a:gd name="T0" fmla="*/ 149 w 175"/>
                <a:gd name="T1" fmla="*/ 0 h 122"/>
                <a:gd name="T2" fmla="*/ 151 w 175"/>
                <a:gd name="T3" fmla="*/ 0 h 122"/>
                <a:gd name="T4" fmla="*/ 157 w 175"/>
                <a:gd name="T5" fmla="*/ 1 h 122"/>
                <a:gd name="T6" fmla="*/ 163 w 175"/>
                <a:gd name="T7" fmla="*/ 3 h 122"/>
                <a:gd name="T8" fmla="*/ 169 w 175"/>
                <a:gd name="T9" fmla="*/ 9 h 122"/>
                <a:gd name="T10" fmla="*/ 173 w 175"/>
                <a:gd name="T11" fmla="*/ 18 h 122"/>
                <a:gd name="T12" fmla="*/ 175 w 175"/>
                <a:gd name="T13" fmla="*/ 31 h 122"/>
                <a:gd name="T14" fmla="*/ 24 w 175"/>
                <a:gd name="T15" fmla="*/ 122 h 122"/>
                <a:gd name="T16" fmla="*/ 25 w 175"/>
                <a:gd name="T17" fmla="*/ 107 h 122"/>
                <a:gd name="T18" fmla="*/ 22 w 175"/>
                <a:gd name="T19" fmla="*/ 98 h 122"/>
                <a:gd name="T20" fmla="*/ 18 w 175"/>
                <a:gd name="T21" fmla="*/ 92 h 122"/>
                <a:gd name="T22" fmla="*/ 12 w 175"/>
                <a:gd name="T23" fmla="*/ 91 h 122"/>
                <a:gd name="T24" fmla="*/ 6 w 175"/>
                <a:gd name="T25" fmla="*/ 89 h 122"/>
                <a:gd name="T26" fmla="*/ 3 w 175"/>
                <a:gd name="T27" fmla="*/ 91 h 122"/>
                <a:gd name="T28" fmla="*/ 0 w 175"/>
                <a:gd name="T29" fmla="*/ 91 h 122"/>
                <a:gd name="T30" fmla="*/ 149 w 175"/>
                <a:gd name="T31" fmla="*/ 0 h 1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"/>
                <a:gd name="T49" fmla="*/ 0 h 122"/>
                <a:gd name="T50" fmla="*/ 175 w 175"/>
                <a:gd name="T51" fmla="*/ 122 h 1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" h="122">
                  <a:moveTo>
                    <a:pt x="149" y="0"/>
                  </a:moveTo>
                  <a:lnTo>
                    <a:pt x="151" y="0"/>
                  </a:lnTo>
                  <a:lnTo>
                    <a:pt x="157" y="1"/>
                  </a:lnTo>
                  <a:lnTo>
                    <a:pt x="163" y="3"/>
                  </a:lnTo>
                  <a:lnTo>
                    <a:pt x="169" y="9"/>
                  </a:lnTo>
                  <a:lnTo>
                    <a:pt x="173" y="18"/>
                  </a:lnTo>
                  <a:lnTo>
                    <a:pt x="175" y="31"/>
                  </a:lnTo>
                  <a:lnTo>
                    <a:pt x="24" y="122"/>
                  </a:lnTo>
                  <a:lnTo>
                    <a:pt x="25" y="107"/>
                  </a:lnTo>
                  <a:lnTo>
                    <a:pt x="22" y="98"/>
                  </a:lnTo>
                  <a:lnTo>
                    <a:pt x="18" y="92"/>
                  </a:lnTo>
                  <a:lnTo>
                    <a:pt x="12" y="91"/>
                  </a:lnTo>
                  <a:lnTo>
                    <a:pt x="6" y="89"/>
                  </a:lnTo>
                  <a:lnTo>
                    <a:pt x="3" y="91"/>
                  </a:lnTo>
                  <a:lnTo>
                    <a:pt x="0" y="9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6D6DFF"/>
            </a:solidFill>
            <a:ln w="0">
              <a:solidFill>
                <a:srgbClr val="6D6D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9" name="Freeform 588"/>
            <p:cNvSpPr>
              <a:spLocks/>
            </p:cNvSpPr>
            <p:nvPr/>
          </p:nvSpPr>
          <p:spPr bwMode="auto">
            <a:xfrm>
              <a:off x="3250732" y="2533875"/>
              <a:ext cx="401570" cy="244199"/>
            </a:xfrm>
            <a:custGeom>
              <a:avLst/>
              <a:gdLst>
                <a:gd name="T0" fmla="*/ 147 w 169"/>
                <a:gd name="T1" fmla="*/ 0 h 118"/>
                <a:gd name="T2" fmla="*/ 150 w 169"/>
                <a:gd name="T3" fmla="*/ 0 h 118"/>
                <a:gd name="T4" fmla="*/ 153 w 169"/>
                <a:gd name="T5" fmla="*/ 1 h 118"/>
                <a:gd name="T6" fmla="*/ 159 w 169"/>
                <a:gd name="T7" fmla="*/ 4 h 118"/>
                <a:gd name="T8" fmla="*/ 165 w 169"/>
                <a:gd name="T9" fmla="*/ 9 h 118"/>
                <a:gd name="T10" fmla="*/ 169 w 169"/>
                <a:gd name="T11" fmla="*/ 18 h 118"/>
                <a:gd name="T12" fmla="*/ 169 w 169"/>
                <a:gd name="T13" fmla="*/ 28 h 118"/>
                <a:gd name="T14" fmla="*/ 21 w 169"/>
                <a:gd name="T15" fmla="*/ 118 h 118"/>
                <a:gd name="T16" fmla="*/ 21 w 169"/>
                <a:gd name="T17" fmla="*/ 106 h 118"/>
                <a:gd name="T18" fmla="*/ 18 w 169"/>
                <a:gd name="T19" fmla="*/ 97 h 118"/>
                <a:gd name="T20" fmla="*/ 14 w 169"/>
                <a:gd name="T21" fmla="*/ 92 h 118"/>
                <a:gd name="T22" fmla="*/ 8 w 169"/>
                <a:gd name="T23" fmla="*/ 91 h 118"/>
                <a:gd name="T24" fmla="*/ 3 w 169"/>
                <a:gd name="T25" fmla="*/ 89 h 118"/>
                <a:gd name="T26" fmla="*/ 0 w 169"/>
                <a:gd name="T27" fmla="*/ 89 h 118"/>
                <a:gd name="T28" fmla="*/ 147 w 169"/>
                <a:gd name="T29" fmla="*/ 0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9"/>
                <a:gd name="T46" fmla="*/ 0 h 118"/>
                <a:gd name="T47" fmla="*/ 169 w 169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9" h="118">
                  <a:moveTo>
                    <a:pt x="147" y="0"/>
                  </a:moveTo>
                  <a:lnTo>
                    <a:pt x="150" y="0"/>
                  </a:lnTo>
                  <a:lnTo>
                    <a:pt x="153" y="1"/>
                  </a:lnTo>
                  <a:lnTo>
                    <a:pt x="159" y="4"/>
                  </a:lnTo>
                  <a:lnTo>
                    <a:pt x="165" y="9"/>
                  </a:lnTo>
                  <a:lnTo>
                    <a:pt x="169" y="18"/>
                  </a:lnTo>
                  <a:lnTo>
                    <a:pt x="169" y="28"/>
                  </a:lnTo>
                  <a:lnTo>
                    <a:pt x="21" y="118"/>
                  </a:lnTo>
                  <a:lnTo>
                    <a:pt x="21" y="106"/>
                  </a:lnTo>
                  <a:lnTo>
                    <a:pt x="18" y="97"/>
                  </a:lnTo>
                  <a:lnTo>
                    <a:pt x="14" y="92"/>
                  </a:lnTo>
                  <a:lnTo>
                    <a:pt x="8" y="91"/>
                  </a:lnTo>
                  <a:lnTo>
                    <a:pt x="3" y="89"/>
                  </a:lnTo>
                  <a:lnTo>
                    <a:pt x="0" y="8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9292FF"/>
            </a:solidFill>
            <a:ln w="0">
              <a:solidFill>
                <a:srgbClr val="9292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0" name="Freeform 589"/>
            <p:cNvSpPr>
              <a:spLocks/>
            </p:cNvSpPr>
            <p:nvPr/>
          </p:nvSpPr>
          <p:spPr bwMode="auto">
            <a:xfrm>
              <a:off x="3262613" y="2533875"/>
              <a:ext cx="387313" cy="233851"/>
            </a:xfrm>
            <a:custGeom>
              <a:avLst/>
              <a:gdLst>
                <a:gd name="T0" fmla="*/ 143 w 163"/>
                <a:gd name="T1" fmla="*/ 0 h 113"/>
                <a:gd name="T2" fmla="*/ 146 w 163"/>
                <a:gd name="T3" fmla="*/ 1 h 113"/>
                <a:gd name="T4" fmla="*/ 151 w 163"/>
                <a:gd name="T5" fmla="*/ 3 h 113"/>
                <a:gd name="T6" fmla="*/ 157 w 163"/>
                <a:gd name="T7" fmla="*/ 7 h 113"/>
                <a:gd name="T8" fmla="*/ 163 w 163"/>
                <a:gd name="T9" fmla="*/ 15 h 113"/>
                <a:gd name="T10" fmla="*/ 163 w 163"/>
                <a:gd name="T11" fmla="*/ 25 h 113"/>
                <a:gd name="T12" fmla="*/ 18 w 163"/>
                <a:gd name="T13" fmla="*/ 113 h 113"/>
                <a:gd name="T14" fmla="*/ 16 w 163"/>
                <a:gd name="T15" fmla="*/ 103 h 113"/>
                <a:gd name="T16" fmla="*/ 13 w 163"/>
                <a:gd name="T17" fmla="*/ 97 h 113"/>
                <a:gd name="T18" fmla="*/ 7 w 163"/>
                <a:gd name="T19" fmla="*/ 92 h 113"/>
                <a:gd name="T20" fmla="*/ 3 w 163"/>
                <a:gd name="T21" fmla="*/ 89 h 113"/>
                <a:gd name="T22" fmla="*/ 0 w 163"/>
                <a:gd name="T23" fmla="*/ 89 h 113"/>
                <a:gd name="T24" fmla="*/ 143 w 163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"/>
                <a:gd name="T40" fmla="*/ 0 h 113"/>
                <a:gd name="T41" fmla="*/ 163 w 163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" h="113">
                  <a:moveTo>
                    <a:pt x="143" y="0"/>
                  </a:moveTo>
                  <a:lnTo>
                    <a:pt x="146" y="1"/>
                  </a:lnTo>
                  <a:lnTo>
                    <a:pt x="151" y="3"/>
                  </a:lnTo>
                  <a:lnTo>
                    <a:pt x="157" y="7"/>
                  </a:lnTo>
                  <a:lnTo>
                    <a:pt x="163" y="15"/>
                  </a:lnTo>
                  <a:lnTo>
                    <a:pt x="163" y="25"/>
                  </a:lnTo>
                  <a:lnTo>
                    <a:pt x="18" y="113"/>
                  </a:lnTo>
                  <a:lnTo>
                    <a:pt x="16" y="103"/>
                  </a:lnTo>
                  <a:lnTo>
                    <a:pt x="13" y="97"/>
                  </a:lnTo>
                  <a:lnTo>
                    <a:pt x="7" y="92"/>
                  </a:lnTo>
                  <a:lnTo>
                    <a:pt x="3" y="89"/>
                  </a:lnTo>
                  <a:lnTo>
                    <a:pt x="0" y="8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B6B6FF"/>
            </a:solidFill>
            <a:ln w="0">
              <a:solidFill>
                <a:srgbClr val="B6B6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1" name="Freeform 590"/>
            <p:cNvSpPr>
              <a:spLocks/>
            </p:cNvSpPr>
            <p:nvPr/>
          </p:nvSpPr>
          <p:spPr bwMode="auto">
            <a:xfrm>
              <a:off x="3272118" y="2535945"/>
              <a:ext cx="377808" cy="223503"/>
            </a:xfrm>
            <a:custGeom>
              <a:avLst/>
              <a:gdLst>
                <a:gd name="T0" fmla="*/ 142 w 159"/>
                <a:gd name="T1" fmla="*/ 0 h 108"/>
                <a:gd name="T2" fmla="*/ 142 w 159"/>
                <a:gd name="T3" fmla="*/ 0 h 108"/>
                <a:gd name="T4" fmla="*/ 145 w 159"/>
                <a:gd name="T5" fmla="*/ 2 h 108"/>
                <a:gd name="T6" fmla="*/ 147 w 159"/>
                <a:gd name="T7" fmla="*/ 3 h 108"/>
                <a:gd name="T8" fmla="*/ 151 w 159"/>
                <a:gd name="T9" fmla="*/ 5 h 108"/>
                <a:gd name="T10" fmla="*/ 154 w 159"/>
                <a:gd name="T11" fmla="*/ 8 h 108"/>
                <a:gd name="T12" fmla="*/ 156 w 159"/>
                <a:gd name="T13" fmla="*/ 12 h 108"/>
                <a:gd name="T14" fmla="*/ 159 w 159"/>
                <a:gd name="T15" fmla="*/ 17 h 108"/>
                <a:gd name="T16" fmla="*/ 159 w 159"/>
                <a:gd name="T17" fmla="*/ 21 h 108"/>
                <a:gd name="T18" fmla="*/ 14 w 159"/>
                <a:gd name="T19" fmla="*/ 108 h 108"/>
                <a:gd name="T20" fmla="*/ 14 w 159"/>
                <a:gd name="T21" fmla="*/ 105 h 108"/>
                <a:gd name="T22" fmla="*/ 14 w 159"/>
                <a:gd name="T23" fmla="*/ 100 h 108"/>
                <a:gd name="T24" fmla="*/ 11 w 159"/>
                <a:gd name="T25" fmla="*/ 97 h 108"/>
                <a:gd name="T26" fmla="*/ 8 w 159"/>
                <a:gd name="T27" fmla="*/ 94 h 108"/>
                <a:gd name="T28" fmla="*/ 6 w 159"/>
                <a:gd name="T29" fmla="*/ 91 h 108"/>
                <a:gd name="T30" fmla="*/ 3 w 159"/>
                <a:gd name="T31" fmla="*/ 90 h 108"/>
                <a:gd name="T32" fmla="*/ 2 w 159"/>
                <a:gd name="T33" fmla="*/ 88 h 108"/>
                <a:gd name="T34" fmla="*/ 0 w 159"/>
                <a:gd name="T35" fmla="*/ 87 h 108"/>
                <a:gd name="T36" fmla="*/ 142 w 159"/>
                <a:gd name="T37" fmla="*/ 0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"/>
                <a:gd name="T58" fmla="*/ 0 h 108"/>
                <a:gd name="T59" fmla="*/ 159 w 159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" h="108">
                  <a:moveTo>
                    <a:pt x="142" y="0"/>
                  </a:moveTo>
                  <a:lnTo>
                    <a:pt x="142" y="0"/>
                  </a:lnTo>
                  <a:lnTo>
                    <a:pt x="145" y="2"/>
                  </a:lnTo>
                  <a:lnTo>
                    <a:pt x="147" y="3"/>
                  </a:lnTo>
                  <a:lnTo>
                    <a:pt x="151" y="5"/>
                  </a:lnTo>
                  <a:lnTo>
                    <a:pt x="154" y="8"/>
                  </a:lnTo>
                  <a:lnTo>
                    <a:pt x="156" y="12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4" y="108"/>
                  </a:lnTo>
                  <a:lnTo>
                    <a:pt x="14" y="105"/>
                  </a:lnTo>
                  <a:lnTo>
                    <a:pt x="14" y="100"/>
                  </a:lnTo>
                  <a:lnTo>
                    <a:pt x="11" y="97"/>
                  </a:lnTo>
                  <a:lnTo>
                    <a:pt x="8" y="94"/>
                  </a:lnTo>
                  <a:lnTo>
                    <a:pt x="6" y="91"/>
                  </a:lnTo>
                  <a:lnTo>
                    <a:pt x="3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BDBFF"/>
            </a:solidFill>
            <a:ln w="0">
              <a:solidFill>
                <a:srgbClr val="DBDB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2" name="Freeform 591"/>
            <p:cNvSpPr>
              <a:spLocks/>
            </p:cNvSpPr>
            <p:nvPr/>
          </p:nvSpPr>
          <p:spPr bwMode="auto">
            <a:xfrm>
              <a:off x="3283998" y="2535945"/>
              <a:ext cx="361175" cy="213156"/>
            </a:xfrm>
            <a:custGeom>
              <a:avLst/>
              <a:gdLst>
                <a:gd name="T0" fmla="*/ 139 w 152"/>
                <a:gd name="T1" fmla="*/ 0 h 103"/>
                <a:gd name="T2" fmla="*/ 139 w 152"/>
                <a:gd name="T3" fmla="*/ 0 h 103"/>
                <a:gd name="T4" fmla="*/ 142 w 152"/>
                <a:gd name="T5" fmla="*/ 2 h 103"/>
                <a:gd name="T6" fmla="*/ 145 w 152"/>
                <a:gd name="T7" fmla="*/ 5 h 103"/>
                <a:gd name="T8" fmla="*/ 148 w 152"/>
                <a:gd name="T9" fmla="*/ 8 h 103"/>
                <a:gd name="T10" fmla="*/ 151 w 152"/>
                <a:gd name="T11" fmla="*/ 11 h 103"/>
                <a:gd name="T12" fmla="*/ 152 w 152"/>
                <a:gd name="T13" fmla="*/ 14 h 103"/>
                <a:gd name="T14" fmla="*/ 152 w 152"/>
                <a:gd name="T15" fmla="*/ 18 h 103"/>
                <a:gd name="T16" fmla="*/ 10 w 152"/>
                <a:gd name="T17" fmla="*/ 103 h 103"/>
                <a:gd name="T18" fmla="*/ 0 w 152"/>
                <a:gd name="T19" fmla="*/ 87 h 103"/>
                <a:gd name="T20" fmla="*/ 139 w 152"/>
                <a:gd name="T21" fmla="*/ 0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103"/>
                <a:gd name="T35" fmla="*/ 152 w 152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103">
                  <a:moveTo>
                    <a:pt x="139" y="0"/>
                  </a:moveTo>
                  <a:lnTo>
                    <a:pt x="139" y="0"/>
                  </a:lnTo>
                  <a:lnTo>
                    <a:pt x="142" y="2"/>
                  </a:lnTo>
                  <a:lnTo>
                    <a:pt x="145" y="5"/>
                  </a:lnTo>
                  <a:lnTo>
                    <a:pt x="148" y="8"/>
                  </a:lnTo>
                  <a:lnTo>
                    <a:pt x="151" y="11"/>
                  </a:lnTo>
                  <a:lnTo>
                    <a:pt x="152" y="14"/>
                  </a:lnTo>
                  <a:lnTo>
                    <a:pt x="152" y="18"/>
                  </a:lnTo>
                  <a:lnTo>
                    <a:pt x="10" y="103"/>
                  </a:lnTo>
                  <a:lnTo>
                    <a:pt x="0" y="8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3379044" y="3868688"/>
              <a:ext cx="121184" cy="113821"/>
            </a:xfrm>
            <a:custGeom>
              <a:avLst/>
              <a:gdLst>
                <a:gd name="T0" fmla="*/ 36 w 51"/>
                <a:gd name="T1" fmla="*/ 52 h 55"/>
                <a:gd name="T2" fmla="*/ 46 w 51"/>
                <a:gd name="T3" fmla="*/ 43 h 55"/>
                <a:gd name="T4" fmla="*/ 51 w 51"/>
                <a:gd name="T5" fmla="*/ 31 h 55"/>
                <a:gd name="T6" fmla="*/ 48 w 51"/>
                <a:gd name="T7" fmla="*/ 17 h 55"/>
                <a:gd name="T8" fmla="*/ 39 w 51"/>
                <a:gd name="T9" fmla="*/ 5 h 55"/>
                <a:gd name="T10" fmla="*/ 27 w 51"/>
                <a:gd name="T11" fmla="*/ 0 h 55"/>
                <a:gd name="T12" fmla="*/ 14 w 51"/>
                <a:gd name="T13" fmla="*/ 2 h 55"/>
                <a:gd name="T14" fmla="*/ 5 w 51"/>
                <a:gd name="T15" fmla="*/ 11 h 55"/>
                <a:gd name="T16" fmla="*/ 0 w 51"/>
                <a:gd name="T17" fmla="*/ 24 h 55"/>
                <a:gd name="T18" fmla="*/ 3 w 51"/>
                <a:gd name="T19" fmla="*/ 37 h 55"/>
                <a:gd name="T20" fmla="*/ 11 w 51"/>
                <a:gd name="T21" fmla="*/ 49 h 55"/>
                <a:gd name="T22" fmla="*/ 24 w 51"/>
                <a:gd name="T23" fmla="*/ 55 h 55"/>
                <a:gd name="T24" fmla="*/ 36 w 51"/>
                <a:gd name="T25" fmla="*/ 52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55"/>
                <a:gd name="T41" fmla="*/ 51 w 51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55">
                  <a:moveTo>
                    <a:pt x="36" y="52"/>
                  </a:moveTo>
                  <a:lnTo>
                    <a:pt x="46" y="43"/>
                  </a:lnTo>
                  <a:lnTo>
                    <a:pt x="51" y="31"/>
                  </a:lnTo>
                  <a:lnTo>
                    <a:pt x="48" y="17"/>
                  </a:lnTo>
                  <a:lnTo>
                    <a:pt x="39" y="5"/>
                  </a:lnTo>
                  <a:lnTo>
                    <a:pt x="27" y="0"/>
                  </a:lnTo>
                  <a:lnTo>
                    <a:pt x="14" y="2"/>
                  </a:lnTo>
                  <a:lnTo>
                    <a:pt x="5" y="11"/>
                  </a:lnTo>
                  <a:lnTo>
                    <a:pt x="0" y="24"/>
                  </a:lnTo>
                  <a:lnTo>
                    <a:pt x="3" y="37"/>
                  </a:lnTo>
                  <a:lnTo>
                    <a:pt x="11" y="49"/>
                  </a:lnTo>
                  <a:lnTo>
                    <a:pt x="24" y="55"/>
                  </a:lnTo>
                  <a:lnTo>
                    <a:pt x="36" y="5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3379044" y="3868688"/>
              <a:ext cx="121184" cy="113821"/>
            </a:xfrm>
            <a:custGeom>
              <a:avLst/>
              <a:gdLst>
                <a:gd name="T0" fmla="*/ 36 w 51"/>
                <a:gd name="T1" fmla="*/ 52 h 55"/>
                <a:gd name="T2" fmla="*/ 46 w 51"/>
                <a:gd name="T3" fmla="*/ 43 h 55"/>
                <a:gd name="T4" fmla="*/ 51 w 51"/>
                <a:gd name="T5" fmla="*/ 31 h 55"/>
                <a:gd name="T6" fmla="*/ 48 w 51"/>
                <a:gd name="T7" fmla="*/ 17 h 55"/>
                <a:gd name="T8" fmla="*/ 39 w 51"/>
                <a:gd name="T9" fmla="*/ 5 h 55"/>
                <a:gd name="T10" fmla="*/ 27 w 51"/>
                <a:gd name="T11" fmla="*/ 0 h 55"/>
                <a:gd name="T12" fmla="*/ 14 w 51"/>
                <a:gd name="T13" fmla="*/ 2 h 55"/>
                <a:gd name="T14" fmla="*/ 5 w 51"/>
                <a:gd name="T15" fmla="*/ 11 h 55"/>
                <a:gd name="T16" fmla="*/ 0 w 51"/>
                <a:gd name="T17" fmla="*/ 24 h 55"/>
                <a:gd name="T18" fmla="*/ 3 w 51"/>
                <a:gd name="T19" fmla="*/ 37 h 55"/>
                <a:gd name="T20" fmla="*/ 11 w 51"/>
                <a:gd name="T21" fmla="*/ 49 h 55"/>
                <a:gd name="T22" fmla="*/ 24 w 51"/>
                <a:gd name="T23" fmla="*/ 55 h 55"/>
                <a:gd name="T24" fmla="*/ 36 w 51"/>
                <a:gd name="T25" fmla="*/ 52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55"/>
                <a:gd name="T41" fmla="*/ 51 w 51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55">
                  <a:moveTo>
                    <a:pt x="36" y="52"/>
                  </a:moveTo>
                  <a:lnTo>
                    <a:pt x="46" y="43"/>
                  </a:lnTo>
                  <a:lnTo>
                    <a:pt x="51" y="31"/>
                  </a:lnTo>
                  <a:lnTo>
                    <a:pt x="48" y="17"/>
                  </a:lnTo>
                  <a:lnTo>
                    <a:pt x="39" y="5"/>
                  </a:lnTo>
                  <a:lnTo>
                    <a:pt x="27" y="0"/>
                  </a:lnTo>
                  <a:lnTo>
                    <a:pt x="14" y="2"/>
                  </a:lnTo>
                  <a:lnTo>
                    <a:pt x="5" y="11"/>
                  </a:lnTo>
                  <a:lnTo>
                    <a:pt x="0" y="24"/>
                  </a:lnTo>
                  <a:lnTo>
                    <a:pt x="3" y="37"/>
                  </a:lnTo>
                  <a:lnTo>
                    <a:pt x="11" y="49"/>
                  </a:lnTo>
                  <a:lnTo>
                    <a:pt x="24" y="55"/>
                  </a:lnTo>
                  <a:lnTo>
                    <a:pt x="36" y="5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5" name="Freeform 594"/>
            <p:cNvSpPr>
              <a:spLocks/>
            </p:cNvSpPr>
            <p:nvPr/>
          </p:nvSpPr>
          <p:spPr bwMode="auto">
            <a:xfrm>
              <a:off x="3205585" y="2711850"/>
              <a:ext cx="85541" cy="103474"/>
            </a:xfrm>
            <a:custGeom>
              <a:avLst/>
              <a:gdLst>
                <a:gd name="T0" fmla="*/ 0 w 36"/>
                <a:gd name="T1" fmla="*/ 6 h 50"/>
                <a:gd name="T2" fmla="*/ 2 w 36"/>
                <a:gd name="T3" fmla="*/ 6 h 50"/>
                <a:gd name="T4" fmla="*/ 5 w 36"/>
                <a:gd name="T5" fmla="*/ 3 h 50"/>
                <a:gd name="T6" fmla="*/ 10 w 36"/>
                <a:gd name="T7" fmla="*/ 2 h 50"/>
                <a:gd name="T8" fmla="*/ 15 w 36"/>
                <a:gd name="T9" fmla="*/ 0 h 50"/>
                <a:gd name="T10" fmla="*/ 22 w 36"/>
                <a:gd name="T11" fmla="*/ 0 h 50"/>
                <a:gd name="T12" fmla="*/ 27 w 36"/>
                <a:gd name="T13" fmla="*/ 2 h 50"/>
                <a:gd name="T14" fmla="*/ 33 w 36"/>
                <a:gd name="T15" fmla="*/ 8 h 50"/>
                <a:gd name="T16" fmla="*/ 36 w 36"/>
                <a:gd name="T17" fmla="*/ 17 h 50"/>
                <a:gd name="T18" fmla="*/ 36 w 36"/>
                <a:gd name="T19" fmla="*/ 30 h 50"/>
                <a:gd name="T20" fmla="*/ 34 w 36"/>
                <a:gd name="T21" fmla="*/ 5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50"/>
                <a:gd name="T35" fmla="*/ 36 w 36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50">
                  <a:moveTo>
                    <a:pt x="0" y="6"/>
                  </a:moveTo>
                  <a:lnTo>
                    <a:pt x="2" y="6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3" y="8"/>
                  </a:lnTo>
                  <a:lnTo>
                    <a:pt x="36" y="17"/>
                  </a:lnTo>
                  <a:lnTo>
                    <a:pt x="36" y="30"/>
                  </a:lnTo>
                  <a:lnTo>
                    <a:pt x="34" y="5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6" name="Freeform 595"/>
            <p:cNvSpPr>
              <a:spLocks/>
            </p:cNvSpPr>
            <p:nvPr/>
          </p:nvSpPr>
          <p:spPr bwMode="auto">
            <a:xfrm>
              <a:off x="3787743" y="3674157"/>
              <a:ext cx="80789" cy="88988"/>
            </a:xfrm>
            <a:custGeom>
              <a:avLst/>
              <a:gdLst>
                <a:gd name="T0" fmla="*/ 0 w 34"/>
                <a:gd name="T1" fmla="*/ 3 h 43"/>
                <a:gd name="T2" fmla="*/ 1 w 34"/>
                <a:gd name="T3" fmla="*/ 3 h 43"/>
                <a:gd name="T4" fmla="*/ 6 w 34"/>
                <a:gd name="T5" fmla="*/ 1 h 43"/>
                <a:gd name="T6" fmla="*/ 10 w 34"/>
                <a:gd name="T7" fmla="*/ 0 h 43"/>
                <a:gd name="T8" fmla="*/ 16 w 34"/>
                <a:gd name="T9" fmla="*/ 0 h 43"/>
                <a:gd name="T10" fmla="*/ 22 w 34"/>
                <a:gd name="T11" fmla="*/ 3 h 43"/>
                <a:gd name="T12" fmla="*/ 28 w 34"/>
                <a:gd name="T13" fmla="*/ 12 h 43"/>
                <a:gd name="T14" fmla="*/ 31 w 34"/>
                <a:gd name="T15" fmla="*/ 24 h 43"/>
                <a:gd name="T16" fmla="*/ 34 w 34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43"/>
                <a:gd name="T29" fmla="*/ 34 w 34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43">
                  <a:moveTo>
                    <a:pt x="0" y="3"/>
                  </a:moveTo>
                  <a:lnTo>
                    <a:pt x="1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8" y="12"/>
                  </a:lnTo>
                  <a:lnTo>
                    <a:pt x="31" y="24"/>
                  </a:lnTo>
                  <a:lnTo>
                    <a:pt x="34" y="43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7" name="Freeform 596"/>
            <p:cNvSpPr>
              <a:spLocks/>
            </p:cNvSpPr>
            <p:nvPr/>
          </p:nvSpPr>
          <p:spPr bwMode="auto">
            <a:xfrm>
              <a:off x="5301351" y="1170089"/>
              <a:ext cx="168706" cy="217295"/>
            </a:xfrm>
            <a:custGeom>
              <a:avLst/>
              <a:gdLst>
                <a:gd name="T0" fmla="*/ 71 w 71"/>
                <a:gd name="T1" fmla="*/ 105 h 105"/>
                <a:gd name="T2" fmla="*/ 71 w 71"/>
                <a:gd name="T3" fmla="*/ 33 h 105"/>
                <a:gd name="T4" fmla="*/ 0 w 71"/>
                <a:gd name="T5" fmla="*/ 0 h 105"/>
                <a:gd name="T6" fmla="*/ 0 w 71"/>
                <a:gd name="T7" fmla="*/ 72 h 105"/>
                <a:gd name="T8" fmla="*/ 71 w 71"/>
                <a:gd name="T9" fmla="*/ 10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05"/>
                <a:gd name="T17" fmla="*/ 71 w 71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05">
                  <a:moveTo>
                    <a:pt x="71" y="105"/>
                  </a:moveTo>
                  <a:lnTo>
                    <a:pt x="71" y="33"/>
                  </a:lnTo>
                  <a:lnTo>
                    <a:pt x="0" y="0"/>
                  </a:lnTo>
                  <a:lnTo>
                    <a:pt x="0" y="72"/>
                  </a:lnTo>
                  <a:lnTo>
                    <a:pt x="71" y="10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8" name="Freeform 597"/>
            <p:cNvSpPr>
              <a:spLocks/>
            </p:cNvSpPr>
            <p:nvPr/>
          </p:nvSpPr>
          <p:spPr bwMode="auto">
            <a:xfrm>
              <a:off x="5301351" y="1170089"/>
              <a:ext cx="168706" cy="217295"/>
            </a:xfrm>
            <a:custGeom>
              <a:avLst/>
              <a:gdLst>
                <a:gd name="T0" fmla="*/ 71 w 71"/>
                <a:gd name="T1" fmla="*/ 105 h 105"/>
                <a:gd name="T2" fmla="*/ 71 w 71"/>
                <a:gd name="T3" fmla="*/ 33 h 105"/>
                <a:gd name="T4" fmla="*/ 0 w 71"/>
                <a:gd name="T5" fmla="*/ 0 h 105"/>
                <a:gd name="T6" fmla="*/ 0 w 71"/>
                <a:gd name="T7" fmla="*/ 72 h 105"/>
                <a:gd name="T8" fmla="*/ 71 w 71"/>
                <a:gd name="T9" fmla="*/ 10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05"/>
                <a:gd name="T17" fmla="*/ 71 w 71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05">
                  <a:moveTo>
                    <a:pt x="71" y="105"/>
                  </a:moveTo>
                  <a:lnTo>
                    <a:pt x="71" y="33"/>
                  </a:lnTo>
                  <a:lnTo>
                    <a:pt x="0" y="0"/>
                  </a:lnTo>
                  <a:lnTo>
                    <a:pt x="0" y="72"/>
                  </a:lnTo>
                  <a:lnTo>
                    <a:pt x="71" y="1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9" name="Freeform 598"/>
            <p:cNvSpPr>
              <a:spLocks/>
            </p:cNvSpPr>
            <p:nvPr/>
          </p:nvSpPr>
          <p:spPr bwMode="auto">
            <a:xfrm>
              <a:off x="5301351" y="1043851"/>
              <a:ext cx="615423" cy="194531"/>
            </a:xfrm>
            <a:custGeom>
              <a:avLst/>
              <a:gdLst>
                <a:gd name="T0" fmla="*/ 192 w 259"/>
                <a:gd name="T1" fmla="*/ 0 h 94"/>
                <a:gd name="T2" fmla="*/ 0 w 259"/>
                <a:gd name="T3" fmla="*/ 61 h 94"/>
                <a:gd name="T4" fmla="*/ 71 w 259"/>
                <a:gd name="T5" fmla="*/ 94 h 94"/>
                <a:gd name="T6" fmla="*/ 259 w 259"/>
                <a:gd name="T7" fmla="*/ 19 h 94"/>
                <a:gd name="T8" fmla="*/ 192 w 259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"/>
                <a:gd name="T16" fmla="*/ 0 h 94"/>
                <a:gd name="T17" fmla="*/ 259 w 259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" h="94">
                  <a:moveTo>
                    <a:pt x="192" y="0"/>
                  </a:moveTo>
                  <a:lnTo>
                    <a:pt x="0" y="61"/>
                  </a:lnTo>
                  <a:lnTo>
                    <a:pt x="71" y="94"/>
                  </a:lnTo>
                  <a:lnTo>
                    <a:pt x="259" y="1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0" name="Freeform 599"/>
            <p:cNvSpPr>
              <a:spLocks/>
            </p:cNvSpPr>
            <p:nvPr/>
          </p:nvSpPr>
          <p:spPr bwMode="auto">
            <a:xfrm>
              <a:off x="5301351" y="1043851"/>
              <a:ext cx="615423" cy="194531"/>
            </a:xfrm>
            <a:custGeom>
              <a:avLst/>
              <a:gdLst>
                <a:gd name="T0" fmla="*/ 192 w 259"/>
                <a:gd name="T1" fmla="*/ 0 h 94"/>
                <a:gd name="T2" fmla="*/ 0 w 259"/>
                <a:gd name="T3" fmla="*/ 61 h 94"/>
                <a:gd name="T4" fmla="*/ 71 w 259"/>
                <a:gd name="T5" fmla="*/ 94 h 94"/>
                <a:gd name="T6" fmla="*/ 259 w 259"/>
                <a:gd name="T7" fmla="*/ 19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9"/>
                <a:gd name="T13" fmla="*/ 0 h 94"/>
                <a:gd name="T14" fmla="*/ 259 w 259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" h="94">
                  <a:moveTo>
                    <a:pt x="192" y="0"/>
                  </a:moveTo>
                  <a:lnTo>
                    <a:pt x="0" y="61"/>
                  </a:lnTo>
                  <a:lnTo>
                    <a:pt x="71" y="94"/>
                  </a:lnTo>
                  <a:lnTo>
                    <a:pt x="259" y="19"/>
                  </a:lnTo>
                </a:path>
              </a:pathLst>
            </a:custGeom>
            <a:no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5470058" y="1087311"/>
              <a:ext cx="451469" cy="300074"/>
            </a:xfrm>
            <a:custGeom>
              <a:avLst/>
              <a:gdLst>
                <a:gd name="T0" fmla="*/ 0 w 190"/>
                <a:gd name="T1" fmla="*/ 145 h 145"/>
                <a:gd name="T2" fmla="*/ 0 w 190"/>
                <a:gd name="T3" fmla="*/ 73 h 145"/>
                <a:gd name="T4" fmla="*/ 190 w 190"/>
                <a:gd name="T5" fmla="*/ 0 h 145"/>
                <a:gd name="T6" fmla="*/ 188 w 190"/>
                <a:gd name="T7" fmla="*/ 70 h 145"/>
                <a:gd name="T8" fmla="*/ 0 w 190"/>
                <a:gd name="T9" fmla="*/ 145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45"/>
                <a:gd name="T17" fmla="*/ 190 w 190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45">
                  <a:moveTo>
                    <a:pt x="0" y="145"/>
                  </a:moveTo>
                  <a:lnTo>
                    <a:pt x="0" y="73"/>
                  </a:lnTo>
                  <a:lnTo>
                    <a:pt x="190" y="0"/>
                  </a:lnTo>
                  <a:lnTo>
                    <a:pt x="188" y="7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02" name="Freeform 601"/>
            <p:cNvSpPr>
              <a:spLocks noEditPoints="1"/>
            </p:cNvSpPr>
            <p:nvPr/>
          </p:nvSpPr>
          <p:spPr bwMode="auto">
            <a:xfrm>
              <a:off x="5584113" y="1120422"/>
              <a:ext cx="173459" cy="180044"/>
            </a:xfrm>
            <a:custGeom>
              <a:avLst/>
              <a:gdLst>
                <a:gd name="T0" fmla="*/ 34 w 73"/>
                <a:gd name="T1" fmla="*/ 15 h 87"/>
                <a:gd name="T2" fmla="*/ 39 w 73"/>
                <a:gd name="T3" fmla="*/ 15 h 87"/>
                <a:gd name="T4" fmla="*/ 43 w 73"/>
                <a:gd name="T5" fmla="*/ 17 h 87"/>
                <a:gd name="T6" fmla="*/ 48 w 73"/>
                <a:gd name="T7" fmla="*/ 18 h 87"/>
                <a:gd name="T8" fmla="*/ 51 w 73"/>
                <a:gd name="T9" fmla="*/ 23 h 87"/>
                <a:gd name="T10" fmla="*/ 52 w 73"/>
                <a:gd name="T11" fmla="*/ 27 h 87"/>
                <a:gd name="T12" fmla="*/ 54 w 73"/>
                <a:gd name="T13" fmla="*/ 35 h 87"/>
                <a:gd name="T14" fmla="*/ 54 w 73"/>
                <a:gd name="T15" fmla="*/ 42 h 87"/>
                <a:gd name="T16" fmla="*/ 54 w 73"/>
                <a:gd name="T17" fmla="*/ 51 h 87"/>
                <a:gd name="T18" fmla="*/ 52 w 73"/>
                <a:gd name="T19" fmla="*/ 58 h 87"/>
                <a:gd name="T20" fmla="*/ 49 w 73"/>
                <a:gd name="T21" fmla="*/ 64 h 87"/>
                <a:gd name="T22" fmla="*/ 45 w 73"/>
                <a:gd name="T23" fmla="*/ 69 h 87"/>
                <a:gd name="T24" fmla="*/ 40 w 73"/>
                <a:gd name="T25" fmla="*/ 70 h 87"/>
                <a:gd name="T26" fmla="*/ 34 w 73"/>
                <a:gd name="T27" fmla="*/ 72 h 87"/>
                <a:gd name="T28" fmla="*/ 16 w 73"/>
                <a:gd name="T29" fmla="*/ 72 h 87"/>
                <a:gd name="T30" fmla="*/ 16 w 73"/>
                <a:gd name="T31" fmla="*/ 15 h 87"/>
                <a:gd name="T32" fmla="*/ 34 w 73"/>
                <a:gd name="T33" fmla="*/ 15 h 87"/>
                <a:gd name="T34" fmla="*/ 37 w 73"/>
                <a:gd name="T35" fmla="*/ 0 h 87"/>
                <a:gd name="T36" fmla="*/ 0 w 73"/>
                <a:gd name="T37" fmla="*/ 0 h 87"/>
                <a:gd name="T38" fmla="*/ 0 w 73"/>
                <a:gd name="T39" fmla="*/ 87 h 87"/>
                <a:gd name="T40" fmla="*/ 37 w 73"/>
                <a:gd name="T41" fmla="*/ 87 h 87"/>
                <a:gd name="T42" fmla="*/ 49 w 73"/>
                <a:gd name="T43" fmla="*/ 84 h 87"/>
                <a:gd name="T44" fmla="*/ 58 w 73"/>
                <a:gd name="T45" fmla="*/ 79 h 87"/>
                <a:gd name="T46" fmla="*/ 66 w 73"/>
                <a:gd name="T47" fmla="*/ 70 h 87"/>
                <a:gd name="T48" fmla="*/ 72 w 73"/>
                <a:gd name="T49" fmla="*/ 57 h 87"/>
                <a:gd name="T50" fmla="*/ 73 w 73"/>
                <a:gd name="T51" fmla="*/ 41 h 87"/>
                <a:gd name="T52" fmla="*/ 72 w 73"/>
                <a:gd name="T53" fmla="*/ 35 h 87"/>
                <a:gd name="T54" fmla="*/ 72 w 73"/>
                <a:gd name="T55" fmla="*/ 27 h 87"/>
                <a:gd name="T56" fmla="*/ 69 w 73"/>
                <a:gd name="T57" fmla="*/ 20 h 87"/>
                <a:gd name="T58" fmla="*/ 66 w 73"/>
                <a:gd name="T59" fmla="*/ 12 h 87"/>
                <a:gd name="T60" fmla="*/ 61 w 73"/>
                <a:gd name="T61" fmla="*/ 8 h 87"/>
                <a:gd name="T62" fmla="*/ 55 w 73"/>
                <a:gd name="T63" fmla="*/ 5 h 87"/>
                <a:gd name="T64" fmla="*/ 51 w 73"/>
                <a:gd name="T65" fmla="*/ 2 h 87"/>
                <a:gd name="T66" fmla="*/ 45 w 73"/>
                <a:gd name="T67" fmla="*/ 0 h 87"/>
                <a:gd name="T68" fmla="*/ 37 w 73"/>
                <a:gd name="T69" fmla="*/ 0 h 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87"/>
                <a:gd name="T107" fmla="*/ 73 w 73"/>
                <a:gd name="T108" fmla="*/ 87 h 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87">
                  <a:moveTo>
                    <a:pt x="34" y="15"/>
                  </a:moveTo>
                  <a:lnTo>
                    <a:pt x="39" y="15"/>
                  </a:lnTo>
                  <a:lnTo>
                    <a:pt x="43" y="17"/>
                  </a:lnTo>
                  <a:lnTo>
                    <a:pt x="48" y="18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54" y="51"/>
                  </a:lnTo>
                  <a:lnTo>
                    <a:pt x="52" y="58"/>
                  </a:lnTo>
                  <a:lnTo>
                    <a:pt x="49" y="64"/>
                  </a:lnTo>
                  <a:lnTo>
                    <a:pt x="45" y="69"/>
                  </a:lnTo>
                  <a:lnTo>
                    <a:pt x="40" y="70"/>
                  </a:lnTo>
                  <a:lnTo>
                    <a:pt x="34" y="72"/>
                  </a:lnTo>
                  <a:lnTo>
                    <a:pt x="16" y="72"/>
                  </a:lnTo>
                  <a:lnTo>
                    <a:pt x="16" y="15"/>
                  </a:lnTo>
                  <a:lnTo>
                    <a:pt x="34" y="15"/>
                  </a:lnTo>
                  <a:close/>
                  <a:moveTo>
                    <a:pt x="37" y="0"/>
                  </a:moveTo>
                  <a:lnTo>
                    <a:pt x="0" y="0"/>
                  </a:lnTo>
                  <a:lnTo>
                    <a:pt x="0" y="87"/>
                  </a:lnTo>
                  <a:lnTo>
                    <a:pt x="37" y="87"/>
                  </a:lnTo>
                  <a:lnTo>
                    <a:pt x="49" y="84"/>
                  </a:lnTo>
                  <a:lnTo>
                    <a:pt x="58" y="79"/>
                  </a:lnTo>
                  <a:lnTo>
                    <a:pt x="66" y="70"/>
                  </a:lnTo>
                  <a:lnTo>
                    <a:pt x="72" y="57"/>
                  </a:lnTo>
                  <a:lnTo>
                    <a:pt x="73" y="41"/>
                  </a:lnTo>
                  <a:lnTo>
                    <a:pt x="72" y="35"/>
                  </a:lnTo>
                  <a:lnTo>
                    <a:pt x="72" y="27"/>
                  </a:lnTo>
                  <a:lnTo>
                    <a:pt x="69" y="20"/>
                  </a:lnTo>
                  <a:lnTo>
                    <a:pt x="66" y="12"/>
                  </a:lnTo>
                  <a:lnTo>
                    <a:pt x="61" y="8"/>
                  </a:lnTo>
                  <a:lnTo>
                    <a:pt x="55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5584113" y="1120422"/>
              <a:ext cx="173459" cy="180044"/>
            </a:xfrm>
            <a:custGeom>
              <a:avLst/>
              <a:gdLst>
                <a:gd name="T0" fmla="*/ 37 w 73"/>
                <a:gd name="T1" fmla="*/ 0 h 87"/>
                <a:gd name="T2" fmla="*/ 0 w 73"/>
                <a:gd name="T3" fmla="*/ 0 h 87"/>
                <a:gd name="T4" fmla="*/ 0 w 73"/>
                <a:gd name="T5" fmla="*/ 87 h 87"/>
                <a:gd name="T6" fmla="*/ 37 w 73"/>
                <a:gd name="T7" fmla="*/ 87 h 87"/>
                <a:gd name="T8" fmla="*/ 49 w 73"/>
                <a:gd name="T9" fmla="*/ 84 h 87"/>
                <a:gd name="T10" fmla="*/ 58 w 73"/>
                <a:gd name="T11" fmla="*/ 79 h 87"/>
                <a:gd name="T12" fmla="*/ 66 w 73"/>
                <a:gd name="T13" fmla="*/ 70 h 87"/>
                <a:gd name="T14" fmla="*/ 72 w 73"/>
                <a:gd name="T15" fmla="*/ 57 h 87"/>
                <a:gd name="T16" fmla="*/ 73 w 73"/>
                <a:gd name="T17" fmla="*/ 41 h 87"/>
                <a:gd name="T18" fmla="*/ 72 w 73"/>
                <a:gd name="T19" fmla="*/ 35 h 87"/>
                <a:gd name="T20" fmla="*/ 72 w 73"/>
                <a:gd name="T21" fmla="*/ 27 h 87"/>
                <a:gd name="T22" fmla="*/ 69 w 73"/>
                <a:gd name="T23" fmla="*/ 20 h 87"/>
                <a:gd name="T24" fmla="*/ 66 w 73"/>
                <a:gd name="T25" fmla="*/ 12 h 87"/>
                <a:gd name="T26" fmla="*/ 61 w 73"/>
                <a:gd name="T27" fmla="*/ 8 h 87"/>
                <a:gd name="T28" fmla="*/ 55 w 73"/>
                <a:gd name="T29" fmla="*/ 5 h 87"/>
                <a:gd name="T30" fmla="*/ 51 w 73"/>
                <a:gd name="T31" fmla="*/ 2 h 87"/>
                <a:gd name="T32" fmla="*/ 45 w 73"/>
                <a:gd name="T33" fmla="*/ 0 h 87"/>
                <a:gd name="T34" fmla="*/ 37 w 73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87"/>
                <a:gd name="T56" fmla="*/ 73 w 73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87">
                  <a:moveTo>
                    <a:pt x="37" y="0"/>
                  </a:moveTo>
                  <a:lnTo>
                    <a:pt x="0" y="0"/>
                  </a:lnTo>
                  <a:lnTo>
                    <a:pt x="0" y="87"/>
                  </a:lnTo>
                  <a:lnTo>
                    <a:pt x="37" y="87"/>
                  </a:lnTo>
                  <a:lnTo>
                    <a:pt x="49" y="84"/>
                  </a:lnTo>
                  <a:lnTo>
                    <a:pt x="58" y="79"/>
                  </a:lnTo>
                  <a:lnTo>
                    <a:pt x="66" y="70"/>
                  </a:lnTo>
                  <a:lnTo>
                    <a:pt x="72" y="57"/>
                  </a:lnTo>
                  <a:lnTo>
                    <a:pt x="73" y="41"/>
                  </a:lnTo>
                  <a:lnTo>
                    <a:pt x="72" y="35"/>
                  </a:lnTo>
                  <a:lnTo>
                    <a:pt x="72" y="27"/>
                  </a:lnTo>
                  <a:lnTo>
                    <a:pt x="69" y="20"/>
                  </a:lnTo>
                  <a:lnTo>
                    <a:pt x="66" y="12"/>
                  </a:lnTo>
                  <a:lnTo>
                    <a:pt x="61" y="8"/>
                  </a:lnTo>
                  <a:lnTo>
                    <a:pt x="55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7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" name="Freeform 603"/>
            <p:cNvSpPr>
              <a:spLocks/>
            </p:cNvSpPr>
            <p:nvPr/>
          </p:nvSpPr>
          <p:spPr bwMode="auto">
            <a:xfrm>
              <a:off x="4576625" y="1377037"/>
              <a:ext cx="171083" cy="217295"/>
            </a:xfrm>
            <a:custGeom>
              <a:avLst/>
              <a:gdLst>
                <a:gd name="T0" fmla="*/ 72 w 72"/>
                <a:gd name="T1" fmla="*/ 105 h 105"/>
                <a:gd name="T2" fmla="*/ 72 w 72"/>
                <a:gd name="T3" fmla="*/ 33 h 105"/>
                <a:gd name="T4" fmla="*/ 0 w 72"/>
                <a:gd name="T5" fmla="*/ 0 h 105"/>
                <a:gd name="T6" fmla="*/ 0 w 72"/>
                <a:gd name="T7" fmla="*/ 72 h 105"/>
                <a:gd name="T8" fmla="*/ 72 w 72"/>
                <a:gd name="T9" fmla="*/ 10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05"/>
                <a:gd name="T17" fmla="*/ 72 w 72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05">
                  <a:moveTo>
                    <a:pt x="72" y="105"/>
                  </a:moveTo>
                  <a:lnTo>
                    <a:pt x="72" y="33"/>
                  </a:lnTo>
                  <a:lnTo>
                    <a:pt x="0" y="0"/>
                  </a:lnTo>
                  <a:lnTo>
                    <a:pt x="0" y="72"/>
                  </a:lnTo>
                  <a:lnTo>
                    <a:pt x="72" y="10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5" name="Freeform 604"/>
            <p:cNvSpPr>
              <a:spLocks/>
            </p:cNvSpPr>
            <p:nvPr/>
          </p:nvSpPr>
          <p:spPr bwMode="auto">
            <a:xfrm>
              <a:off x="4576625" y="1377037"/>
              <a:ext cx="171083" cy="217295"/>
            </a:xfrm>
            <a:custGeom>
              <a:avLst/>
              <a:gdLst>
                <a:gd name="T0" fmla="*/ 72 w 72"/>
                <a:gd name="T1" fmla="*/ 105 h 105"/>
                <a:gd name="T2" fmla="*/ 72 w 72"/>
                <a:gd name="T3" fmla="*/ 33 h 105"/>
                <a:gd name="T4" fmla="*/ 0 w 72"/>
                <a:gd name="T5" fmla="*/ 0 h 105"/>
                <a:gd name="T6" fmla="*/ 0 w 72"/>
                <a:gd name="T7" fmla="*/ 72 h 105"/>
                <a:gd name="T8" fmla="*/ 72 w 72"/>
                <a:gd name="T9" fmla="*/ 10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05"/>
                <a:gd name="T17" fmla="*/ 72 w 72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05">
                  <a:moveTo>
                    <a:pt x="72" y="105"/>
                  </a:moveTo>
                  <a:lnTo>
                    <a:pt x="72" y="33"/>
                  </a:lnTo>
                  <a:lnTo>
                    <a:pt x="0" y="0"/>
                  </a:lnTo>
                  <a:lnTo>
                    <a:pt x="0" y="72"/>
                  </a:lnTo>
                  <a:lnTo>
                    <a:pt x="72" y="1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6" name="Freeform 605"/>
            <p:cNvSpPr>
              <a:spLocks/>
            </p:cNvSpPr>
            <p:nvPr/>
          </p:nvSpPr>
          <p:spPr bwMode="auto">
            <a:xfrm>
              <a:off x="4576625" y="1327370"/>
              <a:ext cx="337414" cy="117961"/>
            </a:xfrm>
            <a:custGeom>
              <a:avLst/>
              <a:gdLst>
                <a:gd name="T0" fmla="*/ 142 w 142"/>
                <a:gd name="T1" fmla="*/ 32 h 57"/>
                <a:gd name="T2" fmla="*/ 72 w 142"/>
                <a:gd name="T3" fmla="*/ 57 h 57"/>
                <a:gd name="T4" fmla="*/ 0 w 142"/>
                <a:gd name="T5" fmla="*/ 24 h 57"/>
                <a:gd name="T6" fmla="*/ 70 w 142"/>
                <a:gd name="T7" fmla="*/ 0 h 57"/>
                <a:gd name="T8" fmla="*/ 142 w 142"/>
                <a:gd name="T9" fmla="*/ 3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57"/>
                <a:gd name="T17" fmla="*/ 142 w 142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57">
                  <a:moveTo>
                    <a:pt x="142" y="32"/>
                  </a:moveTo>
                  <a:lnTo>
                    <a:pt x="72" y="57"/>
                  </a:lnTo>
                  <a:lnTo>
                    <a:pt x="0" y="24"/>
                  </a:lnTo>
                  <a:lnTo>
                    <a:pt x="70" y="0"/>
                  </a:lnTo>
                  <a:lnTo>
                    <a:pt x="142" y="32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7" name="Freeform 606"/>
            <p:cNvSpPr>
              <a:spLocks/>
            </p:cNvSpPr>
            <p:nvPr/>
          </p:nvSpPr>
          <p:spPr bwMode="auto">
            <a:xfrm>
              <a:off x="4747708" y="1393593"/>
              <a:ext cx="166331" cy="200739"/>
            </a:xfrm>
            <a:custGeom>
              <a:avLst/>
              <a:gdLst>
                <a:gd name="T0" fmla="*/ 0 w 70"/>
                <a:gd name="T1" fmla="*/ 97 h 97"/>
                <a:gd name="T2" fmla="*/ 0 w 70"/>
                <a:gd name="T3" fmla="*/ 25 h 97"/>
                <a:gd name="T4" fmla="*/ 70 w 70"/>
                <a:gd name="T5" fmla="*/ 0 h 97"/>
                <a:gd name="T6" fmla="*/ 70 w 70"/>
                <a:gd name="T7" fmla="*/ 68 h 97"/>
                <a:gd name="T8" fmla="*/ 0 w 70"/>
                <a:gd name="T9" fmla="*/ 97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97"/>
                <a:gd name="T17" fmla="*/ 70 w 70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97">
                  <a:moveTo>
                    <a:pt x="0" y="97"/>
                  </a:moveTo>
                  <a:lnTo>
                    <a:pt x="0" y="25"/>
                  </a:lnTo>
                  <a:lnTo>
                    <a:pt x="70" y="0"/>
                  </a:lnTo>
                  <a:lnTo>
                    <a:pt x="70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8" name="Freeform 607"/>
            <p:cNvSpPr>
              <a:spLocks/>
            </p:cNvSpPr>
            <p:nvPr/>
          </p:nvSpPr>
          <p:spPr bwMode="auto">
            <a:xfrm>
              <a:off x="3573889" y="1569499"/>
              <a:ext cx="912442" cy="1059572"/>
            </a:xfrm>
            <a:custGeom>
              <a:avLst/>
              <a:gdLst>
                <a:gd name="T0" fmla="*/ 0 w 384"/>
                <a:gd name="T1" fmla="*/ 512 h 512"/>
                <a:gd name="T2" fmla="*/ 199 w 384"/>
                <a:gd name="T3" fmla="*/ 397 h 512"/>
                <a:gd name="T4" fmla="*/ 384 w 384"/>
                <a:gd name="T5" fmla="*/ 0 h 512"/>
                <a:gd name="T6" fmla="*/ 0 60000 65536"/>
                <a:gd name="T7" fmla="*/ 0 60000 65536"/>
                <a:gd name="T8" fmla="*/ 0 60000 65536"/>
                <a:gd name="T9" fmla="*/ 0 w 384"/>
                <a:gd name="T10" fmla="*/ 0 h 512"/>
                <a:gd name="T11" fmla="*/ 384 w 384"/>
                <a:gd name="T12" fmla="*/ 512 h 5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12">
                  <a:moveTo>
                    <a:pt x="0" y="512"/>
                  </a:moveTo>
                  <a:lnTo>
                    <a:pt x="199" y="397"/>
                  </a:lnTo>
                  <a:lnTo>
                    <a:pt x="384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9" name="Freeform 608"/>
            <p:cNvSpPr>
              <a:spLocks/>
            </p:cNvSpPr>
            <p:nvPr/>
          </p:nvSpPr>
          <p:spPr bwMode="auto">
            <a:xfrm>
              <a:off x="4911662" y="1294258"/>
              <a:ext cx="453845" cy="175906"/>
            </a:xfrm>
            <a:custGeom>
              <a:avLst/>
              <a:gdLst>
                <a:gd name="T0" fmla="*/ 191 w 191"/>
                <a:gd name="T1" fmla="*/ 0 h 85"/>
                <a:gd name="T2" fmla="*/ 165 w 191"/>
                <a:gd name="T3" fmla="*/ 24 h 85"/>
                <a:gd name="T4" fmla="*/ 147 w 191"/>
                <a:gd name="T5" fmla="*/ 12 h 85"/>
                <a:gd name="T6" fmla="*/ 132 w 191"/>
                <a:gd name="T7" fmla="*/ 33 h 85"/>
                <a:gd name="T8" fmla="*/ 116 w 191"/>
                <a:gd name="T9" fmla="*/ 21 h 85"/>
                <a:gd name="T10" fmla="*/ 106 w 191"/>
                <a:gd name="T11" fmla="*/ 43 h 85"/>
                <a:gd name="T12" fmla="*/ 89 w 191"/>
                <a:gd name="T13" fmla="*/ 34 h 85"/>
                <a:gd name="T14" fmla="*/ 80 w 191"/>
                <a:gd name="T15" fmla="*/ 57 h 85"/>
                <a:gd name="T16" fmla="*/ 62 w 191"/>
                <a:gd name="T17" fmla="*/ 45 h 85"/>
                <a:gd name="T18" fmla="*/ 53 w 191"/>
                <a:gd name="T19" fmla="*/ 67 h 85"/>
                <a:gd name="T20" fmla="*/ 35 w 191"/>
                <a:gd name="T21" fmla="*/ 55 h 85"/>
                <a:gd name="T22" fmla="*/ 25 w 191"/>
                <a:gd name="T23" fmla="*/ 78 h 85"/>
                <a:gd name="T24" fmla="*/ 12 w 191"/>
                <a:gd name="T25" fmla="*/ 63 h 85"/>
                <a:gd name="T26" fmla="*/ 0 w 191"/>
                <a:gd name="T27" fmla="*/ 85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1"/>
                <a:gd name="T43" fmla="*/ 0 h 85"/>
                <a:gd name="T44" fmla="*/ 191 w 191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1" h="85">
                  <a:moveTo>
                    <a:pt x="191" y="0"/>
                  </a:moveTo>
                  <a:lnTo>
                    <a:pt x="165" y="24"/>
                  </a:lnTo>
                  <a:lnTo>
                    <a:pt x="147" y="12"/>
                  </a:lnTo>
                  <a:lnTo>
                    <a:pt x="132" y="33"/>
                  </a:lnTo>
                  <a:lnTo>
                    <a:pt x="116" y="21"/>
                  </a:lnTo>
                  <a:lnTo>
                    <a:pt x="106" y="43"/>
                  </a:lnTo>
                  <a:lnTo>
                    <a:pt x="89" y="34"/>
                  </a:lnTo>
                  <a:lnTo>
                    <a:pt x="80" y="57"/>
                  </a:lnTo>
                  <a:lnTo>
                    <a:pt x="62" y="45"/>
                  </a:lnTo>
                  <a:lnTo>
                    <a:pt x="53" y="67"/>
                  </a:lnTo>
                  <a:lnTo>
                    <a:pt x="35" y="55"/>
                  </a:lnTo>
                  <a:lnTo>
                    <a:pt x="25" y="78"/>
                  </a:lnTo>
                  <a:lnTo>
                    <a:pt x="12" y="63"/>
                  </a:lnTo>
                  <a:lnTo>
                    <a:pt x="0" y="85"/>
                  </a:lnTo>
                </a:path>
              </a:pathLst>
            </a:custGeom>
            <a:noFill/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0" name="Line 330"/>
            <p:cNvSpPr>
              <a:spLocks noChangeShapeType="1"/>
            </p:cNvSpPr>
            <p:nvPr/>
          </p:nvSpPr>
          <p:spPr bwMode="auto">
            <a:xfrm flipV="1">
              <a:off x="4486331" y="1501206"/>
              <a:ext cx="175835" cy="6829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1" name="Freeform 610"/>
            <p:cNvSpPr>
              <a:spLocks/>
            </p:cNvSpPr>
            <p:nvPr/>
          </p:nvSpPr>
          <p:spPr bwMode="auto">
            <a:xfrm>
              <a:off x="1366444" y="3438237"/>
              <a:ext cx="2055371" cy="850555"/>
            </a:xfrm>
            <a:custGeom>
              <a:avLst/>
              <a:gdLst>
                <a:gd name="T0" fmla="*/ 259 w 865"/>
                <a:gd name="T1" fmla="*/ 0 h 411"/>
                <a:gd name="T2" fmla="*/ 148 w 865"/>
                <a:gd name="T3" fmla="*/ 32 h 411"/>
                <a:gd name="T4" fmla="*/ 116 w 865"/>
                <a:gd name="T5" fmla="*/ 50 h 411"/>
                <a:gd name="T6" fmla="*/ 94 w 865"/>
                <a:gd name="T7" fmla="*/ 66 h 411"/>
                <a:gd name="T8" fmla="*/ 76 w 865"/>
                <a:gd name="T9" fmla="*/ 80 h 411"/>
                <a:gd name="T10" fmla="*/ 64 w 865"/>
                <a:gd name="T11" fmla="*/ 90 h 411"/>
                <a:gd name="T12" fmla="*/ 57 w 865"/>
                <a:gd name="T13" fmla="*/ 98 h 411"/>
                <a:gd name="T14" fmla="*/ 55 w 865"/>
                <a:gd name="T15" fmla="*/ 99 h 411"/>
                <a:gd name="T16" fmla="*/ 30 w 865"/>
                <a:gd name="T17" fmla="*/ 127 h 411"/>
                <a:gd name="T18" fmla="*/ 13 w 865"/>
                <a:gd name="T19" fmla="*/ 154 h 411"/>
                <a:gd name="T20" fmla="*/ 4 w 865"/>
                <a:gd name="T21" fmla="*/ 181 h 411"/>
                <a:gd name="T22" fmla="*/ 0 w 865"/>
                <a:gd name="T23" fmla="*/ 205 h 411"/>
                <a:gd name="T24" fmla="*/ 1 w 865"/>
                <a:gd name="T25" fmla="*/ 227 h 411"/>
                <a:gd name="T26" fmla="*/ 6 w 865"/>
                <a:gd name="T27" fmla="*/ 248 h 411"/>
                <a:gd name="T28" fmla="*/ 12 w 865"/>
                <a:gd name="T29" fmla="*/ 265 h 411"/>
                <a:gd name="T30" fmla="*/ 19 w 865"/>
                <a:gd name="T31" fmla="*/ 280 h 411"/>
                <a:gd name="T32" fmla="*/ 25 w 865"/>
                <a:gd name="T33" fmla="*/ 290 h 411"/>
                <a:gd name="T34" fmla="*/ 30 w 865"/>
                <a:gd name="T35" fmla="*/ 298 h 411"/>
                <a:gd name="T36" fmla="*/ 33 w 865"/>
                <a:gd name="T37" fmla="*/ 299 h 411"/>
                <a:gd name="T38" fmla="*/ 54 w 865"/>
                <a:gd name="T39" fmla="*/ 325 h 411"/>
                <a:gd name="T40" fmla="*/ 79 w 865"/>
                <a:gd name="T41" fmla="*/ 345 h 411"/>
                <a:gd name="T42" fmla="*/ 107 w 865"/>
                <a:gd name="T43" fmla="*/ 362 h 411"/>
                <a:gd name="T44" fmla="*/ 139 w 865"/>
                <a:gd name="T45" fmla="*/ 377 h 411"/>
                <a:gd name="T46" fmla="*/ 171 w 865"/>
                <a:gd name="T47" fmla="*/ 387 h 411"/>
                <a:gd name="T48" fmla="*/ 201 w 865"/>
                <a:gd name="T49" fmla="*/ 395 h 411"/>
                <a:gd name="T50" fmla="*/ 230 w 865"/>
                <a:gd name="T51" fmla="*/ 401 h 411"/>
                <a:gd name="T52" fmla="*/ 255 w 865"/>
                <a:gd name="T53" fmla="*/ 405 h 411"/>
                <a:gd name="T54" fmla="*/ 274 w 865"/>
                <a:gd name="T55" fmla="*/ 407 h 411"/>
                <a:gd name="T56" fmla="*/ 286 w 865"/>
                <a:gd name="T57" fmla="*/ 408 h 411"/>
                <a:gd name="T58" fmla="*/ 291 w 865"/>
                <a:gd name="T59" fmla="*/ 408 h 411"/>
                <a:gd name="T60" fmla="*/ 318 w 865"/>
                <a:gd name="T61" fmla="*/ 411 h 411"/>
                <a:gd name="T62" fmla="*/ 347 w 865"/>
                <a:gd name="T63" fmla="*/ 411 h 411"/>
                <a:gd name="T64" fmla="*/ 380 w 865"/>
                <a:gd name="T65" fmla="*/ 410 h 411"/>
                <a:gd name="T66" fmla="*/ 413 w 865"/>
                <a:gd name="T67" fmla="*/ 407 h 411"/>
                <a:gd name="T68" fmla="*/ 444 w 865"/>
                <a:gd name="T69" fmla="*/ 404 h 411"/>
                <a:gd name="T70" fmla="*/ 473 w 865"/>
                <a:gd name="T71" fmla="*/ 401 h 411"/>
                <a:gd name="T72" fmla="*/ 498 w 865"/>
                <a:gd name="T73" fmla="*/ 398 h 411"/>
                <a:gd name="T74" fmla="*/ 517 w 865"/>
                <a:gd name="T75" fmla="*/ 396 h 411"/>
                <a:gd name="T76" fmla="*/ 531 w 865"/>
                <a:gd name="T77" fmla="*/ 393 h 411"/>
                <a:gd name="T78" fmla="*/ 535 w 865"/>
                <a:gd name="T79" fmla="*/ 393 h 411"/>
                <a:gd name="T80" fmla="*/ 570 w 865"/>
                <a:gd name="T81" fmla="*/ 383 h 411"/>
                <a:gd name="T82" fmla="*/ 604 w 865"/>
                <a:gd name="T83" fmla="*/ 369 h 411"/>
                <a:gd name="T84" fmla="*/ 637 w 865"/>
                <a:gd name="T85" fmla="*/ 356 h 411"/>
                <a:gd name="T86" fmla="*/ 668 w 865"/>
                <a:gd name="T87" fmla="*/ 341 h 411"/>
                <a:gd name="T88" fmla="*/ 696 w 865"/>
                <a:gd name="T89" fmla="*/ 326 h 411"/>
                <a:gd name="T90" fmla="*/ 722 w 865"/>
                <a:gd name="T91" fmla="*/ 311 h 411"/>
                <a:gd name="T92" fmla="*/ 746 w 865"/>
                <a:gd name="T93" fmla="*/ 298 h 411"/>
                <a:gd name="T94" fmla="*/ 764 w 865"/>
                <a:gd name="T95" fmla="*/ 286 h 411"/>
                <a:gd name="T96" fmla="*/ 777 w 865"/>
                <a:gd name="T97" fmla="*/ 277 h 411"/>
                <a:gd name="T98" fmla="*/ 786 w 865"/>
                <a:gd name="T99" fmla="*/ 271 h 411"/>
                <a:gd name="T100" fmla="*/ 789 w 865"/>
                <a:gd name="T101" fmla="*/ 268 h 411"/>
                <a:gd name="T102" fmla="*/ 865 w 865"/>
                <a:gd name="T103" fmla="*/ 256 h 4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65"/>
                <a:gd name="T157" fmla="*/ 0 h 411"/>
                <a:gd name="T158" fmla="*/ 865 w 865"/>
                <a:gd name="T159" fmla="*/ 411 h 4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65" h="411">
                  <a:moveTo>
                    <a:pt x="259" y="0"/>
                  </a:moveTo>
                  <a:lnTo>
                    <a:pt x="148" y="32"/>
                  </a:lnTo>
                  <a:lnTo>
                    <a:pt x="116" y="50"/>
                  </a:lnTo>
                  <a:lnTo>
                    <a:pt x="94" y="66"/>
                  </a:lnTo>
                  <a:lnTo>
                    <a:pt x="76" y="80"/>
                  </a:lnTo>
                  <a:lnTo>
                    <a:pt x="64" y="90"/>
                  </a:lnTo>
                  <a:lnTo>
                    <a:pt x="57" y="98"/>
                  </a:lnTo>
                  <a:lnTo>
                    <a:pt x="55" y="99"/>
                  </a:lnTo>
                  <a:lnTo>
                    <a:pt x="30" y="127"/>
                  </a:lnTo>
                  <a:lnTo>
                    <a:pt x="13" y="154"/>
                  </a:lnTo>
                  <a:lnTo>
                    <a:pt x="4" y="181"/>
                  </a:lnTo>
                  <a:lnTo>
                    <a:pt x="0" y="205"/>
                  </a:lnTo>
                  <a:lnTo>
                    <a:pt x="1" y="227"/>
                  </a:lnTo>
                  <a:lnTo>
                    <a:pt x="6" y="248"/>
                  </a:lnTo>
                  <a:lnTo>
                    <a:pt x="12" y="265"/>
                  </a:lnTo>
                  <a:lnTo>
                    <a:pt x="19" y="280"/>
                  </a:lnTo>
                  <a:lnTo>
                    <a:pt x="25" y="290"/>
                  </a:lnTo>
                  <a:lnTo>
                    <a:pt x="30" y="298"/>
                  </a:lnTo>
                  <a:lnTo>
                    <a:pt x="33" y="299"/>
                  </a:lnTo>
                  <a:lnTo>
                    <a:pt x="54" y="325"/>
                  </a:lnTo>
                  <a:lnTo>
                    <a:pt x="79" y="345"/>
                  </a:lnTo>
                  <a:lnTo>
                    <a:pt x="107" y="362"/>
                  </a:lnTo>
                  <a:lnTo>
                    <a:pt x="139" y="377"/>
                  </a:lnTo>
                  <a:lnTo>
                    <a:pt x="171" y="387"/>
                  </a:lnTo>
                  <a:lnTo>
                    <a:pt x="201" y="395"/>
                  </a:lnTo>
                  <a:lnTo>
                    <a:pt x="230" y="401"/>
                  </a:lnTo>
                  <a:lnTo>
                    <a:pt x="255" y="405"/>
                  </a:lnTo>
                  <a:lnTo>
                    <a:pt x="274" y="407"/>
                  </a:lnTo>
                  <a:lnTo>
                    <a:pt x="286" y="408"/>
                  </a:lnTo>
                  <a:lnTo>
                    <a:pt x="291" y="408"/>
                  </a:lnTo>
                  <a:lnTo>
                    <a:pt x="318" y="411"/>
                  </a:lnTo>
                  <a:lnTo>
                    <a:pt x="347" y="411"/>
                  </a:lnTo>
                  <a:lnTo>
                    <a:pt x="380" y="410"/>
                  </a:lnTo>
                  <a:lnTo>
                    <a:pt x="413" y="407"/>
                  </a:lnTo>
                  <a:lnTo>
                    <a:pt x="444" y="404"/>
                  </a:lnTo>
                  <a:lnTo>
                    <a:pt x="473" y="401"/>
                  </a:lnTo>
                  <a:lnTo>
                    <a:pt x="498" y="398"/>
                  </a:lnTo>
                  <a:lnTo>
                    <a:pt x="517" y="396"/>
                  </a:lnTo>
                  <a:lnTo>
                    <a:pt x="531" y="393"/>
                  </a:lnTo>
                  <a:lnTo>
                    <a:pt x="535" y="393"/>
                  </a:lnTo>
                  <a:lnTo>
                    <a:pt x="570" y="383"/>
                  </a:lnTo>
                  <a:lnTo>
                    <a:pt x="604" y="369"/>
                  </a:lnTo>
                  <a:lnTo>
                    <a:pt x="637" y="356"/>
                  </a:lnTo>
                  <a:lnTo>
                    <a:pt x="668" y="341"/>
                  </a:lnTo>
                  <a:lnTo>
                    <a:pt x="696" y="326"/>
                  </a:lnTo>
                  <a:lnTo>
                    <a:pt x="722" y="311"/>
                  </a:lnTo>
                  <a:lnTo>
                    <a:pt x="746" y="298"/>
                  </a:lnTo>
                  <a:lnTo>
                    <a:pt x="764" y="286"/>
                  </a:lnTo>
                  <a:lnTo>
                    <a:pt x="777" y="277"/>
                  </a:lnTo>
                  <a:lnTo>
                    <a:pt x="786" y="271"/>
                  </a:lnTo>
                  <a:lnTo>
                    <a:pt x="789" y="268"/>
                  </a:lnTo>
                  <a:lnTo>
                    <a:pt x="865" y="2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48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4" y="854152"/>
            <a:ext cx="7576457" cy="555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year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Hypernuclear</a:t>
            </a:r>
            <a:r>
              <a:rPr lang="en-US" dirty="0" smtClean="0"/>
              <a:t> Physics at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program of </a:t>
            </a:r>
            <a:r>
              <a:rPr lang="en-US" dirty="0" err="1"/>
              <a:t>hypernuclear</a:t>
            </a:r>
            <a:r>
              <a:rPr lang="en-US" dirty="0"/>
              <a:t> physics was proposed to the Jefferson Lab PAC40 in 2013. It was an extensive program that included measurements 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Elementary reaction p(*,K+)</a:t>
            </a:r>
          </a:p>
          <a:p>
            <a:pPr marL="0" indent="0">
              <a:buNone/>
            </a:pPr>
            <a:r>
              <a:rPr lang="en-US" dirty="0"/>
              <a:t>•	Few body systems (N, 4H)</a:t>
            </a:r>
          </a:p>
          <a:p>
            <a:pPr marL="0" indent="0">
              <a:buNone/>
            </a:pPr>
            <a:r>
              <a:rPr lang="en-US" dirty="0"/>
              <a:t>•	Medium mass nuclei (40Ca, 27Al,48Ti)</a:t>
            </a:r>
          </a:p>
          <a:p>
            <a:pPr marL="0" indent="0">
              <a:buNone/>
            </a:pPr>
            <a:r>
              <a:rPr lang="en-US" dirty="0"/>
              <a:t>•	Heavy nuclei: 208Pb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5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The PAC deferred on approving the proposal, stating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“The beam time required for the full program constituted about 100 days. A significant setup time for this experiment requires both resources and significant planning. The PAC felt that the case had not yet been made for such a significant investment, and would encourage, as PAC39 had done, that the proponents work closely with the theory community to identify the most important cases for study. A future proposal should also clearly state the impact of measurements for our understanding of the -N interactions. A careful analysis of how these sets of measurements and their uncertainties constrain nuclear theory would be of value. A dedicated Workshop focused on these questions could be very helpful. The PAC needs to see a sense of priority from the proponents.”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2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1" dirty="0" smtClean="0">
            <a:solidFill>
              <a:srgbClr val="00206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90227</TotalTime>
  <Words>474</Words>
  <Application>Microsoft Office PowerPoint</Application>
  <PresentationFormat>On-screen Show (4:3)</PresentationFormat>
  <Paragraphs>91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2_JLab_PowerPoint1</vt:lpstr>
      <vt:lpstr>3_JLab_PowerPoint1</vt:lpstr>
      <vt:lpstr>PowerPoint Presentation</vt:lpstr>
      <vt:lpstr>12 GeV Upgrade Project</vt:lpstr>
      <vt:lpstr>PowerPoint Presentation</vt:lpstr>
      <vt:lpstr>PowerPoint Presentation</vt:lpstr>
      <vt:lpstr>Accelerator Commissioning Progress</vt:lpstr>
      <vt:lpstr>May 7, 2014</vt:lpstr>
      <vt:lpstr>Three year plan</vt:lpstr>
      <vt:lpstr>Future Hypernuclear Physics at JLab</vt:lpstr>
      <vt:lpstr>PAC Result</vt:lpstr>
      <vt:lpstr>Charge to Panel Discussion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bmck</dc:creator>
  <cp:lastModifiedBy>bmck</cp:lastModifiedBy>
  <cp:revision>138</cp:revision>
  <dcterms:created xsi:type="dcterms:W3CDTF">2010-06-22T16:39:58Z</dcterms:created>
  <dcterms:modified xsi:type="dcterms:W3CDTF">2014-05-27T16:16:22Z</dcterms:modified>
</cp:coreProperties>
</file>