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91" r:id="rId3"/>
    <p:sldId id="341" r:id="rId4"/>
    <p:sldId id="342" r:id="rId5"/>
    <p:sldId id="343" r:id="rId6"/>
    <p:sldId id="345" r:id="rId7"/>
    <p:sldId id="332" r:id="rId8"/>
    <p:sldId id="344" r:id="rId9"/>
    <p:sldId id="346" r:id="rId10"/>
    <p:sldId id="347" r:id="rId11"/>
    <p:sldId id="348" r:id="rId12"/>
    <p:sldId id="350" r:id="rId13"/>
    <p:sldId id="349" r:id="rId14"/>
    <p:sldId id="351" r:id="rId15"/>
    <p:sldId id="338" r:id="rId16"/>
    <p:sldId id="353" r:id="rId17"/>
    <p:sldId id="352" r:id="rId18"/>
    <p:sldId id="340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9900CC"/>
    <a:srgbClr val="0000CC"/>
    <a:srgbClr val="FF9900"/>
    <a:srgbClr val="EEECE1"/>
    <a:srgbClr val="CCFFCC"/>
    <a:srgbClr val="000066"/>
    <a:srgbClr val="E5FFE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94828" autoAdjust="0"/>
  </p:normalViewPr>
  <p:slideViewPr>
    <p:cSldViewPr snapToGrid="0" snapToObjects="1">
      <p:cViewPr varScale="1">
        <p:scale>
          <a:sx n="121" d="100"/>
          <a:sy n="121" d="100"/>
        </p:scale>
        <p:origin x="-18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900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!%20Projects\Current\16%20Magnetized%20beam%20source%20SBIR%20NP23d%20Oct.19%202015\2%20simulations\9%20Data\2%20V(t)%20regim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!%20Projects\Current\16%20Magnetized%20beam%20source%20SBIR%20NP23d%20Oct.19%202015\2%20simulations\9%20Data\2%20V(t)%20regi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%20Projects\Current\16%20Magnetized%20beam%20source%20SBIR%20NP23d%20Oct.19%202015\2%20simulations\9%20Data\1%20power%20f1,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%20Projects\Current\16%20Magnetized%20beam%20source%20SBIR%20NP23d%20Oct.19%202015\2%20simulations\9%20Data\1%20power%20f1,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6271234999941"/>
          <c:y val="5.8143463450047471E-2"/>
          <c:w val="0.7830683664541932"/>
          <c:h val="0.77195137841812322"/>
        </c:manualLayout>
      </c:layout>
      <c:scatterChart>
        <c:scatterStyle val="lineMarker"/>
        <c:varyColors val="0"/>
        <c:ser>
          <c:idx val="1"/>
          <c:order val="0"/>
          <c:tx>
            <c:strRef>
              <c:f>'3 U(t) f1'!$A$1:$B$1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'3 U(t) f1'!$Q$3:$Q$1603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'3 U(t) f1'!$R$3:$R$1603</c:f>
              <c:numCache>
                <c:formatCode>General</c:formatCode>
                <c:ptCount val="1601"/>
                <c:pt idx="0">
                  <c:v>-3.4999999999999996</c:v>
                </c:pt>
                <c:pt idx="1">
                  <c:v>-3.4761818604834178</c:v>
                </c:pt>
                <c:pt idx="2">
                  <c:v>-3.4523101808882326</c:v>
                </c:pt>
                <c:pt idx="3">
                  <c:v>-3.4283853288855415</c:v>
                </c:pt>
                <c:pt idx="4">
                  <c:v>-3.4044076729654038</c:v>
                </c:pt>
                <c:pt idx="5">
                  <c:v>-3.3803775824311613</c:v>
                </c:pt>
                <c:pt idx="6">
                  <c:v>-3.3562954273937562</c:v>
                </c:pt>
                <c:pt idx="7">
                  <c:v>-3.3321615787660228</c:v>
                </c:pt>
                <c:pt idx="8">
                  <c:v>-3.307976408256982</c:v>
                </c:pt>
                <c:pt idx="9">
                  <c:v>-3.2837402883661122</c:v>
                </c:pt>
                <c:pt idx="10">
                  <c:v>-3.2594535923776129</c:v>
                </c:pt>
                <c:pt idx="11">
                  <c:v>-3.2351166943546561</c:v>
                </c:pt>
                <c:pt idx="12">
                  <c:v>-3.2107299691336242</c:v>
                </c:pt>
                <c:pt idx="13">
                  <c:v>-3.1862937923183368</c:v>
                </c:pt>
                <c:pt idx="14">
                  <c:v>-3.1618085402742664</c:v>
                </c:pt>
                <c:pt idx="15">
                  <c:v>-3.1372745901227406</c:v>
                </c:pt>
                <c:pt idx="16">
                  <c:v>-3.1126923197351348</c:v>
                </c:pt>
                <c:pt idx="17">
                  <c:v>-3.0880621077270503</c:v>
                </c:pt>
                <c:pt idx="18">
                  <c:v>-3.0633843334524871</c:v>
                </c:pt>
                <c:pt idx="19">
                  <c:v>-3.0386593769979946</c:v>
                </c:pt>
                <c:pt idx="20">
                  <c:v>-3.0138876191768236</c:v>
                </c:pt>
                <c:pt idx="21">
                  <c:v>-2.9890694415230579</c:v>
                </c:pt>
                <c:pt idx="22">
                  <c:v>-2.9642052262857375</c:v>
                </c:pt>
                <c:pt idx="23">
                  <c:v>-2.9392953564229742</c:v>
                </c:pt>
                <c:pt idx="24">
                  <c:v>-2.9143402155960505</c:v>
                </c:pt>
                <c:pt idx="25">
                  <c:v>-2.8893401881635103</c:v>
                </c:pt>
                <c:pt idx="26">
                  <c:v>-2.8642956591752422</c:v>
                </c:pt>
                <c:pt idx="27">
                  <c:v>-2.8392070143665444</c:v>
                </c:pt>
                <c:pt idx="28">
                  <c:v>-2.8140746401521879</c:v>
                </c:pt>
                <c:pt idx="29">
                  <c:v>-2.7888989236204624</c:v>
                </c:pt>
                <c:pt idx="30">
                  <c:v>-2.7636802525272146</c:v>
                </c:pt>
                <c:pt idx="31">
                  <c:v>-2.7384190152898769</c:v>
                </c:pt>
                <c:pt idx="32">
                  <c:v>-2.7131156009814847</c:v>
                </c:pt>
                <c:pt idx="33">
                  <c:v>-2.6877703993246835</c:v>
                </c:pt>
                <c:pt idx="34">
                  <c:v>-2.6623838006857263</c:v>
                </c:pt>
                <c:pt idx="35">
                  <c:v>-2.6369561960684624</c:v>
                </c:pt>
                <c:pt idx="36">
                  <c:v>-2.6114879771083142</c:v>
                </c:pt>
                <c:pt idx="37">
                  <c:v>-2.5859795360662434</c:v>
                </c:pt>
                <c:pt idx="38">
                  <c:v>-2.5604312658227149</c:v>
                </c:pt>
                <c:pt idx="39">
                  <c:v>-2.5348435598716383</c:v>
                </c:pt>
                <c:pt idx="40">
                  <c:v>-2.5092168123143139</c:v>
                </c:pt>
                <c:pt idx="41">
                  <c:v>-2.4835514178533589</c:v>
                </c:pt>
                <c:pt idx="42">
                  <c:v>-2.4578477717866294</c:v>
                </c:pt>
                <c:pt idx="43">
                  <c:v>-2.4321062700011313</c:v>
                </c:pt>
                <c:pt idx="44">
                  <c:v>-2.406327308966925</c:v>
                </c:pt>
                <c:pt idx="45">
                  <c:v>-2.380511285731016</c:v>
                </c:pt>
                <c:pt idx="46">
                  <c:v>-2.3546585979112415</c:v>
                </c:pt>
                <c:pt idx="47">
                  <c:v>-2.3287696436901459</c:v>
                </c:pt>
                <c:pt idx="48">
                  <c:v>-2.3028448218088489</c:v>
                </c:pt>
                <c:pt idx="49">
                  <c:v>-2.276884531560901</c:v>
                </c:pt>
                <c:pt idx="50">
                  <c:v>-2.2508891727861364</c:v>
                </c:pt>
                <c:pt idx="51">
                  <c:v>-2.2248591458645164</c:v>
                </c:pt>
                <c:pt idx="52">
                  <c:v>-2.1987948517099571</c:v>
                </c:pt>
                <c:pt idx="53">
                  <c:v>-2.172696691764159</c:v>
                </c:pt>
                <c:pt idx="54">
                  <c:v>-2.1465650679904238</c:v>
                </c:pt>
                <c:pt idx="55">
                  <c:v>-2.1204003828674605</c:v>
                </c:pt>
                <c:pt idx="56">
                  <c:v>-2.0942030393831899</c:v>
                </c:pt>
                <c:pt idx="57">
                  <c:v>-2.0679734410285353</c:v>
                </c:pt>
                <c:pt idx="58">
                  <c:v>-2.0417119917912099</c:v>
                </c:pt>
                <c:pt idx="59">
                  <c:v>-2.0154190961494911</c:v>
                </c:pt>
                <c:pt idx="60">
                  <c:v>-1.9890951590659962</c:v>
                </c:pt>
                <c:pt idx="61">
                  <c:v>-1.9627405859814404</c:v>
                </c:pt>
                <c:pt idx="62">
                  <c:v>-1.9363557828083939</c:v>
                </c:pt>
                <c:pt idx="63">
                  <c:v>-1.9099411559250299</c:v>
                </c:pt>
                <c:pt idx="64">
                  <c:v>-1.8834971121688671</c:v>
                </c:pt>
                <c:pt idx="65">
                  <c:v>-1.8570240588305007</c:v>
                </c:pt>
                <c:pt idx="66">
                  <c:v>-1.8305224036473322</c:v>
                </c:pt>
                <c:pt idx="67">
                  <c:v>-1.8039925547972868</c:v>
                </c:pt>
                <c:pt idx="68">
                  <c:v>-1.7774349208925293</c:v>
                </c:pt>
                <c:pt idx="69">
                  <c:v>-1.7508499109731683</c:v>
                </c:pt>
                <c:pt idx="70">
                  <c:v>-1.7242379345009571</c:v>
                </c:pt>
                <c:pt idx="71">
                  <c:v>-1.6975994013529878</c:v>
                </c:pt>
                <c:pt idx="72">
                  <c:v>-1.6709347218153778</c:v>
                </c:pt>
                <c:pt idx="73">
                  <c:v>-1.644244306576951</c:v>
                </c:pt>
                <c:pt idx="74">
                  <c:v>-1.6175285667229107</c:v>
                </c:pt>
                <c:pt idx="75">
                  <c:v>-1.590787913728511</c:v>
                </c:pt>
                <c:pt idx="76">
                  <c:v>-1.5640227594527163</c:v>
                </c:pt>
                <c:pt idx="77">
                  <c:v>-1.5372335161318607</c:v>
                </c:pt>
                <c:pt idx="78">
                  <c:v>-1.5104205963732957</c:v>
                </c:pt>
                <c:pt idx="79">
                  <c:v>-1.4835844131490372</c:v>
                </c:pt>
                <c:pt idx="80">
                  <c:v>-1.4567253797894057</c:v>
                </c:pt>
                <c:pt idx="81">
                  <c:v>-1.4298439099766569</c:v>
                </c:pt>
                <c:pt idx="82">
                  <c:v>-1.4029404177386144</c:v>
                </c:pt>
                <c:pt idx="83">
                  <c:v>-1.3760153174422893</c:v>
                </c:pt>
                <c:pt idx="84">
                  <c:v>-1.3490690237875</c:v>
                </c:pt>
                <c:pt idx="85">
                  <c:v>-1.3221019518004848</c:v>
                </c:pt>
                <c:pt idx="86">
                  <c:v>-1.2951145168275091</c:v>
                </c:pt>
                <c:pt idx="87">
                  <c:v>-1.2681071345284685</c:v>
                </c:pt>
                <c:pt idx="88">
                  <c:v>-1.2410802208704872</c:v>
                </c:pt>
                <c:pt idx="89">
                  <c:v>-1.2140341921215105</c:v>
                </c:pt>
                <c:pt idx="90">
                  <c:v>-1.1869694648438944</c:v>
                </c:pt>
                <c:pt idx="91">
                  <c:v>-1.1598864558879898</c:v>
                </c:pt>
                <c:pt idx="92">
                  <c:v>-1.1327855823857198</c:v>
                </c:pt>
                <c:pt idx="93">
                  <c:v>-1.1056672617441585</c:v>
                </c:pt>
                <c:pt idx="94">
                  <c:v>-1.0785319116390997</c:v>
                </c:pt>
                <c:pt idx="95">
                  <c:v>-1.0513799500086254</c:v>
                </c:pt>
                <c:pt idx="96">
                  <c:v>-1.0242117950466667</c:v>
                </c:pt>
                <c:pt idx="97">
                  <c:v>-0.99702786519656506</c:v>
                </c:pt>
                <c:pt idx="98">
                  <c:v>-0.9698285791446265</c:v>
                </c:pt>
                <c:pt idx="99">
                  <c:v>-0.9426143558136717</c:v>
                </c:pt>
                <c:pt idx="100">
                  <c:v>-0.91538561435658683</c:v>
                </c:pt>
                <c:pt idx="101">
                  <c:v>-0.8881427741498642</c:v>
                </c:pt>
                <c:pt idx="102">
                  <c:v>-0.86088625478714587</c:v>
                </c:pt>
                <c:pt idx="103">
                  <c:v>-0.83361647607275935</c:v>
                </c:pt>
                <c:pt idx="104">
                  <c:v>-0.80633385801525326</c:v>
                </c:pt>
                <c:pt idx="105">
                  <c:v>-0.77903882082092646</c:v>
                </c:pt>
                <c:pt idx="106">
                  <c:v>-0.75173178488735704</c:v>
                </c:pt>
                <c:pt idx="107">
                  <c:v>-0.72441317079692902</c:v>
                </c:pt>
                <c:pt idx="108">
                  <c:v>-0.69708339931035068</c:v>
                </c:pt>
                <c:pt idx="109">
                  <c:v>-0.66974289136017862</c:v>
                </c:pt>
                <c:pt idx="110">
                  <c:v>-0.64239206804432991</c:v>
                </c:pt>
                <c:pt idx="111">
                  <c:v>-0.61503135061960068</c:v>
                </c:pt>
                <c:pt idx="112">
                  <c:v>-0.58766116049517414</c:v>
                </c:pt>
                <c:pt idx="113">
                  <c:v>-0.56028191922613413</c:v>
                </c:pt>
                <c:pt idx="114">
                  <c:v>-0.53289404850696731</c:v>
                </c:pt>
                <c:pt idx="115">
                  <c:v>-0.50549797016507281</c:v>
                </c:pt>
                <c:pt idx="116">
                  <c:v>-0.47809410615426218</c:v>
                </c:pt>
                <c:pt idx="117">
                  <c:v>-0.45068287854826317</c:v>
                </c:pt>
                <c:pt idx="118">
                  <c:v>-0.42326470953421574</c:v>
                </c:pt>
                <c:pt idx="119">
                  <c:v>-0.39584002140617247</c:v>
                </c:pt>
                <c:pt idx="120">
                  <c:v>-0.36840923655859331</c:v>
                </c:pt>
                <c:pt idx="121">
                  <c:v>-0.34097277747983851</c:v>
                </c:pt>
                <c:pt idx="122">
                  <c:v>-0.31353106674566422</c:v>
                </c:pt>
                <c:pt idx="123">
                  <c:v>-0.28608452701271103</c:v>
                </c:pt>
                <c:pt idx="124">
                  <c:v>-0.25863358101199713</c:v>
                </c:pt>
                <c:pt idx="125">
                  <c:v>-0.23117865154240441</c:v>
                </c:pt>
                <c:pt idx="126">
                  <c:v>-0.20372016146416966</c:v>
                </c:pt>
                <c:pt idx="127">
                  <c:v>-0.17625853369236855</c:v>
                </c:pt>
                <c:pt idx="128">
                  <c:v>-0.14879419119040449</c:v>
                </c:pt>
                <c:pt idx="129">
                  <c:v>-0.12132755696349319</c:v>
                </c:pt>
                <c:pt idx="130">
                  <c:v>-9.3859054052146701E-2</c:v>
                </c:pt>
                <c:pt idx="131">
                  <c:v>-6.6389105525658104E-2</c:v>
                </c:pt>
                <c:pt idx="132">
                  <c:v>-3.8918134475588083E-2</c:v>
                </c:pt>
                <c:pt idx="133">
                  <c:v>-1.1446564009243971E-2</c:v>
                </c:pt>
                <c:pt idx="134">
                  <c:v>1.6025182756834767E-2</c:v>
                </c:pt>
                <c:pt idx="135">
                  <c:v>4.3496682703390945E-2</c:v>
                </c:pt>
                <c:pt idx="136">
                  <c:v>7.0967512714971218E-2</c:v>
                </c:pt>
                <c:pt idx="137">
                  <c:v>9.8437249686439784E-2</c:v>
                </c:pt>
                <c:pt idx="138">
                  <c:v>0.12590547052949663</c:v>
                </c:pt>
                <c:pt idx="139">
                  <c:v>0.15337175217919075</c:v>
                </c:pt>
                <c:pt idx="140">
                  <c:v>0.18083567160044087</c:v>
                </c:pt>
                <c:pt idx="141">
                  <c:v>0.20829680579454879</c:v>
                </c:pt>
                <c:pt idx="142">
                  <c:v>0.23575473180571191</c:v>
                </c:pt>
                <c:pt idx="143">
                  <c:v>0.26320902672754232</c:v>
                </c:pt>
                <c:pt idx="144">
                  <c:v>0.2906592677095774</c:v>
                </c:pt>
                <c:pt idx="145">
                  <c:v>0.31810503196379392</c:v>
                </c:pt>
                <c:pt idx="146">
                  <c:v>0.34554589677111669</c:v>
                </c:pt>
                <c:pt idx="147">
                  <c:v>0.37298143948793416</c:v>
                </c:pt>
                <c:pt idx="148">
                  <c:v>0.40041123755260555</c:v>
                </c:pt>
                <c:pt idx="149">
                  <c:v>0.4278348684919665</c:v>
                </c:pt>
                <c:pt idx="150">
                  <c:v>0.45525190992784137</c:v>
                </c:pt>
                <c:pt idx="151">
                  <c:v>0.48266193958354459</c:v>
                </c:pt>
                <c:pt idx="152">
                  <c:v>0.51006453529038709</c:v>
                </c:pt>
                <c:pt idx="153">
                  <c:v>0.53745927499417478</c:v>
                </c:pt>
                <c:pt idx="154">
                  <c:v>0.5648457367617139</c:v>
                </c:pt>
                <c:pt idx="155">
                  <c:v>0.59222349878730662</c:v>
                </c:pt>
                <c:pt idx="156">
                  <c:v>0.61959213939924895</c:v>
                </c:pt>
                <c:pt idx="157">
                  <c:v>0.64695123706632252</c:v>
                </c:pt>
                <c:pt idx="158">
                  <c:v>0.67430037040429147</c:v>
                </c:pt>
                <c:pt idx="159">
                  <c:v>0.70163911818239044</c:v>
                </c:pt>
                <c:pt idx="160">
                  <c:v>0.72896705932980976</c:v>
                </c:pt>
                <c:pt idx="161">
                  <c:v>0.75628377294218552</c:v>
                </c:pt>
                <c:pt idx="162">
                  <c:v>0.78358883828807957</c:v>
                </c:pt>
                <c:pt idx="163">
                  <c:v>0.81088183481546072</c:v>
                </c:pt>
                <c:pt idx="164">
                  <c:v>0.83816234215817909</c:v>
                </c:pt>
                <c:pt idx="165">
                  <c:v>0.86542994014244534</c:v>
                </c:pt>
                <c:pt idx="166">
                  <c:v>0.89268420879329979</c:v>
                </c:pt>
                <c:pt idx="167">
                  <c:v>0.91992472834107863</c:v>
                </c:pt>
                <c:pt idx="168">
                  <c:v>0.94715107922788333</c:v>
                </c:pt>
                <c:pt idx="169">
                  <c:v>0.97436284211404067</c:v>
                </c:pt>
                <c:pt idx="170">
                  <c:v>1.0015595978845619</c:v>
                </c:pt>
                <c:pt idx="171">
                  <c:v>1.0287409276555952</c:v>
                </c:pt>
                <c:pt idx="172">
                  <c:v>1.0559064127808822</c:v>
                </c:pt>
                <c:pt idx="173">
                  <c:v>1.083055634858203</c:v>
                </c:pt>
                <c:pt idx="174">
                  <c:v>1.110188175735819</c:v>
                </c:pt>
                <c:pt idx="175">
                  <c:v>1.1373036175189171</c:v>
                </c:pt>
                <c:pt idx="176">
                  <c:v>1.1644015425760434</c:v>
                </c:pt>
                <c:pt idx="177">
                  <c:v>1.1914815335455371</c:v>
                </c:pt>
                <c:pt idx="178">
                  <c:v>1.2185431733419554</c:v>
                </c:pt>
                <c:pt idx="179">
                  <c:v>1.245586045162502</c:v>
                </c:pt>
                <c:pt idx="180">
                  <c:v>1.2726097324934451</c:v>
                </c:pt>
                <c:pt idx="181">
                  <c:v>1.299613819116529</c:v>
                </c:pt>
                <c:pt idx="182">
                  <c:v>1.3265978891153907</c:v>
                </c:pt>
                <c:pt idx="183">
                  <c:v>1.3535615268819616</c:v>
                </c:pt>
                <c:pt idx="184">
                  <c:v>1.3805043171228706</c:v>
                </c:pt>
                <c:pt idx="185">
                  <c:v>1.4074258448658377</c:v>
                </c:pt>
                <c:pt idx="186">
                  <c:v>1.4343256954660697</c:v>
                </c:pt>
                <c:pt idx="187">
                  <c:v>1.4612034546126444</c:v>
                </c:pt>
                <c:pt idx="188">
                  <c:v>1.4880587083348888</c:v>
                </c:pt>
                <c:pt idx="189">
                  <c:v>1.5148910430087612</c:v>
                </c:pt>
                <c:pt idx="190">
                  <c:v>1.541700045363217</c:v>
                </c:pt>
                <c:pt idx="191">
                  <c:v>1.5684853024865766</c:v>
                </c:pt>
                <c:pt idx="192">
                  <c:v>1.5952464018328818</c:v>
                </c:pt>
                <c:pt idx="193">
                  <c:v>1.6219829312282541</c:v>
                </c:pt>
                <c:pt idx="194">
                  <c:v>1.6486944788772406</c:v>
                </c:pt>
                <c:pt idx="195">
                  <c:v>1.6753806333691545</c:v>
                </c:pt>
                <c:pt idx="196">
                  <c:v>1.7020409836844173</c:v>
                </c:pt>
                <c:pt idx="197">
                  <c:v>1.7286751192008829</c:v>
                </c:pt>
                <c:pt idx="198">
                  <c:v>1.7552826297001678</c:v>
                </c:pt>
                <c:pt idx="199">
                  <c:v>1.7818631053739631</c:v>
                </c:pt>
                <c:pt idx="200">
                  <c:v>1.8084161368303522</c:v>
                </c:pt>
                <c:pt idx="201">
                  <c:v>1.8349413151001135</c:v>
                </c:pt>
                <c:pt idx="202">
                  <c:v>1.861438231643018</c:v>
                </c:pt>
                <c:pt idx="203">
                  <c:v>1.8879064783541248</c:v>
                </c:pt>
                <c:pt idx="204">
                  <c:v>1.9143456475700651</c:v>
                </c:pt>
                <c:pt idx="205">
                  <c:v>1.9407553320753204</c:v>
                </c:pt>
                <c:pt idx="206">
                  <c:v>1.9671351251084945</c:v>
                </c:pt>
                <c:pt idx="207">
                  <c:v>1.9934846203685808</c:v>
                </c:pt>
                <c:pt idx="208">
                  <c:v>2.0198034120212172</c:v>
                </c:pt>
                <c:pt idx="209">
                  <c:v>2.0460910947049369</c:v>
                </c:pt>
                <c:pt idx="210">
                  <c:v>2.0723472635374156</c:v>
                </c:pt>
                <c:pt idx="211">
                  <c:v>2.0985715141217014</c:v>
                </c:pt>
                <c:pt idx="212">
                  <c:v>2.12476344255245</c:v>
                </c:pt>
                <c:pt idx="213">
                  <c:v>2.1509226454221388</c:v>
                </c:pt>
                <c:pt idx="214">
                  <c:v>2.177048719827285</c:v>
                </c:pt>
                <c:pt idx="215">
                  <c:v>2.2031412633746519</c:v>
                </c:pt>
                <c:pt idx="216">
                  <c:v>2.2291998741874401</c:v>
                </c:pt>
                <c:pt idx="217">
                  <c:v>2.2552241509114848</c:v>
                </c:pt>
                <c:pt idx="218">
                  <c:v>2.2812136927214324</c:v>
                </c:pt>
                <c:pt idx="219">
                  <c:v>2.3071680993269177</c:v>
                </c:pt>
                <c:pt idx="220">
                  <c:v>2.3330869709787239</c:v>
                </c:pt>
                <c:pt idx="221">
                  <c:v>2.3589699084749451</c:v>
                </c:pt>
                <c:pt idx="222">
                  <c:v>2.3848165131671331</c:v>
                </c:pt>
                <c:pt idx="223">
                  <c:v>2.4106263869664342</c:v>
                </c:pt>
                <c:pt idx="224">
                  <c:v>2.436399132349726</c:v>
                </c:pt>
                <c:pt idx="225">
                  <c:v>2.4621343523657355</c:v>
                </c:pt>
                <c:pt idx="226">
                  <c:v>2.4878316506411542</c:v>
                </c:pt>
                <c:pt idx="227">
                  <c:v>2.5134906313867451</c:v>
                </c:pt>
                <c:pt idx="228">
                  <c:v>2.5391108994034357</c:v>
                </c:pt>
                <c:pt idx="229">
                  <c:v>2.5646920600884053</c:v>
                </c:pt>
                <c:pt idx="230">
                  <c:v>2.5902337194411658</c:v>
                </c:pt>
                <c:pt idx="231">
                  <c:v>2.6157354840696265</c:v>
                </c:pt>
                <c:pt idx="232">
                  <c:v>2.6411969611961541</c:v>
                </c:pt>
                <c:pt idx="233">
                  <c:v>2.6666177586636231</c:v>
                </c:pt>
                <c:pt idx="234">
                  <c:v>2.6919974849414556</c:v>
                </c:pt>
                <c:pt idx="235">
                  <c:v>2.7173357491316494</c:v>
                </c:pt>
                <c:pt idx="236">
                  <c:v>2.7426321609748028</c:v>
                </c:pt>
                <c:pt idx="237">
                  <c:v>2.7678863308561219</c:v>
                </c:pt>
                <c:pt idx="238">
                  <c:v>2.7930978698114233</c:v>
                </c:pt>
                <c:pt idx="239">
                  <c:v>2.8182663895331226</c:v>
                </c:pt>
                <c:pt idx="240">
                  <c:v>2.8433915023762197</c:v>
                </c:pt>
                <c:pt idx="241">
                  <c:v>2.8684728213642621</c:v>
                </c:pt>
                <c:pt idx="242">
                  <c:v>2.8935099601953129</c:v>
                </c:pt>
                <c:pt idx="243">
                  <c:v>2.9185025332478953</c:v>
                </c:pt>
                <c:pt idx="244">
                  <c:v>2.9434501555869343</c:v>
                </c:pt>
                <c:pt idx="245">
                  <c:v>2.9683524429696853</c:v>
                </c:pt>
                <c:pt idx="246">
                  <c:v>2.9932090118516506</c:v>
                </c:pt>
                <c:pt idx="247">
                  <c:v>3.0180194793924882</c:v>
                </c:pt>
                <c:pt idx="248">
                  <c:v>3.042783463461908</c:v>
                </c:pt>
                <c:pt idx="249">
                  <c:v>3.0675005826455575</c:v>
                </c:pt>
                <c:pt idx="250">
                  <c:v>3.0921704562508965</c:v>
                </c:pt>
                <c:pt idx="251">
                  <c:v>3.1167927043130597</c:v>
                </c:pt>
                <c:pt idx="252">
                  <c:v>3.1413669476007096</c:v>
                </c:pt>
                <c:pt idx="253">
                  <c:v>3.1658928076218773</c:v>
                </c:pt>
                <c:pt idx="254">
                  <c:v>3.1903699066297913</c:v>
                </c:pt>
                <c:pt idx="255">
                  <c:v>3.2147978676286959</c:v>
                </c:pt>
                <c:pt idx="256">
                  <c:v>3.2391763143796615</c:v>
                </c:pt>
                <c:pt idx="257">
                  <c:v>3.2635048714063699</c:v>
                </c:pt>
                <c:pt idx="258">
                  <c:v>3.2877831640009081</c:v>
                </c:pt>
                <c:pt idx="259">
                  <c:v>3.3120108182295325</c:v>
                </c:pt>
                <c:pt idx="260">
                  <c:v>3.3361874609384321</c:v>
                </c:pt>
                <c:pt idx="261">
                  <c:v>3.3603127197594729</c:v>
                </c:pt>
                <c:pt idx="262">
                  <c:v>3.3843862231159356</c:v>
                </c:pt>
                <c:pt idx="263">
                  <c:v>3.408407600228236</c:v>
                </c:pt>
                <c:pt idx="264">
                  <c:v>3.4323764811196384</c:v>
                </c:pt>
                <c:pt idx="265">
                  <c:v>3.4562924966219524</c:v>
                </c:pt>
                <c:pt idx="266">
                  <c:v>3.4801552783812197</c:v>
                </c:pt>
                <c:pt idx="267">
                  <c:v>3.5039644588633858</c:v>
                </c:pt>
                <c:pt idx="268">
                  <c:v>3.5277196713599634</c:v>
                </c:pt>
                <c:pt idx="269">
                  <c:v>3.5514205499936771</c:v>
                </c:pt>
                <c:pt idx="270">
                  <c:v>3.5750667297241012</c:v>
                </c:pt>
                <c:pt idx="271">
                  <c:v>3.5986578463532828</c:v>
                </c:pt>
                <c:pt idx="272">
                  <c:v>3.622193536531348</c:v>
                </c:pt>
                <c:pt idx="273">
                  <c:v>3.6456734377621003</c:v>
                </c:pt>
                <c:pt idx="274">
                  <c:v>3.6690971884086041</c:v>
                </c:pt>
                <c:pt idx="275">
                  <c:v>3.692464427698753</c:v>
                </c:pt>
                <c:pt idx="276">
                  <c:v>3.715774795730828</c:v>
                </c:pt>
                <c:pt idx="277">
                  <c:v>3.7390279334790391</c:v>
                </c:pt>
                <c:pt idx="278">
                  <c:v>3.7622234827990577</c:v>
                </c:pt>
                <c:pt idx="279">
                  <c:v>3.7853610864335279</c:v>
                </c:pt>
                <c:pt idx="280">
                  <c:v>3.8084403880175746</c:v>
                </c:pt>
                <c:pt idx="281">
                  <c:v>3.8314610320842908</c:v>
                </c:pt>
                <c:pt idx="282">
                  <c:v>3.854422664070206</c:v>
                </c:pt>
                <c:pt idx="283">
                  <c:v>3.8773249303207571</c:v>
                </c:pt>
                <c:pt idx="284">
                  <c:v>3.9001674780957303</c:v>
                </c:pt>
                <c:pt idx="285">
                  <c:v>3.9229499555746932</c:v>
                </c:pt>
                <c:pt idx="286">
                  <c:v>3.9456720118624147</c:v>
                </c:pt>
                <c:pt idx="287">
                  <c:v>3.9683332969942717</c:v>
                </c:pt>
                <c:pt idx="288">
                  <c:v>3.9909334619416352</c:v>
                </c:pt>
                <c:pt idx="289">
                  <c:v>4.0134721586172475</c:v>
                </c:pt>
                <c:pt idx="290">
                  <c:v>4.0359490398805864</c:v>
                </c:pt>
                <c:pt idx="291">
                  <c:v>4.0583637595432061</c:v>
                </c:pt>
                <c:pt idx="292">
                  <c:v>4.080715972374076</c:v>
                </c:pt>
                <c:pt idx="293">
                  <c:v>4.1030053341048927</c:v>
                </c:pt>
                <c:pt idx="294">
                  <c:v>4.1252315014353815</c:v>
                </c:pt>
                <c:pt idx="295">
                  <c:v>4.1473941320385901</c:v>
                </c:pt>
                <c:pt idx="296">
                  <c:v>4.1694928845661563</c:v>
                </c:pt>
                <c:pt idx="297">
                  <c:v>4.1915274186535676</c:v>
                </c:pt>
                <c:pt idx="298">
                  <c:v>4.2134973949254011</c:v>
                </c:pt>
                <c:pt idx="299">
                  <c:v>4.2354024750005523</c:v>
                </c:pt>
                <c:pt idx="300">
                  <c:v>4.2572423214974471</c:v>
                </c:pt>
                <c:pt idx="301">
                  <c:v>4.2790165980392372</c:v>
                </c:pt>
                <c:pt idx="302">
                  <c:v>4.3007249692589813</c:v>
                </c:pt>
                <c:pt idx="303">
                  <c:v>4.3223671008048115</c:v>
                </c:pt>
                <c:pt idx="304">
                  <c:v>4.3439426593450792</c:v>
                </c:pt>
                <c:pt idx="305">
                  <c:v>4.3654513125734944</c:v>
                </c:pt>
                <c:pt idx="306">
                  <c:v>4.3868927292142432</c:v>
                </c:pt>
                <c:pt idx="307">
                  <c:v>4.4082665790270807</c:v>
                </c:pt>
                <c:pt idx="308">
                  <c:v>4.4295725328124318</c:v>
                </c:pt>
                <c:pt idx="309">
                  <c:v>4.4508102624164527</c:v>
                </c:pt>
                <c:pt idx="310">
                  <c:v>4.4719794407360869</c:v>
                </c:pt>
                <c:pt idx="311">
                  <c:v>4.4930797417241015</c:v>
                </c:pt>
                <c:pt idx="312">
                  <c:v>4.5141108403941139</c:v>
                </c:pt>
                <c:pt idx="313">
                  <c:v>4.5350724128255919</c:v>
                </c:pt>
                <c:pt idx="314">
                  <c:v>4.5559641361688463</c:v>
                </c:pt>
                <c:pt idx="315">
                  <c:v>4.5767856886500002</c:v>
                </c:pt>
                <c:pt idx="316">
                  <c:v>4.5975367495759496</c:v>
                </c:pt>
                <c:pt idx="317">
                  <c:v>4.618216999339297</c:v>
                </c:pt>
                <c:pt idx="318">
                  <c:v>4.6388261194232792</c:v>
                </c:pt>
                <c:pt idx="319">
                  <c:v>4.6593637924066691</c:v>
                </c:pt>
                <c:pt idx="320">
                  <c:v>4.679829701968667</c:v>
                </c:pt>
                <c:pt idx="321">
                  <c:v>4.7002235328937712</c:v>
                </c:pt>
                <c:pt idx="322">
                  <c:v>4.7205449710766354</c:v>
                </c:pt>
                <c:pt idx="323">
                  <c:v>4.7407937035269043</c:v>
                </c:pt>
                <c:pt idx="324">
                  <c:v>4.7609694183740334</c:v>
                </c:pt>
                <c:pt idx="325">
                  <c:v>4.7810718048720942</c:v>
                </c:pt>
                <c:pt idx="326">
                  <c:v>4.8011005534045612</c:v>
                </c:pt>
                <c:pt idx="327">
                  <c:v>4.8210553554890767</c:v>
                </c:pt>
                <c:pt idx="328">
                  <c:v>4.8409359037822073</c:v>
                </c:pt>
                <c:pt idx="329">
                  <c:v>4.8607418920841736</c:v>
                </c:pt>
                <c:pt idx="330">
                  <c:v>4.8804730153435676</c:v>
                </c:pt>
                <c:pt idx="331">
                  <c:v>4.9001289696620516</c:v>
                </c:pt>
                <c:pt idx="332">
                  <c:v>4.9197094522990366</c:v>
                </c:pt>
                <c:pt idx="333">
                  <c:v>4.9392141616763503</c:v>
                </c:pt>
                <c:pt idx="334">
                  <c:v>4.9586427973828737</c:v>
                </c:pt>
                <c:pt idx="335">
                  <c:v>4.977995060179178</c:v>
                </c:pt>
                <c:pt idx="336">
                  <c:v>4.9972706520021246</c:v>
                </c:pt>
                <c:pt idx="337">
                  <c:v>5.0164692759694613</c:v>
                </c:pt>
                <c:pt idx="338">
                  <c:v>5.0355906363843923</c:v>
                </c:pt>
                <c:pt idx="339">
                  <c:v>5.0546344387401341</c:v>
                </c:pt>
                <c:pt idx="340">
                  <c:v>5.0736003897244517</c:v>
                </c:pt>
                <c:pt idx="341">
                  <c:v>5.0924881972241716</c:v>
                </c:pt>
                <c:pt idx="342">
                  <c:v>5.1112975703296888</c:v>
                </c:pt>
                <c:pt idx="343">
                  <c:v>5.1300282193394411</c:v>
                </c:pt>
                <c:pt idx="344">
                  <c:v>5.1486798557643718</c:v>
                </c:pt>
                <c:pt idx="345">
                  <c:v>5.1672521923323789</c:v>
                </c:pt>
                <c:pt idx="346">
                  <c:v>5.1857449429927289</c:v>
                </c:pt>
                <c:pt idx="347">
                  <c:v>5.2041578229204744</c:v>
                </c:pt>
                <c:pt idx="348">
                  <c:v>5.2224905485208311</c:v>
                </c:pt>
                <c:pt idx="349">
                  <c:v>5.2407428374335536</c:v>
                </c:pt>
                <c:pt idx="350">
                  <c:v>5.2589144085372768</c:v>
                </c:pt>
                <c:pt idx="351">
                  <c:v>5.277004981953854</c:v>
                </c:pt>
                <c:pt idx="352">
                  <c:v>5.2950142790526584</c:v>
                </c:pt>
                <c:pt idx="353">
                  <c:v>5.3129420224548829</c:v>
                </c:pt>
                <c:pt idx="354">
                  <c:v>5.3307879360378063</c:v>
                </c:pt>
                <c:pt idx="355">
                  <c:v>5.3485517449390514</c:v>
                </c:pt>
                <c:pt idx="356">
                  <c:v>5.3662331755608133</c:v>
                </c:pt>
                <c:pt idx="357">
                  <c:v>5.383831955574073</c:v>
                </c:pt>
                <c:pt idx="358">
                  <c:v>5.4013478139228015</c:v>
                </c:pt>
                <c:pt idx="359">
                  <c:v>5.4187804808281212</c:v>
                </c:pt>
                <c:pt idx="360">
                  <c:v>5.4361296877924703</c:v>
                </c:pt>
                <c:pt idx="361">
                  <c:v>5.453395167603734</c:v>
                </c:pt>
                <c:pt idx="362">
                  <c:v>5.4705766543393626</c:v>
                </c:pt>
                <c:pt idx="363">
                  <c:v>5.4876738833704648</c:v>
                </c:pt>
                <c:pt idx="364">
                  <c:v>5.5046865913658847</c:v>
                </c:pt>
                <c:pt idx="365">
                  <c:v>5.5216145162962587</c:v>
                </c:pt>
                <c:pt idx="366">
                  <c:v>5.5384573974380489</c:v>
                </c:pt>
                <c:pt idx="367">
                  <c:v>5.5552149753775604</c:v>
                </c:pt>
                <c:pt idx="368">
                  <c:v>5.5718869920149379</c:v>
                </c:pt>
                <c:pt idx="369">
                  <c:v>5.588473190568136</c:v>
                </c:pt>
                <c:pt idx="370">
                  <c:v>5.6049733155768795</c:v>
                </c:pt>
                <c:pt idx="371">
                  <c:v>5.6213871129065982</c:v>
                </c:pt>
                <c:pt idx="372">
                  <c:v>5.6377143297523356</c:v>
                </c:pt>
                <c:pt idx="373">
                  <c:v>5.6539547146426479</c:v>
                </c:pt>
                <c:pt idx="374">
                  <c:v>5.6701080174434733</c:v>
                </c:pt>
                <c:pt idx="375">
                  <c:v>5.6861739893619898</c:v>
                </c:pt>
                <c:pt idx="376">
                  <c:v>5.7021523829504419</c:v>
                </c:pt>
                <c:pt idx="377">
                  <c:v>5.7180429521099523</c:v>
                </c:pt>
                <c:pt idx="378">
                  <c:v>5.7338454520943145</c:v>
                </c:pt>
                <c:pt idx="379">
                  <c:v>5.7495596395137625</c:v>
                </c:pt>
                <c:pt idx="380">
                  <c:v>5.7651852723387211</c:v>
                </c:pt>
                <c:pt idx="381">
                  <c:v>5.7807221099035235</c:v>
                </c:pt>
                <c:pt idx="382">
                  <c:v>5.7961699129101323</c:v>
                </c:pt>
                <c:pt idx="383">
                  <c:v>5.8115284434318148</c:v>
                </c:pt>
                <c:pt idx="384">
                  <c:v>5.8267974649168144</c:v>
                </c:pt>
                <c:pt idx="385">
                  <c:v>5.8419767421919886</c:v>
                </c:pt>
                <c:pt idx="386">
                  <c:v>5.8570660414664335</c:v>
                </c:pt>
                <c:pt idx="387">
                  <c:v>5.8720651303350841</c:v>
                </c:pt>
                <c:pt idx="388">
                  <c:v>5.8869737777822957</c:v>
                </c:pt>
                <c:pt idx="389">
                  <c:v>5.9017917541853988</c:v>
                </c:pt>
                <c:pt idx="390">
                  <c:v>5.9165188313182391</c:v>
                </c:pt>
                <c:pt idx="391">
                  <c:v>5.9311547823546888</c:v>
                </c:pt>
                <c:pt idx="392">
                  <c:v>5.9456993818721431</c:v>
                </c:pt>
                <c:pt idx="393">
                  <c:v>5.9601524058549948</c:v>
                </c:pt>
                <c:pt idx="394">
                  <c:v>5.9745136316980725</c:v>
                </c:pt>
                <c:pt idx="395">
                  <c:v>5.9887828382100867</c:v>
                </c:pt>
                <c:pt idx="396">
                  <c:v>6.0029598056170226</c:v>
                </c:pt>
                <c:pt idx="397">
                  <c:v>6.0170443155655331</c:v>
                </c:pt>
                <c:pt idx="398">
                  <c:v>6.0310361511262967</c:v>
                </c:pt>
                <c:pt idx="399">
                  <c:v>6.044935096797361</c:v>
                </c:pt>
                <c:pt idx="400">
                  <c:v>6.0587409385074631</c:v>
                </c:pt>
                <c:pt idx="401">
                  <c:v>6.0724534636193246</c:v>
                </c:pt>
                <c:pt idx="402">
                  <c:v>6.0860724609329271</c:v>
                </c:pt>
                <c:pt idx="403">
                  <c:v>6.0995977206887648</c:v>
                </c:pt>
                <c:pt idx="404">
                  <c:v>6.1130290345710785</c:v>
                </c:pt>
                <c:pt idx="405">
                  <c:v>6.1263661957110571</c:v>
                </c:pt>
                <c:pt idx="406">
                  <c:v>6.1396089986900311</c:v>
                </c:pt>
                <c:pt idx="407">
                  <c:v>6.1527572395426322</c:v>
                </c:pt>
                <c:pt idx="408">
                  <c:v>6.1658107157599362</c:v>
                </c:pt>
                <c:pt idx="409">
                  <c:v>6.1787692262925829</c:v>
                </c:pt>
                <c:pt idx="410">
                  <c:v>6.1916325715538685</c:v>
                </c:pt>
                <c:pt idx="411">
                  <c:v>6.2044005534228273</c:v>
                </c:pt>
                <c:pt idx="412">
                  <c:v>6.2170729752472731</c:v>
                </c:pt>
                <c:pt idx="413">
                  <c:v>6.2296496418468381</c:v>
                </c:pt>
                <c:pt idx="414">
                  <c:v>6.2421303595159721</c:v>
                </c:pt>
                <c:pt idx="415">
                  <c:v>6.2545149360269283</c:v>
                </c:pt>
                <c:pt idx="416">
                  <c:v>6.2668031806327242</c:v>
                </c:pt>
                <c:pt idx="417">
                  <c:v>6.2789949040700801</c:v>
                </c:pt>
                <c:pt idx="418">
                  <c:v>6.2910899185623341</c:v>
                </c:pt>
                <c:pt idx="419">
                  <c:v>6.3030880378223282</c:v>
                </c:pt>
                <c:pt idx="420">
                  <c:v>6.314989077055289</c:v>
                </c:pt>
                <c:pt idx="421">
                  <c:v>6.3267928529616633</c:v>
                </c:pt>
                <c:pt idx="422">
                  <c:v>6.33849918373995</c:v>
                </c:pt>
                <c:pt idx="423">
                  <c:v>6.3501078890894895</c:v>
                </c:pt>
                <c:pt idx="424">
                  <c:v>6.361618790213253</c:v>
                </c:pt>
                <c:pt idx="425">
                  <c:v>6.3730317098205873</c:v>
                </c:pt>
                <c:pt idx="426">
                  <c:v>6.3843464721299492</c:v>
                </c:pt>
                <c:pt idx="427">
                  <c:v>6.3955629028716112</c:v>
                </c:pt>
                <c:pt idx="428">
                  <c:v>6.4066808292903472</c:v>
                </c:pt>
                <c:pt idx="429">
                  <c:v>6.4177000801480926</c:v>
                </c:pt>
                <c:pt idx="430">
                  <c:v>6.4286204857265812</c:v>
                </c:pt>
                <c:pt idx="431">
                  <c:v>6.4394418778299602</c:v>
                </c:pt>
                <c:pt idx="432">
                  <c:v>6.4501640897873811</c:v>
                </c:pt>
                <c:pt idx="433">
                  <c:v>6.4607869564555633</c:v>
                </c:pt>
                <c:pt idx="434">
                  <c:v>6.4713103142213422</c:v>
                </c:pt>
                <c:pt idx="435">
                  <c:v>6.4817340010041882</c:v>
                </c:pt>
                <c:pt idx="436">
                  <c:v>6.4920578562586986</c:v>
                </c:pt>
                <c:pt idx="437">
                  <c:v>6.5022817209770762</c:v>
                </c:pt>
                <c:pt idx="438">
                  <c:v>6.5124054376915765</c:v>
                </c:pt>
                <c:pt idx="439">
                  <c:v>6.5224288504769303</c:v>
                </c:pt>
                <c:pt idx="440">
                  <c:v>6.53235180495275</c:v>
                </c:pt>
                <c:pt idx="441">
                  <c:v>6.542174148285901</c:v>
                </c:pt>
                <c:pt idx="442">
                  <c:v>6.5518957291928634</c:v>
                </c:pt>
                <c:pt idx="443">
                  <c:v>6.5615163979420554</c:v>
                </c:pt>
                <c:pt idx="444">
                  <c:v>6.5710360063561426</c:v>
                </c:pt>
                <c:pt idx="445">
                  <c:v>6.5804544078143197</c:v>
                </c:pt>
                <c:pt idx="446">
                  <c:v>6.58977145725457</c:v>
                </c:pt>
                <c:pt idx="447">
                  <c:v>6.5989870111758968</c:v>
                </c:pt>
                <c:pt idx="448">
                  <c:v>6.6081009276405354</c:v>
                </c:pt>
                <c:pt idx="449">
                  <c:v>6.6171130662761408</c:v>
                </c:pt>
                <c:pt idx="450">
                  <c:v>6.6260232882779446</c:v>
                </c:pt>
                <c:pt idx="451">
                  <c:v>6.6348314564109012</c:v>
                </c:pt>
                <c:pt idx="452">
                  <c:v>6.6435374350117922</c:v>
                </c:pt>
                <c:pt idx="453">
                  <c:v>6.6521410899913205</c:v>
                </c:pt>
                <c:pt idx="454">
                  <c:v>6.6606422888361774</c:v>
                </c:pt>
                <c:pt idx="455">
                  <c:v>6.6690409006110816</c:v>
                </c:pt>
                <c:pt idx="456">
                  <c:v>6.677336795960791</c:v>
                </c:pt>
                <c:pt idx="457">
                  <c:v>6.6855298471121056</c:v>
                </c:pt>
                <c:pt idx="458">
                  <c:v>6.6936199278758259</c:v>
                </c:pt>
                <c:pt idx="459">
                  <c:v>6.7016069136487015</c:v>
                </c:pt>
                <c:pt idx="460">
                  <c:v>6.7094906814153488</c:v>
                </c:pt>
                <c:pt idx="461">
                  <c:v>6.7172711097501434</c:v>
                </c:pt>
                <c:pt idx="462">
                  <c:v>6.7249480788190983</c:v>
                </c:pt>
                <c:pt idx="463">
                  <c:v>6.7325214703816973</c:v>
                </c:pt>
                <c:pt idx="464">
                  <c:v>6.7399911677927271</c:v>
                </c:pt>
                <c:pt idx="465">
                  <c:v>6.7473570560040681</c:v>
                </c:pt>
                <c:pt idx="466">
                  <c:v>6.754619021566465</c:v>
                </c:pt>
                <c:pt idx="467">
                  <c:v>6.7617769526312834</c:v>
                </c:pt>
                <c:pt idx="468">
                  <c:v>6.7688307389522206</c:v>
                </c:pt>
                <c:pt idx="469">
                  <c:v>6.7757802718870108</c:v>
                </c:pt>
                <c:pt idx="470">
                  <c:v>6.7826254443990965</c:v>
                </c:pt>
                <c:pt idx="471">
                  <c:v>6.7893661510592764</c:v>
                </c:pt>
                <c:pt idx="472">
                  <c:v>6.7960022880473332</c:v>
                </c:pt>
                <c:pt idx="473">
                  <c:v>6.8025337531536234</c:v>
                </c:pt>
                <c:pt idx="474">
                  <c:v>6.8089604457806647</c:v>
                </c:pt>
                <c:pt idx="475">
                  <c:v>6.8152822669446733</c:v>
                </c:pt>
                <c:pt idx="476">
                  <c:v>6.8214991192770951</c:v>
                </c:pt>
                <c:pt idx="477">
                  <c:v>6.8276109070261031</c:v>
                </c:pt>
                <c:pt idx="478">
                  <c:v>6.8336175360580738</c:v>
                </c:pt>
                <c:pt idx="479">
                  <c:v>6.8395189138590364</c:v>
                </c:pt>
                <c:pt idx="480">
                  <c:v>6.8453149495360943</c:v>
                </c:pt>
                <c:pt idx="481">
                  <c:v>6.8510055538188306</c:v>
                </c:pt>
                <c:pt idx="482">
                  <c:v>6.8565906390606806</c:v>
                </c:pt>
                <c:pt idx="483">
                  <c:v>6.8620701192402809</c:v>
                </c:pt>
                <c:pt idx="484">
                  <c:v>6.8674439099627946</c:v>
                </c:pt>
                <c:pt idx="485">
                  <c:v>6.8727119284612135</c:v>
                </c:pt>
                <c:pt idx="486">
                  <c:v>6.8778740935976268</c:v>
                </c:pt>
                <c:pt idx="487">
                  <c:v>6.8829303258644803</c:v>
                </c:pt>
                <c:pt idx="488">
                  <c:v>6.88788054738579</c:v>
                </c:pt>
                <c:pt idx="489">
                  <c:v>6.8927246819183532</c:v>
                </c:pt>
                <c:pt idx="490">
                  <c:v>6.8974626548529114</c:v>
                </c:pt>
                <c:pt idx="491">
                  <c:v>6.9020943932153065</c:v>
                </c:pt>
                <c:pt idx="492">
                  <c:v>6.9066198256676055</c:v>
                </c:pt>
                <c:pt idx="493">
                  <c:v>6.9110388825091933</c:v>
                </c:pt>
                <c:pt idx="494">
                  <c:v>6.9153514956778501</c:v>
                </c:pt>
                <c:pt idx="495">
                  <c:v>6.9195575987508029</c:v>
                </c:pt>
                <c:pt idx="496">
                  <c:v>6.9236571269457388</c:v>
                </c:pt>
                <c:pt idx="497">
                  <c:v>6.9276500171218149</c:v>
                </c:pt>
                <c:pt idx="498">
                  <c:v>6.9315362077806215</c:v>
                </c:pt>
                <c:pt idx="499">
                  <c:v>6.9353156390671327</c:v>
                </c:pt>
                <c:pt idx="500">
                  <c:v>6.9389882527706295</c:v>
                </c:pt>
                <c:pt idx="501">
                  <c:v>6.9425539923255934</c:v>
                </c:pt>
                <c:pt idx="502">
                  <c:v>6.9460128028125814</c:v>
                </c:pt>
                <c:pt idx="503">
                  <c:v>6.9493646309590664</c:v>
                </c:pt>
                <c:pt idx="504">
                  <c:v>6.952609425140265</c:v>
                </c:pt>
                <c:pt idx="505">
                  <c:v>6.9557471353799265</c:v>
                </c:pt>
                <c:pt idx="506">
                  <c:v>6.9587777133511031</c:v>
                </c:pt>
                <c:pt idx="507">
                  <c:v>6.9617011123769004</c:v>
                </c:pt>
                <c:pt idx="508">
                  <c:v>6.9645172874311863</c:v>
                </c:pt>
                <c:pt idx="509">
                  <c:v>6.9672261951392951</c:v>
                </c:pt>
                <c:pt idx="510">
                  <c:v>6.9698277937786877</c:v>
                </c:pt>
                <c:pt idx="511">
                  <c:v>6.9723220432795969</c:v>
                </c:pt>
                <c:pt idx="512">
                  <c:v>6.9747089052256461</c:v>
                </c:pt>
                <c:pt idx="513">
                  <c:v>6.9769883428544386</c:v>
                </c:pt>
                <c:pt idx="514">
                  <c:v>6.9791603210581243</c:v>
                </c:pt>
                <c:pt idx="515">
                  <c:v>6.9812248063839428</c:v>
                </c:pt>
                <c:pt idx="516">
                  <c:v>6.9831817670347327</c:v>
                </c:pt>
                <c:pt idx="517">
                  <c:v>6.9850311728694301</c:v>
                </c:pt>
                <c:pt idx="518">
                  <c:v>6.986772995403526</c:v>
                </c:pt>
                <c:pt idx="519">
                  <c:v>6.9884072078095052</c:v>
                </c:pt>
                <c:pt idx="520">
                  <c:v>6.9899337849172651</c:v>
                </c:pt>
                <c:pt idx="521">
                  <c:v>6.9913527032144973</c:v>
                </c:pt>
                <c:pt idx="522">
                  <c:v>6.9926639408470521</c:v>
                </c:pt>
                <c:pt idx="523">
                  <c:v>6.9938674776192755</c:v>
                </c:pt>
                <c:pt idx="524">
                  <c:v>6.994963294994319</c:v>
                </c:pt>
                <c:pt idx="525">
                  <c:v>6.9959513760944292</c:v>
                </c:pt>
                <c:pt idx="526">
                  <c:v>6.9968317057012008</c:v>
                </c:pt>
                <c:pt idx="527">
                  <c:v>6.9976042702558159</c:v>
                </c:pt>
                <c:pt idx="528">
                  <c:v>6.9982690578592512</c:v>
                </c:pt>
                <c:pt idx="529">
                  <c:v>6.9988260582724644</c:v>
                </c:pt>
                <c:pt idx="530">
                  <c:v>6.9992752629165453</c:v>
                </c:pt>
                <c:pt idx="531">
                  <c:v>6.9996166648728542</c:v>
                </c:pt>
                <c:pt idx="532">
                  <c:v>6.9998502588831251</c:v>
                </c:pt>
                <c:pt idx="533">
                  <c:v>6.999976041349548</c:v>
                </c:pt>
                <c:pt idx="534">
                  <c:v>6.9999940103348237</c:v>
                </c:pt>
                <c:pt idx="535">
                  <c:v>6.9999041655621967</c:v>
                </c:pt>
                <c:pt idx="536">
                  <c:v>6.9997065084154508</c:v>
                </c:pt>
                <c:pt idx="537">
                  <c:v>6.9994010419388992</c:v>
                </c:pt>
                <c:pt idx="538">
                  <c:v>6.9989877708373296</c:v>
                </c:pt>
                <c:pt idx="539">
                  <c:v>6.9984667014759356</c:v>
                </c:pt>
                <c:pt idx="540">
                  <c:v>6.9978378418802141</c:v>
                </c:pt>
                <c:pt idx="541">
                  <c:v>6.9971012017358492</c:v>
                </c:pt>
                <c:pt idx="542">
                  <c:v>6.9962567923885555</c:v>
                </c:pt>
                <c:pt idx="543">
                  <c:v>6.9953046268439092</c:v>
                </c:pt>
                <c:pt idx="544">
                  <c:v>6.9942447197671402</c:v>
                </c:pt>
                <c:pt idx="545">
                  <c:v>6.9930770874829191</c:v>
                </c:pt>
                <c:pt idx="546">
                  <c:v>6.9918017479750905</c:v>
                </c:pt>
                <c:pt idx="547">
                  <c:v>6.9904187208864066</c:v>
                </c:pt>
                <c:pt idx="548">
                  <c:v>6.9889280275182211</c:v>
                </c:pt>
                <c:pt idx="549">
                  <c:v>6.9873296908301619</c:v>
                </c:pt>
                <c:pt idx="550">
                  <c:v>6.9856237354397761</c:v>
                </c:pt>
                <c:pt idx="551">
                  <c:v>6.9838101876221517</c:v>
                </c:pt>
                <c:pt idx="552">
                  <c:v>6.981889075309514</c:v>
                </c:pt>
                <c:pt idx="553">
                  <c:v>6.9798604280907934</c:v>
                </c:pt>
                <c:pt idx="554">
                  <c:v>6.9777242772111716</c:v>
                </c:pt>
                <c:pt idx="555">
                  <c:v>6.975480655571598</c:v>
                </c:pt>
                <c:pt idx="556">
                  <c:v>6.9731295977282839</c:v>
                </c:pt>
                <c:pt idx="557">
                  <c:v>6.9706711398921746</c:v>
                </c:pt>
                <c:pt idx="558">
                  <c:v>6.9681053199283838</c:v>
                </c:pt>
                <c:pt idx="559">
                  <c:v>6.9654321773556145</c:v>
                </c:pt>
                <c:pt idx="560">
                  <c:v>6.9626517533455523</c:v>
                </c:pt>
                <c:pt idx="561">
                  <c:v>6.9597640907222287</c:v>
                </c:pt>
                <c:pt idx="562">
                  <c:v>6.9567692339613618</c:v>
                </c:pt>
                <c:pt idx="563">
                  <c:v>6.9536672291896702</c:v>
                </c:pt>
                <c:pt idx="564">
                  <c:v>6.9504581241841654</c:v>
                </c:pt>
                <c:pt idx="565">
                  <c:v>6.9471419683714144</c:v>
                </c:pt>
                <c:pt idx="566">
                  <c:v>6.9437188128267779</c:v>
                </c:pt>
                <c:pt idx="567">
                  <c:v>6.9401887102736248</c:v>
                </c:pt>
                <c:pt idx="568">
                  <c:v>6.9365517150825182</c:v>
                </c:pt>
                <c:pt idx="569">
                  <c:v>6.9328078832703799</c:v>
                </c:pt>
                <c:pt idx="570">
                  <c:v>6.9289572724996287</c:v>
                </c:pt>
                <c:pt idx="571">
                  <c:v>6.924999942077287</c:v>
                </c:pt>
                <c:pt idx="572">
                  <c:v>6.9209359529540766</c:v>
                </c:pt>
                <c:pt idx="573">
                  <c:v>6.9167653677234684</c:v>
                </c:pt>
                <c:pt idx="574">
                  <c:v>6.9124882506207275</c:v>
                </c:pt>
                <c:pt idx="575">
                  <c:v>6.9081046675219202</c:v>
                </c:pt>
                <c:pt idx="576">
                  <c:v>6.9036146859428982</c:v>
                </c:pt>
                <c:pt idx="577">
                  <c:v>6.8990183750382652</c:v>
                </c:pt>
                <c:pt idx="578">
                  <c:v>6.8943158056002991</c:v>
                </c:pt>
                <c:pt idx="579">
                  <c:v>6.8895070500578761</c:v>
                </c:pt>
                <c:pt idx="580">
                  <c:v>6.8845921824753455</c:v>
                </c:pt>
                <c:pt idx="581">
                  <c:v>6.8795712785513929</c:v>
                </c:pt>
                <c:pt idx="582">
                  <c:v>6.8744444156178739</c:v>
                </c:pt>
                <c:pt idx="583">
                  <c:v>6.8692116726386194</c:v>
                </c:pt>
                <c:pt idx="584">
                  <c:v>6.8638731302082263</c:v>
                </c:pt>
                <c:pt idx="585">
                  <c:v>6.8584288705508101</c:v>
                </c:pt>
                <c:pt idx="586">
                  <c:v>6.852878977518742</c:v>
                </c:pt>
                <c:pt idx="587">
                  <c:v>6.8472235365913576</c:v>
                </c:pt>
                <c:pt idx="588">
                  <c:v>6.8414626348736336</c:v>
                </c:pt>
                <c:pt idx="589">
                  <c:v>6.835596361094856</c:v>
                </c:pt>
                <c:pt idx="590">
                  <c:v>6.8296248056072484</c:v>
                </c:pt>
                <c:pt idx="591">
                  <c:v>6.8235480603845806</c:v>
                </c:pt>
                <c:pt idx="592">
                  <c:v>6.8173662190207533</c:v>
                </c:pt>
                <c:pt idx="593">
                  <c:v>6.8110793767283528</c:v>
                </c:pt>
                <c:pt idx="594">
                  <c:v>6.8046876303371917</c:v>
                </c:pt>
                <c:pt idx="595">
                  <c:v>6.7981910782928088</c:v>
                </c:pt>
                <c:pt idx="596">
                  <c:v>6.7915898206549619</c:v>
                </c:pt>
                <c:pt idx="597">
                  <c:v>6.7848839590960788</c:v>
                </c:pt>
                <c:pt idx="598">
                  <c:v>6.7780735968996941</c:v>
                </c:pt>
                <c:pt idx="599">
                  <c:v>6.7711588389588648</c:v>
                </c:pt>
                <c:pt idx="600">
                  <c:v>6.7641397917745394</c:v>
                </c:pt>
                <c:pt idx="601">
                  <c:v>6.7570165634539361</c:v>
                </c:pt>
                <c:pt idx="602">
                  <c:v>6.7497892637088643</c:v>
                </c:pt>
                <c:pt idx="603">
                  <c:v>6.7424580038540398</c:v>
                </c:pt>
                <c:pt idx="604">
                  <c:v>6.7350228968053694</c:v>
                </c:pt>
                <c:pt idx="605">
                  <c:v>6.727484057078212</c:v>
                </c:pt>
                <c:pt idx="606">
                  <c:v>6.7198416007856174</c:v>
                </c:pt>
                <c:pt idx="607">
                  <c:v>6.7120956456365342</c:v>
                </c:pt>
                <c:pt idx="608">
                  <c:v>6.7042463109339954</c:v>
                </c:pt>
                <c:pt idx="609">
                  <c:v>6.6962937175732886</c:v>
                </c:pt>
                <c:pt idx="610">
                  <c:v>6.6882379880400835</c:v>
                </c:pt>
                <c:pt idx="611">
                  <c:v>6.6800792464085568</c:v>
                </c:pt>
                <c:pt idx="612">
                  <c:v>6.6718176183394728</c:v>
                </c:pt>
                <c:pt idx="613">
                  <c:v>6.6634532310782468</c:v>
                </c:pt>
                <c:pt idx="614">
                  <c:v>6.6549862134529958</c:v>
                </c:pt>
                <c:pt idx="615">
                  <c:v>6.6464166958725412</c:v>
                </c:pt>
                <c:pt idx="616">
                  <c:v>6.6377448103244117</c:v>
                </c:pt>
                <c:pt idx="617">
                  <c:v>6.6289706903728014</c:v>
                </c:pt>
                <c:pt idx="618">
                  <c:v>6.6200944711565182</c:v>
                </c:pt>
                <c:pt idx="619">
                  <c:v>6.6111162893869029</c:v>
                </c:pt>
                <c:pt idx="620">
                  <c:v>6.602036283345714</c:v>
                </c:pt>
                <c:pt idx="621">
                  <c:v>6.5928545928830138</c:v>
                </c:pt>
                <c:pt idx="622">
                  <c:v>6.5835713594150018</c:v>
                </c:pt>
                <c:pt idx="623">
                  <c:v>6.5741867259218401</c:v>
                </c:pt>
                <c:pt idx="624">
                  <c:v>6.5647008369454536</c:v>
                </c:pt>
                <c:pt idx="625">
                  <c:v>6.5551138385873013</c:v>
                </c:pt>
                <c:pt idx="626">
                  <c:v>6.5454258785061263</c:v>
                </c:pt>
                <c:pt idx="627">
                  <c:v>6.5356371059156846</c:v>
                </c:pt>
                <c:pt idx="628">
                  <c:v>6.5257476715824376</c:v>
                </c:pt>
                <c:pt idx="629">
                  <c:v>6.5157577278232441</c:v>
                </c:pt>
                <c:pt idx="630">
                  <c:v>6.5056674285030054</c:v>
                </c:pt>
                <c:pt idx="631">
                  <c:v>6.495476929032292</c:v>
                </c:pt>
                <c:pt idx="632">
                  <c:v>6.4851863863649628</c:v>
                </c:pt>
                <c:pt idx="633">
                  <c:v>6.4747959589957311</c:v>
                </c:pt>
                <c:pt idx="634">
                  <c:v>6.4643058069577402</c:v>
                </c:pt>
                <c:pt idx="635">
                  <c:v>6.4537160918200867</c:v>
                </c:pt>
                <c:pt idx="636">
                  <c:v>6.443026976685335</c:v>
                </c:pt>
                <c:pt idx="637">
                  <c:v>6.4322386261870088</c:v>
                </c:pt>
                <c:pt idx="638">
                  <c:v>6.421351206487051</c:v>
                </c:pt>
                <c:pt idx="639">
                  <c:v>6.4103648852732675</c:v>
                </c:pt>
                <c:pt idx="640">
                  <c:v>6.3992798317567416</c:v>
                </c:pt>
                <c:pt idx="641">
                  <c:v>6.388096216669231</c:v>
                </c:pt>
                <c:pt idx="642">
                  <c:v>6.3768142122605358</c:v>
                </c:pt>
                <c:pt idx="643">
                  <c:v>6.3654339922958458</c:v>
                </c:pt>
                <c:pt idx="644">
                  <c:v>6.3539557320530653</c:v>
                </c:pt>
                <c:pt idx="645">
                  <c:v>6.3423796083201145</c:v>
                </c:pt>
                <c:pt idx="646">
                  <c:v>6.3307057993922005</c:v>
                </c:pt>
                <c:pt idx="647">
                  <c:v>6.3189344850690814</c:v>
                </c:pt>
                <c:pt idx="648">
                  <c:v>6.3070658466522858</c:v>
                </c:pt>
                <c:pt idx="649">
                  <c:v>6.2951000669423305</c:v>
                </c:pt>
                <c:pt idx="650">
                  <c:v>6.2830373302358975</c:v>
                </c:pt>
                <c:pt idx="651">
                  <c:v>6.2708778223229995</c:v>
                </c:pt>
                <c:pt idx="652">
                  <c:v>6.2586217304841183</c:v>
                </c:pt>
                <c:pt idx="653">
                  <c:v>6.2462692434873146</c:v>
                </c:pt>
                <c:pt idx="654">
                  <c:v>6.2338205515853327</c:v>
                </c:pt>
                <c:pt idx="655">
                  <c:v>6.2212758465126576</c:v>
                </c:pt>
                <c:pt idx="656">
                  <c:v>6.208635321482566</c:v>
                </c:pt>
                <c:pt idx="657">
                  <c:v>6.1958991711841582</c:v>
                </c:pt>
                <c:pt idx="658">
                  <c:v>6.1830675917793432</c:v>
                </c:pt>
                <c:pt idx="659">
                  <c:v>6.1701407808998363</c:v>
                </c:pt>
                <c:pt idx="660">
                  <c:v>6.1571189376441016</c:v>
                </c:pt>
                <c:pt idx="661">
                  <c:v>6.1440022625742881</c:v>
                </c:pt>
                <c:pt idx="662">
                  <c:v>6.1307909577131463</c:v>
                </c:pt>
                <c:pt idx="663">
                  <c:v>6.117485226540909</c:v>
                </c:pt>
                <c:pt idx="664">
                  <c:v>6.1040852739921645</c:v>
                </c:pt>
                <c:pt idx="665">
                  <c:v>6.090591306452696</c:v>
                </c:pt>
                <c:pt idx="666">
                  <c:v>6.0770035317562998</c:v>
                </c:pt>
                <c:pt idx="667">
                  <c:v>6.0633221591815945</c:v>
                </c:pt>
                <c:pt idx="668">
                  <c:v>6.0495473994487829</c:v>
                </c:pt>
                <c:pt idx="669">
                  <c:v>6.0356794647164236</c:v>
                </c:pt>
                <c:pt idx="670">
                  <c:v>6.0217185685781498</c:v>
                </c:pt>
                <c:pt idx="671">
                  <c:v>6.0076649260593831</c:v>
                </c:pt>
                <c:pt idx="672">
                  <c:v>5.993518753614028</c:v>
                </c:pt>
                <c:pt idx="673">
                  <c:v>5.9792802691211255</c:v>
                </c:pt>
                <c:pt idx="674">
                  <c:v>5.964949691881511</c:v>
                </c:pt>
                <c:pt idx="675">
                  <c:v>5.9505272426144309</c:v>
                </c:pt>
                <c:pt idx="676">
                  <c:v>5.9360131434541348</c:v>
                </c:pt>
                <c:pt idx="677">
                  <c:v>5.921407617946473</c:v>
                </c:pt>
                <c:pt idx="678">
                  <c:v>5.9067108910454316</c:v>
                </c:pt>
                <c:pt idx="679">
                  <c:v>5.8919231891096864</c:v>
                </c:pt>
                <c:pt idx="680">
                  <c:v>5.877044739899107</c:v>
                </c:pt>
                <c:pt idx="681">
                  <c:v>5.8620757725712469</c:v>
                </c:pt>
                <c:pt idx="682">
                  <c:v>5.8470165176778233</c:v>
                </c:pt>
                <c:pt idx="683">
                  <c:v>5.8318672071611548</c:v>
                </c:pt>
                <c:pt idx="684">
                  <c:v>5.8166280743505991</c:v>
                </c:pt>
                <c:pt idx="685">
                  <c:v>5.8012993539589548</c:v>
                </c:pt>
                <c:pt idx="686">
                  <c:v>5.7858812820788437</c:v>
                </c:pt>
                <c:pt idx="687">
                  <c:v>5.770374096179081</c:v>
                </c:pt>
                <c:pt idx="688">
                  <c:v>5.7547780351010074</c:v>
                </c:pt>
                <c:pt idx="689">
                  <c:v>5.7390933390548247</c:v>
                </c:pt>
                <c:pt idx="690">
                  <c:v>5.7233202496158873</c:v>
                </c:pt>
                <c:pt idx="691">
                  <c:v>5.7074590097209779</c:v>
                </c:pt>
                <c:pt idx="692">
                  <c:v>5.6915098636645771</c:v>
                </c:pt>
                <c:pt idx="693">
                  <c:v>5.6754730570950871</c:v>
                </c:pt>
                <c:pt idx="694">
                  <c:v>5.6593488370110618</c:v>
                </c:pt>
                <c:pt idx="695">
                  <c:v>5.6431374517573953</c:v>
                </c:pt>
                <c:pt idx="696">
                  <c:v>5.6268391510214926</c:v>
                </c:pt>
                <c:pt idx="697">
                  <c:v>5.6104541858294361</c:v>
                </c:pt>
                <c:pt idx="698">
                  <c:v>5.5939828085421057</c:v>
                </c:pt>
                <c:pt idx="699">
                  <c:v>5.5774252728513041</c:v>
                </c:pt>
                <c:pt idx="700">
                  <c:v>5.5607818337758426</c:v>
                </c:pt>
                <c:pt idx="701">
                  <c:v>5.5440527476576102</c:v>
                </c:pt>
                <c:pt idx="702">
                  <c:v>5.5272382721576365</c:v>
                </c:pt>
                <c:pt idx="703">
                  <c:v>5.5103386662521103</c:v>
                </c:pt>
                <c:pt idx="704">
                  <c:v>5.4933541902284011</c:v>
                </c:pt>
                <c:pt idx="705">
                  <c:v>5.4762851056810478</c:v>
                </c:pt>
                <c:pt idx="706">
                  <c:v>5.4591316755077193</c:v>
                </c:pt>
                <c:pt idx="707">
                  <c:v>5.4418941639051868</c:v>
                </c:pt>
                <c:pt idx="708">
                  <c:v>5.424572836365229</c:v>
                </c:pt>
                <c:pt idx="709">
                  <c:v>5.4071679596705646</c:v>
                </c:pt>
                <c:pt idx="710">
                  <c:v>5.3896798018907344</c:v>
                </c:pt>
                <c:pt idx="711">
                  <c:v>5.372108632377965</c:v>
                </c:pt>
                <c:pt idx="712">
                  <c:v>5.3544547217630374</c:v>
                </c:pt>
                <c:pt idx="713">
                  <c:v>5.3367183419511015</c:v>
                </c:pt>
                <c:pt idx="714">
                  <c:v>5.3188997661175019</c:v>
                </c:pt>
                <c:pt idx="715">
                  <c:v>5.3009992687035625</c:v>
                </c:pt>
                <c:pt idx="716">
                  <c:v>5.2830171254123588</c:v>
                </c:pt>
                <c:pt idx="717">
                  <c:v>5.2649536132044785</c:v>
                </c:pt>
                <c:pt idx="718">
                  <c:v>5.2468090102937515</c:v>
                </c:pt>
                <c:pt idx="719">
                  <c:v>5.2285835961429603</c:v>
                </c:pt>
                <c:pt idx="720">
                  <c:v>5.2102776514595464</c:v>
                </c:pt>
                <c:pt idx="721">
                  <c:v>5.1918914581912743</c:v>
                </c:pt>
                <c:pt idx="722">
                  <c:v>5.1734252995219014</c:v>
                </c:pt>
                <c:pt idx="723">
                  <c:v>5.1548794598668106</c:v>
                </c:pt>
                <c:pt idx="724">
                  <c:v>5.1362542248686225</c:v>
                </c:pt>
                <c:pt idx="725">
                  <c:v>5.1175498813928124</c:v>
                </c:pt>
                <c:pt idx="726">
                  <c:v>5.098766717523274</c:v>
                </c:pt>
                <c:pt idx="727">
                  <c:v>5.0799050225578961</c:v>
                </c:pt>
                <c:pt idx="728">
                  <c:v>5.0609650870041047</c:v>
                </c:pt>
                <c:pt idx="729">
                  <c:v>5.0419472025743772</c:v>
                </c:pt>
                <c:pt idx="730">
                  <c:v>5.0228516621817656</c:v>
                </c:pt>
                <c:pt idx="731">
                  <c:v>5.0036787599353705</c:v>
                </c:pt>
                <c:pt idx="732">
                  <c:v>4.9844287911358247</c:v>
                </c:pt>
                <c:pt idx="733">
                  <c:v>4.965102052270737</c:v>
                </c:pt>
                <c:pt idx="734">
                  <c:v>4.9456988410101212</c:v>
                </c:pt>
                <c:pt idx="735">
                  <c:v>4.9262194562018271</c:v>
                </c:pt>
                <c:pt idx="736">
                  <c:v>4.9066641978669177</c:v>
                </c:pt>
                <c:pt idx="737">
                  <c:v>4.8870333671950652</c:v>
                </c:pt>
                <c:pt idx="738">
                  <c:v>4.8673272665399052</c:v>
                </c:pt>
                <c:pt idx="739">
                  <c:v>4.8475461994143743</c:v>
                </c:pt>
                <c:pt idx="740">
                  <c:v>4.8276904704860497</c:v>
                </c:pt>
                <c:pt idx="741">
                  <c:v>4.8077603855724389</c:v>
                </c:pt>
                <c:pt idx="742">
                  <c:v>4.7877562516362842</c:v>
                </c:pt>
                <c:pt idx="743">
                  <c:v>4.7676783767808324</c:v>
                </c:pt>
                <c:pt idx="744">
                  <c:v>4.7475270702450754</c:v>
                </c:pt>
                <c:pt idx="745">
                  <c:v>4.7273026423990121</c:v>
                </c:pt>
                <c:pt idx="746">
                  <c:v>4.7070054047388403</c:v>
                </c:pt>
                <c:pt idx="747">
                  <c:v>4.6866356698821834</c:v>
                </c:pt>
                <c:pt idx="748">
                  <c:v>4.6661937515632639</c:v>
                </c:pt>
                <c:pt idx="749">
                  <c:v>4.6456799646280658</c:v>
                </c:pt>
                <c:pt idx="750">
                  <c:v>4.6250946250295009</c:v>
                </c:pt>
                <c:pt idx="751">
                  <c:v>4.6044380498225248</c:v>
                </c:pt>
                <c:pt idx="752">
                  <c:v>4.583710557159268</c:v>
                </c:pt>
                <c:pt idx="753">
                  <c:v>4.5629124662841312</c:v>
                </c:pt>
                <c:pt idx="754">
                  <c:v>4.5420440975288612</c:v>
                </c:pt>
                <c:pt idx="755">
                  <c:v>4.5211057723076298</c:v>
                </c:pt>
                <c:pt idx="756">
                  <c:v>4.5000978131120712</c:v>
                </c:pt>
                <c:pt idx="757">
                  <c:v>4.4790205435063246</c:v>
                </c:pt>
                <c:pt idx="758">
                  <c:v>4.4578742881220474</c:v>
                </c:pt>
                <c:pt idx="759">
                  <c:v>4.4366593726534083</c:v>
                </c:pt>
                <c:pt idx="760">
                  <c:v>4.4153761238520843</c:v>
                </c:pt>
                <c:pt idx="761">
                  <c:v>4.3940248695222159</c:v>
                </c:pt>
                <c:pt idx="762">
                  <c:v>4.3726059385153659</c:v>
                </c:pt>
                <c:pt idx="763">
                  <c:v>4.3511196607254536</c:v>
                </c:pt>
                <c:pt idx="764">
                  <c:v>4.3295663670836646</c:v>
                </c:pt>
                <c:pt idx="765">
                  <c:v>4.3079463895533712</c:v>
                </c:pt>
                <c:pt idx="766">
                  <c:v>4.2862600611250006</c:v>
                </c:pt>
                <c:pt idx="767">
                  <c:v>4.2645077158109199</c:v>
                </c:pt>
                <c:pt idx="768">
                  <c:v>4.2426896886402892</c:v>
                </c:pt>
                <c:pt idx="769">
                  <c:v>4.220806315653892</c:v>
                </c:pt>
                <c:pt idx="770">
                  <c:v>4.1988579338989744</c:v>
                </c:pt>
                <c:pt idx="771">
                  <c:v>4.1768448814240369</c:v>
                </c:pt>
                <c:pt idx="772">
                  <c:v>4.1547674972736459</c:v>
                </c:pt>
                <c:pt idx="773">
                  <c:v>4.1326261214832023</c:v>
                </c:pt>
                <c:pt idx="774">
                  <c:v>4.110421095073697</c:v>
                </c:pt>
                <c:pt idx="775">
                  <c:v>4.0881527600464747</c:v>
                </c:pt>
                <c:pt idx="776">
                  <c:v>4.0658214593779514</c:v>
                </c:pt>
                <c:pt idx="777">
                  <c:v>4.0434275370143453</c:v>
                </c:pt>
                <c:pt idx="778">
                  <c:v>4.0209713378663698</c:v>
                </c:pt>
                <c:pt idx="779">
                  <c:v>3.998453207803919</c:v>
                </c:pt>
                <c:pt idx="780">
                  <c:v>3.9758734936507558</c:v>
                </c:pt>
                <c:pt idx="781">
                  <c:v>3.9532325431791495</c:v>
                </c:pt>
                <c:pt idx="782">
                  <c:v>3.9305307051045357</c:v>
                </c:pt>
                <c:pt idx="783">
                  <c:v>3.9077683290801417</c:v>
                </c:pt>
                <c:pt idx="784">
                  <c:v>3.8849457656915916</c:v>
                </c:pt>
                <c:pt idx="785">
                  <c:v>3.862063366451522</c:v>
                </c:pt>
                <c:pt idx="786">
                  <c:v>3.839121483794151</c:v>
                </c:pt>
                <c:pt idx="787">
                  <c:v>3.8161204710698682</c:v>
                </c:pt>
                <c:pt idx="788">
                  <c:v>3.7930606825397799</c:v>
                </c:pt>
                <c:pt idx="789">
                  <c:v>3.7699424733702522</c:v>
                </c:pt>
                <c:pt idx="790">
                  <c:v>3.7467661996274515</c:v>
                </c:pt>
                <c:pt idx="791">
                  <c:v>3.7235322182718451</c:v>
                </c:pt>
                <c:pt idx="792">
                  <c:v>3.7002408871527193</c:v>
                </c:pt>
                <c:pt idx="793">
                  <c:v>3.6768925650026598</c:v>
                </c:pt>
                <c:pt idx="794">
                  <c:v>3.6534876114320194</c:v>
                </c:pt>
                <c:pt idx="795">
                  <c:v>3.6300263869233982</c:v>
                </c:pt>
                <c:pt idx="796">
                  <c:v>3.6065092528260672</c:v>
                </c:pt>
                <c:pt idx="797">
                  <c:v>3.5829365713504253</c:v>
                </c:pt>
                <c:pt idx="798">
                  <c:v>3.5593087055624109</c:v>
                </c:pt>
                <c:pt idx="799">
                  <c:v>3.5356260193779021</c:v>
                </c:pt>
                <c:pt idx="800">
                  <c:v>3.5118888775571286</c:v>
                </c:pt>
                <c:pt idx="801">
                  <c:v>3.4880976456990371</c:v>
                </c:pt>
                <c:pt idx="802">
                  <c:v>3.4642526902356727</c:v>
                </c:pt>
                <c:pt idx="803">
                  <c:v>3.4403543784265325</c:v>
                </c:pt>
                <c:pt idx="804">
                  <c:v>3.4164030783528974</c:v>
                </c:pt>
                <c:pt idx="805">
                  <c:v>3.392399158912184</c:v>
                </c:pt>
                <c:pt idx="806">
                  <c:v>3.3683429898122403</c:v>
                </c:pt>
                <c:pt idx="807">
                  <c:v>3.3442349415656714</c:v>
                </c:pt>
                <c:pt idx="808">
                  <c:v>3.3200753854841216</c:v>
                </c:pt>
                <c:pt idx="809">
                  <c:v>3.2958646936725522</c:v>
                </c:pt>
                <c:pt idx="810">
                  <c:v>3.2716032390235248</c:v>
                </c:pt>
                <c:pt idx="811">
                  <c:v>3.2472913952114397</c:v>
                </c:pt>
                <c:pt idx="812">
                  <c:v>3.2229295366867974</c:v>
                </c:pt>
                <c:pt idx="813">
                  <c:v>3.1985180386704242</c:v>
                </c:pt>
                <c:pt idx="814">
                  <c:v>3.1740572771476843</c:v>
                </c:pt>
                <c:pt idx="815">
                  <c:v>3.149547628862706</c:v>
                </c:pt>
                <c:pt idx="816">
                  <c:v>3.1249894713125705</c:v>
                </c:pt>
                <c:pt idx="817">
                  <c:v>3.1003831827414894</c:v>
                </c:pt>
                <c:pt idx="818">
                  <c:v>3.0757291421349966</c:v>
                </c:pt>
                <c:pt idx="819">
                  <c:v>3.0510277292140939</c:v>
                </c:pt>
                <c:pt idx="820">
                  <c:v>3.0262793244294164</c:v>
                </c:pt>
                <c:pt idx="821">
                  <c:v>3.0014843089553676</c:v>
                </c:pt>
                <c:pt idx="822">
                  <c:v>2.9766430646842399</c:v>
                </c:pt>
                <c:pt idx="823">
                  <c:v>2.951755974220351</c:v>
                </c:pt>
                <c:pt idx="824">
                  <c:v>2.9268234208741295</c:v>
                </c:pt>
                <c:pt idx="825">
                  <c:v>2.9018457886562317</c:v>
                </c:pt>
                <c:pt idx="826">
                  <c:v>2.8768234622716173</c:v>
                </c:pt>
                <c:pt idx="827">
                  <c:v>2.8517568271136158</c:v>
                </c:pt>
                <c:pt idx="828">
                  <c:v>2.8266462692580108</c:v>
                </c:pt>
                <c:pt idx="829">
                  <c:v>2.8014921754570716</c:v>
                </c:pt>
                <c:pt idx="830">
                  <c:v>2.7762949331336144</c:v>
                </c:pt>
                <c:pt idx="831">
                  <c:v>2.7510549303750302</c:v>
                </c:pt>
                <c:pt idx="832">
                  <c:v>2.7257725559272949</c:v>
                </c:pt>
                <c:pt idx="833">
                  <c:v>2.7004481991890037</c:v>
                </c:pt>
                <c:pt idx="834">
                  <c:v>2.6750822502053526</c:v>
                </c:pt>
                <c:pt idx="835">
                  <c:v>2.6496750996621463</c:v>
                </c:pt>
                <c:pt idx="836">
                  <c:v>2.6242271388797778</c:v>
                </c:pt>
                <c:pt idx="837">
                  <c:v>2.5987387598071874</c:v>
                </c:pt>
                <c:pt idx="838">
                  <c:v>2.57321035501585</c:v>
                </c:pt>
                <c:pt idx="839">
                  <c:v>2.5476423176937049</c:v>
                </c:pt>
                <c:pt idx="840">
                  <c:v>2.5220350416391173</c:v>
                </c:pt>
                <c:pt idx="841">
                  <c:v>2.496388921254808</c:v>
                </c:pt>
                <c:pt idx="842">
                  <c:v>2.470704351541769</c:v>
                </c:pt>
                <c:pt idx="843">
                  <c:v>2.4449817280931985</c:v>
                </c:pt>
                <c:pt idx="844">
                  <c:v>2.4192214470883866</c:v>
                </c:pt>
                <c:pt idx="845">
                  <c:v>2.3934239052866326</c:v>
                </c:pt>
                <c:pt idx="846">
                  <c:v>2.3675895000211269</c:v>
                </c:pt>
                <c:pt idx="847">
                  <c:v>2.3417186291928189</c:v>
                </c:pt>
                <c:pt idx="848">
                  <c:v>2.3158116912643143</c:v>
                </c:pt>
                <c:pt idx="849">
                  <c:v>2.2898690852537111</c:v>
                </c:pt>
                <c:pt idx="850">
                  <c:v>2.2638912107284734</c:v>
                </c:pt>
                <c:pt idx="851">
                  <c:v>2.237878467799272</c:v>
                </c:pt>
                <c:pt idx="852">
                  <c:v>2.2118312571138112</c:v>
                </c:pt>
                <c:pt idx="853">
                  <c:v>2.1857499798506779</c:v>
                </c:pt>
                <c:pt idx="854">
                  <c:v>2.1596350377131404</c:v>
                </c:pt>
                <c:pt idx="855">
                  <c:v>2.1334868329229817</c:v>
                </c:pt>
                <c:pt idx="856">
                  <c:v>2.1073057682142946</c:v>
                </c:pt>
                <c:pt idx="857">
                  <c:v>2.0810922468272715</c:v>
                </c:pt>
                <c:pt idx="858">
                  <c:v>2.054846672502014</c:v>
                </c:pt>
                <c:pt idx="859">
                  <c:v>2.0285694494722901</c:v>
                </c:pt>
                <c:pt idx="860">
                  <c:v>2.0022609824593292</c:v>
                </c:pt>
                <c:pt idx="861">
                  <c:v>1.9759216766655801</c:v>
                </c:pt>
                <c:pt idx="862">
                  <c:v>1.9495519377684603</c:v>
                </c:pt>
                <c:pt idx="863">
                  <c:v>1.9231521719141309</c:v>
                </c:pt>
                <c:pt idx="864">
                  <c:v>1.8967227857112139</c:v>
                </c:pt>
                <c:pt idx="865">
                  <c:v>1.8702641862245521</c:v>
                </c:pt>
                <c:pt idx="866">
                  <c:v>1.8437767809689329</c:v>
                </c:pt>
                <c:pt idx="867">
                  <c:v>1.8172609779027982</c:v>
                </c:pt>
                <c:pt idx="868">
                  <c:v>1.790717185421985</c:v>
                </c:pt>
                <c:pt idx="869">
                  <c:v>1.7641458123534115</c:v>
                </c:pt>
                <c:pt idx="870">
                  <c:v>1.7375472679487995</c:v>
                </c:pt>
                <c:pt idx="871">
                  <c:v>1.7109219618783638</c:v>
                </c:pt>
                <c:pt idx="872">
                  <c:v>1.6842703042244924</c:v>
                </c:pt>
                <c:pt idx="873">
                  <c:v>1.657592705475452</c:v>
                </c:pt>
                <c:pt idx="874">
                  <c:v>1.6308895765190414</c:v>
                </c:pt>
                <c:pt idx="875">
                  <c:v>1.6041613286362844</c:v>
                </c:pt>
                <c:pt idx="876">
                  <c:v>1.5774083734950854</c:v>
                </c:pt>
                <c:pt idx="877">
                  <c:v>1.5506311231438812</c:v>
                </c:pt>
                <c:pt idx="878">
                  <c:v>1.5238299900053143</c:v>
                </c:pt>
                <c:pt idx="879">
                  <c:v>1.4970053868698576</c:v>
                </c:pt>
                <c:pt idx="880">
                  <c:v>1.4701577268894772</c:v>
                </c:pt>
                <c:pt idx="881">
                  <c:v>1.4432874235712607</c:v>
                </c:pt>
                <c:pt idx="882">
                  <c:v>1.4163948907710386</c:v>
                </c:pt>
                <c:pt idx="883">
                  <c:v>1.3894805426870314</c:v>
                </c:pt>
                <c:pt idx="884">
                  <c:v>1.3625447938534461</c:v>
                </c:pt>
                <c:pt idx="885">
                  <c:v>1.3355880591341123</c:v>
                </c:pt>
                <c:pt idx="886">
                  <c:v>1.3086107537160849</c:v>
                </c:pt>
                <c:pt idx="887">
                  <c:v>1.2816132931032378</c:v>
                </c:pt>
                <c:pt idx="888">
                  <c:v>1.2545960931098878</c:v>
                </c:pt>
                <c:pt idx="889">
                  <c:v>1.2275595698543647</c:v>
                </c:pt>
                <c:pt idx="890">
                  <c:v>1.2005041397526239</c:v>
                </c:pt>
                <c:pt idx="891">
                  <c:v>1.1734302195118238</c:v>
                </c:pt>
                <c:pt idx="892">
                  <c:v>1.1463382261238984</c:v>
                </c:pt>
                <c:pt idx="893">
                  <c:v>1.1192285768591561</c:v>
                </c:pt>
                <c:pt idx="894">
                  <c:v>1.0921016892598248</c:v>
                </c:pt>
                <c:pt idx="895">
                  <c:v>1.0649579811336567</c:v>
                </c:pt>
                <c:pt idx="896">
                  <c:v>1.0377978705474562</c:v>
                </c:pt>
                <c:pt idx="897">
                  <c:v>1.0106217758206721</c:v>
                </c:pt>
                <c:pt idx="898">
                  <c:v>0.98343011551892712</c:v>
                </c:pt>
                <c:pt idx="899">
                  <c:v>0.95622330844759762</c:v>
                </c:pt>
                <c:pt idx="900">
                  <c:v>0.9290017736453372</c:v>
                </c:pt>
                <c:pt idx="901">
                  <c:v>0.90176593037764841</c:v>
                </c:pt>
                <c:pt idx="902">
                  <c:v>0.87451619813040027</c:v>
                </c:pt>
                <c:pt idx="903">
                  <c:v>0.84725299660339159</c:v>
                </c:pt>
                <c:pt idx="904">
                  <c:v>0.81997674570386248</c:v>
                </c:pt>
                <c:pt idx="905">
                  <c:v>0.79268786554005155</c:v>
                </c:pt>
                <c:pt idx="906">
                  <c:v>0.7653867764147011</c:v>
                </c:pt>
                <c:pt idx="907">
                  <c:v>0.73807389881860719</c:v>
                </c:pt>
                <c:pt idx="908">
                  <c:v>0.71074965342411978</c:v>
                </c:pt>
                <c:pt idx="909">
                  <c:v>0.68341446107868797</c:v>
                </c:pt>
                <c:pt idx="910">
                  <c:v>0.6560687427983527</c:v>
                </c:pt>
                <c:pt idx="911">
                  <c:v>0.62871291976128785</c:v>
                </c:pt>
                <c:pt idx="912">
                  <c:v>0.60134741330128805</c:v>
                </c:pt>
                <c:pt idx="913">
                  <c:v>0.57397264490130417</c:v>
                </c:pt>
                <c:pt idx="914">
                  <c:v>0.54658903618692689</c:v>
                </c:pt>
                <c:pt idx="915">
                  <c:v>0.51919700891991771</c:v>
                </c:pt>
                <c:pt idx="916">
                  <c:v>0.49179698499169122</c:v>
                </c:pt>
                <c:pt idx="917">
                  <c:v>0.4643893864168262</c:v>
                </c:pt>
                <c:pt idx="918">
                  <c:v>0.43697463532657543</c:v>
                </c:pt>
                <c:pt idx="919">
                  <c:v>0.40955315396234226</c:v>
                </c:pt>
                <c:pt idx="920">
                  <c:v>0.38212536466920172</c:v>
                </c:pt>
                <c:pt idx="921">
                  <c:v>0.35469168988937128</c:v>
                </c:pt>
                <c:pt idx="922">
                  <c:v>0.32725255215572885</c:v>
                </c:pt>
                <c:pt idx="923">
                  <c:v>0.29980837408528022</c:v>
                </c:pt>
                <c:pt idx="924">
                  <c:v>0.27235957837267477</c:v>
                </c:pt>
                <c:pt idx="925">
                  <c:v>0.24490658778367022</c:v>
                </c:pt>
                <c:pt idx="926">
                  <c:v>0.2174498251486463</c:v>
                </c:pt>
                <c:pt idx="927">
                  <c:v>0.18998971335606707</c:v>
                </c:pt>
                <c:pt idx="928">
                  <c:v>0.16252667534599274</c:v>
                </c:pt>
                <c:pt idx="929">
                  <c:v>0.13506113410354073</c:v>
                </c:pt>
                <c:pt idx="930">
                  <c:v>0.10759351265239547</c:v>
                </c:pt>
                <c:pt idx="931">
                  <c:v>8.0124234048268406E-2</c:v>
                </c:pt>
                <c:pt idx="932">
                  <c:v>5.2653721372406787E-2</c:v>
                </c:pt>
                <c:pt idx="933">
                  <c:v>2.5182397725052586E-2</c:v>
                </c:pt>
                <c:pt idx="934">
                  <c:v>-2.28931378104921E-3</c:v>
                </c:pt>
                <c:pt idx="935">
                  <c:v>-2.9760990027192263E-2</c:v>
                </c:pt>
                <c:pt idx="936">
                  <c:v>-5.7232207895200879E-2</c:v>
                </c:pt>
                <c:pt idx="937">
                  <c:v>-8.4702544273971711E-2</c:v>
                </c:pt>
                <c:pt idx="938">
                  <c:v>-0.1121715760659657</c:v>
                </c:pt>
                <c:pt idx="939">
                  <c:v>-0.13963888019374626</c:v>
                </c:pt>
                <c:pt idx="940">
                  <c:v>-0.16710403360648632</c:v>
                </c:pt>
                <c:pt idx="941">
                  <c:v>-0.19456661328647468</c:v>
                </c:pt>
                <c:pt idx="942">
                  <c:v>-0.22202619625565323</c:v>
                </c:pt>
                <c:pt idx="943">
                  <c:v>-0.24948235958210668</c:v>
                </c:pt>
                <c:pt idx="944">
                  <c:v>-0.27693468038660146</c:v>
                </c:pt>
                <c:pt idx="945">
                  <c:v>-0.30438273584907383</c:v>
                </c:pt>
                <c:pt idx="946">
                  <c:v>-0.33182610321516742</c:v>
                </c:pt>
                <c:pt idx="947">
                  <c:v>-0.35926435980271931</c:v>
                </c:pt>
                <c:pt idx="948">
                  <c:v>-0.38669708300829503</c:v>
                </c:pt>
                <c:pt idx="949">
                  <c:v>-0.41412385031367288</c:v>
                </c:pt>
                <c:pt idx="950">
                  <c:v>-0.44154423929237607</c:v>
                </c:pt>
                <c:pt idx="951">
                  <c:v>-0.46895782761615434</c:v>
                </c:pt>
                <c:pt idx="952">
                  <c:v>-0.49636419306151325</c:v>
                </c:pt>
                <c:pt idx="953">
                  <c:v>-0.52376291351619275</c:v>
                </c:pt>
                <c:pt idx="954">
                  <c:v>-0.55115356698569318</c:v>
                </c:pt>
                <c:pt idx="955">
                  <c:v>-0.57853573159974991</c:v>
                </c:pt>
                <c:pt idx="956">
                  <c:v>-0.60590898561885564</c:v>
                </c:pt>
                <c:pt idx="957">
                  <c:v>-0.63327290744073206</c:v>
                </c:pt>
                <c:pt idx="958">
                  <c:v>-0.66062707560684708</c:v>
                </c:pt>
                <c:pt idx="959">
                  <c:v>-0.68797106880888192</c:v>
                </c:pt>
                <c:pt idx="960">
                  <c:v>-0.71530446589524488</c:v>
                </c:pt>
                <c:pt idx="961">
                  <c:v>-0.74262684587753292</c:v>
                </c:pt>
                <c:pt idx="962">
                  <c:v>-0.76993778793703749</c:v>
                </c:pt>
                <c:pt idx="963">
                  <c:v>-0.79723687143121669</c:v>
                </c:pt>
                <c:pt idx="964">
                  <c:v>-0.82452367590016473</c:v>
                </c:pt>
                <c:pt idx="965">
                  <c:v>-0.85179778107310955</c:v>
                </c:pt>
                <c:pt idx="966">
                  <c:v>-0.87905876687486084</c:v>
                </c:pt>
                <c:pt idx="967">
                  <c:v>-0.906306213432305</c:v>
                </c:pt>
                <c:pt idx="968">
                  <c:v>-0.93353970108084727</c:v>
                </c:pt>
                <c:pt idx="969">
                  <c:v>-0.96075881037090016</c:v>
                </c:pt>
                <c:pt idx="970">
                  <c:v>-0.98796312207431858</c:v>
                </c:pt>
                <c:pt idx="971">
                  <c:v>-1.0151522171908824</c:v>
                </c:pt>
                <c:pt idx="972">
                  <c:v>-1.0423256769547247</c:v>
                </c:pt>
                <c:pt idx="973">
                  <c:v>-1.0694830828408053</c:v>
                </c:pt>
                <c:pt idx="974">
                  <c:v>-1.0966240165713343</c:v>
                </c:pt>
                <c:pt idx="975">
                  <c:v>-1.123748060122238</c:v>
                </c:pt>
                <c:pt idx="976">
                  <c:v>-1.1508547957295716</c:v>
                </c:pt>
                <c:pt idx="977">
                  <c:v>-1.1779438058959797</c:v>
                </c:pt>
                <c:pt idx="978">
                  <c:v>-1.2050146733971017</c:v>
                </c:pt>
                <c:pt idx="979">
                  <c:v>-1.2320669812880214</c:v>
                </c:pt>
                <c:pt idx="980">
                  <c:v>-1.2591003129096663</c:v>
                </c:pt>
                <c:pt idx="981">
                  <c:v>-1.2861142518952473</c:v>
                </c:pt>
                <c:pt idx="982">
                  <c:v>-1.3131083821766478</c:v>
                </c:pt>
                <c:pt idx="983">
                  <c:v>-1.3400822879908552</c:v>
                </c:pt>
                <c:pt idx="984">
                  <c:v>-1.3670355538863515</c:v>
                </c:pt>
                <c:pt idx="985">
                  <c:v>-1.3939677647295068</c:v>
                </c:pt>
                <c:pt idx="986">
                  <c:v>-1.4208785057109923</c:v>
                </c:pt>
                <c:pt idx="987">
                  <c:v>-1.4477673623521452</c:v>
                </c:pt>
                <c:pt idx="988">
                  <c:v>-1.4746339205113772</c:v>
                </c:pt>
                <c:pt idx="989">
                  <c:v>-1.5014777663905288</c:v>
                </c:pt>
                <c:pt idx="990">
                  <c:v>-1.5282984865412661</c:v>
                </c:pt>
                <c:pt idx="991">
                  <c:v>-1.5550956678714256</c:v>
                </c:pt>
                <c:pt idx="992">
                  <c:v>-1.5818688976514004</c:v>
                </c:pt>
                <c:pt idx="993">
                  <c:v>-1.6086177635204717</c:v>
                </c:pt>
                <c:pt idx="994">
                  <c:v>-1.6353418534931869</c:v>
                </c:pt>
                <c:pt idx="995">
                  <c:v>-1.6620407559656778</c:v>
                </c:pt>
                <c:pt idx="996">
                  <c:v>-1.6887140597220263</c:v>
                </c:pt>
                <c:pt idx="997">
                  <c:v>-1.7153613539405723</c:v>
                </c:pt>
                <c:pt idx="998">
                  <c:v>-1.7419822282002675</c:v>
                </c:pt>
                <c:pt idx="999">
                  <c:v>-1.76857627248697</c:v>
                </c:pt>
                <c:pt idx="1000">
                  <c:v>-1.7951430771997847</c:v>
                </c:pt>
                <c:pt idx="1001">
                  <c:v>-1.8216822331573488</c:v>
                </c:pt>
                <c:pt idx="1002">
                  <c:v>-1.8481933316041557</c:v>
                </c:pt>
                <c:pt idx="1003">
                  <c:v>-1.8746759642168289</c:v>
                </c:pt>
                <c:pt idx="1004">
                  <c:v>-1.9011297231104338</c:v>
                </c:pt>
                <c:pt idx="1005">
                  <c:v>-1.9275542008447359</c:v>
                </c:pt>
                <c:pt idx="1006">
                  <c:v>-1.9539489904304983</c:v>
                </c:pt>
                <c:pt idx="1007">
                  <c:v>-1.9803136853357395</c:v>
                </c:pt>
                <c:pt idx="1008">
                  <c:v>-2.0066478794919869</c:v>
                </c:pt>
                <c:pt idx="1009">
                  <c:v>-2.0329511673005518</c:v>
                </c:pt>
                <c:pt idx="1010">
                  <c:v>-2.0592231436387527</c:v>
                </c:pt>
                <c:pt idx="1011">
                  <c:v>-2.0854634038661777</c:v>
                </c:pt>
                <c:pt idx="1012">
                  <c:v>-2.1116715438308957</c:v>
                </c:pt>
                <c:pt idx="1013">
                  <c:v>-2.137847159875701</c:v>
                </c:pt>
                <c:pt idx="1014">
                  <c:v>-2.1639898488443099</c:v>
                </c:pt>
                <c:pt idx="1015">
                  <c:v>-2.1900992080875925</c:v>
                </c:pt>
                <c:pt idx="1016">
                  <c:v>-2.2161748354697508</c:v>
                </c:pt>
                <c:pt idx="1017">
                  <c:v>-2.2422163293745356</c:v>
                </c:pt>
                <c:pt idx="1018">
                  <c:v>-2.2682232887114093</c:v>
                </c:pt>
                <c:pt idx="1019">
                  <c:v>-2.2941953129217474</c:v>
                </c:pt>
                <c:pt idx="1020">
                  <c:v>-2.3201320019849825</c:v>
                </c:pt>
                <c:pt idx="1021">
                  <c:v>-2.3460329564247884</c:v>
                </c:pt>
                <c:pt idx="1022">
                  <c:v>-2.3718977773152248</c:v>
                </c:pt>
                <c:pt idx="1023">
                  <c:v>-2.3977260662868618</c:v>
                </c:pt>
                <c:pt idx="1024">
                  <c:v>-2.4235174255329519</c:v>
                </c:pt>
                <c:pt idx="1025">
                  <c:v>-2.4492714578155321</c:v>
                </c:pt>
                <c:pt idx="1026">
                  <c:v>-2.4749877664715543</c:v>
                </c:pt>
                <c:pt idx="1027">
                  <c:v>-2.5006659554189712</c:v>
                </c:pt>
                <c:pt idx="1028">
                  <c:v>-2.5263056291628723</c:v>
                </c:pt>
                <c:pt idx="1029">
                  <c:v>-2.5519063928015515</c:v>
                </c:pt>
                <c:pt idx="1030">
                  <c:v>-2.5774678520325951</c:v>
                </c:pt>
                <c:pt idx="1031">
                  <c:v>-2.6029896131589609</c:v>
                </c:pt>
                <c:pt idx="1032">
                  <c:v>-2.6284712830950192</c:v>
                </c:pt>
                <c:pt idx="1033">
                  <c:v>-2.6539124693726404</c:v>
                </c:pt>
                <c:pt idx="1034">
                  <c:v>-2.6793127801472183</c:v>
                </c:pt>
                <c:pt idx="1035">
                  <c:v>-2.7046718242037158</c:v>
                </c:pt>
                <c:pt idx="1036">
                  <c:v>-2.729989210962668</c:v>
                </c:pt>
                <c:pt idx="1037">
                  <c:v>-2.7552645504862308</c:v>
                </c:pt>
                <c:pt idx="1038">
                  <c:v>-2.7804974534841671</c:v>
                </c:pt>
                <c:pt idx="1039">
                  <c:v>-2.8056875313198493</c:v>
                </c:pt>
                <c:pt idx="1040">
                  <c:v>-2.8308343960162277</c:v>
                </c:pt>
                <c:pt idx="1041">
                  <c:v>-2.8559376602618358</c:v>
                </c:pt>
                <c:pt idx="1042">
                  <c:v>-2.8809969374167355</c:v>
                </c:pt>
                <c:pt idx="1043">
                  <c:v>-2.9060118415184815</c:v>
                </c:pt>
                <c:pt idx="1044">
                  <c:v>-2.9309819872880447</c:v>
                </c:pt>
                <c:pt idx="1045">
                  <c:v>-2.9559069901357811</c:v>
                </c:pt>
                <c:pt idx="1046">
                  <c:v>-2.9807864661673298</c:v>
                </c:pt>
                <c:pt idx="1047">
                  <c:v>-3.005620032189539</c:v>
                </c:pt>
                <c:pt idx="1048">
                  <c:v>-3.0304073057163459</c:v>
                </c:pt>
                <c:pt idx="1049">
                  <c:v>-3.0551479049746986</c:v>
                </c:pt>
                <c:pt idx="1050">
                  <c:v>-3.0798414489104187</c:v>
                </c:pt>
                <c:pt idx="1051">
                  <c:v>-3.1044875571940747</c:v>
                </c:pt>
                <c:pt idx="1052">
                  <c:v>-3.1290858502268248</c:v>
                </c:pt>
                <c:pt idx="1053">
                  <c:v>-3.1536359491462909</c:v>
                </c:pt>
                <c:pt idx="1054">
                  <c:v>-3.1781374758323757</c:v>
                </c:pt>
                <c:pt idx="1055">
                  <c:v>-3.2025900529130888</c:v>
                </c:pt>
                <c:pt idx="1056">
                  <c:v>-3.2269933037703682</c:v>
                </c:pt>
                <c:pt idx="1057">
                  <c:v>-3.2513468525458542</c:v>
                </c:pt>
                <c:pt idx="1058">
                  <c:v>-3.2756503241467163</c:v>
                </c:pt>
                <c:pt idx="1059">
                  <c:v>-3.2999033442514043</c:v>
                </c:pt>
                <c:pt idx="1060">
                  <c:v>-3.3241055393154282</c:v>
                </c:pt>
                <c:pt idx="1061">
                  <c:v>-3.348256536577086</c:v>
                </c:pt>
                <c:pt idx="1062">
                  <c:v>-3.3723559640632406</c:v>
                </c:pt>
                <c:pt idx="1063">
                  <c:v>-3.396403450595026</c:v>
                </c:pt>
                <c:pt idx="1064">
                  <c:v>-3.4203986257935743</c:v>
                </c:pt>
                <c:pt idx="1065">
                  <c:v>-3.4443411200857001</c:v>
                </c:pt>
                <c:pt idx="1066">
                  <c:v>-3.4682305647096241</c:v>
                </c:pt>
                <c:pt idx="1067">
                  <c:v>-3.4920665917206319</c:v>
                </c:pt>
                <c:pt idx="1068">
                  <c:v>-3.5158488339967509</c:v>
                </c:pt>
                <c:pt idx="1069">
                  <c:v>-3.5395769252443841</c:v>
                </c:pt>
                <c:pt idx="1070">
                  <c:v>-3.5632505000039831</c:v>
                </c:pt>
                <c:pt idx="1071">
                  <c:v>-3.5868691936556569</c:v>
                </c:pt>
                <c:pt idx="1072">
                  <c:v>-3.6104326424247959</c:v>
                </c:pt>
                <c:pt idx="1073">
                  <c:v>-3.6339404833876561</c:v>
                </c:pt>
                <c:pt idx="1074">
                  <c:v>-3.6573923544769795</c:v>
                </c:pt>
                <c:pt idx="1075">
                  <c:v>-3.6807878944875503</c:v>
                </c:pt>
                <c:pt idx="1076">
                  <c:v>-3.7041267430817615</c:v>
                </c:pt>
                <c:pt idx="1077">
                  <c:v>-3.7274085407951718</c:v>
                </c:pt>
                <c:pt idx="1078">
                  <c:v>-3.7506329290420206</c:v>
                </c:pt>
                <c:pt idx="1079">
                  <c:v>-3.7737995501207826</c:v>
                </c:pt>
                <c:pt idx="1080">
                  <c:v>-3.7969080472196568</c:v>
                </c:pt>
                <c:pt idx="1081">
                  <c:v>-3.8199580644220692</c:v>
                </c:pt>
                <c:pt idx="1082">
                  <c:v>-3.8429492467121387</c:v>
                </c:pt>
                <c:pt idx="1083">
                  <c:v>-3.8658812399801734</c:v>
                </c:pt>
                <c:pt idx="1084">
                  <c:v>-3.8887536910281035</c:v>
                </c:pt>
                <c:pt idx="1085">
                  <c:v>-3.9115662475749318</c:v>
                </c:pt>
                <c:pt idx="1086">
                  <c:v>-3.9343185582621421</c:v>
                </c:pt>
                <c:pt idx="1087">
                  <c:v>-3.9570102726591356</c:v>
                </c:pt>
                <c:pt idx="1088">
                  <c:v>-3.9796410412686143</c:v>
                </c:pt>
                <c:pt idx="1089">
                  <c:v>-4.0022105155319689</c:v>
                </c:pt>
                <c:pt idx="1090">
                  <c:v>-4.0247183478346304</c:v>
                </c:pt>
                <c:pt idx="1091">
                  <c:v>-4.0471641915114516</c:v>
                </c:pt>
                <c:pt idx="1092">
                  <c:v>-4.0695477008520289</c:v>
                </c:pt>
                <c:pt idx="1093">
                  <c:v>-4.0918685311060363</c:v>
                </c:pt>
                <c:pt idx="1094">
                  <c:v>-4.1141263384885134</c:v>
                </c:pt>
                <c:pt idx="1095">
                  <c:v>-4.1363207801851933</c:v>
                </c:pt>
                <c:pt idx="1096">
                  <c:v>-4.1584515143577585</c:v>
                </c:pt>
                <c:pt idx="1097">
                  <c:v>-4.1805182001491161</c:v>
                </c:pt>
                <c:pt idx="1098">
                  <c:v>-4.2025204976886492</c:v>
                </c:pt>
                <c:pt idx="1099">
                  <c:v>-4.2244580680974302</c:v>
                </c:pt>
                <c:pt idx="1100">
                  <c:v>-4.2463305734934762</c:v>
                </c:pt>
                <c:pt idx="1101">
                  <c:v>-4.2681376769969264</c:v>
                </c:pt>
                <c:pt idx="1102">
                  <c:v>-4.2898790427352456</c:v>
                </c:pt>
                <c:pt idx="1103">
                  <c:v>-4.3115543358483723</c:v>
                </c:pt>
                <c:pt idx="1104">
                  <c:v>-4.3331632224939121</c:v>
                </c:pt>
                <c:pt idx="1105">
                  <c:v>-4.3547053698522555</c:v>
                </c:pt>
                <c:pt idx="1106">
                  <c:v>-4.3761804461317144</c:v>
                </c:pt>
                <c:pt idx="1107">
                  <c:v>-4.397588120573614</c:v>
                </c:pt>
                <c:pt idx="1108">
                  <c:v>-4.4189280634574155</c:v>
                </c:pt>
                <c:pt idx="1109">
                  <c:v>-4.4401999461057757</c:v>
                </c:pt>
                <c:pt idx="1110">
                  <c:v>-4.4614034408896197</c:v>
                </c:pt>
                <c:pt idx="1111">
                  <c:v>-4.4825382212331615</c:v>
                </c:pt>
                <c:pt idx="1112">
                  <c:v>-4.5036039616189747</c:v>
                </c:pt>
                <c:pt idx="1113">
                  <c:v>-4.5246003375929753</c:v>
                </c:pt>
                <c:pt idx="1114">
                  <c:v>-4.5455270257694362</c:v>
                </c:pt>
                <c:pt idx="1115">
                  <c:v>-4.5663837038359416</c:v>
                </c:pt>
                <c:pt idx="1116">
                  <c:v>-4.5871700505583899</c:v>
                </c:pt>
                <c:pt idx="1117">
                  <c:v>-4.6078857457859135</c:v>
                </c:pt>
                <c:pt idx="1118">
                  <c:v>-4.6285304704558214</c:v>
                </c:pt>
                <c:pt idx="1119">
                  <c:v>-4.6491039065984978</c:v>
                </c:pt>
                <c:pt idx="1120">
                  <c:v>-4.6696057373423239</c:v>
                </c:pt>
                <c:pt idx="1121">
                  <c:v>-4.6900356469185418</c:v>
                </c:pt>
                <c:pt idx="1122">
                  <c:v>-4.710393320666121</c:v>
                </c:pt>
                <c:pt idx="1123">
                  <c:v>-4.7306784450366113</c:v>
                </c:pt>
                <c:pt idx="1124">
                  <c:v>-4.750890707598951</c:v>
                </c:pt>
                <c:pt idx="1125">
                  <c:v>-4.7710297970443118</c:v>
                </c:pt>
                <c:pt idx="1126">
                  <c:v>-4.7910954031908659</c:v>
                </c:pt>
                <c:pt idx="1127">
                  <c:v>-4.811087216988585</c:v>
                </c:pt>
                <c:pt idx="1128">
                  <c:v>-4.83100493052397</c:v>
                </c:pt>
                <c:pt idx="1129">
                  <c:v>-4.8508482370248274</c:v>
                </c:pt>
                <c:pt idx="1130">
                  <c:v>-4.870616830864976</c:v>
                </c:pt>
                <c:pt idx="1131">
                  <c:v>-4.8903104075689612</c:v>
                </c:pt>
                <c:pt idx="1132">
                  <c:v>-4.9099286638167268</c:v>
                </c:pt>
                <c:pt idx="1133">
                  <c:v>-4.9294712974483152</c:v>
                </c:pt>
                <c:pt idx="1134">
                  <c:v>-4.9489380074685014</c:v>
                </c:pt>
                <c:pt idx="1135">
                  <c:v>-4.9683284940514367</c:v>
                </c:pt>
                <c:pt idx="1136">
                  <c:v>-4.987642458545257</c:v>
                </c:pt>
                <c:pt idx="1137">
                  <c:v>-5.0068796034766958</c:v>
                </c:pt>
                <c:pt idx="1138">
                  <c:v>-5.0260396325556593</c:v>
                </c:pt>
                <c:pt idx="1139">
                  <c:v>-5.0451222506797944</c:v>
                </c:pt>
                <c:pt idx="1140">
                  <c:v>-5.064127163939018</c:v>
                </c:pt>
                <c:pt idx="1141">
                  <c:v>-5.0830540796200649</c:v>
                </c:pt>
                <c:pt idx="1142">
                  <c:v>-5.1019027062109856</c:v>
                </c:pt>
                <c:pt idx="1143">
                  <c:v>-5.1206727534056382</c:v>
                </c:pt>
                <c:pt idx="1144">
                  <c:v>-5.1393639321081599</c:v>
                </c:pt>
                <c:pt idx="1145">
                  <c:v>-5.1579759544374095</c:v>
                </c:pt>
                <c:pt idx="1146">
                  <c:v>-5.1765085337314201</c:v>
                </c:pt>
                <c:pt idx="1147">
                  <c:v>-5.194961384551803</c:v>
                </c:pt>
                <c:pt idx="1148">
                  <c:v>-5.2133342226881494</c:v>
                </c:pt>
                <c:pt idx="1149">
                  <c:v>-5.2316267651623916</c:v>
                </c:pt>
                <c:pt idx="1150">
                  <c:v>-5.2498387302331846</c:v>
                </c:pt>
                <c:pt idx="1151">
                  <c:v>-5.2679698374002344</c:v>
                </c:pt>
                <c:pt idx="1152">
                  <c:v>-5.2860198074086178</c:v>
                </c:pt>
                <c:pt idx="1153">
                  <c:v>-5.3039883622530759</c:v>
                </c:pt>
                <c:pt idx="1154">
                  <c:v>-5.3218752251823176</c:v>
                </c:pt>
                <c:pt idx="1155">
                  <c:v>-5.339680120703262</c:v>
                </c:pt>
                <c:pt idx="1156">
                  <c:v>-5.3574027745852923</c:v>
                </c:pt>
                <c:pt idx="1157">
                  <c:v>-5.3750429138644673</c:v>
                </c:pt>
                <c:pt idx="1158">
                  <c:v>-5.3926002668477402</c:v>
                </c:pt>
                <c:pt idx="1159">
                  <c:v>-5.4100745631171385</c:v>
                </c:pt>
                <c:pt idx="1160">
                  <c:v>-5.4274655335339279</c:v>
                </c:pt>
                <c:pt idx="1161">
                  <c:v>-5.4447729102427465</c:v>
                </c:pt>
                <c:pt idx="1162">
                  <c:v>-5.4619964266757535</c:v>
                </c:pt>
                <c:pt idx="1163">
                  <c:v>-5.4791358175567169</c:v>
                </c:pt>
                <c:pt idx="1164">
                  <c:v>-5.4961908189051076</c:v>
                </c:pt>
                <c:pt idx="1165">
                  <c:v>-5.5131611680401553</c:v>
                </c:pt>
                <c:pt idx="1166">
                  <c:v>-5.5300466035849087</c:v>
                </c:pt>
                <c:pt idx="1167">
                  <c:v>-5.5468468654702487</c:v>
                </c:pt>
                <c:pt idx="1168">
                  <c:v>-5.5635616949389037</c:v>
                </c:pt>
                <c:pt idx="1169">
                  <c:v>-5.5801908345494322</c:v>
                </c:pt>
                <c:pt idx="1170">
                  <c:v>-5.5967340281801734</c:v>
                </c:pt>
                <c:pt idx="1171">
                  <c:v>-5.6131910210332157</c:v>
                </c:pt>
                <c:pt idx="1172">
                  <c:v>-5.6295615596383088</c:v>
                </c:pt>
                <c:pt idx="1173">
                  <c:v>-5.6458453918567715</c:v>
                </c:pt>
                <c:pt idx="1174">
                  <c:v>-5.6620422668853605</c:v>
                </c:pt>
                <c:pt idx="1175">
                  <c:v>-5.6781519352601579</c:v>
                </c:pt>
                <c:pt idx="1176">
                  <c:v>-5.6941741488603945</c:v>
                </c:pt>
                <c:pt idx="1177">
                  <c:v>-5.7101086609122849</c:v>
                </c:pt>
                <c:pt idx="1178">
                  <c:v>-5.7259552259928066</c:v>
                </c:pt>
                <c:pt idx="1179">
                  <c:v>-5.7417136000335089</c:v>
                </c:pt>
                <c:pt idx="1180">
                  <c:v>-5.7573835403242501</c:v>
                </c:pt>
                <c:pt idx="1181">
                  <c:v>-5.7729648055169509</c:v>
                </c:pt>
                <c:pt idx="1182">
                  <c:v>-5.7884571556292901</c:v>
                </c:pt>
                <c:pt idx="1183">
                  <c:v>-5.8038603520484271</c:v>
                </c:pt>
                <c:pt idx="1184">
                  <c:v>-5.8191741575346585</c:v>
                </c:pt>
                <c:pt idx="1185">
                  <c:v>-5.8343983362250862</c:v>
                </c:pt>
                <c:pt idx="1186">
                  <c:v>-5.849532653637227</c:v>
                </c:pt>
                <c:pt idx="1187">
                  <c:v>-5.8645768766726523</c:v>
                </c:pt>
                <c:pt idx="1188">
                  <c:v>-5.8795307736205613</c:v>
                </c:pt>
                <c:pt idx="1189">
                  <c:v>-5.8943941141613525</c:v>
                </c:pt>
                <c:pt idx="1190">
                  <c:v>-5.909166669370177</c:v>
                </c:pt>
                <c:pt idx="1191">
                  <c:v>-5.9238482117204487</c:v>
                </c:pt>
                <c:pt idx="1192">
                  <c:v>-5.9384385150873698</c:v>
                </c:pt>
                <c:pt idx="1193">
                  <c:v>-5.9529373547514002</c:v>
                </c:pt>
                <c:pt idx="1194">
                  <c:v>-5.9673445074017257</c:v>
                </c:pt>
                <c:pt idx="1195">
                  <c:v>-5.9816597511396825</c:v>
                </c:pt>
                <c:pt idx="1196">
                  <c:v>-5.9958828654821961</c:v>
                </c:pt>
                <c:pt idx="1197">
                  <c:v>-6.0100136313651644</c:v>
                </c:pt>
                <c:pt idx="1198">
                  <c:v>-6.0240518311468358</c:v>
                </c:pt>
                <c:pt idx="1199">
                  <c:v>-6.0379972486111528</c:v>
                </c:pt>
                <c:pt idx="1200">
                  <c:v>-6.051849668971097</c:v>
                </c:pt>
                <c:pt idx="1201">
                  <c:v>-6.065608878871986</c:v>
                </c:pt>
                <c:pt idx="1202">
                  <c:v>-6.0792746663947659</c:v>
                </c:pt>
                <c:pt idx="1203">
                  <c:v>-6.0928468210592657</c:v>
                </c:pt>
                <c:pt idx="1204">
                  <c:v>-6.1063251338274505</c:v>
                </c:pt>
                <c:pt idx="1205">
                  <c:v>-6.1197093971066376</c:v>
                </c:pt>
                <c:pt idx="1206">
                  <c:v>-6.1329994047526926</c:v>
                </c:pt>
                <c:pt idx="1207">
                  <c:v>-6.1461949520731967</c:v>
                </c:pt>
                <c:pt idx="1208">
                  <c:v>-6.1592958358306147</c:v>
                </c:pt>
                <c:pt idx="1209">
                  <c:v>-6.1723018542454158</c:v>
                </c:pt>
                <c:pt idx="1210">
                  <c:v>-6.1852128069991856</c:v>
                </c:pt>
                <c:pt idx="1211">
                  <c:v>-6.1980284952376996</c:v>
                </c:pt>
                <c:pt idx="1212">
                  <c:v>-6.2107487215740065</c:v>
                </c:pt>
                <c:pt idx="1213">
                  <c:v>-6.2233732900914518</c:v>
                </c:pt>
                <c:pt idx="1214">
                  <c:v>-6.2359020063467012</c:v>
                </c:pt>
                <c:pt idx="1215">
                  <c:v>-6.2483346773727373</c:v>
                </c:pt>
                <c:pt idx="1216">
                  <c:v>-6.2606711116818232</c:v>
                </c:pt>
                <c:pt idx="1217">
                  <c:v>-6.2729111192684632</c:v>
                </c:pt>
                <c:pt idx="1218">
                  <c:v>-6.2850545116123229</c:v>
                </c:pt>
                <c:pt idx="1219">
                  <c:v>-6.297101101681136</c:v>
                </c:pt>
                <c:pt idx="1220">
                  <c:v>-6.3090507039335746</c:v>
                </c:pt>
                <c:pt idx="1221">
                  <c:v>-6.3209031343221236</c:v>
                </c:pt>
                <c:pt idx="1222">
                  <c:v>-6.3326582102959037</c:v>
                </c:pt>
                <c:pt idx="1223">
                  <c:v>-6.3443157508034886</c:v>
                </c:pt>
                <c:pt idx="1224">
                  <c:v>-6.3558755762956842</c:v>
                </c:pt>
                <c:pt idx="1225">
                  <c:v>-6.3673375087283084</c:v>
                </c:pt>
                <c:pt idx="1226">
                  <c:v>-6.3787013715649232</c:v>
                </c:pt>
                <c:pt idx="1227">
                  <c:v>-6.389966989779559</c:v>
                </c:pt>
                <c:pt idx="1228">
                  <c:v>-6.4011341898594001</c:v>
                </c:pt>
                <c:pt idx="1229">
                  <c:v>-6.4122027998074724</c:v>
                </c:pt>
                <c:pt idx="1230">
                  <c:v>-6.4231726491452807</c:v>
                </c:pt>
                <c:pt idx="1231">
                  <c:v>-6.4340435689154472</c:v>
                </c:pt>
                <c:pt idx="1232">
                  <c:v>-6.4448153916842887</c:v>
                </c:pt>
                <c:pt idx="1233">
                  <c:v>-6.4554879515444261</c:v>
                </c:pt>
                <c:pt idx="1234">
                  <c:v>-6.4660610841173209</c:v>
                </c:pt>
                <c:pt idx="1235">
                  <c:v>-6.4765346265558117</c:v>
                </c:pt>
                <c:pt idx="1236">
                  <c:v>-6.4869084175466236</c:v>
                </c:pt>
                <c:pt idx="1237">
                  <c:v>-6.4971822973128459</c:v>
                </c:pt>
                <c:pt idx="1238">
                  <c:v>-6.5073561076164044</c:v>
                </c:pt>
                <c:pt idx="1239">
                  <c:v>-6.5174296917604906</c:v>
                </c:pt>
                <c:pt idx="1240">
                  <c:v>-6.5274028945919786</c:v>
                </c:pt>
                <c:pt idx="1241">
                  <c:v>-6.5372755625038081</c:v>
                </c:pt>
                <c:pt idx="1242">
                  <c:v>-6.5470475434373627</c:v>
                </c:pt>
                <c:pt idx="1243">
                  <c:v>-6.5567186868847998</c:v>
                </c:pt>
                <c:pt idx="1244">
                  <c:v>-6.5662888438913765</c:v>
                </c:pt>
                <c:pt idx="1245">
                  <c:v>-6.575757867057737</c:v>
                </c:pt>
                <c:pt idx="1246">
                  <c:v>-6.5851256105421907</c:v>
                </c:pt>
                <c:pt idx="1247">
                  <c:v>-6.5943919300629519</c:v>
                </c:pt>
                <c:pt idx="1248">
                  <c:v>-6.6035566829003693</c:v>
                </c:pt>
                <c:pt idx="1249">
                  <c:v>-6.6126197278991103</c:v>
                </c:pt>
                <c:pt idx="1250">
                  <c:v>-6.6215809254703535</c:v>
                </c:pt>
                <c:pt idx="1251">
                  <c:v>-6.6304401375939239</c:v>
                </c:pt>
                <c:pt idx="1252">
                  <c:v>-6.6391972278204294</c:v>
                </c:pt>
                <c:pt idx="1253">
                  <c:v>-6.6478520612733494</c:v>
                </c:pt>
                <c:pt idx="1254">
                  <c:v>-6.6564045046511273</c:v>
                </c:pt>
                <c:pt idx="1255">
                  <c:v>-6.6648544262292111</c:v>
                </c:pt>
                <c:pt idx="1256">
                  <c:v>-6.6732016958620921</c:v>
                </c:pt>
                <c:pt idx="1257">
                  <c:v>-6.6814461849853002</c:v>
                </c:pt>
                <c:pt idx="1258">
                  <c:v>-6.6895877666173904</c:v>
                </c:pt>
                <c:pt idx="1259">
                  <c:v>-6.6976263153618971</c:v>
                </c:pt>
                <c:pt idx="1260">
                  <c:v>-6.7055617074092648</c:v>
                </c:pt>
                <c:pt idx="1261">
                  <c:v>-6.7133938205387569</c:v>
                </c:pt>
                <c:pt idx="1262">
                  <c:v>-6.7211225341203304</c:v>
                </c:pt>
                <c:pt idx="1263">
                  <c:v>-6.728747729116507</c:v>
                </c:pt>
                <c:pt idx="1264">
                  <c:v>-6.7362692880841957</c:v>
                </c:pt>
                <c:pt idx="1265">
                  <c:v>-6.743687095176508</c:v>
                </c:pt>
                <c:pt idx="1266">
                  <c:v>-6.7510010361445358</c:v>
                </c:pt>
                <c:pt idx="1267">
                  <c:v>-6.7582109983391163</c:v>
                </c:pt>
                <c:pt idx="1268">
                  <c:v>-6.7653168707125682</c:v>
                </c:pt>
                <c:pt idx="1269">
                  <c:v>-6.7723185438203979</c:v>
                </c:pt>
                <c:pt idx="1270">
                  <c:v>-6.7792159098229838</c:v>
                </c:pt>
                <c:pt idx="1271">
                  <c:v>-6.7860088624872423</c:v>
                </c:pt>
                <c:pt idx="1272">
                  <c:v>-6.792697297188262</c:v>
                </c:pt>
                <c:pt idx="1273">
                  <c:v>-6.7992811109109192</c:v>
                </c:pt>
                <c:pt idx="1274">
                  <c:v>-6.8057602022514487</c:v>
                </c:pt>
                <c:pt idx="1275">
                  <c:v>-6.8121344714190295</c:v>
                </c:pt>
                <c:pt idx="1276">
                  <c:v>-6.8184038202373021</c:v>
                </c:pt>
                <c:pt idx="1277">
                  <c:v>-6.8245681521458925</c:v>
                </c:pt>
                <c:pt idx="1278">
                  <c:v>-6.8306273722018904</c:v>
                </c:pt>
                <c:pt idx="1279">
                  <c:v>-6.836581387081317</c:v>
                </c:pt>
                <c:pt idx="1280">
                  <c:v>-6.8424301050805658</c:v>
                </c:pt>
                <c:pt idx="1281">
                  <c:v>-6.8481734361178059</c:v>
                </c:pt>
                <c:pt idx="1282">
                  <c:v>-6.8538112917343756</c:v>
                </c:pt>
                <c:pt idx="1283">
                  <c:v>-6.8593435850961431</c:v>
                </c:pt>
                <c:pt idx="1284">
                  <c:v>-6.8647702309948446</c:v>
                </c:pt>
                <c:pt idx="1285">
                  <c:v>-6.870091145849397</c:v>
                </c:pt>
                <c:pt idx="1286">
                  <c:v>-6.8753062477071838</c:v>
                </c:pt>
                <c:pt idx="1287">
                  <c:v>-6.8804154562453155</c:v>
                </c:pt>
                <c:pt idx="1288">
                  <c:v>-6.8854186927718732</c:v>
                </c:pt>
                <c:pt idx="1289">
                  <c:v>-6.8903158802271145</c:v>
                </c:pt>
                <c:pt idx="1290">
                  <c:v>-6.8951069431846648</c:v>
                </c:pt>
                <c:pt idx="1291">
                  <c:v>-6.8997918078526723</c:v>
                </c:pt>
                <c:pt idx="1292">
                  <c:v>-6.9043704020749539</c:v>
                </c:pt>
                <c:pt idx="1293">
                  <c:v>-6.908842655332097</c:v>
                </c:pt>
                <c:pt idx="1294">
                  <c:v>-6.9132084987425557</c:v>
                </c:pt>
                <c:pt idx="1295">
                  <c:v>-6.9174678650637009</c:v>
                </c:pt>
                <c:pt idx="1296">
                  <c:v>-6.9216206886928644</c:v>
                </c:pt>
                <c:pt idx="1297">
                  <c:v>-6.9256669056683453</c:v>
                </c:pt>
                <c:pt idx="1298">
                  <c:v>-6.929606453670397</c:v>
                </c:pt>
                <c:pt idx="1299">
                  <c:v>-6.9334392720221851</c:v>
                </c:pt>
                <c:pt idx="1300">
                  <c:v>-6.9371653016907242</c:v>
                </c:pt>
                <c:pt idx="1301">
                  <c:v>-6.9407844852877831</c:v>
                </c:pt>
                <c:pt idx="1302">
                  <c:v>-6.9442967670707763</c:v>
                </c:pt>
                <c:pt idx="1303">
                  <c:v>-6.9477020929436115</c:v>
                </c:pt>
                <c:pt idx="1304">
                  <c:v>-6.951000410457536</c:v>
                </c:pt>
                <c:pt idx="1305">
                  <c:v>-6.9541916688119318</c:v>
                </c:pt>
                <c:pt idx="1306">
                  <c:v>-6.9572758188551065</c:v>
                </c:pt>
                <c:pt idx="1307">
                  <c:v>-6.9602528130850487</c:v>
                </c:pt>
                <c:pt idx="1308">
                  <c:v>-6.9631226056501543</c:v>
                </c:pt>
                <c:pt idx="1309">
                  <c:v>-6.9658851523499417</c:v>
                </c:pt>
                <c:pt idx="1310">
                  <c:v>-6.9685404106357245</c:v>
                </c:pt>
                <c:pt idx="1311">
                  <c:v>-6.9710883396112724</c:v>
                </c:pt>
                <c:pt idx="1312">
                  <c:v>-6.9735289000334379</c:v>
                </c:pt>
                <c:pt idx="1313">
                  <c:v>-6.9758620543127599</c:v>
                </c:pt>
                <c:pt idx="1314">
                  <c:v>-6.9780877665140482</c:v>
                </c:pt>
                <c:pt idx="1315">
                  <c:v>-6.9802060023569306</c:v>
                </c:pt>
                <c:pt idx="1316">
                  <c:v>-6.9822167292163835</c:v>
                </c:pt>
                <c:pt idx="1317">
                  <c:v>-6.9841199161232348</c:v>
                </c:pt>
                <c:pt idx="1318">
                  <c:v>-6.9859155337646408</c:v>
                </c:pt>
                <c:pt idx="1319">
                  <c:v>-6.9876035544845374</c:v>
                </c:pt>
                <c:pt idx="1320">
                  <c:v>-6.9891839522840655</c:v>
                </c:pt>
                <c:pt idx="1321">
                  <c:v>-6.9906567028219708</c:v>
                </c:pt>
                <c:pt idx="1322">
                  <c:v>-6.9920217834149829</c:v>
                </c:pt>
                <c:pt idx="1323">
                  <c:v>-6.9932791730381583</c:v>
                </c:pt>
                <c:pt idx="1324">
                  <c:v>-6.9944288523252096</c:v>
                </c:pt>
                <c:pt idx="1325">
                  <c:v>-6.9954708035688018</c:v>
                </c:pt>
                <c:pt idx="1326">
                  <c:v>-6.9964050107208218</c:v>
                </c:pt>
                <c:pt idx="1327">
                  <c:v>-6.9972314593926335</c:v>
                </c:pt>
                <c:pt idx="1328">
                  <c:v>-6.9979501368552901</c:v>
                </c:pt>
                <c:pt idx="1329">
                  <c:v>-6.9985610320397384</c:v>
                </c:pt>
                <c:pt idx="1330">
                  <c:v>-6.9990641355369831</c:v>
                </c:pt>
                <c:pt idx="1331">
                  <c:v>-6.9994594395982341</c:v>
                </c:pt>
                <c:pt idx="1332">
                  <c:v>-6.9997469381350292</c:v>
                </c:pt>
                <c:pt idx="1333">
                  <c:v>-6.9999266267193194</c:v>
                </c:pt>
                <c:pt idx="1334">
                  <c:v>-6.9999985025835461</c:v>
                </c:pt>
                <c:pt idx="1335">
                  <c:v>-6.9999625646206791</c:v>
                </c:pt>
                <c:pt idx="1336">
                  <c:v>-6.9998188133842341</c:v>
                </c:pt>
                <c:pt idx="1337">
                  <c:v>-6.9995672510882629</c:v>
                </c:pt>
                <c:pt idx="1338">
                  <c:v>-6.9992078816073251</c:v>
                </c:pt>
                <c:pt idx="1339">
                  <c:v>-6.9987407104764205</c:v>
                </c:pt>
                <c:pt idx="1340">
                  <c:v>-6.9981657448909083</c:v>
                </c:pt>
                <c:pt idx="1341">
                  <c:v>-6.9974829937063969</c:v>
                </c:pt>
                <c:pt idx="1342">
                  <c:v>-6.9966924674386055</c:v>
                </c:pt>
                <c:pt idx="1343">
                  <c:v>-6.9957941782632025</c:v>
                </c:pt>
                <c:pt idx="1344">
                  <c:v>-6.9947881400156184</c:v>
                </c:pt>
                <c:pt idx="1345">
                  <c:v>-6.9936743681908338</c:v>
                </c:pt>
                <c:pt idx="1346">
                  <c:v>-6.9924528799431371</c:v>
                </c:pt>
                <c:pt idx="1347">
                  <c:v>-6.9911236940858652</c:v>
                </c:pt>
                <c:pt idx="1348">
                  <c:v>-6.9896868310911087</c:v>
                </c:pt>
                <c:pt idx="1349">
                  <c:v>-6.9881423130894023</c:v>
                </c:pt>
                <c:pt idx="1350">
                  <c:v>-6.9864901638693784</c:v>
                </c:pt>
                <c:pt idx="1351">
                  <c:v>-6.9847304088774047</c:v>
                </c:pt>
                <c:pt idx="1352">
                  <c:v>-6.982863075217189</c:v>
                </c:pt>
                <c:pt idx="1353">
                  <c:v>-6.9808881916493641</c:v>
                </c:pt>
                <c:pt idx="1354">
                  <c:v>-6.9788057885910462</c:v>
                </c:pt>
                <c:pt idx="1355">
                  <c:v>-6.9766158981153614</c:v>
                </c:pt>
                <c:pt idx="1356">
                  <c:v>-6.9743185539509556</c:v>
                </c:pt>
                <c:pt idx="1357">
                  <c:v>-6.9719137914814739</c:v>
                </c:pt>
                <c:pt idx="1358">
                  <c:v>-6.9694016477450189</c:v>
                </c:pt>
                <c:pt idx="1359">
                  <c:v>-6.9667821614335725</c:v>
                </c:pt>
                <c:pt idx="1360">
                  <c:v>-6.9640553728924077</c:v>
                </c:pt>
                <c:pt idx="1361">
                  <c:v>-6.9612213241194612</c:v>
                </c:pt>
                <c:pt idx="1362">
                  <c:v>-6.9582800587646947</c:v>
                </c:pt>
                <c:pt idx="1363">
                  <c:v>-6.9552316221294133</c:v>
                </c:pt>
                <c:pt idx="1364">
                  <c:v>-6.9520760611655721</c:v>
                </c:pt>
                <c:pt idx="1365">
                  <c:v>-6.9488134244750528</c:v>
                </c:pt>
                <c:pt idx="1366">
                  <c:v>-6.9454437623089174</c:v>
                </c:pt>
                <c:pt idx="1367">
                  <c:v>-6.9419671265666292</c:v>
                </c:pt>
                <c:pt idx="1368">
                  <c:v>-6.9383835707952599</c:v>
                </c:pt>
                <c:pt idx="1369">
                  <c:v>-6.9346931501886546</c:v>
                </c:pt>
                <c:pt idx="1370">
                  <c:v>-6.930895921586596</c:v>
                </c:pt>
                <c:pt idx="1371">
                  <c:v>-6.9269919434739169</c:v>
                </c:pt>
                <c:pt idx="1372">
                  <c:v>-6.9229812759796046</c:v>
                </c:pt>
                <c:pt idx="1373">
                  <c:v>-6.918863980875873</c:v>
                </c:pt>
                <c:pt idx="1374">
                  <c:v>-6.9146401215772135</c:v>
                </c:pt>
                <c:pt idx="1375">
                  <c:v>-6.9103097631394181</c:v>
                </c:pt>
                <c:pt idx="1376">
                  <c:v>-6.9058729722585737</c:v>
                </c:pt>
                <c:pt idx="1377">
                  <c:v>-6.9013298172700379</c:v>
                </c:pt>
                <c:pt idx="1378">
                  <c:v>-6.8966803681473863</c:v>
                </c:pt>
                <c:pt idx="1379">
                  <c:v>-6.8919246965013361</c:v>
                </c:pt>
                <c:pt idx="1380">
                  <c:v>-6.8870628755786401</c:v>
                </c:pt>
                <c:pt idx="1381">
                  <c:v>-6.8820949802609608</c:v>
                </c:pt>
                <c:pt idx="1382">
                  <c:v>-6.8770210870637118</c:v>
                </c:pt>
                <c:pt idx="1383">
                  <c:v>-6.8718412741348915</c:v>
                </c:pt>
                <c:pt idx="1384">
                  <c:v>-6.866555621253867</c:v>
                </c:pt>
                <c:pt idx="1385">
                  <c:v>-6.8611642098301493</c:v>
                </c:pt>
                <c:pt idx="1386">
                  <c:v>-6.8556671229021413</c:v>
                </c:pt>
                <c:pt idx="1387">
                  <c:v>-6.8500644451358621</c:v>
                </c:pt>
                <c:pt idx="1388">
                  <c:v>-6.8443562628236307</c:v>
                </c:pt>
                <c:pt idx="1389">
                  <c:v>-6.8385426638827509</c:v>
                </c:pt>
                <c:pt idx="1390">
                  <c:v>-6.8326237378541474</c:v>
                </c:pt>
                <c:pt idx="1391">
                  <c:v>-6.8265995759009934</c:v>
                </c:pt>
                <c:pt idx="1392">
                  <c:v>-6.8204702708073039</c:v>
                </c:pt>
                <c:pt idx="1393">
                  <c:v>-6.8142359169765028</c:v>
                </c:pt>
                <c:pt idx="1394">
                  <c:v>-6.8078966104299745</c:v>
                </c:pt>
                <c:pt idx="1395">
                  <c:v>-6.8014524488055814</c:v>
                </c:pt>
                <c:pt idx="1396">
                  <c:v>-6.7949035313561659</c:v>
                </c:pt>
                <c:pt idx="1397">
                  <c:v>-6.788249958948013</c:v>
                </c:pt>
                <c:pt idx="1398">
                  <c:v>-6.7814918340593024</c:v>
                </c:pt>
                <c:pt idx="1399">
                  <c:v>-6.7746292607785268</c:v>
                </c:pt>
                <c:pt idx="1400">
                  <c:v>-6.7676623448028979</c:v>
                </c:pt>
                <c:pt idx="1401">
                  <c:v>-6.7605911934367029</c:v>
                </c:pt>
                <c:pt idx="1402">
                  <c:v>-6.753415915589664</c:v>
                </c:pt>
                <c:pt idx="1403">
                  <c:v>-6.7461366217752579</c:v>
                </c:pt>
                <c:pt idx="1404">
                  <c:v>-6.738753424109011</c:v>
                </c:pt>
                <c:pt idx="1405">
                  <c:v>-6.731266436306778</c:v>
                </c:pt>
                <c:pt idx="1406">
                  <c:v>-6.7236757736829826</c:v>
                </c:pt>
                <c:pt idx="1407">
                  <c:v>-6.7159815531488469</c:v>
                </c:pt>
                <c:pt idx="1408">
                  <c:v>-6.7081838932105944</c:v>
                </c:pt>
                <c:pt idx="1409">
                  <c:v>-6.7002829139676141</c:v>
                </c:pt>
                <c:pt idx="1410">
                  <c:v>-6.6922787371106214</c:v>
                </c:pt>
                <c:pt idx="1411">
                  <c:v>-6.6841714859197729</c:v>
                </c:pt>
                <c:pt idx="1412">
                  <c:v>-6.6759612852627814</c:v>
                </c:pt>
                <c:pt idx="1413">
                  <c:v>-6.6676482615929817</c:v>
                </c:pt>
                <c:pt idx="1414">
                  <c:v>-6.6592325429473851</c:v>
                </c:pt>
                <c:pt idx="1415">
                  <c:v>-6.6507142589447081</c:v>
                </c:pt>
                <c:pt idx="1416">
                  <c:v>-6.6420935407833825</c:v>
                </c:pt>
                <c:pt idx="1417">
                  <c:v>-6.6333705212395229</c:v>
                </c:pt>
                <c:pt idx="1418">
                  <c:v>-6.6245453346648908</c:v>
                </c:pt>
                <c:pt idx="1419">
                  <c:v>-6.6156181169848196</c:v>
                </c:pt>
                <c:pt idx="1420">
                  <c:v>-6.6065890056961223</c:v>
                </c:pt>
                <c:pt idx="1421">
                  <c:v>-6.5974581398649832</c:v>
                </c:pt>
                <c:pt idx="1422">
                  <c:v>-6.5882256601248006</c:v>
                </c:pt>
                <c:pt idx="1423">
                  <c:v>-6.5788917086740284</c:v>
                </c:pt>
                <c:pt idx="1424">
                  <c:v>-6.5694564292739859</c:v>
                </c:pt>
                <c:pt idx="1425">
                  <c:v>-6.5599199672466471</c:v>
                </c:pt>
                <c:pt idx="1426">
                  <c:v>-6.5502824694723962</c:v>
                </c:pt>
                <c:pt idx="1427">
                  <c:v>-6.5405440843877667</c:v>
                </c:pt>
                <c:pt idx="1428">
                  <c:v>-6.5307049619831545</c:v>
                </c:pt>
                <c:pt idx="1429">
                  <c:v>-6.5207652538005165</c:v>
                </c:pt>
                <c:pt idx="1430">
                  <c:v>-6.5107251129310235</c:v>
                </c:pt>
                <c:pt idx="1431">
                  <c:v>-6.5005846940127121</c:v>
                </c:pt>
                <c:pt idx="1432">
                  <c:v>-6.4903441532280919</c:v>
                </c:pt>
                <c:pt idx="1433">
                  <c:v>-6.4800036483017589</c:v>
                </c:pt>
                <c:pt idx="1434">
                  <c:v>-6.469563338497947</c:v>
                </c:pt>
                <c:pt idx="1435">
                  <c:v>-6.4590233846180842</c:v>
                </c:pt>
                <c:pt idx="1436">
                  <c:v>-6.4483839489983117</c:v>
                </c:pt>
                <c:pt idx="1437">
                  <c:v>-6.4376451955069927</c:v>
                </c:pt>
                <c:pt idx="1438">
                  <c:v>-6.4268072895421779</c:v>
                </c:pt>
                <c:pt idx="1439">
                  <c:v>-6.415870398029063</c:v>
                </c:pt>
                <c:pt idx="1440">
                  <c:v>-6.4048346894174166</c:v>
                </c:pt>
                <c:pt idx="1441">
                  <c:v>-6.393700333678983</c:v>
                </c:pt>
                <c:pt idx="1442">
                  <c:v>-6.3824675023048769</c:v>
                </c:pt>
                <c:pt idx="1443">
                  <c:v>-6.371136368302925</c:v>
                </c:pt>
                <c:pt idx="1444">
                  <c:v>-6.3597071061950095</c:v>
                </c:pt>
                <c:pt idx="1445">
                  <c:v>-6.3481798920143779</c:v>
                </c:pt>
                <c:pt idx="1446">
                  <c:v>-6.3365549033029422</c:v>
                </c:pt>
                <c:pt idx="1447">
                  <c:v>-6.3248323191085261</c:v>
                </c:pt>
                <c:pt idx="1448">
                  <c:v>-6.3130123199821222</c:v>
                </c:pt>
                <c:pt idx="1449">
                  <c:v>-6.3010950879750993</c:v>
                </c:pt>
                <c:pt idx="1450">
                  <c:v>-6.2890808066364174</c:v>
                </c:pt>
                <c:pt idx="1451">
                  <c:v>-6.2769696610097752</c:v>
                </c:pt>
                <c:pt idx="1452">
                  <c:v>-6.2647618376307799</c:v>
                </c:pt>
                <c:pt idx="1453">
                  <c:v>-6.252457524524063</c:v>
                </c:pt>
                <c:pt idx="1454">
                  <c:v>-6.240056911200397</c:v>
                </c:pt>
                <c:pt idx="1455">
                  <c:v>-6.2275601886537597</c:v>
                </c:pt>
                <c:pt idx="1456">
                  <c:v>-6.2149675493584047</c:v>
                </c:pt>
                <c:pt idx="1457">
                  <c:v>-6.2022791872658898</c:v>
                </c:pt>
                <c:pt idx="1458">
                  <c:v>-6.1894952978021021</c:v>
                </c:pt>
                <c:pt idx="1459">
                  <c:v>-6.1766160778642307</c:v>
                </c:pt>
                <c:pt idx="1460">
                  <c:v>-6.1636417258177456</c:v>
                </c:pt>
                <c:pt idx="1461">
                  <c:v>-6.1505724414933356</c:v>
                </c:pt>
                <c:pt idx="1462">
                  <c:v>-6.1374084261838453</c:v>
                </c:pt>
                <c:pt idx="1463">
                  <c:v>-6.1241498826411522</c:v>
                </c:pt>
                <c:pt idx="1464">
                  <c:v>-6.1107970150730617</c:v>
                </c:pt>
                <c:pt idx="1465">
                  <c:v>-6.0973500291401521</c:v>
                </c:pt>
                <c:pt idx="1466">
                  <c:v>-6.083809131952612</c:v>
                </c:pt>
                <c:pt idx="1467">
                  <c:v>-6.0701745320670559</c:v>
                </c:pt>
                <c:pt idx="1468">
                  <c:v>-6.0564464394832944</c:v>
                </c:pt>
                <c:pt idx="1469">
                  <c:v>-6.0426250656411176</c:v>
                </c:pt>
                <c:pt idx="1470">
                  <c:v>-6.0287106234170258</c:v>
                </c:pt>
                <c:pt idx="1471">
                  <c:v>-6.0147033271209667</c:v>
                </c:pt>
                <c:pt idx="1472">
                  <c:v>-6.000603392493014</c:v>
                </c:pt>
                <c:pt idx="1473">
                  <c:v>-5.9864110367000603</c:v>
                </c:pt>
                <c:pt idx="1474">
                  <c:v>-5.972126478332461</c:v>
                </c:pt>
                <c:pt idx="1475">
                  <c:v>-5.9577499374006866</c:v>
                </c:pt>
                <c:pt idx="1476">
                  <c:v>-5.9432816353319087</c:v>
                </c:pt>
                <c:pt idx="1477">
                  <c:v>-5.9287217949666058</c:v>
                </c:pt>
                <c:pt idx="1478">
                  <c:v>-5.9140706405551233</c:v>
                </c:pt>
                <c:pt idx="1479">
                  <c:v>-5.8993283977542363</c:v>
                </c:pt>
                <c:pt idx="1480">
                  <c:v>-5.8844952936236483</c:v>
                </c:pt>
                <c:pt idx="1481">
                  <c:v>-5.8695715566225131</c:v>
                </c:pt>
                <c:pt idx="1482">
                  <c:v>-5.8545574166059033</c:v>
                </c:pt>
                <c:pt idx="1483">
                  <c:v>-5.8394531048212901</c:v>
                </c:pt>
                <c:pt idx="1484">
                  <c:v>-5.824258853904956</c:v>
                </c:pt>
                <c:pt idx="1485">
                  <c:v>-5.8089748978784286</c:v>
                </c:pt>
                <c:pt idx="1486">
                  <c:v>-5.7936014721448723</c:v>
                </c:pt>
                <c:pt idx="1487">
                  <c:v>-5.7781388134854561</c:v>
                </c:pt>
                <c:pt idx="1488">
                  <c:v>-5.7625871600557268</c:v>
                </c:pt>
                <c:pt idx="1489">
                  <c:v>-5.7469467513819117</c:v>
                </c:pt>
                <c:pt idx="1490">
                  <c:v>-5.7312178283572521</c:v>
                </c:pt>
                <c:pt idx="1491">
                  <c:v>-5.7154006332382794</c:v>
                </c:pt>
                <c:pt idx="1492">
                  <c:v>-5.6994954096411021</c:v>
                </c:pt>
                <c:pt idx="1493">
                  <c:v>-5.6835024025376288</c:v>
                </c:pt>
                <c:pt idx="1494">
                  <c:v>-5.6674218582518137</c:v>
                </c:pt>
                <c:pt idx="1495">
                  <c:v>-5.6512540244558513</c:v>
                </c:pt>
                <c:pt idx="1496">
                  <c:v>-5.6349991501663794</c:v>
                </c:pt>
                <c:pt idx="1497">
                  <c:v>-5.6186574857406208</c:v>
                </c:pt>
                <c:pt idx="1498">
                  <c:v>-5.6022292828725391</c:v>
                </c:pt>
                <c:pt idx="1499">
                  <c:v>-5.5857147945889611</c:v>
                </c:pt>
                <c:pt idx="1500">
                  <c:v>-5.5691142752456901</c:v>
                </c:pt>
                <c:pt idx="1501">
                  <c:v>-5.5524279805235635</c:v>
                </c:pt>
                <c:pt idx="1502">
                  <c:v>-5.5356561674245377</c:v>
                </c:pt>
                <c:pt idx="1503">
                  <c:v>-5.5187990942677132</c:v>
                </c:pt>
                <c:pt idx="1504">
                  <c:v>-5.5018570206853799</c:v>
                </c:pt>
                <c:pt idx="1505">
                  <c:v>-5.4848302076189857</c:v>
                </c:pt>
                <c:pt idx="1506">
                  <c:v>-5.4677189173151444</c:v>
                </c:pt>
                <c:pt idx="1507">
                  <c:v>-5.4505234133215765</c:v>
                </c:pt>
                <c:pt idx="1508">
                  <c:v>-5.4332439604830753</c:v>
                </c:pt>
                <c:pt idx="1509">
                  <c:v>-5.4158808249373989</c:v>
                </c:pt>
                <c:pt idx="1510">
                  <c:v>-5.3984342741111897</c:v>
                </c:pt>
                <c:pt idx="1511">
                  <c:v>-5.3809045767158503</c:v>
                </c:pt>
                <c:pt idx="1512">
                  <c:v>-5.3632920027434006</c:v>
                </c:pt>
                <c:pt idx="1513">
                  <c:v>-5.3455968234623361</c:v>
                </c:pt>
                <c:pt idx="1514">
                  <c:v>-5.3278193114134247</c:v>
                </c:pt>
                <c:pt idx="1515">
                  <c:v>-5.3099597404055263</c:v>
                </c:pt>
                <c:pt idx="1516">
                  <c:v>-5.2920183855113683</c:v>
                </c:pt>
                <c:pt idx="1517">
                  <c:v>-5.2739955230633226</c:v>
                </c:pt>
                <c:pt idx="1518">
                  <c:v>-5.2558914306491262</c:v>
                </c:pt>
                <c:pt idx="1519">
                  <c:v>-5.2377063871076226</c:v>
                </c:pt>
                <c:pt idx="1520">
                  <c:v>-5.2194406725244598</c:v>
                </c:pt>
                <c:pt idx="1521">
                  <c:v>-5.2010945682277905</c:v>
                </c:pt>
                <c:pt idx="1522">
                  <c:v>-5.1826683567839176</c:v>
                </c:pt>
                <c:pt idx="1523">
                  <c:v>-5.1641623219929533</c:v>
                </c:pt>
                <c:pt idx="1524">
                  <c:v>-5.1455767488844462</c:v>
                </c:pt>
                <c:pt idx="1525">
                  <c:v>-5.1269119237130036</c:v>
                </c:pt>
                <c:pt idx="1526">
                  <c:v>-5.1081681339538605</c:v>
                </c:pt>
                <c:pt idx="1527">
                  <c:v>-5.0893456682984626</c:v>
                </c:pt>
                <c:pt idx="1528">
                  <c:v>-5.0704448166500207</c:v>
                </c:pt>
                <c:pt idx="1529">
                  <c:v>-5.0514658701190562</c:v>
                </c:pt>
                <c:pt idx="1530">
                  <c:v>-5.0324091210188922</c:v>
                </c:pt>
                <c:pt idx="1531">
                  <c:v>-5.0132748628611701</c:v>
                </c:pt>
                <c:pt idx="1532">
                  <c:v>-4.9940633903513252</c:v>
                </c:pt>
                <c:pt idx="1533">
                  <c:v>-4.9747749993840413</c:v>
                </c:pt>
                <c:pt idx="1534">
                  <c:v>-4.9554099870387116</c:v>
                </c:pt>
                <c:pt idx="1535">
                  <c:v>-4.9359686515748376</c:v>
                </c:pt>
                <c:pt idx="1536">
                  <c:v>-4.9164512924274524</c:v>
                </c:pt>
                <c:pt idx="1537">
                  <c:v>-4.896858210202498</c:v>
                </c:pt>
                <c:pt idx="1538">
                  <c:v>-4.8771897066722172</c:v>
                </c:pt>
                <c:pt idx="1539">
                  <c:v>-4.8574460847704772</c:v>
                </c:pt>
                <c:pt idx="1540">
                  <c:v>-4.8376276485881178</c:v>
                </c:pt>
                <c:pt idx="1541">
                  <c:v>-4.8177347033682647</c:v>
                </c:pt>
                <c:pt idx="1542">
                  <c:v>-4.7977675555016441</c:v>
                </c:pt>
                <c:pt idx="1543">
                  <c:v>-4.7777265125218351</c:v>
                </c:pt>
                <c:pt idx="1544">
                  <c:v>-4.7576118831005525</c:v>
                </c:pt>
                <c:pt idx="1545">
                  <c:v>-4.7374239770428845</c:v>
                </c:pt>
                <c:pt idx="1546">
                  <c:v>-4.7171631052825358</c:v>
                </c:pt>
                <c:pt idx="1547">
                  <c:v>-4.6968295798770168</c:v>
                </c:pt>
                <c:pt idx="1548">
                  <c:v>-4.6764237140028477</c:v>
                </c:pt>
                <c:pt idx="1549">
                  <c:v>-4.6559458219507359</c:v>
                </c:pt>
                <c:pt idx="1550">
                  <c:v>-4.6353962191207447</c:v>
                </c:pt>
                <c:pt idx="1551">
                  <c:v>-4.6147752220174123</c:v>
                </c:pt>
                <c:pt idx="1552">
                  <c:v>-4.5940831482448949</c:v>
                </c:pt>
                <c:pt idx="1553">
                  <c:v>-4.5733203165020644</c:v>
                </c:pt>
                <c:pt idx="1554">
                  <c:v>-4.552487046577621</c:v>
                </c:pt>
                <c:pt idx="1555">
                  <c:v>-4.531583659345138</c:v>
                </c:pt>
                <c:pt idx="1556">
                  <c:v>-4.5106104767581368</c:v>
                </c:pt>
                <c:pt idx="1557">
                  <c:v>-4.4895678218451271</c:v>
                </c:pt>
                <c:pt idx="1558">
                  <c:v>-4.4684560187046252</c:v>
                </c:pt>
                <c:pt idx="1559">
                  <c:v>-4.4472753925001793</c:v>
                </c:pt>
                <c:pt idx="1560">
                  <c:v>-4.4260262694553383</c:v>
                </c:pt>
                <c:pt idx="1561">
                  <c:v>-4.4047089768486378</c:v>
                </c:pt>
                <c:pt idx="1562">
                  <c:v>-4.3833238430085597</c:v>
                </c:pt>
                <c:pt idx="1563">
                  <c:v>-4.3618711973084849</c:v>
                </c:pt>
                <c:pt idx="1564">
                  <c:v>-4.340351370161601</c:v>
                </c:pt>
                <c:pt idx="1565">
                  <c:v>-4.3187646930158241</c:v>
                </c:pt>
                <c:pt idx="1566">
                  <c:v>-4.2971114983486887</c:v>
                </c:pt>
                <c:pt idx="1567">
                  <c:v>-4.2753921196622438</c:v>
                </c:pt>
                <c:pt idx="1568">
                  <c:v>-4.2536068914778919</c:v>
                </c:pt>
                <c:pt idx="1569">
                  <c:v>-4.2317561493312512</c:v>
                </c:pt>
                <c:pt idx="1570">
                  <c:v>-4.2098402297669777</c:v>
                </c:pt>
                <c:pt idx="1571">
                  <c:v>-4.1878594703336081</c:v>
                </c:pt>
                <c:pt idx="1572">
                  <c:v>-4.165814209578321</c:v>
                </c:pt>
                <c:pt idx="1573">
                  <c:v>-4.1437047870417523</c:v>
                </c:pt>
                <c:pt idx="1574">
                  <c:v>-4.1215315432527486</c:v>
                </c:pt>
                <c:pt idx="1575">
                  <c:v>-4.0992948197231485</c:v>
                </c:pt>
                <c:pt idx="1576">
                  <c:v>-4.0769949589424836</c:v>
                </c:pt>
                <c:pt idx="1577">
                  <c:v>-4.054632304372733</c:v>
                </c:pt>
                <c:pt idx="1578">
                  <c:v>-4.0322072004430254</c:v>
                </c:pt>
                <c:pt idx="1579">
                  <c:v>-4.0097199925443254</c:v>
                </c:pt>
                <c:pt idx="1580">
                  <c:v>-3.9871710270241372</c:v>
                </c:pt>
                <c:pt idx="1581">
                  <c:v>-3.9645606511811411</c:v>
                </c:pt>
                <c:pt idx="1582">
                  <c:v>-3.9418892132598611</c:v>
                </c:pt>
                <c:pt idx="1583">
                  <c:v>-3.919157062445294</c:v>
                </c:pt>
                <c:pt idx="1584">
                  <c:v>-3.8963645488575502</c:v>
                </c:pt>
                <c:pt idx="1585">
                  <c:v>-3.87351202354643</c:v>
                </c:pt>
                <c:pt idx="1586">
                  <c:v>-3.8505998384860409</c:v>
                </c:pt>
                <c:pt idx="1587">
                  <c:v>-3.8276283465693606</c:v>
                </c:pt>
                <c:pt idx="1588">
                  <c:v>-3.804597901602826</c:v>
                </c:pt>
                <c:pt idx="1589">
                  <c:v>-3.7815088583008527</c:v>
                </c:pt>
                <c:pt idx="1590">
                  <c:v>-3.7583615722803909</c:v>
                </c:pt>
                <c:pt idx="1591">
                  <c:v>-3.7351564000554394</c:v>
                </c:pt>
                <c:pt idx="1592">
                  <c:v>-3.7118936990315756</c:v>
                </c:pt>
                <c:pt idx="1593">
                  <c:v>-3.6885738275004152</c:v>
                </c:pt>
                <c:pt idx="1594">
                  <c:v>-3.6651971446341225</c:v>
                </c:pt>
                <c:pt idx="1595">
                  <c:v>-3.6417640104798603</c:v>
                </c:pt>
                <c:pt idx="1596">
                  <c:v>-3.6182747859542697</c:v>
                </c:pt>
                <c:pt idx="1597">
                  <c:v>-3.5947298328378792</c:v>
                </c:pt>
                <c:pt idx="1598">
                  <c:v>-3.5711295137695527</c:v>
                </c:pt>
                <c:pt idx="1599">
                  <c:v>-3.5474741922408985</c:v>
                </c:pt>
                <c:pt idx="1600">
                  <c:v>-3.5237642325906688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'3 U(t) f1'!$S$1:$T$1</c:f>
              <c:strCache>
                <c:ptCount val="1"/>
                <c:pt idx="0">
                  <c:v>f E, MV/m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marker>
              <c:symbol val="dash"/>
              <c:size val="20"/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</c:dPt>
          <c:xVal>
            <c:numRef>
              <c:f>'3 U(t) f1'!$Q$3:$Q$1603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'3 U(t) f1'!$T$3:$T$1603</c:f>
              <c:numCache>
                <c:formatCode>General</c:formatCode>
                <c:ptCount val="1601"/>
                <c:pt idx="0">
                  <c:v>-2.8</c:v>
                </c:pt>
                <c:pt idx="1">
                  <c:v>-2.7733105989996365</c:v>
                </c:pt>
                <c:pt idx="2">
                  <c:v>-2.7466216090688564</c:v>
                </c:pt>
                <c:pt idx="3">
                  <c:v>-2.7199334412709102</c:v>
                </c:pt>
                <c:pt idx="4">
                  <c:v>-2.6932465066563882</c:v>
                </c:pt>
                <c:pt idx="5">
                  <c:v>-2.6665612162568855</c:v>
                </c:pt>
                <c:pt idx="6">
                  <c:v>-2.6398779810786732</c:v>
                </c:pt>
                <c:pt idx="7">
                  <c:v>-2.6131972120963693</c:v>
                </c:pt>
                <c:pt idx="8">
                  <c:v>-2.5865193202466052</c:v>
                </c:pt>
                <c:pt idx="9">
                  <c:v>-2.5598447164217015</c:v>
                </c:pt>
                <c:pt idx="10">
                  <c:v>-2.5331738114633344</c:v>
                </c:pt>
                <c:pt idx="11">
                  <c:v>-2.5065070161562115</c:v>
                </c:pt>
                <c:pt idx="12">
                  <c:v>-2.479844741221743</c:v>
                </c:pt>
                <c:pt idx="13">
                  <c:v>-2.4531873973117171</c:v>
                </c:pt>
                <c:pt idx="14">
                  <c:v>-2.4265353950019741</c:v>
                </c:pt>
                <c:pt idx="15">
                  <c:v>-2.3998891447860826</c:v>
                </c:pt>
                <c:pt idx="16">
                  <c:v>-2.3732490570690183</c:v>
                </c:pt>
                <c:pt idx="17">
                  <c:v>-2.3466155421608419</c:v>
                </c:pt>
                <c:pt idx="18">
                  <c:v>-2.3199890102703802</c:v>
                </c:pt>
                <c:pt idx="19">
                  <c:v>-2.293369871498907</c:v>
                </c:pt>
                <c:pt idx="20">
                  <c:v>-2.2667585358338278</c:v>
                </c:pt>
                <c:pt idx="21">
                  <c:v>-2.2401554131423653</c:v>
                </c:pt>
                <c:pt idx="22">
                  <c:v>-2.2135609131652454</c:v>
                </c:pt>
                <c:pt idx="23">
                  <c:v>-2.1869754455103876</c:v>
                </c:pt>
                <c:pt idx="24">
                  <c:v>-2.1603994196465957</c:v>
                </c:pt>
                <c:pt idx="25">
                  <c:v>-2.1338332448972506</c:v>
                </c:pt>
                <c:pt idx="26">
                  <c:v>-2.107277330434008</c:v>
                </c:pt>
                <c:pt idx="27">
                  <c:v>-2.0807320852704936</c:v>
                </c:pt>
                <c:pt idx="28">
                  <c:v>-2.0541979182560044</c:v>
                </c:pt>
                <c:pt idx="29">
                  <c:v>-2.027675238069214</c:v>
                </c:pt>
                <c:pt idx="30">
                  <c:v>-2.0011644532118749</c:v>
                </c:pt>
                <c:pt idx="31">
                  <c:v>-1.974665972002527</c:v>
                </c:pt>
                <c:pt idx="32">
                  <c:v>-1.9481802025702113</c:v>
                </c:pt>
                <c:pt idx="33">
                  <c:v>-1.9217075528481813</c:v>
                </c:pt>
                <c:pt idx="34">
                  <c:v>-1.8952484305676214</c:v>
                </c:pt>
                <c:pt idx="35">
                  <c:v>-1.8688032432513668</c:v>
                </c:pt>
                <c:pt idx="36">
                  <c:v>-1.8423723982076265</c:v>
                </c:pt>
                <c:pt idx="37">
                  <c:v>-1.8159563025237098</c:v>
                </c:pt>
                <c:pt idx="38">
                  <c:v>-1.7895553630597572</c:v>
                </c:pt>
                <c:pt idx="39">
                  <c:v>-1.763169986442473</c:v>
                </c:pt>
                <c:pt idx="40">
                  <c:v>-1.7368005790588632</c:v>
                </c:pt>
                <c:pt idx="41">
                  <c:v>-1.7104475470499756</c:v>
                </c:pt>
                <c:pt idx="42">
                  <c:v>-1.6841112963046454</c:v>
                </c:pt>
                <c:pt idx="43">
                  <c:v>-1.6577922324532424</c:v>
                </c:pt>
                <c:pt idx="44">
                  <c:v>-1.6314907608614253</c:v>
                </c:pt>
                <c:pt idx="45">
                  <c:v>-1.605207286623896</c:v>
                </c:pt>
                <c:pt idx="46">
                  <c:v>-1.5789422145581622</c:v>
                </c:pt>
                <c:pt idx="47">
                  <c:v>-1.5526959491983019</c:v>
                </c:pt>
                <c:pt idx="48">
                  <c:v>-1.5264688947887317</c:v>
                </c:pt>
                <c:pt idx="49">
                  <c:v>-1.5002614552779827</c:v>
                </c:pt>
                <c:pt idx="50">
                  <c:v>-1.4740740343124776</c:v>
                </c:pt>
                <c:pt idx="51">
                  <c:v>-1.4479070352303129</c:v>
                </c:pt>
                <c:pt idx="52">
                  <c:v>-1.4217608610550485</c:v>
                </c:pt>
                <c:pt idx="53">
                  <c:v>-1.3956359144894994</c:v>
                </c:pt>
                <c:pt idx="54">
                  <c:v>-1.3695325979095332</c:v>
                </c:pt>
                <c:pt idx="55">
                  <c:v>-1.3434513133578734</c:v>
                </c:pt>
                <c:pt idx="56">
                  <c:v>-1.3173924625379061</c:v>
                </c:pt>
                <c:pt idx="57">
                  <c:v>-1.2913564468074941</c:v>
                </c:pt>
                <c:pt idx="58">
                  <c:v>-1.2653436671727936</c:v>
                </c:pt>
                <c:pt idx="59">
                  <c:v>-1.2393545242820807</c:v>
                </c:pt>
                <c:pt idx="60">
                  <c:v>-1.2133894184195775</c:v>
                </c:pt>
                <c:pt idx="61">
                  <c:v>-1.1874487494992885</c:v>
                </c:pt>
                <c:pt idx="62">
                  <c:v>-1.1615329170588411</c:v>
                </c:pt>
                <c:pt idx="63">
                  <c:v>-1.1356423202533326</c:v>
                </c:pt>
                <c:pt idx="64">
                  <c:v>-1.1097773578491796</c:v>
                </c:pt>
                <c:pt idx="65">
                  <c:v>-1.0839384282179798</c:v>
                </c:pt>
                <c:pt idx="66">
                  <c:v>-1.0581259293303746</c:v>
                </c:pt>
                <c:pt idx="67">
                  <c:v>-1.0323402587499193</c:v>
                </c:pt>
                <c:pt idx="68">
                  <c:v>-1.00658181362696</c:v>
                </c:pt>
                <c:pt idx="69">
                  <c:v>-0.98085099069251713</c:v>
                </c:pt>
                <c:pt idx="70">
                  <c:v>-0.95514818625217413</c:v>
                </c:pt>
                <c:pt idx="71">
                  <c:v>-0.92947379617997583</c:v>
                </c:pt>
                <c:pt idx="72">
                  <c:v>-0.90382821591232776</c:v>
                </c:pt>
                <c:pt idx="73">
                  <c:v>-0.87821184044190914</c:v>
                </c:pt>
                <c:pt idx="74">
                  <c:v>-0.85262506431158547</c:v>
                </c:pt>
                <c:pt idx="75">
                  <c:v>-0.82706828160833612</c:v>
                </c:pt>
                <c:pt idx="76">
                  <c:v>-0.80154188595718001</c:v>
                </c:pt>
                <c:pt idx="77">
                  <c:v>-0.77604627051511765</c:v>
                </c:pt>
                <c:pt idx="78">
                  <c:v>-0.75058182796507211</c:v>
                </c:pt>
                <c:pt idx="79">
                  <c:v>-0.72514895050984118</c:v>
                </c:pt>
                <c:pt idx="80">
                  <c:v>-0.69974802986606077</c:v>
                </c:pt>
                <c:pt idx="81">
                  <c:v>-0.6743794572581655</c:v>
                </c:pt>
                <c:pt idx="82">
                  <c:v>-0.64904362341236899</c:v>
                </c:pt>
                <c:pt idx="83">
                  <c:v>-0.62374091855064084</c:v>
                </c:pt>
                <c:pt idx="84">
                  <c:v>-0.59847173238469986</c:v>
                </c:pt>
                <c:pt idx="85">
                  <c:v>-0.57323645411001056</c:v>
                </c:pt>
                <c:pt idx="86">
                  <c:v>-0.54803547239978889</c:v>
                </c:pt>
                <c:pt idx="87">
                  <c:v>-0.52286917539901512</c:v>
                </c:pt>
                <c:pt idx="88">
                  <c:v>-0.49773795071845778</c:v>
                </c:pt>
                <c:pt idx="89">
                  <c:v>-0.47264218542870096</c:v>
                </c:pt>
                <c:pt idx="90">
                  <c:v>-0.44758226605418439</c:v>
                </c:pt>
                <c:pt idx="91">
                  <c:v>-0.42255857856724971</c:v>
                </c:pt>
                <c:pt idx="92">
                  <c:v>-0.39757150838219651</c:v>
                </c:pt>
                <c:pt idx="93">
                  <c:v>-0.37262144034934408</c:v>
                </c:pt>
                <c:pt idx="94">
                  <c:v>-0.34770875874910689</c:v>
                </c:pt>
                <c:pt idx="95">
                  <c:v>-0.32283384728607373</c:v>
                </c:pt>
                <c:pt idx="96">
                  <c:v>-0.29799708908309824</c:v>
                </c:pt>
                <c:pt idx="97">
                  <c:v>-0.27319886667539778</c:v>
                </c:pt>
                <c:pt idx="98">
                  <c:v>-0.24843956200466435</c:v>
                </c:pt>
                <c:pt idx="99">
                  <c:v>-0.22371955641317801</c:v>
                </c:pt>
                <c:pt idx="100">
                  <c:v>-0.19903923063793535</c:v>
                </c:pt>
                <c:pt idx="101">
                  <c:v>-0.17439896480478637</c:v>
                </c:pt>
                <c:pt idx="102">
                  <c:v>-0.14979913842257747</c:v>
                </c:pt>
                <c:pt idx="103">
                  <c:v>-0.12524013037730766</c:v>
                </c:pt>
                <c:pt idx="104">
                  <c:v>-0.10072231892629406</c:v>
                </c:pt>
                <c:pt idx="105">
                  <c:v>-7.6246081692343065E-2</c:v>
                </c:pt>
                <c:pt idx="106">
                  <c:v>-5.1811795657937185E-2</c:v>
                </c:pt>
                <c:pt idx="107">
                  <c:v>-2.7419837159426606E-2</c:v>
                </c:pt>
                <c:pt idx="108">
                  <c:v>-3.0705818812334657E-3</c:v>
                </c:pt>
                <c:pt idx="109">
                  <c:v>2.1235595149933034E-2</c:v>
                </c:pt>
                <c:pt idx="110">
                  <c:v>4.5498319570855074E-2</c:v>
                </c:pt>
                <c:pt idx="111">
                  <c:v>6.971721768756925E-2</c:v>
                </c:pt>
                <c:pt idx="112">
                  <c:v>9.3891916481126825E-2</c:v>
                </c:pt>
                <c:pt idx="113">
                  <c:v>0.1180220436133327</c:v>
                </c:pt>
                <c:pt idx="114">
                  <c:v>0.14210722743248699</c:v>
                </c:pt>
                <c:pt idx="115">
                  <c:v>0.16614709697910302</c:v>
                </c:pt>
                <c:pt idx="116">
                  <c:v>0.19014128199162589</c:v>
                </c:pt>
                <c:pt idx="117">
                  <c:v>0.21408941291212977</c:v>
                </c:pt>
                <c:pt idx="118">
                  <c:v>0.23799112089201618</c:v>
                </c:pt>
                <c:pt idx="119">
                  <c:v>0.26184603779769033</c:v>
                </c:pt>
                <c:pt idx="120">
                  <c:v>0.28565379621623288</c:v>
                </c:pt>
                <c:pt idx="121">
                  <c:v>0.30941402946105745</c:v>
                </c:pt>
                <c:pt idx="122">
                  <c:v>0.33312637157756037</c:v>
                </c:pt>
                <c:pt idx="123">
                  <c:v>0.3567904573487572</c:v>
                </c:pt>
                <c:pt idx="124">
                  <c:v>0.38040592230090398</c:v>
                </c:pt>
                <c:pt idx="125">
                  <c:v>0.40397240270911605</c:v>
                </c:pt>
                <c:pt idx="126">
                  <c:v>0.4274895356029656</c:v>
                </c:pt>
                <c:pt idx="127">
                  <c:v>0.4509569587720762</c:v>
                </c:pt>
                <c:pt idx="128">
                  <c:v>0.47437431077169778</c:v>
                </c:pt>
                <c:pt idx="129">
                  <c:v>0.49774123092827677</c:v>
                </c:pt>
                <c:pt idx="130">
                  <c:v>0.52105735934500852</c:v>
                </c:pt>
                <c:pt idx="131">
                  <c:v>0.54432233690738308</c:v>
                </c:pt>
                <c:pt idx="132">
                  <c:v>0.56753580528871317</c:v>
                </c:pt>
                <c:pt idx="133">
                  <c:v>0.59069740695565587</c:v>
                </c:pt>
                <c:pt idx="134">
                  <c:v>0.61380678517371912</c:v>
                </c:pt>
                <c:pt idx="135">
                  <c:v>0.63686358401275267</c:v>
                </c:pt>
                <c:pt idx="136">
                  <c:v>0.65986744835243505</c:v>
                </c:pt>
                <c:pt idx="137">
                  <c:v>0.68281802388773982</c:v>
                </c:pt>
                <c:pt idx="138">
                  <c:v>0.70571495713439525</c:v>
                </c:pt>
                <c:pt idx="139">
                  <c:v>0.72855789543432414</c:v>
                </c:pt>
                <c:pt idx="140">
                  <c:v>0.75134648696108075</c:v>
                </c:pt>
                <c:pt idx="141">
                  <c:v>0.77408038072526553</c:v>
                </c:pt>
                <c:pt idx="142">
                  <c:v>0.79675922657993303</c:v>
                </c:pt>
                <c:pt idx="143">
                  <c:v>0.81938267522598518</c:v>
                </c:pt>
                <c:pt idx="144">
                  <c:v>0.84195037821755114</c:v>
                </c:pt>
                <c:pt idx="145">
                  <c:v>0.86446198796735141</c:v>
                </c:pt>
                <c:pt idx="146">
                  <c:v>0.88691715775205471</c:v>
                </c:pt>
                <c:pt idx="147">
                  <c:v>0.90931554171761719</c:v>
                </c:pt>
                <c:pt idx="148">
                  <c:v>0.93165679488460817</c:v>
                </c:pt>
                <c:pt idx="149">
                  <c:v>0.95394057315352487</c:v>
                </c:pt>
                <c:pt idx="150">
                  <c:v>0.97616653331009007</c:v>
                </c:pt>
                <c:pt idx="151">
                  <c:v>0.99833433303054286</c:v>
                </c:pt>
                <c:pt idx="152">
                  <c:v>1.0204436308869063</c:v>
                </c:pt>
                <c:pt idx="153">
                  <c:v>1.0424940863522474</c:v>
                </c:pt>
                <c:pt idx="154">
                  <c:v>1.0644853598059225</c:v>
                </c:pt>
                <c:pt idx="155">
                  <c:v>1.0864171125388102</c:v>
                </c:pt>
                <c:pt idx="156">
                  <c:v>1.1082890067585245</c:v>
                </c:pt>
                <c:pt idx="157">
                  <c:v>1.1301007055946166</c:v>
                </c:pt>
                <c:pt idx="158">
                  <c:v>1.1518518731037701</c:v>
                </c:pt>
                <c:pt idx="159">
                  <c:v>1.1735421742749677</c:v>
                </c:pt>
                <c:pt idx="160">
                  <c:v>1.1951712750346546</c:v>
                </c:pt>
                <c:pt idx="161">
                  <c:v>1.2167388422518848</c:v>
                </c:pt>
                <c:pt idx="162">
                  <c:v>1.2382445437434495</c:v>
                </c:pt>
                <c:pt idx="163">
                  <c:v>1.2596880482789952</c:v>
                </c:pt>
                <c:pt idx="164">
                  <c:v>1.2810690255861232</c:v>
                </c:pt>
                <c:pt idx="165">
                  <c:v>1.3023871463554779</c:v>
                </c:pt>
                <c:pt idx="166">
                  <c:v>1.3236420822458221</c:v>
                </c:pt>
                <c:pt idx="167">
                  <c:v>1.3448335058890852</c:v>
                </c:pt>
                <c:pt idx="168">
                  <c:v>1.3659610908954156</c:v>
                </c:pt>
                <c:pt idx="169">
                  <c:v>1.3870245118582016</c:v>
                </c:pt>
                <c:pt idx="170">
                  <c:v>1.4080234443590844</c:v>
                </c:pt>
                <c:pt idx="171">
                  <c:v>1.4289575649729531</c:v>
                </c:pt>
                <c:pt idx="172">
                  <c:v>1.4498265512729323</c:v>
                </c:pt>
                <c:pt idx="173">
                  <c:v>1.4706300818353419</c:v>
                </c:pt>
                <c:pt idx="174">
                  <c:v>1.4913678362446481</c:v>
                </c:pt>
                <c:pt idx="175">
                  <c:v>1.5120394950984009</c:v>
                </c:pt>
                <c:pt idx="176">
                  <c:v>1.5326447400121552</c:v>
                </c:pt>
                <c:pt idx="177">
                  <c:v>1.5531832536243682</c:v>
                </c:pt>
                <c:pt idx="178">
                  <c:v>1.5736547196012944</c:v>
                </c:pt>
                <c:pt idx="179">
                  <c:v>1.5940588226418513</c:v>
                </c:pt>
                <c:pt idx="180">
                  <c:v>1.6143952484824831</c:v>
                </c:pt>
                <c:pt idx="181">
                  <c:v>1.6346636839019921</c:v>
                </c:pt>
                <c:pt idx="182">
                  <c:v>1.6548638167263698</c:v>
                </c:pt>
                <c:pt idx="183">
                  <c:v>1.6749953358336043</c:v>
                </c:pt>
                <c:pt idx="184">
                  <c:v>1.6950579311584688</c:v>
                </c:pt>
                <c:pt idx="185">
                  <c:v>1.7150512936972981</c:v>
                </c:pt>
                <c:pt idx="186">
                  <c:v>1.7349751155127524</c:v>
                </c:pt>
                <c:pt idx="187">
                  <c:v>1.7548290897385541</c:v>
                </c:pt>
                <c:pt idx="188">
                  <c:v>1.7746129105842166</c:v>
                </c:pt>
                <c:pt idx="189">
                  <c:v>1.7943262733397543</c:v>
                </c:pt>
                <c:pt idx="190">
                  <c:v>1.8139688743803772</c:v>
                </c:pt>
                <c:pt idx="191">
                  <c:v>1.8335404111711642</c:v>
                </c:pt>
                <c:pt idx="192">
                  <c:v>1.853040582271724</c:v>
                </c:pt>
                <c:pt idx="193">
                  <c:v>1.8724690873408389</c:v>
                </c:pt>
                <c:pt idx="194">
                  <c:v>1.8918256271410909</c:v>
                </c:pt>
                <c:pt idx="195">
                  <c:v>1.9111099035434673</c:v>
                </c:pt>
                <c:pt idx="196">
                  <c:v>1.9303216195319546</c:v>
                </c:pt>
                <c:pt idx="197">
                  <c:v>1.9494604792081163</c:v>
                </c:pt>
                <c:pt idx="198">
                  <c:v>1.9685261877956455</c:v>
                </c:pt>
                <c:pt idx="199">
                  <c:v>1.9875184516449045</c:v>
                </c:pt>
                <c:pt idx="200">
                  <c:v>2.006436978237454</c:v>
                </c:pt>
                <c:pt idx="201">
                  <c:v>2.025281476190552</c:v>
                </c:pt>
                <c:pt idx="202">
                  <c:v>2.0440516552616446</c:v>
                </c:pt>
                <c:pt idx="203">
                  <c:v>2.062747226352835</c:v>
                </c:pt>
                <c:pt idx="204">
                  <c:v>2.0813679015153368</c:v>
                </c:pt>
                <c:pt idx="205">
                  <c:v>2.0999133939539116</c:v>
                </c:pt>
                <c:pt idx="206">
                  <c:v>2.1183834180312795</c:v>
                </c:pt>
                <c:pt idx="207">
                  <c:v>2.136777689272527</c:v>
                </c:pt>
                <c:pt idx="208">
                  <c:v>2.1550959243694825</c:v>
                </c:pt>
                <c:pt idx="209">
                  <c:v>2.173337841185079</c:v>
                </c:pt>
                <c:pt idx="210">
                  <c:v>2.1915031587577052</c:v>
                </c:pt>
                <c:pt idx="211">
                  <c:v>2.20959159730553</c:v>
                </c:pt>
                <c:pt idx="212">
                  <c:v>2.2276028782308086</c:v>
                </c:pt>
                <c:pt idx="213">
                  <c:v>2.2455367241241775</c:v>
                </c:pt>
                <c:pt idx="214">
                  <c:v>2.2633928587689272</c:v>
                </c:pt>
                <c:pt idx="215">
                  <c:v>2.2811710071452533</c:v>
                </c:pt>
                <c:pt idx="216">
                  <c:v>2.2988708954344959</c:v>
                </c:pt>
                <c:pt idx="217">
                  <c:v>2.3164922510233539</c:v>
                </c:pt>
                <c:pt idx="218">
                  <c:v>2.3340348025080848</c:v>
                </c:pt>
                <c:pt idx="219">
                  <c:v>2.3514982796986899</c:v>
                </c:pt>
                <c:pt idx="220">
                  <c:v>2.3688824136230622</c:v>
                </c:pt>
                <c:pt idx="221">
                  <c:v>2.3861869365311459</c:v>
                </c:pt>
                <c:pt idx="222">
                  <c:v>2.4034115818990505</c:v>
                </c:pt>
                <c:pt idx="223">
                  <c:v>2.4205560844331542</c:v>
                </c:pt>
                <c:pt idx="224">
                  <c:v>2.4376201800741972</c:v>
                </c:pt>
                <c:pt idx="225">
                  <c:v>2.4546036060013448</c:v>
                </c:pt>
                <c:pt idx="226">
                  <c:v>2.4715061006362338</c:v>
                </c:pt>
                <c:pt idx="227">
                  <c:v>2.488327403647002</c:v>
                </c:pt>
                <c:pt idx="228">
                  <c:v>2.5050672559523028</c:v>
                </c:pt>
                <c:pt idx="229">
                  <c:v>2.5217253997252875</c:v>
                </c:pt>
                <c:pt idx="230">
                  <c:v>2.5383015783975833</c:v>
                </c:pt>
                <c:pt idx="231">
                  <c:v>2.5547955366632404</c:v>
                </c:pt>
                <c:pt idx="232">
                  <c:v>2.5712070204826678</c:v>
                </c:pt>
                <c:pt idx="233">
                  <c:v>2.5875357770865421</c:v>
                </c:pt>
                <c:pt idx="234">
                  <c:v>2.603781554979705</c:v>
                </c:pt>
                <c:pt idx="235">
                  <c:v>2.6199441039450311</c:v>
                </c:pt>
                <c:pt idx="236">
                  <c:v>2.6360231750472876</c:v>
                </c:pt>
                <c:pt idx="237">
                  <c:v>2.6520185206369669</c:v>
                </c:pt>
                <c:pt idx="238">
                  <c:v>2.667929894354097</c:v>
                </c:pt>
                <c:pt idx="239">
                  <c:v>2.6837570511320417</c:v>
                </c:pt>
                <c:pt idx="240">
                  <c:v>2.6994997472012718</c:v>
                </c:pt>
                <c:pt idx="241">
                  <c:v>2.7151577400931175</c:v>
                </c:pt>
                <c:pt idx="242">
                  <c:v>2.7307307886435082</c:v>
                </c:pt>
                <c:pt idx="243">
                  <c:v>2.7462186529966841</c:v>
                </c:pt>
                <c:pt idx="244">
                  <c:v>2.7616210946088895</c:v>
                </c:pt>
                <c:pt idx="245">
                  <c:v>2.7769378762520471</c:v>
                </c:pt>
                <c:pt idx="246">
                  <c:v>2.7921687620174169</c:v>
                </c:pt>
                <c:pt idx="247">
                  <c:v>2.8073135173192205</c:v>
                </c:pt>
                <c:pt idx="248">
                  <c:v>2.8223719088982606</c:v>
                </c:pt>
                <c:pt idx="249">
                  <c:v>2.8373437048255137</c:v>
                </c:pt>
                <c:pt idx="250">
                  <c:v>2.8522286745056973</c:v>
                </c:pt>
                <c:pt idx="251">
                  <c:v>2.867026588680829</c:v>
                </c:pt>
                <c:pt idx="252">
                  <c:v>2.8817372194337514</c:v>
                </c:pt>
                <c:pt idx="253">
                  <c:v>2.8963603401916433</c:v>
                </c:pt>
                <c:pt idx="254">
                  <c:v>2.9108957257295134</c:v>
                </c:pt>
                <c:pt idx="255">
                  <c:v>2.9253431521736619</c:v>
                </c:pt>
                <c:pt idx="256">
                  <c:v>2.9397023970051404</c:v>
                </c:pt>
                <c:pt idx="257">
                  <c:v>2.9539732390631634</c:v>
                </c:pt>
                <c:pt idx="258">
                  <c:v>2.9681554585485292</c:v>
                </c:pt>
                <c:pt idx="259">
                  <c:v>2.9822488370269946</c:v>
                </c:pt>
                <c:pt idx="260">
                  <c:v>2.9962531574326494</c:v>
                </c:pt>
                <c:pt idx="261">
                  <c:v>3.0101682040712485</c:v>
                </c:pt>
                <c:pt idx="262">
                  <c:v>3.0239937626235407</c:v>
                </c:pt>
                <c:pt idx="263">
                  <c:v>3.0377296201485704</c:v>
                </c:pt>
                <c:pt idx="264">
                  <c:v>3.0513755650869534</c:v>
                </c:pt>
                <c:pt idx="265">
                  <c:v>3.0649313872641377</c:v>
                </c:pt>
                <c:pt idx="266">
                  <c:v>3.0783968778936415</c:v>
                </c:pt>
                <c:pt idx="267">
                  <c:v>3.0917718295802659</c:v>
                </c:pt>
                <c:pt idx="268">
                  <c:v>3.1050560363232909</c:v>
                </c:pt>
                <c:pt idx="269">
                  <c:v>3.1182492935196486</c:v>
                </c:pt>
                <c:pt idx="270">
                  <c:v>3.1313513979670735</c:v>
                </c:pt>
                <c:pt idx="271">
                  <c:v>3.144362147867235</c:v>
                </c:pt>
                <c:pt idx="272">
                  <c:v>3.1572813428288402</c:v>
                </c:pt>
                <c:pt idx="273">
                  <c:v>3.1701087838707251</c:v>
                </c:pt>
                <c:pt idx="274">
                  <c:v>3.1828442734249185</c:v>
                </c:pt>
                <c:pt idx="275">
                  <c:v>3.195487615339681</c:v>
                </c:pt>
                <c:pt idx="276">
                  <c:v>3.2080386148825326</c:v>
                </c:pt>
                <c:pt idx="277">
                  <c:v>3.2204970787432465</c:v>
                </c:pt>
                <c:pt idx="278">
                  <c:v>3.2328628150368295</c:v>
                </c:pt>
                <c:pt idx="279">
                  <c:v>3.2451356333064743</c:v>
                </c:pt>
                <c:pt idx="280">
                  <c:v>3.2573153445264977</c:v>
                </c:pt>
                <c:pt idx="281">
                  <c:v>3.2694017611052506</c:v>
                </c:pt>
                <c:pt idx="282">
                  <c:v>3.281394696887999</c:v>
                </c:pt>
                <c:pt idx="283">
                  <c:v>3.2932939671598049</c:v>
                </c:pt>
                <c:pt idx="284">
                  <c:v>3.3050993886483631</c:v>
                </c:pt>
                <c:pt idx="285">
                  <c:v>3.3168107795268233</c:v>
                </c:pt>
                <c:pt idx="286">
                  <c:v>3.3284279594165946</c:v>
                </c:pt>
                <c:pt idx="287">
                  <c:v>3.339950749390121</c:v>
                </c:pt>
                <c:pt idx="288">
                  <c:v>3.351378971973638</c:v>
                </c:pt>
                <c:pt idx="289">
                  <c:v>3.3627124511499051</c:v>
                </c:pt>
                <c:pt idx="290">
                  <c:v>3.3739510123609189</c:v>
                </c:pt>
                <c:pt idx="291">
                  <c:v>3.3850944825106017</c:v>
                </c:pt>
                <c:pt idx="292">
                  <c:v>3.3961426899674625</c:v>
                </c:pt>
                <c:pt idx="293">
                  <c:v>3.4070954645672491</c:v>
                </c:pt>
                <c:pt idx="294">
                  <c:v>3.4179526376155591</c:v>
                </c:pt>
                <c:pt idx="295">
                  <c:v>3.4287140418904465</c:v>
                </c:pt>
                <c:pt idx="296">
                  <c:v>3.4393795116449946</c:v>
                </c:pt>
                <c:pt idx="297">
                  <c:v>3.4499488826098639</c:v>
                </c:pt>
                <c:pt idx="298">
                  <c:v>3.4604219919958306</c:v>
                </c:pt>
                <c:pt idx="299">
                  <c:v>3.4707986784962888</c:v>
                </c:pt>
                <c:pt idx="300">
                  <c:v>3.4810787822897327</c:v>
                </c:pt>
                <c:pt idx="301">
                  <c:v>3.4912621450422257</c:v>
                </c:pt>
                <c:pt idx="302">
                  <c:v>3.5013486099098325</c:v>
                </c:pt>
                <c:pt idx="303">
                  <c:v>3.5113380215410364</c:v>
                </c:pt>
                <c:pt idx="304">
                  <c:v>3.5212302260791337</c:v>
                </c:pt>
                <c:pt idx="305">
                  <c:v>3.5310250711646032</c:v>
                </c:pt>
                <c:pt idx="306">
                  <c:v>3.5407224059374482</c:v>
                </c:pt>
                <c:pt idx="307">
                  <c:v>3.5503220810395271</c:v>
                </c:pt>
                <c:pt idx="308">
                  <c:v>3.5598239486168497</c:v>
                </c:pt>
                <c:pt idx="309">
                  <c:v>3.5692278623218554</c:v>
                </c:pt>
                <c:pt idx="310">
                  <c:v>3.5785336773156642</c:v>
                </c:pt>
                <c:pt idx="311">
                  <c:v>3.5877412502703163</c:v>
                </c:pt>
                <c:pt idx="312">
                  <c:v>3.596850439370967</c:v>
                </c:pt>
                <c:pt idx="313">
                  <c:v>3.6058611043180835</c:v>
                </c:pt>
                <c:pt idx="314">
                  <c:v>3.6147731063295949</c:v>
                </c:pt>
                <c:pt idx="315">
                  <c:v>3.6235863081430391</c:v>
                </c:pt>
                <c:pt idx="316">
                  <c:v>3.6323005740176688</c:v>
                </c:pt>
                <c:pt idx="317">
                  <c:v>3.6409157697365471</c:v>
                </c:pt>
                <c:pt idx="318">
                  <c:v>3.6494317626086157</c:v>
                </c:pt>
                <c:pt idx="319">
                  <c:v>3.6578484214707343</c:v>
                </c:pt>
                <c:pt idx="320">
                  <c:v>3.6661656166897019</c:v>
                </c:pt>
                <c:pt idx="321">
                  <c:v>3.6743832201642563</c:v>
                </c:pt>
                <c:pt idx="322">
                  <c:v>3.6825011053270456</c:v>
                </c:pt>
                <c:pt idx="323">
                  <c:v>3.6905191471465759</c:v>
                </c:pt>
                <c:pt idx="324">
                  <c:v>3.6984372221291388</c:v>
                </c:pt>
                <c:pt idx="325">
                  <c:v>3.7062552083207128</c:v>
                </c:pt>
                <c:pt idx="326">
                  <c:v>3.7139729853088412</c:v>
                </c:pt>
                <c:pt idx="327">
                  <c:v>3.7215904342244892</c:v>
                </c:pt>
                <c:pt idx="328">
                  <c:v>3.7291074377438709</c:v>
                </c:pt>
                <c:pt idx="329">
                  <c:v>3.7365238800902598</c:v>
                </c:pt>
                <c:pt idx="330">
                  <c:v>3.7438396470357684</c:v>
                </c:pt>
                <c:pt idx="331">
                  <c:v>3.7510546259031123</c:v>
                </c:pt>
                <c:pt idx="332">
                  <c:v>3.7581687055673401</c:v>
                </c:pt>
                <c:pt idx="333">
                  <c:v>3.765181776457549</c:v>
                </c:pt>
                <c:pt idx="334">
                  <c:v>3.7720937305585722</c:v>
                </c:pt>
                <c:pt idx="335">
                  <c:v>3.7789044614126404</c:v>
                </c:pt>
                <c:pt idx="336">
                  <c:v>3.7856138641210237</c:v>
                </c:pt>
                <c:pt idx="337">
                  <c:v>3.7922218353456429</c:v>
                </c:pt>
                <c:pt idx="338">
                  <c:v>3.7987282733106684</c:v>
                </c:pt>
                <c:pt idx="339">
                  <c:v>3.8051330778040811</c:v>
                </c:pt>
                <c:pt idx="340">
                  <c:v>3.8114361501792202</c:v>
                </c:pt>
                <c:pt idx="341">
                  <c:v>3.817637393356299</c:v>
                </c:pt>
                <c:pt idx="342">
                  <c:v>3.8237367118239036</c:v>
                </c:pt>
                <c:pt idx="343">
                  <c:v>3.8297340116404612</c:v>
                </c:pt>
                <c:pt idx="344">
                  <c:v>3.8356292004356876</c:v>
                </c:pt>
                <c:pt idx="345">
                  <c:v>3.8414221874120122</c:v>
                </c:pt>
                <c:pt idx="346">
                  <c:v>3.8471128833459733</c:v>
                </c:pt>
                <c:pt idx="347">
                  <c:v>3.852701200589594</c:v>
                </c:pt>
                <c:pt idx="348">
                  <c:v>3.8581870530717315</c:v>
                </c:pt>
                <c:pt idx="349">
                  <c:v>3.8635703562994039</c:v>
                </c:pt>
                <c:pt idx="350">
                  <c:v>3.8688510273590881</c:v>
                </c:pt>
                <c:pt idx="351">
                  <c:v>3.8740289849180054</c:v>
                </c:pt>
                <c:pt idx="352">
                  <c:v>3.8791041492253608</c:v>
                </c:pt>
                <c:pt idx="353">
                  <c:v>3.8840764421135829</c:v>
                </c:pt>
                <c:pt idx="354">
                  <c:v>3.8889457869995248</c:v>
                </c:pt>
                <c:pt idx="355">
                  <c:v>3.8937121088856395</c:v>
                </c:pt>
                <c:pt idx="356">
                  <c:v>3.8983753343611389</c:v>
                </c:pt>
                <c:pt idx="357">
                  <c:v>3.9029353916031249</c:v>
                </c:pt>
                <c:pt idx="358">
                  <c:v>3.9073922103776932</c:v>
                </c:pt>
                <c:pt idx="359">
                  <c:v>3.9117457220410161</c:v>
                </c:pt>
                <c:pt idx="360">
                  <c:v>3.9159958595404003</c:v>
                </c:pt>
                <c:pt idx="361">
                  <c:v>3.9201425574153199</c:v>
                </c:pt>
                <c:pt idx="362">
                  <c:v>3.9241857517984218</c:v>
                </c:pt>
                <c:pt idx="363">
                  <c:v>3.9281253804165135</c:v>
                </c:pt>
                <c:pt idx="364">
                  <c:v>3.9319613825915183</c:v>
                </c:pt>
                <c:pt idx="365">
                  <c:v>3.9356936992414147</c:v>
                </c:pt>
                <c:pt idx="366">
                  <c:v>3.9393222728811397</c:v>
                </c:pt>
                <c:pt idx="367">
                  <c:v>3.9428470476234798</c:v>
                </c:pt>
                <c:pt idx="368">
                  <c:v>3.9462679691799321</c:v>
                </c:pt>
                <c:pt idx="369">
                  <c:v>3.9495849848615334</c:v>
                </c:pt>
                <c:pt idx="370">
                  <c:v>3.9527980435796799</c:v>
                </c:pt>
                <c:pt idx="371">
                  <c:v>3.9559070958469111</c:v>
                </c:pt>
                <c:pt idx="372">
                  <c:v>3.9589120937776698</c:v>
                </c:pt>
                <c:pt idx="373">
                  <c:v>3.9618129910890421</c:v>
                </c:pt>
                <c:pt idx="374">
                  <c:v>3.9646097431014695</c:v>
                </c:pt>
                <c:pt idx="375">
                  <c:v>3.9673023067394371</c:v>
                </c:pt>
                <c:pt idx="376">
                  <c:v>3.9698906405321388</c:v>
                </c:pt>
                <c:pt idx="377">
                  <c:v>3.9723747046141118</c:v>
                </c:pt>
                <c:pt idx="378">
                  <c:v>3.9747544607258534</c:v>
                </c:pt>
                <c:pt idx="379">
                  <c:v>3.9770298722144135</c:v>
                </c:pt>
                <c:pt idx="380">
                  <c:v>3.9792009040339509</c:v>
                </c:pt>
                <c:pt idx="381">
                  <c:v>3.9812675227462804</c:v>
                </c:pt>
                <c:pt idx="382">
                  <c:v>3.9832296965213856</c:v>
                </c:pt>
                <c:pt idx="383">
                  <c:v>3.9850873951379082</c:v>
                </c:pt>
                <c:pt idx="384">
                  <c:v>3.9868405899836117</c:v>
                </c:pt>
                <c:pt idx="385">
                  <c:v>3.9884892540558283</c:v>
                </c:pt>
                <c:pt idx="386">
                  <c:v>3.9900333619618706</c:v>
                </c:pt>
                <c:pt idx="387">
                  <c:v>3.9914728899194198</c:v>
                </c:pt>
                <c:pt idx="388">
                  <c:v>3.9928078157568963</c:v>
                </c:pt>
                <c:pt idx="389">
                  <c:v>3.9940381189138017</c:v>
                </c:pt>
                <c:pt idx="390">
                  <c:v>3.9951637804410347</c:v>
                </c:pt>
                <c:pt idx="391">
                  <c:v>3.9961847830011794</c:v>
                </c:pt>
                <c:pt idx="392">
                  <c:v>3.9971011108687762</c:v>
                </c:pt>
                <c:pt idx="393">
                  <c:v>3.9979127499305624</c:v>
                </c:pt>
                <c:pt idx="394">
                  <c:v>3.9986196876856912</c:v>
                </c:pt>
                <c:pt idx="395">
                  <c:v>3.9992219132459224</c:v>
                </c:pt>
                <c:pt idx="396">
                  <c:v>3.9997194173357902</c:v>
                </c:pt>
                <c:pt idx="397">
                  <c:v>4.0001121922927485</c:v>
                </c:pt>
                <c:pt idx="398">
                  <c:v>4.0004002320672845</c:v>
                </c:pt>
                <c:pt idx="399">
                  <c:v>4.0005835322230157</c:v>
                </c:pt>
                <c:pt idx="400">
                  <c:v>4.0006620899367595</c:v>
                </c:pt>
                <c:pt idx="401">
                  <c:v>4.0006359039985684</c:v>
                </c:pt>
                <c:pt idx="402">
                  <c:v>4.0005049748117587</c:v>
                </c:pt>
                <c:pt idx="403">
                  <c:v>4.0002693043929005</c:v>
                </c:pt>
                <c:pt idx="404">
                  <c:v>3.9999288963717827</c:v>
                </c:pt>
                <c:pt idx="405">
                  <c:v>3.999483755991363</c:v>
                </c:pt>
                <c:pt idx="406">
                  <c:v>3.9989338901076845</c:v>
                </c:pt>
                <c:pt idx="407">
                  <c:v>3.9982793071897684</c:v>
                </c:pt>
                <c:pt idx="408">
                  <c:v>3.9975200173194883</c:v>
                </c:pt>
                <c:pt idx="409">
                  <c:v>3.9966560321914093</c:v>
                </c:pt>
                <c:pt idx="410">
                  <c:v>3.9956873651126132</c:v>
                </c:pt>
                <c:pt idx="411">
                  <c:v>3.9946140310024885</c:v>
                </c:pt>
                <c:pt idx="412">
                  <c:v>3.993436046392504</c:v>
                </c:pt>
                <c:pt idx="413">
                  <c:v>3.9921534294259553</c:v>
                </c:pt>
                <c:pt idx="414">
                  <c:v>3.9907661998576787</c:v>
                </c:pt>
                <c:pt idx="415">
                  <c:v>3.9892743790537568</c:v>
                </c:pt>
                <c:pt idx="416">
                  <c:v>3.9876779899911798</c:v>
                </c:pt>
                <c:pt idx="417">
                  <c:v>3.9859770572575006</c:v>
                </c:pt>
                <c:pt idx="418">
                  <c:v>3.9841716070504454</c:v>
                </c:pt>
                <c:pt idx="419">
                  <c:v>3.9822616671775206</c:v>
                </c:pt>
                <c:pt idx="420">
                  <c:v>3.9802472670555806</c:v>
                </c:pt>
                <c:pt idx="421">
                  <c:v>3.9781284377103718</c:v>
                </c:pt>
                <c:pt idx="422">
                  <c:v>3.9759052117760585</c:v>
                </c:pt>
                <c:pt idx="423">
                  <c:v>3.97357762349472</c:v>
                </c:pt>
                <c:pt idx="424">
                  <c:v>3.9711457087158206</c:v>
                </c:pt>
                <c:pt idx="425">
                  <c:v>3.9686095048956584</c:v>
                </c:pt>
                <c:pt idx="426">
                  <c:v>3.9659690510967911</c:v>
                </c:pt>
                <c:pt idx="427">
                  <c:v>3.9632243879874332</c:v>
                </c:pt>
                <c:pt idx="428">
                  <c:v>3.9603755578408255</c:v>
                </c:pt>
                <c:pt idx="429">
                  <c:v>3.9574226045345884</c:v>
                </c:pt>
                <c:pt idx="430">
                  <c:v>3.9543655735500471</c:v>
                </c:pt>
                <c:pt idx="431">
                  <c:v>3.9512045119715258</c:v>
                </c:pt>
                <c:pt idx="432">
                  <c:v>3.9479394684856297</c:v>
                </c:pt>
                <c:pt idx="433">
                  <c:v>3.9445704933804864</c:v>
                </c:pt>
                <c:pt idx="434">
                  <c:v>3.9410976385449783</c:v>
                </c:pt>
                <c:pt idx="435">
                  <c:v>3.9375209574679428</c:v>
                </c:pt>
                <c:pt idx="436">
                  <c:v>3.9338405052373444</c:v>
                </c:pt>
                <c:pt idx="437">
                  <c:v>3.9300563385394298</c:v>
                </c:pt>
                <c:pt idx="438">
                  <c:v>3.9261685156578534</c:v>
                </c:pt>
                <c:pt idx="439">
                  <c:v>3.9221770964727791</c:v>
                </c:pt>
                <c:pt idx="440">
                  <c:v>3.9180821424599608</c:v>
                </c:pt>
                <c:pt idx="441">
                  <c:v>3.9138837166897931</c:v>
                </c:pt>
                <c:pt idx="442">
                  <c:v>3.9095818838263385</c:v>
                </c:pt>
                <c:pt idx="443">
                  <c:v>3.905176710126335</c:v>
                </c:pt>
                <c:pt idx="444">
                  <c:v>3.900668263438174</c:v>
                </c:pt>
                <c:pt idx="445">
                  <c:v>3.8960566132008552</c:v>
                </c:pt>
                <c:pt idx="446">
                  <c:v>3.8913418304429159</c:v>
                </c:pt>
                <c:pt idx="447">
                  <c:v>3.8865239877813402</c:v>
                </c:pt>
                <c:pt idx="448">
                  <c:v>3.881603159420437</c:v>
                </c:pt>
                <c:pt idx="449">
                  <c:v>3.8765794211507001</c:v>
                </c:pt>
                <c:pt idx="450">
                  <c:v>3.8714528503476378</c:v>
                </c:pt>
                <c:pt idx="451">
                  <c:v>3.8662235259705842</c:v>
                </c:pt>
                <c:pt idx="452">
                  <c:v>3.8608915285614813</c:v>
                </c:pt>
                <c:pt idx="453">
                  <c:v>3.8554569402436392</c:v>
                </c:pt>
                <c:pt idx="454">
                  <c:v>3.8499198447204717</c:v>
                </c:pt>
                <c:pt idx="455">
                  <c:v>3.844280327274205</c:v>
                </c:pt>
                <c:pt idx="456">
                  <c:v>3.8385384747645648</c:v>
                </c:pt>
                <c:pt idx="457">
                  <c:v>3.8326943756274412</c:v>
                </c:pt>
                <c:pt idx="458">
                  <c:v>3.826748119873526</c:v>
                </c:pt>
                <c:pt idx="459">
                  <c:v>3.8206997990869205</c:v>
                </c:pt>
                <c:pt idx="460">
                  <c:v>3.8145495064237331</c:v>
                </c:pt>
                <c:pt idx="461">
                  <c:v>3.808297336610639</c:v>
                </c:pt>
                <c:pt idx="462">
                  <c:v>3.8019433859434248</c:v>
                </c:pt>
                <c:pt idx="463">
                  <c:v>3.7954877522855024</c:v>
                </c:pt>
                <c:pt idx="464">
                  <c:v>3.7889305350664015</c:v>
                </c:pt>
                <c:pt idx="465">
                  <c:v>3.7822718352802447</c:v>
                </c:pt>
                <c:pt idx="466">
                  <c:v>3.7755117554841808</c:v>
                </c:pt>
                <c:pt idx="467">
                  <c:v>3.7686503997968157</c:v>
                </c:pt>
                <c:pt idx="468">
                  <c:v>3.7616878738966024</c:v>
                </c:pt>
                <c:pt idx="469">
                  <c:v>3.7546242850202152</c:v>
                </c:pt>
                <c:pt idx="470">
                  <c:v>3.747459741960899</c:v>
                </c:pt>
                <c:pt idx="471">
                  <c:v>3.7401943550667922</c:v>
                </c:pt>
                <c:pt idx="472">
                  <c:v>3.7328282362392291</c:v>
                </c:pt>
                <c:pt idx="473">
                  <c:v>3.7253614989310155</c:v>
                </c:pt>
                <c:pt idx="474">
                  <c:v>3.7177942581446768</c:v>
                </c:pt>
                <c:pt idx="475">
                  <c:v>3.7101266304306937</c:v>
                </c:pt>
                <c:pt idx="476">
                  <c:v>3.7023587338857058</c:v>
                </c:pt>
                <c:pt idx="477">
                  <c:v>3.6944906881506894</c:v>
                </c:pt>
                <c:pt idx="478">
                  <c:v>3.6865226144091157</c:v>
                </c:pt>
                <c:pt idx="479">
                  <c:v>3.6784546353850867</c:v>
                </c:pt>
                <c:pt idx="480">
                  <c:v>3.6702868753414406</c:v>
                </c:pt>
                <c:pt idx="481">
                  <c:v>3.6620194600778451</c:v>
                </c:pt>
                <c:pt idx="482">
                  <c:v>3.6536525169288514</c:v>
                </c:pt>
                <c:pt idx="483">
                  <c:v>3.6451861747619403</c:v>
                </c:pt>
                <c:pt idx="484">
                  <c:v>3.6366205639755318</c:v>
                </c:pt>
                <c:pt idx="485">
                  <c:v>3.6279558164969794</c:v>
                </c:pt>
                <c:pt idx="486">
                  <c:v>3.6191920657805396</c:v>
                </c:pt>
                <c:pt idx="487">
                  <c:v>3.6103294468053129</c:v>
                </c:pt>
                <c:pt idx="488">
                  <c:v>3.6013680960731653</c:v>
                </c:pt>
                <c:pt idx="489">
                  <c:v>3.5923081516066313</c:v>
                </c:pt>
                <c:pt idx="490">
                  <c:v>3.5831497529467797</c:v>
                </c:pt>
                <c:pt idx="491">
                  <c:v>3.5738930411510728</c:v>
                </c:pt>
                <c:pt idx="492">
                  <c:v>3.5645381587911862</c:v>
                </c:pt>
                <c:pt idx="493">
                  <c:v>3.5550852499508183</c:v>
                </c:pt>
                <c:pt idx="494">
                  <c:v>3.5455344602234673</c:v>
                </c:pt>
                <c:pt idx="495">
                  <c:v>3.5358859367101934</c:v>
                </c:pt>
                <c:pt idx="496">
                  <c:v>3.5261398280173499</c:v>
                </c:pt>
                <c:pt idx="497">
                  <c:v>3.5162962842542922</c:v>
                </c:pt>
                <c:pt idx="498">
                  <c:v>3.5063554570310727</c:v>
                </c:pt>
                <c:pt idx="499">
                  <c:v>3.4963174994560977</c:v>
                </c:pt>
                <c:pt idx="500">
                  <c:v>3.4861825661337753</c:v>
                </c:pt>
                <c:pt idx="501">
                  <c:v>3.4759508131621333</c:v>
                </c:pt>
                <c:pt idx="502">
                  <c:v>3.4656223981304093</c:v>
                </c:pt>
                <c:pt idx="503">
                  <c:v>3.4551974801166336</c:v>
                </c:pt>
                <c:pt idx="504">
                  <c:v>3.4446762196851668</c:v>
                </c:pt>
                <c:pt idx="505">
                  <c:v>3.4340587788842396</c:v>
                </c:pt>
                <c:pt idx="506">
                  <c:v>3.4233453212434468</c:v>
                </c:pt>
                <c:pt idx="507">
                  <c:v>3.4125360117712344</c:v>
                </c:pt>
                <c:pt idx="508">
                  <c:v>3.4016310169523547</c:v>
                </c:pt>
                <c:pt idx="509">
                  <c:v>3.3906305047453036</c:v>
                </c:pt>
                <c:pt idx="510">
                  <c:v>3.3795346445797358</c:v>
                </c:pt>
                <c:pt idx="511">
                  <c:v>3.3683436073538551</c:v>
                </c:pt>
                <c:pt idx="512">
                  <c:v>3.3570575654317709</c:v>
                </c:pt>
                <c:pt idx="513">
                  <c:v>3.3456766926408625</c:v>
                </c:pt>
                <c:pt idx="514">
                  <c:v>3.3342011642690914</c:v>
                </c:pt>
                <c:pt idx="515">
                  <c:v>3.3226311570622955</c:v>
                </c:pt>
                <c:pt idx="516">
                  <c:v>3.3109668492214812</c:v>
                </c:pt>
                <c:pt idx="517">
                  <c:v>3.2992084204000665</c:v>
                </c:pt>
                <c:pt idx="518">
                  <c:v>3.287356051701122</c:v>
                </c:pt>
                <c:pt idx="519">
                  <c:v>3.2754099256745759</c:v>
                </c:pt>
                <c:pt idx="520">
                  <c:v>3.2633702263144051</c:v>
                </c:pt>
                <c:pt idx="521">
                  <c:v>3.2512371390558017</c:v>
                </c:pt>
                <c:pt idx="522">
                  <c:v>3.2390108507723152</c:v>
                </c:pt>
                <c:pt idx="523">
                  <c:v>3.226691549772978</c:v>
                </c:pt>
                <c:pt idx="524">
                  <c:v>3.2142794257993992</c:v>
                </c:pt>
                <c:pt idx="525">
                  <c:v>3.2017746700228455</c:v>
                </c:pt>
                <c:pt idx="526">
                  <c:v>3.1891774750412996</c:v>
                </c:pt>
                <c:pt idx="527">
                  <c:v>3.1764880348764883</c:v>
                </c:pt>
                <c:pt idx="528">
                  <c:v>3.1637065449708963</c:v>
                </c:pt>
                <c:pt idx="529">
                  <c:v>3.15083320218476</c:v>
                </c:pt>
                <c:pt idx="530">
                  <c:v>3.1378682047930271</c:v>
                </c:pt>
                <c:pt idx="531">
                  <c:v>3.1248117524823091</c:v>
                </c:pt>
                <c:pt idx="532">
                  <c:v>3.1116640463478089</c:v>
                </c:pt>
                <c:pt idx="533">
                  <c:v>3.0984252888902111</c:v>
                </c:pt>
                <c:pt idx="534">
                  <c:v>3.0850956840125772</c:v>
                </c:pt>
                <c:pt idx="535">
                  <c:v>3.0716754370171939</c:v>
                </c:pt>
                <c:pt idx="536">
                  <c:v>3.0581647546024189</c:v>
                </c:pt>
                <c:pt idx="537">
                  <c:v>3.0445638448594963</c:v>
                </c:pt>
                <c:pt idx="538">
                  <c:v>3.0308729172693427</c:v>
                </c:pt>
                <c:pt idx="539">
                  <c:v>3.0170921826993355</c:v>
                </c:pt>
                <c:pt idx="540">
                  <c:v>3.0032218534000505</c:v>
                </c:pt>
                <c:pt idx="541">
                  <c:v>2.9892621430020028</c:v>
                </c:pt>
                <c:pt idx="542">
                  <c:v>2.9752132665123563</c:v>
                </c:pt>
                <c:pt idx="543">
                  <c:v>2.9610754403116024</c:v>
                </c:pt>
                <c:pt idx="544">
                  <c:v>2.9468488821502397</c:v>
                </c:pt>
                <c:pt idx="545">
                  <c:v>2.9325338111454111</c:v>
                </c:pt>
                <c:pt idx="546">
                  <c:v>2.9181304477775338</c:v>
                </c:pt>
                <c:pt idx="547">
                  <c:v>2.9036390138869046</c:v>
                </c:pt>
                <c:pt idx="548">
                  <c:v>2.8890597326702756</c:v>
                </c:pt>
                <c:pt idx="549">
                  <c:v>2.8743928286774252</c:v>
                </c:pt>
                <c:pt idx="550">
                  <c:v>2.8596385278076921</c:v>
                </c:pt>
                <c:pt idx="551">
                  <c:v>2.844797057306506</c:v>
                </c:pt>
                <c:pt idx="552">
                  <c:v>2.829868645761878</c:v>
                </c:pt>
                <c:pt idx="553">
                  <c:v>2.814853523100878</c:v>
                </c:pt>
                <c:pt idx="554">
                  <c:v>2.799751920586111</c:v>
                </c:pt>
                <c:pt idx="555">
                  <c:v>2.78456407081213</c:v>
                </c:pt>
                <c:pt idx="556">
                  <c:v>2.7692902077018733</c:v>
                </c:pt>
                <c:pt idx="557">
                  <c:v>2.753930566503056</c:v>
                </c:pt>
                <c:pt idx="558">
                  <c:v>2.7384853837845413</c:v>
                </c:pt>
                <c:pt idx="559">
                  <c:v>2.7229548974327034</c:v>
                </c:pt>
                <c:pt idx="560">
                  <c:v>2.7073393466477591</c:v>
                </c:pt>
                <c:pt idx="561">
                  <c:v>2.6916389719400877</c:v>
                </c:pt>
                <c:pt idx="562">
                  <c:v>2.6758540151265278</c:v>
                </c:pt>
                <c:pt idx="563">
                  <c:v>2.6599847193266415</c:v>
                </c:pt>
                <c:pt idx="564">
                  <c:v>2.6440313289589867</c:v>
                </c:pt>
                <c:pt idx="565">
                  <c:v>2.6279940897373373</c:v>
                </c:pt>
                <c:pt idx="566">
                  <c:v>2.6118732486669094</c:v>
                </c:pt>
                <c:pt idx="567">
                  <c:v>2.5956690540405551</c:v>
                </c:pt>
                <c:pt idx="568">
                  <c:v>2.5793817554349299</c:v>
                </c:pt>
                <c:pt idx="569">
                  <c:v>2.5630116037066601</c:v>
                </c:pt>
                <c:pt idx="570">
                  <c:v>2.5465588509884682</c:v>
                </c:pt>
                <c:pt idx="571">
                  <c:v>2.5300237506853036</c:v>
                </c:pt>
                <c:pt idx="572">
                  <c:v>2.5134065574704283</c:v>
                </c:pt>
                <c:pt idx="573">
                  <c:v>2.4967075272814907</c:v>
                </c:pt>
                <c:pt idx="574">
                  <c:v>2.4799269173166039</c:v>
                </c:pt>
                <c:pt idx="575">
                  <c:v>2.4630649860303557</c:v>
                </c:pt>
                <c:pt idx="576">
                  <c:v>2.4461219931298546</c:v>
                </c:pt>
                <c:pt idx="577">
                  <c:v>2.4290981995707162</c:v>
                </c:pt>
                <c:pt idx="578">
                  <c:v>2.4119938675530421</c:v>
                </c:pt>
                <c:pt idx="579">
                  <c:v>2.3948092605173898</c:v>
                </c:pt>
                <c:pt idx="580">
                  <c:v>2.3775446431407055</c:v>
                </c:pt>
                <c:pt idx="581">
                  <c:v>2.3602002813322578</c:v>
                </c:pt>
                <c:pt idx="582">
                  <c:v>2.3427764422295394</c:v>
                </c:pt>
                <c:pt idx="583">
                  <c:v>2.3252733941941433</c:v>
                </c:pt>
                <c:pt idx="584">
                  <c:v>2.3076914068076428</c:v>
                </c:pt>
                <c:pt idx="585">
                  <c:v>2.2900307508674285</c:v>
                </c:pt>
                <c:pt idx="586">
                  <c:v>2.2722916983825479</c:v>
                </c:pt>
                <c:pt idx="587">
                  <c:v>2.2544745225695095</c:v>
                </c:pt>
                <c:pt idx="588">
                  <c:v>2.236579497848068</c:v>
                </c:pt>
                <c:pt idx="589">
                  <c:v>2.2186068998370163</c:v>
                </c:pt>
                <c:pt idx="590">
                  <c:v>2.2005570053499204</c:v>
                </c:pt>
                <c:pt idx="591">
                  <c:v>2.1824300923908706</c:v>
                </c:pt>
                <c:pt idx="592">
                  <c:v>2.1642264401501943</c:v>
                </c:pt>
                <c:pt idx="593">
                  <c:v>2.1459463290001497</c:v>
                </c:pt>
                <c:pt idx="594">
                  <c:v>2.1275900404906216</c:v>
                </c:pt>
                <c:pt idx="595">
                  <c:v>2.1091578573447669</c:v>
                </c:pt>
                <c:pt idx="596">
                  <c:v>2.0906500634546803</c:v>
                </c:pt>
                <c:pt idx="597">
                  <c:v>2.0720669438770081</c:v>
                </c:pt>
                <c:pt idx="598">
                  <c:v>2.053408784828556</c:v>
                </c:pt>
                <c:pt idx="599">
                  <c:v>2.0346758736818957</c:v>
                </c:pt>
                <c:pt idx="600">
                  <c:v>2.0158684989609172</c:v>
                </c:pt>
                <c:pt idx="601">
                  <c:v>1.9969869503364079</c:v>
                </c:pt>
                <c:pt idx="602">
                  <c:v>1.9780315186215758</c:v>
                </c:pt>
                <c:pt idx="603">
                  <c:v>1.9590024957675705</c:v>
                </c:pt>
                <c:pt idx="604">
                  <c:v>1.9399001748589999</c:v>
                </c:pt>
                <c:pt idx="605">
                  <c:v>1.9207248501093963</c:v>
                </c:pt>
                <c:pt idx="606">
                  <c:v>1.9014768168567042</c:v>
                </c:pt>
                <c:pt idx="607">
                  <c:v>1.8821563715587208</c:v>
                </c:pt>
                <c:pt idx="608">
                  <c:v>1.8627638117885281</c:v>
                </c:pt>
                <c:pt idx="609">
                  <c:v>1.8432994362299187</c:v>
                </c:pt>
                <c:pt idx="610">
                  <c:v>1.8237635446727862</c:v>
                </c:pt>
                <c:pt idx="611">
                  <c:v>1.8041564380085156</c:v>
                </c:pt>
                <c:pt idx="612">
                  <c:v>1.7844784182253453</c:v>
                </c:pt>
                <c:pt idx="613">
                  <c:v>1.7647297884037125</c:v>
                </c:pt>
                <c:pt idx="614">
                  <c:v>1.7449108527115931</c:v>
                </c:pt>
                <c:pt idx="615">
                  <c:v>1.7250219163998062</c:v>
                </c:pt>
                <c:pt idx="616">
                  <c:v>1.7050632857973269</c:v>
                </c:pt>
                <c:pt idx="617">
                  <c:v>1.6850352683065575</c:v>
                </c:pt>
                <c:pt idx="618">
                  <c:v>1.6649381723985908</c:v>
                </c:pt>
                <c:pt idx="619">
                  <c:v>1.6447723076084722</c:v>
                </c:pt>
                <c:pt idx="620">
                  <c:v>1.6245379845304151</c:v>
                </c:pt>
                <c:pt idx="621">
                  <c:v>1.6042355148130309</c:v>
                </c:pt>
                <c:pt idx="622">
                  <c:v>1.5838652111545279</c:v>
                </c:pt>
                <c:pt idx="623">
                  <c:v>1.563427387297883</c:v>
                </c:pt>
                <c:pt idx="624">
                  <c:v>1.5429223580260223</c:v>
                </c:pt>
                <c:pt idx="625">
                  <c:v>1.5223504391569704</c:v>
                </c:pt>
                <c:pt idx="626">
                  <c:v>1.5017119475389782</c:v>
                </c:pt>
                <c:pt idx="627">
                  <c:v>1.4810072010456543</c:v>
                </c:pt>
                <c:pt idx="628">
                  <c:v>1.4602365185710569</c:v>
                </c:pt>
                <c:pt idx="629">
                  <c:v>1.439400220024796</c:v>
                </c:pt>
                <c:pt idx="630">
                  <c:v>1.4184986263270976</c:v>
                </c:pt>
                <c:pt idx="631">
                  <c:v>1.3975320594038567</c:v>
                </c:pt>
                <c:pt idx="632">
                  <c:v>1.3765008421816911</c:v>
                </c:pt>
                <c:pt idx="633">
                  <c:v>1.3554052985829548</c:v>
                </c:pt>
                <c:pt idx="634">
                  <c:v>1.3342457535207604</c:v>
                </c:pt>
                <c:pt idx="635">
                  <c:v>1.3130225328939704</c:v>
                </c:pt>
                <c:pt idx="636">
                  <c:v>1.2917359635821704</c:v>
                </c:pt>
                <c:pt idx="637">
                  <c:v>1.2703863734406509</c:v>
                </c:pt>
                <c:pt idx="638">
                  <c:v>1.2489740912953358</c:v>
                </c:pt>
                <c:pt idx="639">
                  <c:v>1.2274994469377389</c:v>
                </c:pt>
                <c:pt idx="640">
                  <c:v>1.2059627711198764</c:v>
                </c:pt>
                <c:pt idx="641">
                  <c:v>1.1843643955491625</c:v>
                </c:pt>
                <c:pt idx="642">
                  <c:v>1.1627046528833207</c:v>
                </c:pt>
                <c:pt idx="643">
                  <c:v>1.1409838767252385</c:v>
                </c:pt>
                <c:pt idx="644">
                  <c:v>1.1192024016178479</c:v>
                </c:pt>
                <c:pt idx="645">
                  <c:v>1.0973605630389662</c:v>
                </c:pt>
                <c:pt idx="646">
                  <c:v>1.075458697396116</c:v>
                </c:pt>
                <c:pt idx="647">
                  <c:v>1.0534971420213706</c:v>
                </c:pt>
                <c:pt idx="648">
                  <c:v>1.0314762351661284</c:v>
                </c:pt>
                <c:pt idx="649">
                  <c:v>1.0093963159959307</c:v>
                </c:pt>
                <c:pt idx="650">
                  <c:v>0.98725772458521988</c:v>
                </c:pt>
                <c:pt idx="651">
                  <c:v>0.96506080191210319</c:v>
                </c:pt>
                <c:pt idx="652">
                  <c:v>0.94280588985311264</c:v>
                </c:pt>
                <c:pt idx="653">
                  <c:v>0.92049333117792409</c:v>
                </c:pt>
                <c:pt idx="654">
                  <c:v>0.89812346954408895</c:v>
                </c:pt>
                <c:pt idx="655">
                  <c:v>0.87569664949174197</c:v>
                </c:pt>
                <c:pt idx="656">
                  <c:v>0.85321321643827874</c:v>
                </c:pt>
                <c:pt idx="657">
                  <c:v>0.83067351667305911</c:v>
                </c:pt>
                <c:pt idx="658">
                  <c:v>0.80807789735205238</c:v>
                </c:pt>
                <c:pt idx="659">
                  <c:v>0.78542670649250568</c:v>
                </c:pt>
                <c:pt idx="660">
                  <c:v>0.76272029296757771</c:v>
                </c:pt>
                <c:pt idx="661">
                  <c:v>0.73995900650095925</c:v>
                </c:pt>
                <c:pt idx="662">
                  <c:v>0.7171431976615017</c:v>
                </c:pt>
                <c:pt idx="663">
                  <c:v>0.69427321785779983</c:v>
                </c:pt>
                <c:pt idx="664">
                  <c:v>0.67134941933279468</c:v>
                </c:pt>
                <c:pt idx="665">
                  <c:v>0.6483721551583449</c:v>
                </c:pt>
                <c:pt idx="666">
                  <c:v>0.62534177922977374</c:v>
                </c:pt>
                <c:pt idx="667">
                  <c:v>0.60225864626044545</c:v>
                </c:pt>
                <c:pt idx="668">
                  <c:v>0.57912311177627362</c:v>
                </c:pt>
                <c:pt idx="669">
                  <c:v>0.55593553211026803</c:v>
                </c:pt>
                <c:pt idx="670">
                  <c:v>0.53269626439703732</c:v>
                </c:pt>
                <c:pt idx="671">
                  <c:v>0.5094056665672797</c:v>
                </c:pt>
                <c:pt idx="672">
                  <c:v>0.48606409734228967</c:v>
                </c:pt>
                <c:pt idx="673">
                  <c:v>0.46267191622841164</c:v>
                </c:pt>
                <c:pt idx="674">
                  <c:v>0.4392294835115208</c:v>
                </c:pt>
                <c:pt idx="675">
                  <c:v>0.41573716025146723</c:v>
                </c:pt>
                <c:pt idx="676">
                  <c:v>0.39219530827650534</c:v>
                </c:pt>
                <c:pt idx="677">
                  <c:v>0.3686042901777396</c:v>
                </c:pt>
                <c:pt idx="678">
                  <c:v>0.34496446930352204</c:v>
                </c:pt>
                <c:pt idx="679">
                  <c:v>0.32127620975386983</c:v>
                </c:pt>
                <c:pt idx="680">
                  <c:v>0.29753987637485213</c:v>
                </c:pt>
                <c:pt idx="681">
                  <c:v>0.27375583475296161</c:v>
                </c:pt>
                <c:pt idx="682">
                  <c:v>0.24992445120950424</c:v>
                </c:pt>
                <c:pt idx="683">
                  <c:v>0.22604609279493387</c:v>
                </c:pt>
                <c:pt idx="684">
                  <c:v>0.20212112728321791</c:v>
                </c:pt>
                <c:pt idx="685">
                  <c:v>0.17814992316616646</c:v>
                </c:pt>
                <c:pt idx="686">
                  <c:v>0.1541328496477454</c:v>
                </c:pt>
                <c:pt idx="687">
                  <c:v>0.13007027663841381</c:v>
                </c:pt>
                <c:pt idx="688">
                  <c:v>0.10596257474940012</c:v>
                </c:pt>
                <c:pt idx="689">
                  <c:v>8.1810115287015372E-2</c:v>
                </c:pt>
                <c:pt idx="690">
                  <c:v>5.761327024692673E-2</c:v>
                </c:pt>
                <c:pt idx="691">
                  <c:v>3.3372412308416186E-2</c:v>
                </c:pt>
                <c:pt idx="692">
                  <c:v>9.0879148286662718E-3</c:v>
                </c:pt>
                <c:pt idx="693">
                  <c:v>-1.5239848163018906E-2</c:v>
                </c:pt>
                <c:pt idx="694">
                  <c:v>-3.9610501970952103E-2</c:v>
                </c:pt>
                <c:pt idx="695">
                  <c:v>-6.4023671238841867E-2</c:v>
                </c:pt>
                <c:pt idx="696">
                  <c:v>-8.847897995558332E-2</c:v>
                </c:pt>
                <c:pt idx="697">
                  <c:v>-0.11297605146102978</c:v>
                </c:pt>
                <c:pt idx="698">
                  <c:v>-0.13751450845181534</c:v>
                </c:pt>
                <c:pt idx="699">
                  <c:v>-0.16209397298714839</c:v>
                </c:pt>
                <c:pt idx="700">
                  <c:v>-0.18671406649463962</c:v>
                </c:pt>
                <c:pt idx="701">
                  <c:v>-0.21137440977614097</c:v>
                </c:pt>
                <c:pt idx="702">
                  <c:v>-0.23607462301356782</c:v>
                </c:pt>
                <c:pt idx="703">
                  <c:v>-0.26081432577477015</c:v>
                </c:pt>
                <c:pt idx="704">
                  <c:v>-0.285593137019373</c:v>
                </c:pt>
                <c:pt idx="705">
                  <c:v>-0.31041067510465292</c:v>
                </c:pt>
                <c:pt idx="706">
                  <c:v>-0.33526655779142495</c:v>
                </c:pt>
                <c:pt idx="707">
                  <c:v>-0.36016040224991092</c:v>
                </c:pt>
                <c:pt idx="708">
                  <c:v>-0.38509182506565687</c:v>
                </c:pt>
                <c:pt idx="709">
                  <c:v>-0.41006044224541938</c:v>
                </c:pt>
                <c:pt idx="710">
                  <c:v>-0.43506586922308771</c:v>
                </c:pt>
                <c:pt idx="711">
                  <c:v>-0.46010772086561791</c:v>
                </c:pt>
                <c:pt idx="712">
                  <c:v>-0.48518561147894024</c:v>
                </c:pt>
                <c:pt idx="713">
                  <c:v>-0.51029915481392574</c:v>
                </c:pt>
                <c:pt idx="714">
                  <c:v>-0.53544796407231621</c:v>
                </c:pt>
                <c:pt idx="715">
                  <c:v>-0.56063165191268494</c:v>
                </c:pt>
                <c:pt idx="716">
                  <c:v>-0.58584983045641825</c:v>
                </c:pt>
                <c:pt idx="717">
                  <c:v>-0.61110211129366598</c:v>
                </c:pt>
                <c:pt idx="718">
                  <c:v>-0.63638810548933766</c:v>
                </c:pt>
                <c:pt idx="719">
                  <c:v>-0.6617074235890964</c:v>
                </c:pt>
                <c:pt idx="720">
                  <c:v>-0.6870596756253412</c:v>
                </c:pt>
                <c:pt idx="721">
                  <c:v>-0.71244447112323583</c:v>
                </c:pt>
                <c:pt idx="722">
                  <c:v>-0.73786141910669945</c:v>
                </c:pt>
                <c:pt idx="723">
                  <c:v>-0.76331012810444099</c:v>
                </c:pt>
                <c:pt idx="724">
                  <c:v>-0.7887902061559946</c:v>
                </c:pt>
                <c:pt idx="725">
                  <c:v>-0.81430126081773779</c:v>
                </c:pt>
                <c:pt idx="726">
                  <c:v>-0.83984289916895882</c:v>
                </c:pt>
                <c:pt idx="727">
                  <c:v>-0.86541472781788775</c:v>
                </c:pt>
                <c:pt idx="728">
                  <c:v>-0.8910163529077636</c:v>
                </c:pt>
                <c:pt idx="729">
                  <c:v>-0.9166473801229108</c:v>
                </c:pt>
                <c:pt idx="730">
                  <c:v>-0.94230741469479151</c:v>
                </c:pt>
                <c:pt idx="731">
                  <c:v>-0.96799606140810834</c:v>
                </c:pt>
                <c:pt idx="732">
                  <c:v>-0.99371292460687055</c:v>
                </c:pt>
                <c:pt idx="733">
                  <c:v>-1.0194576082005</c:v>
                </c:pt>
                <c:pt idx="734">
                  <c:v>-1.0452297156699359</c:v>
                </c:pt>
                <c:pt idx="735">
                  <c:v>-1.0710288500737257</c:v>
                </c:pt>
                <c:pt idx="736">
                  <c:v>-1.0968546140541593</c:v>
                </c:pt>
                <c:pt idx="737">
                  <c:v>-1.1227066098433691</c:v>
                </c:pt>
                <c:pt idx="738">
                  <c:v>-1.1485844392694669</c:v>
                </c:pt>
                <c:pt idx="739">
                  <c:v>-1.1744877037626835</c:v>
                </c:pt>
                <c:pt idx="740">
                  <c:v>-1.2004160043614882</c:v>
                </c:pt>
                <c:pt idx="741">
                  <c:v>-1.2263689417187553</c:v>
                </c:pt>
                <c:pt idx="742">
                  <c:v>-1.2523461161078975</c:v>
                </c:pt>
                <c:pt idx="743">
                  <c:v>-1.2783471274290268</c:v>
                </c:pt>
                <c:pt idx="744">
                  <c:v>-1.3043715752151297</c:v>
                </c:pt>
                <c:pt idx="745">
                  <c:v>-1.3304190586382125</c:v>
                </c:pt>
                <c:pt idx="746">
                  <c:v>-1.3564891765154994</c:v>
                </c:pt>
                <c:pt idx="747">
                  <c:v>-1.3825815273155893</c:v>
                </c:pt>
                <c:pt idx="748">
                  <c:v>-1.4086957091646513</c:v>
                </c:pt>
                <c:pt idx="749">
                  <c:v>-1.4348313198526215</c:v>
                </c:pt>
                <c:pt idx="750">
                  <c:v>-1.4609879568393769</c:v>
                </c:pt>
                <c:pt idx="751">
                  <c:v>-1.4871652172609613</c:v>
                </c:pt>
                <c:pt idx="752">
                  <c:v>-1.5133626979357668</c:v>
                </c:pt>
                <c:pt idx="753">
                  <c:v>-1.5395799953707539</c:v>
                </c:pt>
                <c:pt idx="754">
                  <c:v>-1.5658167057676742</c:v>
                </c:pt>
                <c:pt idx="755">
                  <c:v>-1.5920724250292706</c:v>
                </c:pt>
                <c:pt idx="756">
                  <c:v>-1.6183467487655225</c:v>
                </c:pt>
                <c:pt idx="757">
                  <c:v>-1.6446392722998553</c:v>
                </c:pt>
                <c:pt idx="758">
                  <c:v>-1.6709495906753813</c:v>
                </c:pt>
                <c:pt idx="759">
                  <c:v>-1.6972772986611462</c:v>
                </c:pt>
                <c:pt idx="760">
                  <c:v>-1.7236219907583492</c:v>
                </c:pt>
                <c:pt idx="761">
                  <c:v>-1.7499832612066124</c:v>
                </c:pt>
                <c:pt idx="762">
                  <c:v>-1.7763607039902098</c:v>
                </c:pt>
                <c:pt idx="763">
                  <c:v>-1.8027539128443291</c:v>
                </c:pt>
                <c:pt idx="764">
                  <c:v>-1.8291624812613385</c:v>
                </c:pt>
                <c:pt idx="765">
                  <c:v>-1.855586002497027</c:v>
                </c:pt>
                <c:pt idx="766">
                  <c:v>-1.8820240695768917</c:v>
                </c:pt>
                <c:pt idx="767">
                  <c:v>-1.9084762753023865</c:v>
                </c:pt>
                <c:pt idx="768">
                  <c:v>-1.9349422122572018</c:v>
                </c:pt>
                <c:pt idx="769">
                  <c:v>-1.9614214728135497</c:v>
                </c:pt>
                <c:pt idx="770">
                  <c:v>-1.9879136491384195</c:v>
                </c:pt>
                <c:pt idx="771">
                  <c:v>-2.0144183331998846</c:v>
                </c:pt>
                <c:pt idx="772">
                  <c:v>-2.0409351167733654</c:v>
                </c:pt>
                <c:pt idx="773">
                  <c:v>-2.0674635914479262</c:v>
                </c:pt>
                <c:pt idx="774">
                  <c:v>-2.0940033486325738</c:v>
                </c:pt>
                <c:pt idx="775">
                  <c:v>-2.1205539795625299</c:v>
                </c:pt>
                <c:pt idx="776">
                  <c:v>-2.1471150753055519</c:v>
                </c:pt>
                <c:pt idx="777">
                  <c:v>-2.1736862267682082</c:v>
                </c:pt>
                <c:pt idx="778">
                  <c:v>-2.2002670247021898</c:v>
                </c:pt>
                <c:pt idx="779">
                  <c:v>-2.2268570597106216</c:v>
                </c:pt>
                <c:pt idx="780">
                  <c:v>-2.2534559222543487</c:v>
                </c:pt>
                <c:pt idx="781">
                  <c:v>-2.2800632026582646</c:v>
                </c:pt>
                <c:pt idx="782">
                  <c:v>-2.3066784911176028</c:v>
                </c:pt>
                <c:pt idx="783">
                  <c:v>-2.3333013777042577</c:v>
                </c:pt>
                <c:pt idx="784">
                  <c:v>-2.359931452373107</c:v>
                </c:pt>
                <c:pt idx="785">
                  <c:v>-2.3865683049683031</c:v>
                </c:pt>
                <c:pt idx="786">
                  <c:v>-2.4132115252296189</c:v>
                </c:pt>
                <c:pt idx="787">
                  <c:v>-2.4398607027987436</c:v>
                </c:pt>
                <c:pt idx="788">
                  <c:v>-2.466515427225612</c:v>
                </c:pt>
                <c:pt idx="789">
                  <c:v>-2.4931752879747342</c:v>
                </c:pt>
                <c:pt idx="790">
                  <c:v>-2.5198398744314998</c:v>
                </c:pt>
                <c:pt idx="791">
                  <c:v>-2.5465087759085261</c:v>
                </c:pt>
                <c:pt idx="792">
                  <c:v>-2.573181581651959</c:v>
                </c:pt>
                <c:pt idx="793">
                  <c:v>-2.5998578808478134</c:v>
                </c:pt>
                <c:pt idx="794">
                  <c:v>-2.6265372626283052</c:v>
                </c:pt>
                <c:pt idx="795">
                  <c:v>-2.6532193160781623</c:v>
                </c:pt>
                <c:pt idx="796">
                  <c:v>-2.679903630240974</c:v>
                </c:pt>
                <c:pt idx="797">
                  <c:v>-2.7065897941255019</c:v>
                </c:pt>
                <c:pt idx="798">
                  <c:v>-2.7332773967120185</c:v>
                </c:pt>
                <c:pt idx="799">
                  <c:v>-2.759966026958645</c:v>
                </c:pt>
                <c:pt idx="800">
                  <c:v>-2.7866552738076646</c:v>
                </c:pt>
                <c:pt idx="801">
                  <c:v>-2.8133447261918745</c:v>
                </c:pt>
                <c:pt idx="802">
                  <c:v>-2.8400339730408972</c:v>
                </c:pt>
                <c:pt idx="803">
                  <c:v>-2.866722603287521</c:v>
                </c:pt>
                <c:pt idx="804">
                  <c:v>-2.8934102058740403</c:v>
                </c:pt>
                <c:pt idx="805">
                  <c:v>-2.9200963697585651</c:v>
                </c:pt>
                <c:pt idx="806">
                  <c:v>-2.9467806839213773</c:v>
                </c:pt>
                <c:pt idx="807">
                  <c:v>-2.973462737371237</c:v>
                </c:pt>
                <c:pt idx="808">
                  <c:v>-3.0001421191517261</c:v>
                </c:pt>
                <c:pt idx="809">
                  <c:v>-3.0268184183475837</c:v>
                </c:pt>
                <c:pt idx="810">
                  <c:v>-3.0534912240910135</c:v>
                </c:pt>
                <c:pt idx="811">
                  <c:v>-3.0801601255680398</c:v>
                </c:pt>
                <c:pt idx="812">
                  <c:v>-3.1068247120248089</c:v>
                </c:pt>
                <c:pt idx="813">
                  <c:v>-3.1334845727739284</c:v>
                </c:pt>
                <c:pt idx="814">
                  <c:v>-3.1601392972007991</c:v>
                </c:pt>
                <c:pt idx="815">
                  <c:v>-3.1867884747699247</c:v>
                </c:pt>
                <c:pt idx="816">
                  <c:v>-3.2134316950312374</c:v>
                </c:pt>
                <c:pt idx="817">
                  <c:v>-3.2400685476264366</c:v>
                </c:pt>
                <c:pt idx="818">
                  <c:v>-3.2666986222952823</c:v>
                </c:pt>
                <c:pt idx="819">
                  <c:v>-3.2933215088819408</c:v>
                </c:pt>
                <c:pt idx="820">
                  <c:v>-3.3199367973412794</c:v>
                </c:pt>
                <c:pt idx="821">
                  <c:v>-3.3465440777451922</c:v>
                </c:pt>
                <c:pt idx="822">
                  <c:v>-3.3731429402889219</c:v>
                </c:pt>
                <c:pt idx="823">
                  <c:v>-3.3997329752973515</c:v>
                </c:pt>
                <c:pt idx="824">
                  <c:v>-3.4263137732313362</c:v>
                </c:pt>
                <c:pt idx="825">
                  <c:v>-3.4528849246939926</c:v>
                </c:pt>
                <c:pt idx="826">
                  <c:v>-3.4794460204370115</c:v>
                </c:pt>
                <c:pt idx="827">
                  <c:v>-3.5059966513669711</c:v>
                </c:pt>
                <c:pt idx="828">
                  <c:v>-3.5325364085516155</c:v>
                </c:pt>
                <c:pt idx="829">
                  <c:v>-3.5590648832261795</c:v>
                </c:pt>
                <c:pt idx="830">
                  <c:v>-3.5855816667996607</c:v>
                </c:pt>
                <c:pt idx="831">
                  <c:v>-3.612086350861123</c:v>
                </c:pt>
                <c:pt idx="832">
                  <c:v>-3.6385785271859961</c:v>
                </c:pt>
                <c:pt idx="833">
                  <c:v>-3.6650577877423411</c:v>
                </c:pt>
                <c:pt idx="834">
                  <c:v>-3.6915237246971597</c:v>
                </c:pt>
                <c:pt idx="835">
                  <c:v>-3.7179759304226545</c:v>
                </c:pt>
                <c:pt idx="836">
                  <c:v>-3.7444139975025164</c:v>
                </c:pt>
                <c:pt idx="837">
                  <c:v>-3.7708375187382082</c:v>
                </c:pt>
                <c:pt idx="838">
                  <c:v>-3.7972460871552154</c:v>
                </c:pt>
                <c:pt idx="839">
                  <c:v>-3.8236392960093375</c:v>
                </c:pt>
                <c:pt idx="840">
                  <c:v>-3.8500167387929349</c:v>
                </c:pt>
                <c:pt idx="841">
                  <c:v>-3.8763780092411957</c:v>
                </c:pt>
                <c:pt idx="842">
                  <c:v>-3.9027227013384018</c:v>
                </c:pt>
                <c:pt idx="843">
                  <c:v>-3.9290504093241645</c:v>
                </c:pt>
                <c:pt idx="844">
                  <c:v>-3.9553607276996936</c:v>
                </c:pt>
                <c:pt idx="845">
                  <c:v>-3.981653251234027</c:v>
                </c:pt>
                <c:pt idx="846">
                  <c:v>-4.0079275749702763</c:v>
                </c:pt>
                <c:pt idx="847">
                  <c:v>-4.0341832942318758</c:v>
                </c:pt>
                <c:pt idx="848">
                  <c:v>-4.060420004628793</c:v>
                </c:pt>
                <c:pt idx="849">
                  <c:v>-4.0866373020637843</c:v>
                </c:pt>
                <c:pt idx="850">
                  <c:v>-4.1128347827385898</c:v>
                </c:pt>
                <c:pt idx="851">
                  <c:v>-4.1390120431601716</c:v>
                </c:pt>
                <c:pt idx="852">
                  <c:v>-4.1651686801469303</c:v>
                </c:pt>
                <c:pt idx="853">
                  <c:v>-4.1913042908348981</c:v>
                </c:pt>
                <c:pt idx="854">
                  <c:v>-4.2174184726839634</c:v>
                </c:pt>
                <c:pt idx="855">
                  <c:v>-4.243510823484054</c:v>
                </c:pt>
                <c:pt idx="856">
                  <c:v>-4.2695809413613377</c:v>
                </c:pt>
                <c:pt idx="857">
                  <c:v>-4.2956284247844243</c:v>
                </c:pt>
                <c:pt idx="858">
                  <c:v>-4.3216528725705246</c:v>
                </c:pt>
                <c:pt idx="859">
                  <c:v>-4.347653883891657</c:v>
                </c:pt>
                <c:pt idx="860">
                  <c:v>-4.3736310582807993</c:v>
                </c:pt>
                <c:pt idx="861">
                  <c:v>-4.3995839956380642</c:v>
                </c:pt>
                <c:pt idx="862">
                  <c:v>-4.4255122962368727</c:v>
                </c:pt>
                <c:pt idx="863">
                  <c:v>-4.4514155607300863</c:v>
                </c:pt>
                <c:pt idx="864">
                  <c:v>-4.4772933901561878</c:v>
                </c:pt>
                <c:pt idx="865">
                  <c:v>-4.5031453859453974</c:v>
                </c:pt>
                <c:pt idx="866">
                  <c:v>-4.5289711499258285</c:v>
                </c:pt>
                <c:pt idx="867">
                  <c:v>-4.5547702843296216</c:v>
                </c:pt>
                <c:pt idx="868">
                  <c:v>-4.5805423917990558</c:v>
                </c:pt>
                <c:pt idx="869">
                  <c:v>-4.6062870753926886</c:v>
                </c:pt>
                <c:pt idx="870">
                  <c:v>-4.6320039385914518</c:v>
                </c:pt>
                <c:pt idx="871">
                  <c:v>-4.6576925853047655</c:v>
                </c:pt>
                <c:pt idx="872">
                  <c:v>-4.6833526198766497</c:v>
                </c:pt>
                <c:pt idx="873">
                  <c:v>-4.7089836470917943</c:v>
                </c:pt>
                <c:pt idx="874">
                  <c:v>-4.7345852721816737</c:v>
                </c:pt>
                <c:pt idx="875">
                  <c:v>-4.7601571008306029</c:v>
                </c:pt>
                <c:pt idx="876">
                  <c:v>-4.7856987391818215</c:v>
                </c:pt>
                <c:pt idx="877">
                  <c:v>-4.8112097938435685</c:v>
                </c:pt>
                <c:pt idx="878">
                  <c:v>-4.8366898718951195</c:v>
                </c:pt>
                <c:pt idx="879">
                  <c:v>-4.8621385808928643</c:v>
                </c:pt>
                <c:pt idx="880">
                  <c:v>-4.8875555288763284</c:v>
                </c:pt>
                <c:pt idx="881">
                  <c:v>-4.9129403243742198</c:v>
                </c:pt>
                <c:pt idx="882">
                  <c:v>-4.9382925764104693</c:v>
                </c:pt>
                <c:pt idx="883">
                  <c:v>-4.9636118945102261</c:v>
                </c:pt>
                <c:pt idx="884">
                  <c:v>-4.9888978887059006</c:v>
                </c:pt>
                <c:pt idx="885">
                  <c:v>-5.0141501695431492</c:v>
                </c:pt>
                <c:pt idx="886">
                  <c:v>-5.0393683480868807</c:v>
                </c:pt>
                <c:pt idx="887">
                  <c:v>-5.0645520359272522</c:v>
                </c:pt>
                <c:pt idx="888">
                  <c:v>-5.0897008451856403</c:v>
                </c:pt>
                <c:pt idx="889">
                  <c:v>-5.1148143885206263</c:v>
                </c:pt>
                <c:pt idx="890">
                  <c:v>-5.1398922791339521</c:v>
                </c:pt>
                <c:pt idx="891">
                  <c:v>-5.16493413077648</c:v>
                </c:pt>
                <c:pt idx="892">
                  <c:v>-5.1899395577541529</c:v>
                </c:pt>
                <c:pt idx="893">
                  <c:v>-5.214908174933913</c:v>
                </c:pt>
                <c:pt idx="894">
                  <c:v>-5.2398395977496621</c:v>
                </c:pt>
                <c:pt idx="895">
                  <c:v>-5.2647334422081515</c:v>
                </c:pt>
                <c:pt idx="896">
                  <c:v>-5.2895893248949273</c:v>
                </c:pt>
                <c:pt idx="897">
                  <c:v>-5.3144068629802108</c:v>
                </c:pt>
                <c:pt idx="898">
                  <c:v>-5.339185674224816</c:v>
                </c:pt>
                <c:pt idx="899">
                  <c:v>-5.3639253769860185</c:v>
                </c:pt>
                <c:pt idx="900">
                  <c:v>-5.3886255902234526</c:v>
                </c:pt>
                <c:pt idx="901">
                  <c:v>-5.4132859335049544</c:v>
                </c:pt>
                <c:pt idx="902">
                  <c:v>-5.4379060270124517</c:v>
                </c:pt>
                <c:pt idx="903">
                  <c:v>-5.4624854915477865</c:v>
                </c:pt>
                <c:pt idx="904">
                  <c:v>-5.4870239485385746</c:v>
                </c:pt>
                <c:pt idx="905">
                  <c:v>-5.5115210200440252</c:v>
                </c:pt>
                <c:pt idx="906">
                  <c:v>-5.5359763287607695</c:v>
                </c:pt>
                <c:pt idx="907">
                  <c:v>-5.5603894980286626</c:v>
                </c:pt>
                <c:pt idx="908">
                  <c:v>-5.5847601518365995</c:v>
                </c:pt>
                <c:pt idx="909">
                  <c:v>-5.6090879148282857</c:v>
                </c:pt>
                <c:pt idx="910">
                  <c:v>-5.6333724123080406</c:v>
                </c:pt>
                <c:pt idx="911">
                  <c:v>-5.6576132702465518</c:v>
                </c:pt>
                <c:pt idx="912">
                  <c:v>-5.6818101152866474</c:v>
                </c:pt>
                <c:pt idx="913">
                  <c:v>-5.7059625747490328</c:v>
                </c:pt>
                <c:pt idx="914">
                  <c:v>-5.7300702766380498</c:v>
                </c:pt>
                <c:pt idx="915">
                  <c:v>-5.7541328496473856</c:v>
                </c:pt>
                <c:pt idx="916">
                  <c:v>-5.778149923165806</c:v>
                </c:pt>
                <c:pt idx="917">
                  <c:v>-5.8021211272828639</c:v>
                </c:pt>
                <c:pt idx="918">
                  <c:v>-5.8260460927945807</c:v>
                </c:pt>
                <c:pt idx="919">
                  <c:v>-5.8499244512091542</c:v>
                </c:pt>
                <c:pt idx="920">
                  <c:v>-5.8737558347526155</c:v>
                </c:pt>
                <c:pt idx="921">
                  <c:v>-5.897539876374509</c:v>
                </c:pt>
                <c:pt idx="922">
                  <c:v>-5.9212762097535308</c:v>
                </c:pt>
                <c:pt idx="923">
                  <c:v>-5.9449644693031862</c:v>
                </c:pt>
                <c:pt idx="924">
                  <c:v>-5.9686042901774039</c:v>
                </c:pt>
                <c:pt idx="925">
                  <c:v>-5.9921953082761759</c:v>
                </c:pt>
                <c:pt idx="926">
                  <c:v>-6.0157371602511382</c:v>
                </c:pt>
                <c:pt idx="927">
                  <c:v>-6.0392294835111979</c:v>
                </c:pt>
                <c:pt idx="928">
                  <c:v>-6.0626719162280898</c:v>
                </c:pt>
                <c:pt idx="929">
                  <c:v>-6.0860640973419704</c:v>
                </c:pt>
                <c:pt idx="930">
                  <c:v>-6.109405666566964</c:v>
                </c:pt>
                <c:pt idx="931">
                  <c:v>-6.1326962643967251</c:v>
                </c:pt>
                <c:pt idx="932">
                  <c:v>-6.1559355321099591</c:v>
                </c:pt>
                <c:pt idx="933">
                  <c:v>-6.1791231117759677</c:v>
                </c:pt>
                <c:pt idx="934">
                  <c:v>-6.2022586462601401</c:v>
                </c:pt>
                <c:pt idx="935">
                  <c:v>-6.225341779229475</c:v>
                </c:pt>
                <c:pt idx="936">
                  <c:v>-6.2483721551580462</c:v>
                </c:pt>
                <c:pt idx="937">
                  <c:v>-6.2713494193325019</c:v>
                </c:pt>
                <c:pt idx="938">
                  <c:v>-6.2942732178575085</c:v>
                </c:pt>
                <c:pt idx="939">
                  <c:v>-6.3171431976612116</c:v>
                </c:pt>
                <c:pt idx="940">
                  <c:v>-6.3399590065006741</c:v>
                </c:pt>
                <c:pt idx="941">
                  <c:v>-6.3627202929672944</c:v>
                </c:pt>
                <c:pt idx="942">
                  <c:v>-6.3854267064922272</c:v>
                </c:pt>
                <c:pt idx="943">
                  <c:v>-6.4080778973517747</c:v>
                </c:pt>
                <c:pt idx="944">
                  <c:v>-6.4306735166727851</c:v>
                </c:pt>
                <c:pt idx="945">
                  <c:v>-6.4532132164380069</c:v>
                </c:pt>
                <c:pt idx="946">
                  <c:v>-6.4756966494914741</c:v>
                </c:pt>
                <c:pt idx="947">
                  <c:v>-6.4981234695438239</c:v>
                </c:pt>
                <c:pt idx="948">
                  <c:v>-6.5204933311776623</c:v>
                </c:pt>
                <c:pt idx="949">
                  <c:v>-6.5428058898528523</c:v>
                </c:pt>
                <c:pt idx="950">
                  <c:v>-6.5650608019118479</c:v>
                </c:pt>
                <c:pt idx="951">
                  <c:v>-6.5872577245849655</c:v>
                </c:pt>
                <c:pt idx="952">
                  <c:v>-6.6093963159956823</c:v>
                </c:pt>
                <c:pt idx="953">
                  <c:v>-6.6314762351658798</c:v>
                </c:pt>
                <c:pt idx="954">
                  <c:v>-6.6534971420211262</c:v>
                </c:pt>
                <c:pt idx="955">
                  <c:v>-6.6754586973958743</c:v>
                </c:pt>
                <c:pt idx="956">
                  <c:v>-6.6973605630387265</c:v>
                </c:pt>
                <c:pt idx="957">
                  <c:v>-6.7192024016176131</c:v>
                </c:pt>
                <c:pt idx="958">
                  <c:v>-6.7409838767250054</c:v>
                </c:pt>
                <c:pt idx="959">
                  <c:v>-6.7627046528830892</c:v>
                </c:pt>
                <c:pt idx="960">
                  <c:v>-6.784364395548935</c:v>
                </c:pt>
                <c:pt idx="961">
                  <c:v>-6.8059627711196509</c:v>
                </c:pt>
                <c:pt idx="962">
                  <c:v>-6.8274994469375159</c:v>
                </c:pt>
                <c:pt idx="963">
                  <c:v>-6.8489740912951165</c:v>
                </c:pt>
                <c:pt idx="964">
                  <c:v>-6.8703863734404313</c:v>
                </c:pt>
                <c:pt idx="965">
                  <c:v>-6.8917359635819579</c:v>
                </c:pt>
                <c:pt idx="966">
                  <c:v>-6.9130225328937573</c:v>
                </c:pt>
                <c:pt idx="967">
                  <c:v>-6.9342457535205524</c:v>
                </c:pt>
                <c:pt idx="968">
                  <c:v>-6.9554052985827477</c:v>
                </c:pt>
                <c:pt idx="969">
                  <c:v>-6.976500842181486</c:v>
                </c:pt>
                <c:pt idx="970">
                  <c:v>-6.997532059403655</c:v>
                </c:pt>
                <c:pt idx="971">
                  <c:v>-7.0184986263268998</c:v>
                </c:pt>
                <c:pt idx="972">
                  <c:v>-7.0394002200246018</c:v>
                </c:pt>
                <c:pt idx="973">
                  <c:v>-7.060236518570866</c:v>
                </c:pt>
                <c:pt idx="974">
                  <c:v>-7.0810072010454634</c:v>
                </c:pt>
                <c:pt idx="975">
                  <c:v>-7.1017119475387913</c:v>
                </c:pt>
                <c:pt idx="976">
                  <c:v>-7.1223504391567856</c:v>
                </c:pt>
                <c:pt idx="977">
                  <c:v>-7.1429223580258432</c:v>
                </c:pt>
                <c:pt idx="978">
                  <c:v>-7.1634273872977037</c:v>
                </c:pt>
                <c:pt idx="979">
                  <c:v>-7.1838652111543517</c:v>
                </c:pt>
                <c:pt idx="980">
                  <c:v>-7.204235514812857</c:v>
                </c:pt>
                <c:pt idx="981">
                  <c:v>-7.2245379845302429</c:v>
                </c:pt>
                <c:pt idx="982">
                  <c:v>-7.2447723076083008</c:v>
                </c:pt>
                <c:pt idx="983">
                  <c:v>-7.2649381723984234</c:v>
                </c:pt>
                <c:pt idx="984">
                  <c:v>-7.2850352683063928</c:v>
                </c:pt>
                <c:pt idx="985">
                  <c:v>-7.3050632857971651</c:v>
                </c:pt>
                <c:pt idx="986">
                  <c:v>-7.3250219163996473</c:v>
                </c:pt>
                <c:pt idx="987">
                  <c:v>-7.3449108527114344</c:v>
                </c:pt>
                <c:pt idx="988">
                  <c:v>-7.3647297884035581</c:v>
                </c:pt>
                <c:pt idx="989">
                  <c:v>-7.3844784182251937</c:v>
                </c:pt>
                <c:pt idx="990">
                  <c:v>-7.4041564380083678</c:v>
                </c:pt>
                <c:pt idx="991">
                  <c:v>-7.4237635446726387</c:v>
                </c:pt>
                <c:pt idx="992">
                  <c:v>-7.4432994362297746</c:v>
                </c:pt>
                <c:pt idx="993">
                  <c:v>-7.4627638117883865</c:v>
                </c:pt>
                <c:pt idx="994">
                  <c:v>-7.4821563715585819</c:v>
                </c:pt>
                <c:pt idx="995">
                  <c:v>-7.5014768168565675</c:v>
                </c:pt>
                <c:pt idx="996">
                  <c:v>-7.5207248501092625</c:v>
                </c:pt>
                <c:pt idx="997">
                  <c:v>-7.5399001748588663</c:v>
                </c:pt>
                <c:pt idx="998">
                  <c:v>-7.5590024957674427</c:v>
                </c:pt>
                <c:pt idx="999">
                  <c:v>-7.5780315186214473</c:v>
                </c:pt>
                <c:pt idx="1000">
                  <c:v>-7.5969869503362855</c:v>
                </c:pt>
                <c:pt idx="1001">
                  <c:v>-7.6158684989607952</c:v>
                </c:pt>
                <c:pt idx="1002">
                  <c:v>-7.6346758736817755</c:v>
                </c:pt>
                <c:pt idx="1003">
                  <c:v>-7.6534087848284393</c:v>
                </c:pt>
                <c:pt idx="1004">
                  <c:v>-7.672066943876894</c:v>
                </c:pt>
                <c:pt idx="1005">
                  <c:v>-7.6906500634545685</c:v>
                </c:pt>
                <c:pt idx="1006">
                  <c:v>-7.7091578573446551</c:v>
                </c:pt>
                <c:pt idx="1007">
                  <c:v>-7.7275900404905116</c:v>
                </c:pt>
                <c:pt idx="1008">
                  <c:v>-7.7459463290000423</c:v>
                </c:pt>
                <c:pt idx="1009">
                  <c:v>-7.7642264401500896</c:v>
                </c:pt>
                <c:pt idx="1010">
                  <c:v>-7.7824300923907686</c:v>
                </c:pt>
                <c:pt idx="1011">
                  <c:v>-7.8005570053498214</c:v>
                </c:pt>
                <c:pt idx="1012">
                  <c:v>-7.8186068998369187</c:v>
                </c:pt>
                <c:pt idx="1013">
                  <c:v>-7.8365794978479748</c:v>
                </c:pt>
                <c:pt idx="1014">
                  <c:v>-7.854474522569415</c:v>
                </c:pt>
                <c:pt idx="1015">
                  <c:v>-7.8722916983824591</c:v>
                </c:pt>
                <c:pt idx="1016">
                  <c:v>-7.8900307508673402</c:v>
                </c:pt>
                <c:pt idx="1017">
                  <c:v>-7.9076914068075554</c:v>
                </c:pt>
                <c:pt idx="1018">
                  <c:v>-7.9252733941940585</c:v>
                </c:pt>
                <c:pt idx="1019">
                  <c:v>-7.9427764422294578</c:v>
                </c:pt>
                <c:pt idx="1020">
                  <c:v>-7.9602002813321784</c:v>
                </c:pt>
                <c:pt idx="1021">
                  <c:v>-7.9775446431406252</c:v>
                </c:pt>
                <c:pt idx="1022">
                  <c:v>-7.9948092605173144</c:v>
                </c:pt>
                <c:pt idx="1023">
                  <c:v>-8.0119938675529685</c:v>
                </c:pt>
                <c:pt idx="1024">
                  <c:v>-8.0290981995706439</c:v>
                </c:pt>
                <c:pt idx="1025">
                  <c:v>-8.046121993129784</c:v>
                </c:pt>
                <c:pt idx="1026">
                  <c:v>-8.0630649860302892</c:v>
                </c:pt>
                <c:pt idx="1027">
                  <c:v>-8.0799269173165378</c:v>
                </c:pt>
                <c:pt idx="1028">
                  <c:v>-8.0967075272814277</c:v>
                </c:pt>
                <c:pt idx="1029">
                  <c:v>-8.1134065574703644</c:v>
                </c:pt>
                <c:pt idx="1030">
                  <c:v>-8.1300237506852433</c:v>
                </c:pt>
                <c:pt idx="1031">
                  <c:v>-8.146558850988411</c:v>
                </c:pt>
                <c:pt idx="1032">
                  <c:v>-8.1630116037066021</c:v>
                </c:pt>
                <c:pt idx="1033">
                  <c:v>-8.1793817554348749</c:v>
                </c:pt>
                <c:pt idx="1034">
                  <c:v>-8.1956690540405024</c:v>
                </c:pt>
                <c:pt idx="1035">
                  <c:v>-8.211873248666862</c:v>
                </c:pt>
                <c:pt idx="1036">
                  <c:v>-8.2279940897372885</c:v>
                </c:pt>
                <c:pt idx="1037">
                  <c:v>-8.2440313289589398</c:v>
                </c:pt>
                <c:pt idx="1038">
                  <c:v>-8.2599847193265958</c:v>
                </c:pt>
                <c:pt idx="1039">
                  <c:v>-8.2758540151264857</c:v>
                </c:pt>
                <c:pt idx="1040">
                  <c:v>-8.2916389719400474</c:v>
                </c:pt>
                <c:pt idx="1041">
                  <c:v>-8.3073393466477192</c:v>
                </c:pt>
                <c:pt idx="1042">
                  <c:v>-8.3229548974326644</c:v>
                </c:pt>
                <c:pt idx="1043">
                  <c:v>-8.3384853837845068</c:v>
                </c:pt>
                <c:pt idx="1044">
                  <c:v>-8.3539305665030223</c:v>
                </c:pt>
                <c:pt idx="1045">
                  <c:v>-8.369290207701841</c:v>
                </c:pt>
                <c:pt idx="1046">
                  <c:v>-8.3845640708120968</c:v>
                </c:pt>
                <c:pt idx="1047">
                  <c:v>-8.3997519205860822</c:v>
                </c:pt>
                <c:pt idx="1048">
                  <c:v>-8.4148535231008523</c:v>
                </c:pt>
                <c:pt idx="1049">
                  <c:v>-8.4298686457618519</c:v>
                </c:pt>
                <c:pt idx="1050">
                  <c:v>-8.4447970573064808</c:v>
                </c:pt>
                <c:pt idx="1051">
                  <c:v>-8.4596385278076713</c:v>
                </c:pt>
                <c:pt idx="1052">
                  <c:v>-8.474392828677404</c:v>
                </c:pt>
                <c:pt idx="1053">
                  <c:v>-8.4890597326702562</c:v>
                </c:pt>
                <c:pt idx="1054">
                  <c:v>-8.5036390138868843</c:v>
                </c:pt>
                <c:pt idx="1055">
                  <c:v>-8.5181304477775157</c:v>
                </c:pt>
                <c:pt idx="1056">
                  <c:v>-8.532533811145397</c:v>
                </c:pt>
                <c:pt idx="1057">
                  <c:v>-8.5468488821502255</c:v>
                </c:pt>
                <c:pt idx="1058">
                  <c:v>-8.5610754403115905</c:v>
                </c:pt>
                <c:pt idx="1059">
                  <c:v>-8.5752132665123426</c:v>
                </c:pt>
                <c:pt idx="1060">
                  <c:v>-8.5892621430019958</c:v>
                </c:pt>
                <c:pt idx="1061">
                  <c:v>-8.6032218534000418</c:v>
                </c:pt>
                <c:pt idx="1062">
                  <c:v>-8.617092182699329</c:v>
                </c:pt>
                <c:pt idx="1063">
                  <c:v>-8.6308729172693379</c:v>
                </c:pt>
                <c:pt idx="1064">
                  <c:v>-8.6445638448594941</c:v>
                </c:pt>
                <c:pt idx="1065">
                  <c:v>-8.6581647546024172</c:v>
                </c:pt>
                <c:pt idx="1066">
                  <c:v>-8.6716754370171927</c:v>
                </c:pt>
                <c:pt idx="1067">
                  <c:v>-8.6850956840125768</c:v>
                </c:pt>
                <c:pt idx="1068">
                  <c:v>-8.6984252888902152</c:v>
                </c:pt>
                <c:pt idx="1069">
                  <c:v>-8.7116640463478117</c:v>
                </c:pt>
                <c:pt idx="1070">
                  <c:v>-8.7248117524823137</c:v>
                </c:pt>
                <c:pt idx="1071">
                  <c:v>-8.7378682047930312</c:v>
                </c:pt>
                <c:pt idx="1072">
                  <c:v>-8.7508332021847668</c:v>
                </c:pt>
                <c:pt idx="1073">
                  <c:v>-8.7637065449709066</c:v>
                </c:pt>
                <c:pt idx="1074">
                  <c:v>-8.7764880348764986</c:v>
                </c:pt>
                <c:pt idx="1075">
                  <c:v>-8.7891774750413099</c:v>
                </c:pt>
                <c:pt idx="1076">
                  <c:v>-8.8017746700228567</c:v>
                </c:pt>
                <c:pt idx="1077">
                  <c:v>-8.8142794257994144</c:v>
                </c:pt>
                <c:pt idx="1078">
                  <c:v>-8.8266915497729936</c:v>
                </c:pt>
                <c:pt idx="1079">
                  <c:v>-8.8390108507723308</c:v>
                </c:pt>
                <c:pt idx="1080">
                  <c:v>-8.8512371390558169</c:v>
                </c:pt>
                <c:pt idx="1081">
                  <c:v>-8.863370226314423</c:v>
                </c:pt>
                <c:pt idx="1082">
                  <c:v>-8.8754099256745942</c:v>
                </c:pt>
                <c:pt idx="1083">
                  <c:v>-8.8873560517011416</c:v>
                </c:pt>
                <c:pt idx="1084">
                  <c:v>-8.8992084204000861</c:v>
                </c:pt>
                <c:pt idx="1085">
                  <c:v>-8.9109668492215039</c:v>
                </c:pt>
                <c:pt idx="1086">
                  <c:v>-8.9226311570623178</c:v>
                </c:pt>
                <c:pt idx="1087">
                  <c:v>-8.9342011642691137</c:v>
                </c:pt>
                <c:pt idx="1088">
                  <c:v>-8.9456766926408857</c:v>
                </c:pt>
                <c:pt idx="1089">
                  <c:v>-8.9570575654317963</c:v>
                </c:pt>
                <c:pt idx="1090">
                  <c:v>-8.96834360735388</c:v>
                </c:pt>
                <c:pt idx="1091">
                  <c:v>-8.979534644579763</c:v>
                </c:pt>
                <c:pt idx="1092">
                  <c:v>-8.9906305047453312</c:v>
                </c:pt>
                <c:pt idx="1093">
                  <c:v>-9.0016310169523841</c:v>
                </c:pt>
                <c:pt idx="1094">
                  <c:v>-9.0125360117712638</c:v>
                </c:pt>
                <c:pt idx="1095">
                  <c:v>-9.0233453212434753</c:v>
                </c:pt>
                <c:pt idx="1096">
                  <c:v>-9.0340587788842708</c:v>
                </c:pt>
                <c:pt idx="1097">
                  <c:v>-9.0446762196851971</c:v>
                </c:pt>
                <c:pt idx="1098">
                  <c:v>-9.0551974801166644</c:v>
                </c:pt>
                <c:pt idx="1099">
                  <c:v>-9.0656223981304436</c:v>
                </c:pt>
                <c:pt idx="1100">
                  <c:v>-9.0759508131621658</c:v>
                </c:pt>
                <c:pt idx="1101">
                  <c:v>-9.0861825661338091</c:v>
                </c:pt>
                <c:pt idx="1102">
                  <c:v>-9.0963174994561342</c:v>
                </c:pt>
                <c:pt idx="1103">
                  <c:v>-9.1063554570311087</c:v>
                </c:pt>
                <c:pt idx="1104">
                  <c:v>-9.1162962842543269</c:v>
                </c:pt>
                <c:pt idx="1105">
                  <c:v>-9.1261398280173847</c:v>
                </c:pt>
                <c:pt idx="1106">
                  <c:v>-9.135885936710233</c:v>
                </c:pt>
                <c:pt idx="1107">
                  <c:v>-9.1455344602235051</c:v>
                </c:pt>
                <c:pt idx="1108">
                  <c:v>-9.1550852499508562</c:v>
                </c:pt>
                <c:pt idx="1109">
                  <c:v>-9.1645381587912258</c:v>
                </c:pt>
                <c:pt idx="1110">
                  <c:v>-9.1738930411511141</c:v>
                </c:pt>
                <c:pt idx="1111">
                  <c:v>-9.1831497529468216</c:v>
                </c:pt>
                <c:pt idx="1112">
                  <c:v>-9.1923081516066709</c:v>
                </c:pt>
                <c:pt idx="1113">
                  <c:v>-9.2013680960732049</c:v>
                </c:pt>
                <c:pt idx="1114">
                  <c:v>-9.2103294468053534</c:v>
                </c:pt>
                <c:pt idx="1115">
                  <c:v>-9.2191920657805824</c:v>
                </c:pt>
                <c:pt idx="1116">
                  <c:v>-9.2279558164970226</c:v>
                </c:pt>
                <c:pt idx="1117">
                  <c:v>-9.2366205639755758</c:v>
                </c:pt>
                <c:pt idx="1118">
                  <c:v>-9.2451861747619848</c:v>
                </c:pt>
                <c:pt idx="1119">
                  <c:v>-9.253652516928895</c:v>
                </c:pt>
                <c:pt idx="1120">
                  <c:v>-9.2620194600778891</c:v>
                </c:pt>
                <c:pt idx="1121">
                  <c:v>-9.2702868753414833</c:v>
                </c:pt>
                <c:pt idx="1122">
                  <c:v>-9.2784546353851294</c:v>
                </c:pt>
                <c:pt idx="1123">
                  <c:v>-9.2865226144091615</c:v>
                </c:pt>
                <c:pt idx="1124">
                  <c:v>-9.2944906881507343</c:v>
                </c:pt>
                <c:pt idx="1125">
                  <c:v>-9.3023587338857503</c:v>
                </c:pt>
                <c:pt idx="1126">
                  <c:v>-9.3101266304307391</c:v>
                </c:pt>
                <c:pt idx="1127">
                  <c:v>-9.3177942581447226</c:v>
                </c:pt>
                <c:pt idx="1128">
                  <c:v>-9.3253614989310609</c:v>
                </c:pt>
                <c:pt idx="1129">
                  <c:v>-9.3328282362392745</c:v>
                </c:pt>
                <c:pt idx="1130">
                  <c:v>-9.3401943550668367</c:v>
                </c:pt>
                <c:pt idx="1131">
                  <c:v>-9.3474597419609449</c:v>
                </c:pt>
                <c:pt idx="1132">
                  <c:v>-9.354624285020261</c:v>
                </c:pt>
                <c:pt idx="1133">
                  <c:v>-9.3616878738966474</c:v>
                </c:pt>
                <c:pt idx="1134">
                  <c:v>-9.3686503997968611</c:v>
                </c:pt>
                <c:pt idx="1135">
                  <c:v>-9.3755117554842293</c:v>
                </c:pt>
                <c:pt idx="1136">
                  <c:v>-9.3822718352802905</c:v>
                </c:pt>
                <c:pt idx="1137">
                  <c:v>-9.3889305350664465</c:v>
                </c:pt>
                <c:pt idx="1138">
                  <c:v>-9.3954877522855469</c:v>
                </c:pt>
                <c:pt idx="1139">
                  <c:v>-9.401943385943472</c:v>
                </c:pt>
                <c:pt idx="1140">
                  <c:v>-9.4082973366106852</c:v>
                </c:pt>
                <c:pt idx="1141">
                  <c:v>-9.4145495064237785</c:v>
                </c:pt>
                <c:pt idx="1142">
                  <c:v>-9.4206997990869663</c:v>
                </c:pt>
                <c:pt idx="1143">
                  <c:v>-9.4267481198735688</c:v>
                </c:pt>
                <c:pt idx="1144">
                  <c:v>-9.4326943756274879</c:v>
                </c:pt>
                <c:pt idx="1145">
                  <c:v>-9.4385384747646093</c:v>
                </c:pt>
                <c:pt idx="1146">
                  <c:v>-9.4442803272742495</c:v>
                </c:pt>
                <c:pt idx="1147">
                  <c:v>-9.449919844720517</c:v>
                </c:pt>
                <c:pt idx="1148">
                  <c:v>-9.4554569402436854</c:v>
                </c:pt>
                <c:pt idx="1149">
                  <c:v>-9.4608915285615254</c:v>
                </c:pt>
                <c:pt idx="1150">
                  <c:v>-9.4662235259706282</c:v>
                </c:pt>
                <c:pt idx="1151">
                  <c:v>-9.4714528503476796</c:v>
                </c:pt>
                <c:pt idx="1152">
                  <c:v>-9.4765794211507437</c:v>
                </c:pt>
                <c:pt idx="1153">
                  <c:v>-9.4816031594204802</c:v>
                </c:pt>
                <c:pt idx="1154">
                  <c:v>-9.4865239877813838</c:v>
                </c:pt>
                <c:pt idx="1155">
                  <c:v>-9.4913418304429573</c:v>
                </c:pt>
                <c:pt idx="1156">
                  <c:v>-9.4960566132008974</c:v>
                </c:pt>
                <c:pt idx="1157">
                  <c:v>-9.5006682634382162</c:v>
                </c:pt>
                <c:pt idx="1158">
                  <c:v>-9.5051767101263742</c:v>
                </c:pt>
                <c:pt idx="1159">
                  <c:v>-9.5095818838263764</c:v>
                </c:pt>
                <c:pt idx="1160">
                  <c:v>-9.5138837166898309</c:v>
                </c:pt>
                <c:pt idx="1161">
                  <c:v>-9.5180821424599991</c:v>
                </c:pt>
                <c:pt idx="1162">
                  <c:v>-9.5221770964728165</c:v>
                </c:pt>
                <c:pt idx="1163">
                  <c:v>-9.5261685156578899</c:v>
                </c:pt>
                <c:pt idx="1164">
                  <c:v>-9.530056338539465</c:v>
                </c:pt>
                <c:pt idx="1165">
                  <c:v>-9.5338405052373787</c:v>
                </c:pt>
                <c:pt idx="1166">
                  <c:v>-9.5375209574679758</c:v>
                </c:pt>
                <c:pt idx="1167">
                  <c:v>-9.541097638545013</c:v>
                </c:pt>
                <c:pt idx="1168">
                  <c:v>-9.5445704933805171</c:v>
                </c:pt>
                <c:pt idx="1169">
                  <c:v>-9.5479394684856604</c:v>
                </c:pt>
                <c:pt idx="1170">
                  <c:v>-9.551204511971557</c:v>
                </c:pt>
                <c:pt idx="1171">
                  <c:v>-9.5543655735500757</c:v>
                </c:pt>
                <c:pt idx="1172">
                  <c:v>-9.5574226045346169</c:v>
                </c:pt>
                <c:pt idx="1173">
                  <c:v>-9.5603755578408531</c:v>
                </c:pt>
                <c:pt idx="1174">
                  <c:v>-9.5632243879874608</c:v>
                </c:pt>
                <c:pt idx="1175">
                  <c:v>-9.5659690510968183</c:v>
                </c:pt>
                <c:pt idx="1176">
                  <c:v>-9.568609504895683</c:v>
                </c:pt>
                <c:pt idx="1177">
                  <c:v>-9.5711457087158447</c:v>
                </c:pt>
                <c:pt idx="1178">
                  <c:v>-9.5735776234947441</c:v>
                </c:pt>
                <c:pt idx="1179">
                  <c:v>-9.5759052117760799</c:v>
                </c:pt>
                <c:pt idx="1180">
                  <c:v>-9.5781284377103955</c:v>
                </c:pt>
                <c:pt idx="1181">
                  <c:v>-9.5802472670556025</c:v>
                </c:pt>
                <c:pt idx="1182">
                  <c:v>-9.5822616671775407</c:v>
                </c:pt>
                <c:pt idx="1183">
                  <c:v>-9.5841716070504628</c:v>
                </c:pt>
                <c:pt idx="1184">
                  <c:v>-9.5859770572575176</c:v>
                </c:pt>
                <c:pt idx="1185">
                  <c:v>-9.5876779899911977</c:v>
                </c:pt>
                <c:pt idx="1186">
                  <c:v>-9.5892743790537711</c:v>
                </c:pt>
                <c:pt idx="1187">
                  <c:v>-9.5907661998576952</c:v>
                </c:pt>
                <c:pt idx="1188">
                  <c:v>-9.5921534294259683</c:v>
                </c:pt>
                <c:pt idx="1189">
                  <c:v>-9.5934360463925188</c:v>
                </c:pt>
                <c:pt idx="1190">
                  <c:v>-9.5946140310025001</c:v>
                </c:pt>
                <c:pt idx="1191">
                  <c:v>-9.5956873651126244</c:v>
                </c:pt>
                <c:pt idx="1192">
                  <c:v>-9.5966560321914187</c:v>
                </c:pt>
                <c:pt idx="1193">
                  <c:v>-9.5975200173194963</c:v>
                </c:pt>
                <c:pt idx="1194">
                  <c:v>-9.5982793071897756</c:v>
                </c:pt>
                <c:pt idx="1195">
                  <c:v>-9.5989338901076895</c:v>
                </c:pt>
                <c:pt idx="1196">
                  <c:v>-9.5994837559913684</c:v>
                </c:pt>
                <c:pt idx="1197">
                  <c:v>-9.5999288963717859</c:v>
                </c:pt>
                <c:pt idx="1198">
                  <c:v>-9.6002693043929028</c:v>
                </c:pt>
                <c:pt idx="1199">
                  <c:v>-9.6005049748117592</c:v>
                </c:pt>
                <c:pt idx="1200">
                  <c:v>-9.6006359039985689</c:v>
                </c:pt>
                <c:pt idx="1201">
                  <c:v>-9.6006620899367583</c:v>
                </c:pt>
                <c:pt idx="1202">
                  <c:v>-9.6005835322230162</c:v>
                </c:pt>
                <c:pt idx="1203">
                  <c:v>-9.6004002320672814</c:v>
                </c:pt>
                <c:pt idx="1204">
                  <c:v>-9.6001121922927446</c:v>
                </c:pt>
                <c:pt idx="1205">
                  <c:v>-9.5997194173357858</c:v>
                </c:pt>
                <c:pt idx="1206">
                  <c:v>-9.5992219132459162</c:v>
                </c:pt>
                <c:pt idx="1207">
                  <c:v>-9.5986196876856855</c:v>
                </c:pt>
                <c:pt idx="1208">
                  <c:v>-9.5979127499305541</c:v>
                </c:pt>
                <c:pt idx="1209">
                  <c:v>-9.5971011108687669</c:v>
                </c:pt>
                <c:pt idx="1210">
                  <c:v>-9.5961847830011688</c:v>
                </c:pt>
                <c:pt idx="1211">
                  <c:v>-9.5951637804410232</c:v>
                </c:pt>
                <c:pt idx="1212">
                  <c:v>-9.5940381189137884</c:v>
                </c:pt>
                <c:pt idx="1213">
                  <c:v>-9.5928078157568812</c:v>
                </c:pt>
                <c:pt idx="1214">
                  <c:v>-9.5914728899194017</c:v>
                </c:pt>
                <c:pt idx="1215">
                  <c:v>-9.5900333619618543</c:v>
                </c:pt>
                <c:pt idx="1216">
                  <c:v>-9.5884892540558102</c:v>
                </c:pt>
                <c:pt idx="1217">
                  <c:v>-9.5868405899835931</c:v>
                </c:pt>
                <c:pt idx="1218">
                  <c:v>-9.5850873951378848</c:v>
                </c:pt>
                <c:pt idx="1219">
                  <c:v>-9.5832296965213626</c:v>
                </c:pt>
                <c:pt idx="1220">
                  <c:v>-9.5812675227462574</c:v>
                </c:pt>
                <c:pt idx="1221">
                  <c:v>-9.5792009040339252</c:v>
                </c:pt>
                <c:pt idx="1222">
                  <c:v>-9.5770298722143874</c:v>
                </c:pt>
                <c:pt idx="1223">
                  <c:v>-9.5747544607258241</c:v>
                </c:pt>
                <c:pt idx="1224">
                  <c:v>-9.5723747046140808</c:v>
                </c:pt>
                <c:pt idx="1225">
                  <c:v>-9.5698906405321065</c:v>
                </c:pt>
                <c:pt idx="1226">
                  <c:v>-9.5673023067394052</c:v>
                </c:pt>
                <c:pt idx="1227">
                  <c:v>-9.5646097431014354</c:v>
                </c:pt>
                <c:pt idx="1228">
                  <c:v>-9.5618129910890062</c:v>
                </c:pt>
                <c:pt idx="1229">
                  <c:v>-9.558912093777634</c:v>
                </c:pt>
                <c:pt idx="1230">
                  <c:v>-9.555907095846873</c:v>
                </c:pt>
                <c:pt idx="1231">
                  <c:v>-9.5527980435796422</c:v>
                </c:pt>
                <c:pt idx="1232">
                  <c:v>-9.5495849848614931</c:v>
                </c:pt>
                <c:pt idx="1233">
                  <c:v>-9.5462679691798886</c:v>
                </c:pt>
                <c:pt idx="1234">
                  <c:v>-9.5428470476234359</c:v>
                </c:pt>
                <c:pt idx="1235">
                  <c:v>-9.539322272881094</c:v>
                </c:pt>
                <c:pt idx="1236">
                  <c:v>-9.535693699241369</c:v>
                </c:pt>
                <c:pt idx="1237">
                  <c:v>-9.5319613825914704</c:v>
                </c:pt>
                <c:pt idx="1238">
                  <c:v>-9.5281253804164638</c:v>
                </c:pt>
                <c:pt idx="1239">
                  <c:v>-9.5241857517983703</c:v>
                </c:pt>
                <c:pt idx="1240">
                  <c:v>-9.5201425574152676</c:v>
                </c:pt>
                <c:pt idx="1241">
                  <c:v>-9.5159958595403467</c:v>
                </c:pt>
                <c:pt idx="1242">
                  <c:v>-9.5117457220409598</c:v>
                </c:pt>
                <c:pt idx="1243">
                  <c:v>-9.5073922103776347</c:v>
                </c:pt>
                <c:pt idx="1244">
                  <c:v>-9.5029353916030654</c:v>
                </c:pt>
                <c:pt idx="1245">
                  <c:v>-9.4983753343610768</c:v>
                </c:pt>
                <c:pt idx="1246">
                  <c:v>-9.4937121088855783</c:v>
                </c:pt>
                <c:pt idx="1247">
                  <c:v>-9.4889457869994622</c:v>
                </c:pt>
                <c:pt idx="1248">
                  <c:v>-9.4840764421135173</c:v>
                </c:pt>
                <c:pt idx="1249">
                  <c:v>-9.479104149225293</c:v>
                </c:pt>
                <c:pt idx="1250">
                  <c:v>-9.474028984917938</c:v>
                </c:pt>
                <c:pt idx="1251">
                  <c:v>-9.468851027359019</c:v>
                </c:pt>
                <c:pt idx="1252">
                  <c:v>-9.4635703562993321</c:v>
                </c:pt>
                <c:pt idx="1253">
                  <c:v>-9.4581870530716579</c:v>
                </c:pt>
                <c:pt idx="1254">
                  <c:v>-9.4527012005895195</c:v>
                </c:pt>
                <c:pt idx="1255">
                  <c:v>-9.4471128833458966</c:v>
                </c:pt>
                <c:pt idx="1256">
                  <c:v>-9.4414221874119324</c:v>
                </c:pt>
                <c:pt idx="1257">
                  <c:v>-9.4356292004356082</c:v>
                </c:pt>
                <c:pt idx="1258">
                  <c:v>-9.4297340116403792</c:v>
                </c:pt>
                <c:pt idx="1259">
                  <c:v>-9.4237367118238193</c:v>
                </c:pt>
                <c:pt idx="1260">
                  <c:v>-9.4176373933562143</c:v>
                </c:pt>
                <c:pt idx="1261">
                  <c:v>-9.4114361501791315</c:v>
                </c:pt>
                <c:pt idx="1262">
                  <c:v>-9.4051330778039919</c:v>
                </c:pt>
                <c:pt idx="1263">
                  <c:v>-9.3987282733105779</c:v>
                </c:pt>
                <c:pt idx="1264">
                  <c:v>-9.3922218353455502</c:v>
                </c:pt>
                <c:pt idx="1265">
                  <c:v>-9.3856138641209288</c:v>
                </c:pt>
                <c:pt idx="1266">
                  <c:v>-9.3789044614125459</c:v>
                </c:pt>
                <c:pt idx="1267">
                  <c:v>-9.3720937305584737</c:v>
                </c:pt>
                <c:pt idx="1268">
                  <c:v>-9.3651817764574492</c:v>
                </c:pt>
                <c:pt idx="1269">
                  <c:v>-9.3581687055672376</c:v>
                </c:pt>
                <c:pt idx="1270">
                  <c:v>-9.351054625903009</c:v>
                </c:pt>
                <c:pt idx="1271">
                  <c:v>-9.3438396470356633</c:v>
                </c:pt>
                <c:pt idx="1272">
                  <c:v>-9.3365238800901533</c:v>
                </c:pt>
                <c:pt idx="1273">
                  <c:v>-9.3291074377437617</c:v>
                </c:pt>
                <c:pt idx="1274">
                  <c:v>-9.3215904342243778</c:v>
                </c:pt>
                <c:pt idx="1275">
                  <c:v>-9.3139729853087303</c:v>
                </c:pt>
                <c:pt idx="1276">
                  <c:v>-9.3062552083206</c:v>
                </c:pt>
                <c:pt idx="1277">
                  <c:v>-9.2984372221290208</c:v>
                </c:pt>
                <c:pt idx="1278">
                  <c:v>-9.2905191471464565</c:v>
                </c:pt>
                <c:pt idx="1279">
                  <c:v>-9.2825011053269257</c:v>
                </c:pt>
                <c:pt idx="1280">
                  <c:v>-9.2743832201641343</c:v>
                </c:pt>
                <c:pt idx="1281">
                  <c:v>-9.2661656166895767</c:v>
                </c:pt>
                <c:pt idx="1282">
                  <c:v>-9.2578484214706069</c:v>
                </c:pt>
                <c:pt idx="1283">
                  <c:v>-9.2494317626084879</c:v>
                </c:pt>
                <c:pt idx="1284">
                  <c:v>-9.2409157697364179</c:v>
                </c:pt>
                <c:pt idx="1285">
                  <c:v>-9.2323005740175379</c:v>
                </c:pt>
                <c:pt idx="1286">
                  <c:v>-9.2235863081429059</c:v>
                </c:pt>
                <c:pt idx="1287">
                  <c:v>-9.21477310632946</c:v>
                </c:pt>
                <c:pt idx="1288">
                  <c:v>-9.2058611043179468</c:v>
                </c:pt>
                <c:pt idx="1289">
                  <c:v>-9.1968504393708272</c:v>
                </c:pt>
                <c:pt idx="1290">
                  <c:v>-9.1877412502701734</c:v>
                </c:pt>
                <c:pt idx="1291">
                  <c:v>-9.1785336773155208</c:v>
                </c:pt>
                <c:pt idx="1292">
                  <c:v>-9.1692278623217103</c:v>
                </c:pt>
                <c:pt idx="1293">
                  <c:v>-9.1598239486167046</c:v>
                </c:pt>
                <c:pt idx="1294">
                  <c:v>-9.1503220810393753</c:v>
                </c:pt>
                <c:pt idx="1295">
                  <c:v>-9.1407224059372965</c:v>
                </c:pt>
                <c:pt idx="1296">
                  <c:v>-9.1310250711644496</c:v>
                </c:pt>
                <c:pt idx="1297">
                  <c:v>-9.1212302260789802</c:v>
                </c:pt>
                <c:pt idx="1298">
                  <c:v>-9.1113380215408792</c:v>
                </c:pt>
                <c:pt idx="1299">
                  <c:v>-9.1013486099096728</c:v>
                </c:pt>
                <c:pt idx="1300">
                  <c:v>-9.0912621450420641</c:v>
                </c:pt>
                <c:pt idx="1301">
                  <c:v>-9.0810787822895698</c:v>
                </c:pt>
                <c:pt idx="1302">
                  <c:v>-9.0707986784961214</c:v>
                </c:pt>
                <c:pt idx="1303">
                  <c:v>-9.0604219919956623</c:v>
                </c:pt>
                <c:pt idx="1304">
                  <c:v>-9.0499488826096925</c:v>
                </c:pt>
                <c:pt idx="1305">
                  <c:v>-9.0393795116448228</c:v>
                </c:pt>
                <c:pt idx="1306">
                  <c:v>-9.0287140418902752</c:v>
                </c:pt>
                <c:pt idx="1307">
                  <c:v>-9.017952637615382</c:v>
                </c:pt>
                <c:pt idx="1308">
                  <c:v>-9.0070954645670724</c:v>
                </c:pt>
                <c:pt idx="1309">
                  <c:v>-8.9961426899672841</c:v>
                </c:pt>
                <c:pt idx="1310">
                  <c:v>-8.9850944825104193</c:v>
                </c:pt>
                <c:pt idx="1311">
                  <c:v>-8.9739510123607342</c:v>
                </c:pt>
                <c:pt idx="1312">
                  <c:v>-8.9627124511497183</c:v>
                </c:pt>
                <c:pt idx="1313">
                  <c:v>-8.9513789719734493</c:v>
                </c:pt>
                <c:pt idx="1314">
                  <c:v>-8.9399507493899328</c:v>
                </c:pt>
                <c:pt idx="1315">
                  <c:v>-8.9284279594164015</c:v>
                </c:pt>
                <c:pt idx="1316">
                  <c:v>-8.9168107795266298</c:v>
                </c:pt>
                <c:pt idx="1317">
                  <c:v>-8.905099388648166</c:v>
                </c:pt>
                <c:pt idx="1318">
                  <c:v>-8.8932939671596074</c:v>
                </c:pt>
                <c:pt idx="1319">
                  <c:v>-8.8813946968877975</c:v>
                </c:pt>
                <c:pt idx="1320">
                  <c:v>-8.8694017611050455</c:v>
                </c:pt>
                <c:pt idx="1321">
                  <c:v>-8.8573153445262918</c:v>
                </c:pt>
                <c:pt idx="1322">
                  <c:v>-8.8451356333062687</c:v>
                </c:pt>
                <c:pt idx="1323">
                  <c:v>-8.8328628150366164</c:v>
                </c:pt>
                <c:pt idx="1324">
                  <c:v>-8.820497078743033</c:v>
                </c:pt>
                <c:pt idx="1325">
                  <c:v>-8.8080386148823173</c:v>
                </c:pt>
                <c:pt idx="1326">
                  <c:v>-8.7954876153394661</c:v>
                </c:pt>
                <c:pt idx="1327">
                  <c:v>-8.7828442734247005</c:v>
                </c:pt>
                <c:pt idx="1328">
                  <c:v>-8.7701087838705032</c:v>
                </c:pt>
                <c:pt idx="1329">
                  <c:v>-8.7572813428286178</c:v>
                </c:pt>
                <c:pt idx="1330">
                  <c:v>-8.7443621478670099</c:v>
                </c:pt>
                <c:pt idx="1331">
                  <c:v>-8.7313513979668453</c:v>
                </c:pt>
                <c:pt idx="1332">
                  <c:v>-8.7182492935194169</c:v>
                </c:pt>
                <c:pt idx="1333">
                  <c:v>-8.7050560363230574</c:v>
                </c:pt>
                <c:pt idx="1334">
                  <c:v>-8.6917718295800324</c:v>
                </c:pt>
                <c:pt idx="1335">
                  <c:v>-8.6783968778934071</c:v>
                </c:pt>
                <c:pt idx="1336">
                  <c:v>-8.6649313872638984</c:v>
                </c:pt>
                <c:pt idx="1337">
                  <c:v>-8.6513755650867115</c:v>
                </c:pt>
                <c:pt idx="1338">
                  <c:v>-8.6377296201483258</c:v>
                </c:pt>
                <c:pt idx="1339">
                  <c:v>-8.6239937626232965</c:v>
                </c:pt>
                <c:pt idx="1340">
                  <c:v>-8.6101682040709981</c:v>
                </c:pt>
                <c:pt idx="1341">
                  <c:v>-8.5962531574323986</c:v>
                </c:pt>
                <c:pt idx="1342">
                  <c:v>-8.5822488370267411</c:v>
                </c:pt>
                <c:pt idx="1343">
                  <c:v>-8.568155458548274</c:v>
                </c:pt>
                <c:pt idx="1344">
                  <c:v>-8.5539732390629037</c:v>
                </c:pt>
                <c:pt idx="1345">
                  <c:v>-8.5397023970048789</c:v>
                </c:pt>
                <c:pt idx="1346">
                  <c:v>-8.5253431521734004</c:v>
                </c:pt>
                <c:pt idx="1347">
                  <c:v>-8.5108957257292488</c:v>
                </c:pt>
                <c:pt idx="1348">
                  <c:v>-8.4963603401913783</c:v>
                </c:pt>
                <c:pt idx="1349">
                  <c:v>-8.4817372194334819</c:v>
                </c:pt>
                <c:pt idx="1350">
                  <c:v>-8.4670265886805574</c:v>
                </c:pt>
                <c:pt idx="1351">
                  <c:v>-8.4522286745054256</c:v>
                </c:pt>
                <c:pt idx="1352">
                  <c:v>-8.4373437048252384</c:v>
                </c:pt>
                <c:pt idx="1353">
                  <c:v>-8.4223719088979809</c:v>
                </c:pt>
                <c:pt idx="1354">
                  <c:v>-8.4073135173189399</c:v>
                </c:pt>
                <c:pt idx="1355">
                  <c:v>-8.3921687620171355</c:v>
                </c:pt>
                <c:pt idx="1356">
                  <c:v>-8.3769378762517626</c:v>
                </c:pt>
                <c:pt idx="1357">
                  <c:v>-8.3616210946085996</c:v>
                </c:pt>
                <c:pt idx="1358">
                  <c:v>-8.3462186529963951</c:v>
                </c:pt>
                <c:pt idx="1359">
                  <c:v>-8.3307307886432174</c:v>
                </c:pt>
                <c:pt idx="1360">
                  <c:v>-8.3151577400928254</c:v>
                </c:pt>
                <c:pt idx="1361">
                  <c:v>-8.2994997472009722</c:v>
                </c:pt>
                <c:pt idx="1362">
                  <c:v>-8.283757051131742</c:v>
                </c:pt>
                <c:pt idx="1363">
                  <c:v>-8.2679298943537969</c:v>
                </c:pt>
                <c:pt idx="1364">
                  <c:v>-8.2520185206366623</c:v>
                </c:pt>
                <c:pt idx="1365">
                  <c:v>-8.236023175046979</c:v>
                </c:pt>
                <c:pt idx="1366">
                  <c:v>-8.2199441039447194</c:v>
                </c:pt>
                <c:pt idx="1367">
                  <c:v>-8.2037815549793915</c:v>
                </c:pt>
                <c:pt idx="1368">
                  <c:v>-8.1875357770862287</c:v>
                </c:pt>
                <c:pt idx="1369">
                  <c:v>-8.171207020482349</c:v>
                </c:pt>
                <c:pt idx="1370">
                  <c:v>-8.1547955366629203</c:v>
                </c:pt>
                <c:pt idx="1371">
                  <c:v>-8.138301578397261</c:v>
                </c:pt>
                <c:pt idx="1372">
                  <c:v>-8.1217253997249639</c:v>
                </c:pt>
                <c:pt idx="1373">
                  <c:v>-8.1050672559519779</c:v>
                </c:pt>
                <c:pt idx="1374">
                  <c:v>-8.088327403646673</c:v>
                </c:pt>
                <c:pt idx="1375">
                  <c:v>-8.0715061006359026</c:v>
                </c:pt>
                <c:pt idx="1376">
                  <c:v>-8.0546036060010113</c:v>
                </c:pt>
                <c:pt idx="1377">
                  <c:v>-8.0376201800738638</c:v>
                </c:pt>
                <c:pt idx="1378">
                  <c:v>-8.0205560844328136</c:v>
                </c:pt>
                <c:pt idx="1379">
                  <c:v>-8.0034115818987068</c:v>
                </c:pt>
                <c:pt idx="1380">
                  <c:v>-7.9861869365308031</c:v>
                </c:pt>
                <c:pt idx="1381">
                  <c:v>-7.9688824136227163</c:v>
                </c:pt>
                <c:pt idx="1382">
                  <c:v>-7.9514982796983373</c:v>
                </c:pt>
                <c:pt idx="1383">
                  <c:v>-7.9340348025077327</c:v>
                </c:pt>
                <c:pt idx="1384">
                  <c:v>-7.9164922510229987</c:v>
                </c:pt>
                <c:pt idx="1385">
                  <c:v>-7.8988708954341389</c:v>
                </c:pt>
                <c:pt idx="1386">
                  <c:v>-7.881171007144891</c:v>
                </c:pt>
                <c:pt idx="1387">
                  <c:v>-7.8633928587685622</c:v>
                </c:pt>
                <c:pt idx="1388">
                  <c:v>-7.8455367241238108</c:v>
                </c:pt>
                <c:pt idx="1389">
                  <c:v>-7.8276028782304392</c:v>
                </c:pt>
                <c:pt idx="1390">
                  <c:v>-7.8095915973051548</c:v>
                </c:pt>
                <c:pt idx="1391">
                  <c:v>-7.7915031587573287</c:v>
                </c:pt>
                <c:pt idx="1392">
                  <c:v>-7.7733378411846994</c:v>
                </c:pt>
                <c:pt idx="1393">
                  <c:v>-7.7550959243691011</c:v>
                </c:pt>
                <c:pt idx="1394">
                  <c:v>-7.7367776892721452</c:v>
                </c:pt>
                <c:pt idx="1395">
                  <c:v>-7.718383418030891</c:v>
                </c:pt>
                <c:pt idx="1396">
                  <c:v>-7.69991339395352</c:v>
                </c:pt>
                <c:pt idx="1397">
                  <c:v>-7.6813679015149434</c:v>
                </c:pt>
                <c:pt idx="1398">
                  <c:v>-7.6627472263524394</c:v>
                </c:pt>
                <c:pt idx="1399">
                  <c:v>-7.6440516552612436</c:v>
                </c:pt>
                <c:pt idx="1400">
                  <c:v>-7.6252814761901488</c:v>
                </c:pt>
                <c:pt idx="1401">
                  <c:v>-7.6064369782370491</c:v>
                </c:pt>
                <c:pt idx="1402">
                  <c:v>-7.587518451644498</c:v>
                </c:pt>
                <c:pt idx="1403">
                  <c:v>-7.5685261877952321</c:v>
                </c:pt>
                <c:pt idx="1404">
                  <c:v>-7.5494604792077018</c:v>
                </c:pt>
                <c:pt idx="1405">
                  <c:v>-7.530321619531537</c:v>
                </c:pt>
                <c:pt idx="1406">
                  <c:v>-7.5111099035430469</c:v>
                </c:pt>
                <c:pt idx="1407">
                  <c:v>-7.4918256271406651</c:v>
                </c:pt>
                <c:pt idx="1408">
                  <c:v>-7.4724690873404116</c:v>
                </c:pt>
                <c:pt idx="1409">
                  <c:v>-7.4530405822712948</c:v>
                </c:pt>
                <c:pt idx="1410">
                  <c:v>-7.4335404111707319</c:v>
                </c:pt>
                <c:pt idx="1411">
                  <c:v>-7.4139688743799397</c:v>
                </c:pt>
                <c:pt idx="1412">
                  <c:v>-7.3943262733393151</c:v>
                </c:pt>
                <c:pt idx="1413">
                  <c:v>-7.3746129105837745</c:v>
                </c:pt>
                <c:pt idx="1414">
                  <c:v>-7.3548290897381099</c:v>
                </c:pt>
                <c:pt idx="1415">
                  <c:v>-7.334975115512302</c:v>
                </c:pt>
                <c:pt idx="1416">
                  <c:v>-7.3150512936968459</c:v>
                </c:pt>
                <c:pt idx="1417">
                  <c:v>-7.2950579311580137</c:v>
                </c:pt>
                <c:pt idx="1418">
                  <c:v>-7.2749953358331485</c:v>
                </c:pt>
                <c:pt idx="1419">
                  <c:v>-7.2548638167259121</c:v>
                </c:pt>
                <c:pt idx="1420">
                  <c:v>-7.2346636839015277</c:v>
                </c:pt>
                <c:pt idx="1421">
                  <c:v>-7.2143952484820169</c:v>
                </c:pt>
                <c:pt idx="1422">
                  <c:v>-7.1940588226413835</c:v>
                </c:pt>
                <c:pt idx="1423">
                  <c:v>-7.1736547196008242</c:v>
                </c:pt>
                <c:pt idx="1424">
                  <c:v>-7.153183253623892</c:v>
                </c:pt>
                <c:pt idx="1425">
                  <c:v>-7.1326447400116768</c:v>
                </c:pt>
                <c:pt idx="1426">
                  <c:v>-7.1120394950979202</c:v>
                </c:pt>
                <c:pt idx="1427">
                  <c:v>-7.0913678362441646</c:v>
                </c:pt>
                <c:pt idx="1428">
                  <c:v>-7.0706300818348522</c:v>
                </c:pt>
                <c:pt idx="1429">
                  <c:v>-7.0498265512724414</c:v>
                </c:pt>
                <c:pt idx="1430">
                  <c:v>-7.0289575649724592</c:v>
                </c:pt>
                <c:pt idx="1431">
                  <c:v>-7.0080234443585887</c:v>
                </c:pt>
                <c:pt idx="1432">
                  <c:v>-6.9870245118576992</c:v>
                </c:pt>
                <c:pt idx="1433">
                  <c:v>-6.9659610908949112</c:v>
                </c:pt>
                <c:pt idx="1434">
                  <c:v>-6.9448335058885791</c:v>
                </c:pt>
                <c:pt idx="1435">
                  <c:v>-6.9236420822453137</c:v>
                </c:pt>
                <c:pt idx="1436">
                  <c:v>-6.9023871463549629</c:v>
                </c:pt>
                <c:pt idx="1437">
                  <c:v>-6.8810690255856057</c:v>
                </c:pt>
                <c:pt idx="1438">
                  <c:v>-6.8596880482784766</c:v>
                </c:pt>
                <c:pt idx="1439">
                  <c:v>-6.8382445437429284</c:v>
                </c:pt>
                <c:pt idx="1440">
                  <c:v>-6.8167388422513628</c:v>
                </c:pt>
                <c:pt idx="1441">
                  <c:v>-6.795171275034126</c:v>
                </c:pt>
                <c:pt idx="1442">
                  <c:v>-6.7735421742744366</c:v>
                </c:pt>
                <c:pt idx="1443">
                  <c:v>-6.7518518731032362</c:v>
                </c:pt>
                <c:pt idx="1444">
                  <c:v>-6.7301007055940811</c:v>
                </c:pt>
                <c:pt idx="1445">
                  <c:v>-6.7082890067579832</c:v>
                </c:pt>
                <c:pt idx="1446">
                  <c:v>-6.6864171125382672</c:v>
                </c:pt>
                <c:pt idx="1447">
                  <c:v>-6.6644853598053766</c:v>
                </c:pt>
                <c:pt idx="1448">
                  <c:v>-6.6424940863516992</c:v>
                </c:pt>
                <c:pt idx="1449">
                  <c:v>-6.620443630886351</c:v>
                </c:pt>
                <c:pt idx="1450">
                  <c:v>-6.5983343330299871</c:v>
                </c:pt>
                <c:pt idx="1451">
                  <c:v>-6.5761665333095314</c:v>
                </c:pt>
                <c:pt idx="1452">
                  <c:v>-6.5539405731529641</c:v>
                </c:pt>
                <c:pt idx="1453">
                  <c:v>-6.5316567948840403</c:v>
                </c:pt>
                <c:pt idx="1454">
                  <c:v>-6.5093155417170472</c:v>
                </c:pt>
                <c:pt idx="1455">
                  <c:v>-6.486917157751483</c:v>
                </c:pt>
                <c:pt idx="1456">
                  <c:v>-6.4644619879667768</c:v>
                </c:pt>
                <c:pt idx="1457">
                  <c:v>-6.44195037821697</c:v>
                </c:pt>
                <c:pt idx="1458">
                  <c:v>-6.4193826752254024</c:v>
                </c:pt>
                <c:pt idx="1459">
                  <c:v>-6.3967592265793485</c:v>
                </c:pt>
                <c:pt idx="1460">
                  <c:v>-6.3740803807246795</c:v>
                </c:pt>
                <c:pt idx="1461">
                  <c:v>-6.3513464869604874</c:v>
                </c:pt>
                <c:pt idx="1462">
                  <c:v>-6.3285578954337289</c:v>
                </c:pt>
                <c:pt idx="1463">
                  <c:v>-6.3057149571337989</c:v>
                </c:pt>
                <c:pt idx="1464">
                  <c:v>-6.2828180238871418</c:v>
                </c:pt>
                <c:pt idx="1465">
                  <c:v>-6.2598674483518355</c:v>
                </c:pt>
                <c:pt idx="1466">
                  <c:v>-6.236863584012144</c:v>
                </c:pt>
                <c:pt idx="1467">
                  <c:v>-6.2138067851731096</c:v>
                </c:pt>
                <c:pt idx="1468">
                  <c:v>-6.1906974069550449</c:v>
                </c:pt>
                <c:pt idx="1469">
                  <c:v>-6.1675358052881002</c:v>
                </c:pt>
                <c:pt idx="1470">
                  <c:v>-6.1443223369067628</c:v>
                </c:pt>
                <c:pt idx="1471">
                  <c:v>-6.1210573593443867</c:v>
                </c:pt>
                <c:pt idx="1472">
                  <c:v>-6.0977412309276531</c:v>
                </c:pt>
                <c:pt idx="1473">
                  <c:v>-6.0743743107710726</c:v>
                </c:pt>
                <c:pt idx="1474">
                  <c:v>-6.0509569587714429</c:v>
                </c:pt>
                <c:pt idx="1475">
                  <c:v>-6.0274895356023315</c:v>
                </c:pt>
                <c:pt idx="1476">
                  <c:v>-6.0039724027084791</c:v>
                </c:pt>
                <c:pt idx="1477">
                  <c:v>-5.9804059223002657</c:v>
                </c:pt>
                <c:pt idx="1478">
                  <c:v>-5.9567904573481121</c:v>
                </c:pt>
                <c:pt idx="1479">
                  <c:v>-5.9331263715769138</c:v>
                </c:pt>
                <c:pt idx="1480">
                  <c:v>-5.9094140294604074</c:v>
                </c:pt>
                <c:pt idx="1481">
                  <c:v>-5.8856537962155819</c:v>
                </c:pt>
                <c:pt idx="1482">
                  <c:v>-5.8618460377970321</c:v>
                </c:pt>
                <c:pt idx="1483">
                  <c:v>-5.8379911208913562</c:v>
                </c:pt>
                <c:pt idx="1484">
                  <c:v>-5.8140894129114677</c:v>
                </c:pt>
                <c:pt idx="1485">
                  <c:v>-5.7901412819909623</c:v>
                </c:pt>
                <c:pt idx="1486">
                  <c:v>-5.7661470969784387</c:v>
                </c:pt>
                <c:pt idx="1487">
                  <c:v>-5.7421072274318146</c:v>
                </c:pt>
                <c:pt idx="1488">
                  <c:v>-5.7180220436126579</c:v>
                </c:pt>
                <c:pt idx="1489">
                  <c:v>-5.6938919164804513</c:v>
                </c:pt>
                <c:pt idx="1490">
                  <c:v>-5.669717217686892</c:v>
                </c:pt>
                <c:pt idx="1491">
                  <c:v>-5.6454983195701711</c:v>
                </c:pt>
                <c:pt idx="1492">
                  <c:v>-5.6212355951492485</c:v>
                </c:pt>
                <c:pt idx="1493">
                  <c:v>-5.5969294181180791</c:v>
                </c:pt>
                <c:pt idx="1494">
                  <c:v>-5.5725801628398859</c:v>
                </c:pt>
                <c:pt idx="1495">
                  <c:v>-5.5481882043413684</c:v>
                </c:pt>
                <c:pt idx="1496">
                  <c:v>-5.5237539183069604</c:v>
                </c:pt>
                <c:pt idx="1497">
                  <c:v>-5.499277681073008</c:v>
                </c:pt>
                <c:pt idx="1498">
                  <c:v>-5.4747598696219928</c:v>
                </c:pt>
                <c:pt idx="1499">
                  <c:v>-5.4502008615767163</c:v>
                </c:pt>
                <c:pt idx="1500">
                  <c:v>-5.4256010351945063</c:v>
                </c:pt>
                <c:pt idx="1501">
                  <c:v>-5.4009607693613564</c:v>
                </c:pt>
                <c:pt idx="1502">
                  <c:v>-5.3762804435861105</c:v>
                </c:pt>
                <c:pt idx="1503">
                  <c:v>-5.3515604379946184</c:v>
                </c:pt>
                <c:pt idx="1504">
                  <c:v>-5.3268011333238832</c:v>
                </c:pt>
                <c:pt idx="1505">
                  <c:v>-5.3020029109161824</c:v>
                </c:pt>
                <c:pt idx="1506">
                  <c:v>-5.2771661527132059</c:v>
                </c:pt>
                <c:pt idx="1507">
                  <c:v>-5.2522912412501643</c:v>
                </c:pt>
                <c:pt idx="1508">
                  <c:v>-5.2273785596499254</c:v>
                </c:pt>
                <c:pt idx="1509">
                  <c:v>-5.2024284916170727</c:v>
                </c:pt>
                <c:pt idx="1510">
                  <c:v>-5.177441421432019</c:v>
                </c:pt>
                <c:pt idx="1511">
                  <c:v>-5.1524177339450823</c:v>
                </c:pt>
                <c:pt idx="1512">
                  <c:v>-5.1273578145705594</c:v>
                </c:pt>
                <c:pt idx="1513">
                  <c:v>-5.1022620492808013</c:v>
                </c:pt>
                <c:pt idx="1514">
                  <c:v>-5.0771308246002427</c:v>
                </c:pt>
                <c:pt idx="1515">
                  <c:v>-5.0519645275994671</c:v>
                </c:pt>
                <c:pt idx="1516">
                  <c:v>-5.0267635458892386</c:v>
                </c:pt>
                <c:pt idx="1517">
                  <c:v>-5.0015282676145478</c:v>
                </c:pt>
                <c:pt idx="1518">
                  <c:v>-4.9762590814486058</c:v>
                </c:pt>
                <c:pt idx="1519">
                  <c:v>-4.9509563765868769</c:v>
                </c:pt>
                <c:pt idx="1520">
                  <c:v>-4.9256205427410729</c:v>
                </c:pt>
                <c:pt idx="1521">
                  <c:v>-4.9002519701331764</c:v>
                </c:pt>
                <c:pt idx="1522">
                  <c:v>-4.8748510494893944</c:v>
                </c:pt>
                <c:pt idx="1523">
                  <c:v>-4.8494181720341638</c:v>
                </c:pt>
                <c:pt idx="1524">
                  <c:v>-4.8239537294841099</c:v>
                </c:pt>
                <c:pt idx="1525">
                  <c:v>-4.798458114042047</c:v>
                </c:pt>
                <c:pt idx="1526">
                  <c:v>-4.7729317183908897</c:v>
                </c:pt>
                <c:pt idx="1527">
                  <c:v>-4.74737493568764</c:v>
                </c:pt>
                <c:pt idx="1528">
                  <c:v>-4.7217881595573088</c:v>
                </c:pt>
                <c:pt idx="1529">
                  <c:v>-4.6961717840868884</c:v>
                </c:pt>
                <c:pt idx="1530">
                  <c:v>-4.6705262038192394</c:v>
                </c:pt>
                <c:pt idx="1531">
                  <c:v>-4.6448518137470405</c:v>
                </c:pt>
                <c:pt idx="1532">
                  <c:v>-4.6191490093066969</c:v>
                </c:pt>
                <c:pt idx="1533">
                  <c:v>-4.5934181863722472</c:v>
                </c:pt>
                <c:pt idx="1534">
                  <c:v>-4.5676597412492868</c:v>
                </c:pt>
                <c:pt idx="1535">
                  <c:v>-4.5418740706688299</c:v>
                </c:pt>
                <c:pt idx="1536">
                  <c:v>-4.5160615717812238</c:v>
                </c:pt>
                <c:pt idx="1537">
                  <c:v>-4.4902226421500169</c:v>
                </c:pt>
                <c:pt idx="1538">
                  <c:v>-4.4643576797458637</c:v>
                </c:pt>
                <c:pt idx="1539">
                  <c:v>-4.4384670829403534</c:v>
                </c:pt>
                <c:pt idx="1540">
                  <c:v>-4.4125512504999049</c:v>
                </c:pt>
                <c:pt idx="1541">
                  <c:v>-4.3866105815796095</c:v>
                </c:pt>
                <c:pt idx="1542">
                  <c:v>-4.3606454757171047</c:v>
                </c:pt>
                <c:pt idx="1543">
                  <c:v>-4.3346563328263912</c:v>
                </c:pt>
                <c:pt idx="1544">
                  <c:v>-4.3086435531916907</c:v>
                </c:pt>
                <c:pt idx="1545">
                  <c:v>-4.2826075374612707</c:v>
                </c:pt>
                <c:pt idx="1546">
                  <c:v>-4.2565486866413034</c:v>
                </c:pt>
                <c:pt idx="1547">
                  <c:v>-4.2304674020896416</c:v>
                </c:pt>
                <c:pt idx="1548">
                  <c:v>-4.2043640855096749</c:v>
                </c:pt>
                <c:pt idx="1549">
                  <c:v>-4.1782391389441189</c:v>
                </c:pt>
                <c:pt idx="1550">
                  <c:v>-4.1520929647688538</c:v>
                </c:pt>
                <c:pt idx="1551">
                  <c:v>-4.1259259656866876</c:v>
                </c:pt>
                <c:pt idx="1552">
                  <c:v>-4.0997385447211823</c:v>
                </c:pt>
                <c:pt idx="1553">
                  <c:v>-4.0735311052104253</c:v>
                </c:pt>
                <c:pt idx="1554">
                  <c:v>-4.0473040508008546</c:v>
                </c:pt>
                <c:pt idx="1555">
                  <c:v>-4.021057785440993</c:v>
                </c:pt>
                <c:pt idx="1556">
                  <c:v>-3.9947927133752583</c:v>
                </c:pt>
                <c:pt idx="1557">
                  <c:v>-3.9685092391377284</c:v>
                </c:pt>
                <c:pt idx="1558">
                  <c:v>-3.942207767545904</c:v>
                </c:pt>
                <c:pt idx="1559">
                  <c:v>-3.9158887036945003</c:v>
                </c:pt>
                <c:pt idx="1560">
                  <c:v>-3.889552452949169</c:v>
                </c:pt>
                <c:pt idx="1561">
                  <c:v>-3.8631994209402807</c:v>
                </c:pt>
                <c:pt idx="1562">
                  <c:v>-3.8368300135566642</c:v>
                </c:pt>
                <c:pt idx="1563">
                  <c:v>-3.8104446369393785</c:v>
                </c:pt>
                <c:pt idx="1564">
                  <c:v>-3.784043697475425</c:v>
                </c:pt>
                <c:pt idx="1565">
                  <c:v>-3.757627601791508</c:v>
                </c:pt>
                <c:pt idx="1566">
                  <c:v>-3.7311967567477606</c:v>
                </c:pt>
                <c:pt idx="1567">
                  <c:v>-3.7047515694315054</c:v>
                </c:pt>
                <c:pt idx="1568">
                  <c:v>-3.6782924471509446</c:v>
                </c:pt>
                <c:pt idx="1569">
                  <c:v>-3.6518197974289137</c:v>
                </c:pt>
                <c:pt idx="1570">
                  <c:v>-3.6253340279965909</c:v>
                </c:pt>
                <c:pt idx="1571">
                  <c:v>-3.5988355467872424</c:v>
                </c:pt>
                <c:pt idx="1572">
                  <c:v>-3.5723247619299023</c:v>
                </c:pt>
                <c:pt idx="1573">
                  <c:v>-3.5458020817431111</c:v>
                </c:pt>
                <c:pt idx="1574">
                  <c:v>-3.5192679147286157</c:v>
                </c:pt>
                <c:pt idx="1575">
                  <c:v>-3.4927226695651008</c:v>
                </c:pt>
                <c:pt idx="1576">
                  <c:v>-3.4661667551018573</c:v>
                </c:pt>
                <c:pt idx="1577">
                  <c:v>-3.4396005803525118</c:v>
                </c:pt>
                <c:pt idx="1578">
                  <c:v>-3.413024554488719</c:v>
                </c:pt>
                <c:pt idx="1579">
                  <c:v>-3.3864390868338545</c:v>
                </c:pt>
                <c:pt idx="1580">
                  <c:v>-3.3598445868567341</c:v>
                </c:pt>
                <c:pt idx="1581">
                  <c:v>-3.3332414641652708</c:v>
                </c:pt>
                <c:pt idx="1582">
                  <c:v>-3.3066301285001916</c:v>
                </c:pt>
                <c:pt idx="1583">
                  <c:v>-3.2800109897287117</c:v>
                </c:pt>
                <c:pt idx="1584">
                  <c:v>-3.2533844578382491</c:v>
                </c:pt>
                <c:pt idx="1585">
                  <c:v>-3.2267509429300723</c:v>
                </c:pt>
                <c:pt idx="1586">
                  <c:v>-3.2001108552130071</c:v>
                </c:pt>
                <c:pt idx="1587">
                  <c:v>-3.1734646049971094</c:v>
                </c:pt>
                <c:pt idx="1588">
                  <c:v>-3.1468126026873655</c:v>
                </c:pt>
                <c:pt idx="1589">
                  <c:v>-3.1201552587773396</c:v>
                </c:pt>
                <c:pt idx="1590">
                  <c:v>-3.0934929838428706</c:v>
                </c:pt>
                <c:pt idx="1591">
                  <c:v>-3.0668261885357411</c:v>
                </c:pt>
                <c:pt idx="1592">
                  <c:v>-3.0401552835773735</c:v>
                </c:pt>
                <c:pt idx="1593">
                  <c:v>-3.0134806797524694</c:v>
                </c:pt>
                <c:pt idx="1594">
                  <c:v>-2.9868027879027048</c:v>
                </c:pt>
                <c:pt idx="1595">
                  <c:v>-2.9601220189203947</c:v>
                </c:pt>
                <c:pt idx="1596">
                  <c:v>-2.933438783742182</c:v>
                </c:pt>
                <c:pt idx="1597">
                  <c:v>-2.9067534933426789</c:v>
                </c:pt>
                <c:pt idx="1598">
                  <c:v>-2.880066558728156</c:v>
                </c:pt>
                <c:pt idx="1599">
                  <c:v>-2.8533783909302097</c:v>
                </c:pt>
                <c:pt idx="1600">
                  <c:v>-2.826689400999423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84224"/>
        <c:axId val="124486400"/>
      </c:scatterChart>
      <c:valAx>
        <c:axId val="124484224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/>
                  <a:t>Phase/</a:t>
                </a:r>
                <a:r>
                  <a:rPr lang="en-US" sz="2000" b="0">
                    <a:latin typeface="Symbol" panose="05050102010706020507" pitchFamily="18" charset="2"/>
                  </a:rPr>
                  <a:t>p</a:t>
                </a:r>
                <a:endParaRPr lang="en-US" sz="2000" b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486400"/>
        <c:crossesAt val="-10000"/>
        <c:crossBetween val="midCat"/>
        <c:majorUnit val="0.5"/>
      </c:valAx>
      <c:valAx>
        <c:axId val="124486400"/>
        <c:scaling>
          <c:orientation val="minMax"/>
          <c:max val="7"/>
          <c:min val="-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Electric field (MV/m)</a:t>
                </a:r>
              </a:p>
            </c:rich>
          </c:tx>
          <c:layout>
            <c:manualLayout>
              <c:xMode val="edge"/>
              <c:yMode val="edge"/>
              <c:x val="8.1623163246326497E-4"/>
              <c:y val="0.1834407173940163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484224"/>
        <c:crossesAt val="-100"/>
        <c:crossBetween val="midCat"/>
        <c:majorUnit val="7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076394705981"/>
          <c:y val="7.4114173228346458E-2"/>
          <c:w val="0.78602338936356364"/>
          <c:h val="0.77028140764319364"/>
        </c:manualLayout>
      </c:layout>
      <c:scatterChart>
        <c:scatterStyle val="lineMarker"/>
        <c:varyColors val="0"/>
        <c:ser>
          <c:idx val="1"/>
          <c:order val="0"/>
          <c:tx>
            <c:strRef>
              <c:f>'4 U(t) f1,3'!$A$1:$B$1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'4 U(t) f1,3'!$Q$3:$Q$1603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'4 U(t) f1,3'!$R$3:$R$1603</c:f>
              <c:numCache>
                <c:formatCode>General</c:formatCode>
                <c:ptCount val="1601"/>
                <c:pt idx="0">
                  <c:v>-3.4999999999999996</c:v>
                </c:pt>
                <c:pt idx="1">
                  <c:v>-3.4761818604834178</c:v>
                </c:pt>
                <c:pt idx="2">
                  <c:v>-3.4523101808882326</c:v>
                </c:pt>
                <c:pt idx="3">
                  <c:v>-3.4283853288855415</c:v>
                </c:pt>
                <c:pt idx="4">
                  <c:v>-3.4044076729654038</c:v>
                </c:pt>
                <c:pt idx="5">
                  <c:v>-3.3803775824311613</c:v>
                </c:pt>
                <c:pt idx="6">
                  <c:v>-3.3562954273937562</c:v>
                </c:pt>
                <c:pt idx="7">
                  <c:v>-3.3321615787660228</c:v>
                </c:pt>
                <c:pt idx="8">
                  <c:v>-3.307976408256982</c:v>
                </c:pt>
                <c:pt idx="9">
                  <c:v>-3.2837402883661122</c:v>
                </c:pt>
                <c:pt idx="10">
                  <c:v>-3.2594535923776129</c:v>
                </c:pt>
                <c:pt idx="11">
                  <c:v>-3.2351166943546561</c:v>
                </c:pt>
                <c:pt idx="12">
                  <c:v>-3.2107299691336242</c:v>
                </c:pt>
                <c:pt idx="13">
                  <c:v>-3.1862937923183368</c:v>
                </c:pt>
                <c:pt idx="14">
                  <c:v>-3.1618085402742664</c:v>
                </c:pt>
                <c:pt idx="15">
                  <c:v>-3.1372745901227406</c:v>
                </c:pt>
                <c:pt idx="16">
                  <c:v>-3.1126923197351348</c:v>
                </c:pt>
                <c:pt idx="17">
                  <c:v>-3.0880621077270503</c:v>
                </c:pt>
                <c:pt idx="18">
                  <c:v>-3.0633843334524871</c:v>
                </c:pt>
                <c:pt idx="19">
                  <c:v>-3.0386593769979946</c:v>
                </c:pt>
                <c:pt idx="20">
                  <c:v>-3.0138876191768236</c:v>
                </c:pt>
                <c:pt idx="21">
                  <c:v>-2.9890694415230579</c:v>
                </c:pt>
                <c:pt idx="22">
                  <c:v>-2.9642052262857375</c:v>
                </c:pt>
                <c:pt idx="23">
                  <c:v>-2.9392953564229742</c:v>
                </c:pt>
                <c:pt idx="24">
                  <c:v>-2.9143402155960505</c:v>
                </c:pt>
                <c:pt idx="25">
                  <c:v>-2.8893401881635103</c:v>
                </c:pt>
                <c:pt idx="26">
                  <c:v>-2.8642956591752422</c:v>
                </c:pt>
                <c:pt idx="27">
                  <c:v>-2.8392070143665444</c:v>
                </c:pt>
                <c:pt idx="28">
                  <c:v>-2.8140746401521879</c:v>
                </c:pt>
                <c:pt idx="29">
                  <c:v>-2.7888989236204624</c:v>
                </c:pt>
                <c:pt idx="30">
                  <c:v>-2.7636802525272146</c:v>
                </c:pt>
                <c:pt idx="31">
                  <c:v>-2.7384190152898769</c:v>
                </c:pt>
                <c:pt idx="32">
                  <c:v>-2.7131156009814847</c:v>
                </c:pt>
                <c:pt idx="33">
                  <c:v>-2.6877703993246835</c:v>
                </c:pt>
                <c:pt idx="34">
                  <c:v>-2.6623838006857263</c:v>
                </c:pt>
                <c:pt idx="35">
                  <c:v>-2.6369561960684624</c:v>
                </c:pt>
                <c:pt idx="36">
                  <c:v>-2.6114879771083142</c:v>
                </c:pt>
                <c:pt idx="37">
                  <c:v>-2.5859795360662434</c:v>
                </c:pt>
                <c:pt idx="38">
                  <c:v>-2.5604312658227149</c:v>
                </c:pt>
                <c:pt idx="39">
                  <c:v>-2.5348435598716383</c:v>
                </c:pt>
                <c:pt idx="40">
                  <c:v>-2.5092168123143139</c:v>
                </c:pt>
                <c:pt idx="41">
                  <c:v>-2.4835514178533589</c:v>
                </c:pt>
                <c:pt idx="42">
                  <c:v>-2.4578477717866294</c:v>
                </c:pt>
                <c:pt idx="43">
                  <c:v>-2.4321062700011313</c:v>
                </c:pt>
                <c:pt idx="44">
                  <c:v>-2.406327308966925</c:v>
                </c:pt>
                <c:pt idx="45">
                  <c:v>-2.380511285731016</c:v>
                </c:pt>
                <c:pt idx="46">
                  <c:v>-2.3546585979112415</c:v>
                </c:pt>
                <c:pt idx="47">
                  <c:v>-2.3287696436901459</c:v>
                </c:pt>
                <c:pt idx="48">
                  <c:v>-2.3028448218088489</c:v>
                </c:pt>
                <c:pt idx="49">
                  <c:v>-2.276884531560901</c:v>
                </c:pt>
                <c:pt idx="50">
                  <c:v>-2.2508891727861364</c:v>
                </c:pt>
                <c:pt idx="51">
                  <c:v>-2.2248591458645164</c:v>
                </c:pt>
                <c:pt idx="52">
                  <c:v>-2.1987948517099571</c:v>
                </c:pt>
                <c:pt idx="53">
                  <c:v>-2.172696691764159</c:v>
                </c:pt>
                <c:pt idx="54">
                  <c:v>-2.1465650679904238</c:v>
                </c:pt>
                <c:pt idx="55">
                  <c:v>-2.1204003828674605</c:v>
                </c:pt>
                <c:pt idx="56">
                  <c:v>-2.0942030393831899</c:v>
                </c:pt>
                <c:pt idx="57">
                  <c:v>-2.0679734410285353</c:v>
                </c:pt>
                <c:pt idx="58">
                  <c:v>-2.0417119917912099</c:v>
                </c:pt>
                <c:pt idx="59">
                  <c:v>-2.0154190961494911</c:v>
                </c:pt>
                <c:pt idx="60">
                  <c:v>-1.9890951590659962</c:v>
                </c:pt>
                <c:pt idx="61">
                  <c:v>-1.9627405859814404</c:v>
                </c:pt>
                <c:pt idx="62">
                  <c:v>-1.9363557828083939</c:v>
                </c:pt>
                <c:pt idx="63">
                  <c:v>-1.9099411559250299</c:v>
                </c:pt>
                <c:pt idx="64">
                  <c:v>-1.8834971121688671</c:v>
                </c:pt>
                <c:pt idx="65">
                  <c:v>-1.8570240588305007</c:v>
                </c:pt>
                <c:pt idx="66">
                  <c:v>-1.8305224036473322</c:v>
                </c:pt>
                <c:pt idx="67">
                  <c:v>-1.8039925547972868</c:v>
                </c:pt>
                <c:pt idx="68">
                  <c:v>-1.7774349208925293</c:v>
                </c:pt>
                <c:pt idx="69">
                  <c:v>-1.7508499109731683</c:v>
                </c:pt>
                <c:pt idx="70">
                  <c:v>-1.7242379345009571</c:v>
                </c:pt>
                <c:pt idx="71">
                  <c:v>-1.6975994013529878</c:v>
                </c:pt>
                <c:pt idx="72">
                  <c:v>-1.6709347218153778</c:v>
                </c:pt>
                <c:pt idx="73">
                  <c:v>-1.644244306576951</c:v>
                </c:pt>
                <c:pt idx="74">
                  <c:v>-1.6175285667229107</c:v>
                </c:pt>
                <c:pt idx="75">
                  <c:v>-1.590787913728511</c:v>
                </c:pt>
                <c:pt idx="76">
                  <c:v>-1.5640227594527163</c:v>
                </c:pt>
                <c:pt idx="77">
                  <c:v>-1.5372335161318607</c:v>
                </c:pt>
                <c:pt idx="78">
                  <c:v>-1.5104205963732957</c:v>
                </c:pt>
                <c:pt idx="79">
                  <c:v>-1.4835844131490372</c:v>
                </c:pt>
                <c:pt idx="80">
                  <c:v>-1.4567253797894057</c:v>
                </c:pt>
                <c:pt idx="81">
                  <c:v>-1.4298439099766569</c:v>
                </c:pt>
                <c:pt idx="82">
                  <c:v>-1.4029404177386144</c:v>
                </c:pt>
                <c:pt idx="83">
                  <c:v>-1.3760153174422893</c:v>
                </c:pt>
                <c:pt idx="84">
                  <c:v>-1.3490690237875</c:v>
                </c:pt>
                <c:pt idx="85">
                  <c:v>-1.3221019518004848</c:v>
                </c:pt>
                <c:pt idx="86">
                  <c:v>-1.2951145168275091</c:v>
                </c:pt>
                <c:pt idx="87">
                  <c:v>-1.2681071345284685</c:v>
                </c:pt>
                <c:pt idx="88">
                  <c:v>-1.2410802208704872</c:v>
                </c:pt>
                <c:pt idx="89">
                  <c:v>-1.2140341921215105</c:v>
                </c:pt>
                <c:pt idx="90">
                  <c:v>-1.1869694648438944</c:v>
                </c:pt>
                <c:pt idx="91">
                  <c:v>-1.1598864558879898</c:v>
                </c:pt>
                <c:pt idx="92">
                  <c:v>-1.1327855823857198</c:v>
                </c:pt>
                <c:pt idx="93">
                  <c:v>-1.1056672617441585</c:v>
                </c:pt>
                <c:pt idx="94">
                  <c:v>-1.0785319116390997</c:v>
                </c:pt>
                <c:pt idx="95">
                  <c:v>-1.0513799500086254</c:v>
                </c:pt>
                <c:pt idx="96">
                  <c:v>-1.0242117950466667</c:v>
                </c:pt>
                <c:pt idx="97">
                  <c:v>-0.99702786519656506</c:v>
                </c:pt>
                <c:pt idx="98">
                  <c:v>-0.9698285791446265</c:v>
                </c:pt>
                <c:pt idx="99">
                  <c:v>-0.9426143558136717</c:v>
                </c:pt>
                <c:pt idx="100">
                  <c:v>-0.91538561435658683</c:v>
                </c:pt>
                <c:pt idx="101">
                  <c:v>-0.8881427741498642</c:v>
                </c:pt>
                <c:pt idx="102">
                  <c:v>-0.86088625478714587</c:v>
                </c:pt>
                <c:pt idx="103">
                  <c:v>-0.83361647607275935</c:v>
                </c:pt>
                <c:pt idx="104">
                  <c:v>-0.80633385801525326</c:v>
                </c:pt>
                <c:pt idx="105">
                  <c:v>-0.77903882082092646</c:v>
                </c:pt>
                <c:pt idx="106">
                  <c:v>-0.75173178488735704</c:v>
                </c:pt>
                <c:pt idx="107">
                  <c:v>-0.72441317079692902</c:v>
                </c:pt>
                <c:pt idx="108">
                  <c:v>-0.69708339931035068</c:v>
                </c:pt>
                <c:pt idx="109">
                  <c:v>-0.66974289136017862</c:v>
                </c:pt>
                <c:pt idx="110">
                  <c:v>-0.64239206804432991</c:v>
                </c:pt>
                <c:pt idx="111">
                  <c:v>-0.61503135061960068</c:v>
                </c:pt>
                <c:pt idx="112">
                  <c:v>-0.58766116049517414</c:v>
                </c:pt>
                <c:pt idx="113">
                  <c:v>-0.56028191922613413</c:v>
                </c:pt>
                <c:pt idx="114">
                  <c:v>-0.53289404850696731</c:v>
                </c:pt>
                <c:pt idx="115">
                  <c:v>-0.50549797016507281</c:v>
                </c:pt>
                <c:pt idx="116">
                  <c:v>-0.47809410615426218</c:v>
                </c:pt>
                <c:pt idx="117">
                  <c:v>-0.45068287854826317</c:v>
                </c:pt>
                <c:pt idx="118">
                  <c:v>-0.42326470953421574</c:v>
                </c:pt>
                <c:pt idx="119">
                  <c:v>-0.39584002140617247</c:v>
                </c:pt>
                <c:pt idx="120">
                  <c:v>-0.36840923655859331</c:v>
                </c:pt>
                <c:pt idx="121">
                  <c:v>-0.34097277747983851</c:v>
                </c:pt>
                <c:pt idx="122">
                  <c:v>-0.31353106674566422</c:v>
                </c:pt>
                <c:pt idx="123">
                  <c:v>-0.28608452701271103</c:v>
                </c:pt>
                <c:pt idx="124">
                  <c:v>-0.25863358101199713</c:v>
                </c:pt>
                <c:pt idx="125">
                  <c:v>-0.23117865154240441</c:v>
                </c:pt>
                <c:pt idx="126">
                  <c:v>-0.20372016146416966</c:v>
                </c:pt>
                <c:pt idx="127">
                  <c:v>-0.17625853369236855</c:v>
                </c:pt>
                <c:pt idx="128">
                  <c:v>-0.14879419119040449</c:v>
                </c:pt>
                <c:pt idx="129">
                  <c:v>-0.12132755696349319</c:v>
                </c:pt>
                <c:pt idx="130">
                  <c:v>-9.3859054052146701E-2</c:v>
                </c:pt>
                <c:pt idx="131">
                  <c:v>-6.6389105525658104E-2</c:v>
                </c:pt>
                <c:pt idx="132">
                  <c:v>-3.8918134475588083E-2</c:v>
                </c:pt>
                <c:pt idx="133">
                  <c:v>-1.1446564009243971E-2</c:v>
                </c:pt>
                <c:pt idx="134">
                  <c:v>1.6025182756834767E-2</c:v>
                </c:pt>
                <c:pt idx="135">
                  <c:v>4.3496682703390945E-2</c:v>
                </c:pt>
                <c:pt idx="136">
                  <c:v>7.0967512714971218E-2</c:v>
                </c:pt>
                <c:pt idx="137">
                  <c:v>9.8437249686439784E-2</c:v>
                </c:pt>
                <c:pt idx="138">
                  <c:v>0.12590547052949663</c:v>
                </c:pt>
                <c:pt idx="139">
                  <c:v>0.15337175217919075</c:v>
                </c:pt>
                <c:pt idx="140">
                  <c:v>0.18083567160044087</c:v>
                </c:pt>
                <c:pt idx="141">
                  <c:v>0.20829680579454879</c:v>
                </c:pt>
                <c:pt idx="142">
                  <c:v>0.23575473180571191</c:v>
                </c:pt>
                <c:pt idx="143">
                  <c:v>0.26320902672754232</c:v>
                </c:pt>
                <c:pt idx="144">
                  <c:v>0.2906592677095774</c:v>
                </c:pt>
                <c:pt idx="145">
                  <c:v>0.31810503196379392</c:v>
                </c:pt>
                <c:pt idx="146">
                  <c:v>0.34554589677111669</c:v>
                </c:pt>
                <c:pt idx="147">
                  <c:v>0.37298143948793416</c:v>
                </c:pt>
                <c:pt idx="148">
                  <c:v>0.40041123755260555</c:v>
                </c:pt>
                <c:pt idx="149">
                  <c:v>0.4278348684919665</c:v>
                </c:pt>
                <c:pt idx="150">
                  <c:v>0.45525190992784137</c:v>
                </c:pt>
                <c:pt idx="151">
                  <c:v>0.48266193958354459</c:v>
                </c:pt>
                <c:pt idx="152">
                  <c:v>0.51006453529038709</c:v>
                </c:pt>
                <c:pt idx="153">
                  <c:v>0.53745927499417478</c:v>
                </c:pt>
                <c:pt idx="154">
                  <c:v>0.5648457367617139</c:v>
                </c:pt>
                <c:pt idx="155">
                  <c:v>0.59222349878730662</c:v>
                </c:pt>
                <c:pt idx="156">
                  <c:v>0.61959213939924895</c:v>
                </c:pt>
                <c:pt idx="157">
                  <c:v>0.64695123706632252</c:v>
                </c:pt>
                <c:pt idx="158">
                  <c:v>0.67430037040429147</c:v>
                </c:pt>
                <c:pt idx="159">
                  <c:v>0.70163911818239044</c:v>
                </c:pt>
                <c:pt idx="160">
                  <c:v>0.72896705932980976</c:v>
                </c:pt>
                <c:pt idx="161">
                  <c:v>0.75628377294218552</c:v>
                </c:pt>
                <c:pt idx="162">
                  <c:v>0.78358883828807957</c:v>
                </c:pt>
                <c:pt idx="163">
                  <c:v>0.81088183481546072</c:v>
                </c:pt>
                <c:pt idx="164">
                  <c:v>0.83816234215817909</c:v>
                </c:pt>
                <c:pt idx="165">
                  <c:v>0.86542994014244534</c:v>
                </c:pt>
                <c:pt idx="166">
                  <c:v>0.89268420879329979</c:v>
                </c:pt>
                <c:pt idx="167">
                  <c:v>0.91992472834107863</c:v>
                </c:pt>
                <c:pt idx="168">
                  <c:v>0.94715107922788333</c:v>
                </c:pt>
                <c:pt idx="169">
                  <c:v>0.97436284211404067</c:v>
                </c:pt>
                <c:pt idx="170">
                  <c:v>1.0015595978845619</c:v>
                </c:pt>
                <c:pt idx="171">
                  <c:v>1.0287409276555952</c:v>
                </c:pt>
                <c:pt idx="172">
                  <c:v>1.0559064127808822</c:v>
                </c:pt>
                <c:pt idx="173">
                  <c:v>1.083055634858203</c:v>
                </c:pt>
                <c:pt idx="174">
                  <c:v>1.110188175735819</c:v>
                </c:pt>
                <c:pt idx="175">
                  <c:v>1.1373036175189171</c:v>
                </c:pt>
                <c:pt idx="176">
                  <c:v>1.1644015425760434</c:v>
                </c:pt>
                <c:pt idx="177">
                  <c:v>1.1914815335455371</c:v>
                </c:pt>
                <c:pt idx="178">
                  <c:v>1.2185431733419554</c:v>
                </c:pt>
                <c:pt idx="179">
                  <c:v>1.245586045162502</c:v>
                </c:pt>
                <c:pt idx="180">
                  <c:v>1.2726097324934451</c:v>
                </c:pt>
                <c:pt idx="181">
                  <c:v>1.299613819116529</c:v>
                </c:pt>
                <c:pt idx="182">
                  <c:v>1.3265978891153907</c:v>
                </c:pt>
                <c:pt idx="183">
                  <c:v>1.3535615268819616</c:v>
                </c:pt>
                <c:pt idx="184">
                  <c:v>1.3805043171228706</c:v>
                </c:pt>
                <c:pt idx="185">
                  <c:v>1.4074258448658377</c:v>
                </c:pt>
                <c:pt idx="186">
                  <c:v>1.4343256954660697</c:v>
                </c:pt>
                <c:pt idx="187">
                  <c:v>1.4612034546126444</c:v>
                </c:pt>
                <c:pt idx="188">
                  <c:v>1.4880587083348888</c:v>
                </c:pt>
                <c:pt idx="189">
                  <c:v>1.5148910430087612</c:v>
                </c:pt>
                <c:pt idx="190">
                  <c:v>1.541700045363217</c:v>
                </c:pt>
                <c:pt idx="191">
                  <c:v>1.5684853024865766</c:v>
                </c:pt>
                <c:pt idx="192">
                  <c:v>1.5952464018328818</c:v>
                </c:pt>
                <c:pt idx="193">
                  <c:v>1.6219829312282541</c:v>
                </c:pt>
                <c:pt idx="194">
                  <c:v>1.6486944788772406</c:v>
                </c:pt>
                <c:pt idx="195">
                  <c:v>1.6753806333691545</c:v>
                </c:pt>
                <c:pt idx="196">
                  <c:v>1.7020409836844173</c:v>
                </c:pt>
                <c:pt idx="197">
                  <c:v>1.7286751192008829</c:v>
                </c:pt>
                <c:pt idx="198">
                  <c:v>1.7552826297001678</c:v>
                </c:pt>
                <c:pt idx="199">
                  <c:v>1.7818631053739631</c:v>
                </c:pt>
                <c:pt idx="200">
                  <c:v>1.8084161368303522</c:v>
                </c:pt>
                <c:pt idx="201">
                  <c:v>1.8349413151001135</c:v>
                </c:pt>
                <c:pt idx="202">
                  <c:v>1.861438231643018</c:v>
                </c:pt>
                <c:pt idx="203">
                  <c:v>1.8879064783541248</c:v>
                </c:pt>
                <c:pt idx="204">
                  <c:v>1.9143456475700651</c:v>
                </c:pt>
                <c:pt idx="205">
                  <c:v>1.9407553320753204</c:v>
                </c:pt>
                <c:pt idx="206">
                  <c:v>1.9671351251084945</c:v>
                </c:pt>
                <c:pt idx="207">
                  <c:v>1.9934846203685808</c:v>
                </c:pt>
                <c:pt idx="208">
                  <c:v>2.0198034120212172</c:v>
                </c:pt>
                <c:pt idx="209">
                  <c:v>2.0460910947049369</c:v>
                </c:pt>
                <c:pt idx="210">
                  <c:v>2.0723472635374156</c:v>
                </c:pt>
                <c:pt idx="211">
                  <c:v>2.0985715141217014</c:v>
                </c:pt>
                <c:pt idx="212">
                  <c:v>2.12476344255245</c:v>
                </c:pt>
                <c:pt idx="213">
                  <c:v>2.1509226454221388</c:v>
                </c:pt>
                <c:pt idx="214">
                  <c:v>2.177048719827285</c:v>
                </c:pt>
                <c:pt idx="215">
                  <c:v>2.2031412633746519</c:v>
                </c:pt>
                <c:pt idx="216">
                  <c:v>2.2291998741874401</c:v>
                </c:pt>
                <c:pt idx="217">
                  <c:v>2.2552241509114848</c:v>
                </c:pt>
                <c:pt idx="218">
                  <c:v>2.2812136927214324</c:v>
                </c:pt>
                <c:pt idx="219">
                  <c:v>2.3071680993269177</c:v>
                </c:pt>
                <c:pt idx="220">
                  <c:v>2.3330869709787239</c:v>
                </c:pt>
                <c:pt idx="221">
                  <c:v>2.3589699084749451</c:v>
                </c:pt>
                <c:pt idx="222">
                  <c:v>2.3848165131671331</c:v>
                </c:pt>
                <c:pt idx="223">
                  <c:v>2.4106263869664342</c:v>
                </c:pt>
                <c:pt idx="224">
                  <c:v>2.436399132349726</c:v>
                </c:pt>
                <c:pt idx="225">
                  <c:v>2.4621343523657355</c:v>
                </c:pt>
                <c:pt idx="226">
                  <c:v>2.4878316506411542</c:v>
                </c:pt>
                <c:pt idx="227">
                  <c:v>2.5134906313867451</c:v>
                </c:pt>
                <c:pt idx="228">
                  <c:v>2.5391108994034357</c:v>
                </c:pt>
                <c:pt idx="229">
                  <c:v>2.5646920600884053</c:v>
                </c:pt>
                <c:pt idx="230">
                  <c:v>2.5902337194411658</c:v>
                </c:pt>
                <c:pt idx="231">
                  <c:v>2.6157354840696265</c:v>
                </c:pt>
                <c:pt idx="232">
                  <c:v>2.6411969611961541</c:v>
                </c:pt>
                <c:pt idx="233">
                  <c:v>2.6666177586636231</c:v>
                </c:pt>
                <c:pt idx="234">
                  <c:v>2.6919974849414556</c:v>
                </c:pt>
                <c:pt idx="235">
                  <c:v>2.7173357491316494</c:v>
                </c:pt>
                <c:pt idx="236">
                  <c:v>2.7426321609748028</c:v>
                </c:pt>
                <c:pt idx="237">
                  <c:v>2.7678863308561219</c:v>
                </c:pt>
                <c:pt idx="238">
                  <c:v>2.7930978698114233</c:v>
                </c:pt>
                <c:pt idx="239">
                  <c:v>2.8182663895331226</c:v>
                </c:pt>
                <c:pt idx="240">
                  <c:v>2.8433915023762197</c:v>
                </c:pt>
                <c:pt idx="241">
                  <c:v>2.8684728213642621</c:v>
                </c:pt>
                <c:pt idx="242">
                  <c:v>2.8935099601953129</c:v>
                </c:pt>
                <c:pt idx="243">
                  <c:v>2.9185025332478953</c:v>
                </c:pt>
                <c:pt idx="244">
                  <c:v>2.9434501555869343</c:v>
                </c:pt>
                <c:pt idx="245">
                  <c:v>2.9683524429696853</c:v>
                </c:pt>
                <c:pt idx="246">
                  <c:v>2.9932090118516506</c:v>
                </c:pt>
                <c:pt idx="247">
                  <c:v>3.0180194793924882</c:v>
                </c:pt>
                <c:pt idx="248">
                  <c:v>3.042783463461908</c:v>
                </c:pt>
                <c:pt idx="249">
                  <c:v>3.0675005826455575</c:v>
                </c:pt>
                <c:pt idx="250">
                  <c:v>3.0921704562508965</c:v>
                </c:pt>
                <c:pt idx="251">
                  <c:v>3.1167927043130597</c:v>
                </c:pt>
                <c:pt idx="252">
                  <c:v>3.1413669476007096</c:v>
                </c:pt>
                <c:pt idx="253">
                  <c:v>3.1658928076218773</c:v>
                </c:pt>
                <c:pt idx="254">
                  <c:v>3.1903699066297913</c:v>
                </c:pt>
                <c:pt idx="255">
                  <c:v>3.2147978676286959</c:v>
                </c:pt>
                <c:pt idx="256">
                  <c:v>3.2391763143796615</c:v>
                </c:pt>
                <c:pt idx="257">
                  <c:v>3.2635048714063699</c:v>
                </c:pt>
                <c:pt idx="258">
                  <c:v>3.2877831640009081</c:v>
                </c:pt>
                <c:pt idx="259">
                  <c:v>3.3120108182295325</c:v>
                </c:pt>
                <c:pt idx="260">
                  <c:v>3.3361874609384321</c:v>
                </c:pt>
                <c:pt idx="261">
                  <c:v>3.3603127197594729</c:v>
                </c:pt>
                <c:pt idx="262">
                  <c:v>3.3843862231159356</c:v>
                </c:pt>
                <c:pt idx="263">
                  <c:v>3.408407600228236</c:v>
                </c:pt>
                <c:pt idx="264">
                  <c:v>3.4323764811196384</c:v>
                </c:pt>
                <c:pt idx="265">
                  <c:v>3.4562924966219524</c:v>
                </c:pt>
                <c:pt idx="266">
                  <c:v>3.4801552783812197</c:v>
                </c:pt>
                <c:pt idx="267">
                  <c:v>3.5039644588633858</c:v>
                </c:pt>
                <c:pt idx="268">
                  <c:v>3.5277196713599634</c:v>
                </c:pt>
                <c:pt idx="269">
                  <c:v>3.5514205499936771</c:v>
                </c:pt>
                <c:pt idx="270">
                  <c:v>3.5750667297241012</c:v>
                </c:pt>
                <c:pt idx="271">
                  <c:v>3.5986578463532828</c:v>
                </c:pt>
                <c:pt idx="272">
                  <c:v>3.622193536531348</c:v>
                </c:pt>
                <c:pt idx="273">
                  <c:v>3.6456734377621003</c:v>
                </c:pt>
                <c:pt idx="274">
                  <c:v>3.6690971884086041</c:v>
                </c:pt>
                <c:pt idx="275">
                  <c:v>3.692464427698753</c:v>
                </c:pt>
                <c:pt idx="276">
                  <c:v>3.715774795730828</c:v>
                </c:pt>
                <c:pt idx="277">
                  <c:v>3.7390279334790391</c:v>
                </c:pt>
                <c:pt idx="278">
                  <c:v>3.7622234827990577</c:v>
                </c:pt>
                <c:pt idx="279">
                  <c:v>3.7853610864335279</c:v>
                </c:pt>
                <c:pt idx="280">
                  <c:v>3.8084403880175746</c:v>
                </c:pt>
                <c:pt idx="281">
                  <c:v>3.8314610320842908</c:v>
                </c:pt>
                <c:pt idx="282">
                  <c:v>3.854422664070206</c:v>
                </c:pt>
                <c:pt idx="283">
                  <c:v>3.8773249303207571</c:v>
                </c:pt>
                <c:pt idx="284">
                  <c:v>3.9001674780957303</c:v>
                </c:pt>
                <c:pt idx="285">
                  <c:v>3.9229499555746932</c:v>
                </c:pt>
                <c:pt idx="286">
                  <c:v>3.9456720118624147</c:v>
                </c:pt>
                <c:pt idx="287">
                  <c:v>3.9683332969942717</c:v>
                </c:pt>
                <c:pt idx="288">
                  <c:v>3.9909334619416352</c:v>
                </c:pt>
                <c:pt idx="289">
                  <c:v>4.0134721586172475</c:v>
                </c:pt>
                <c:pt idx="290">
                  <c:v>4.0359490398805864</c:v>
                </c:pt>
                <c:pt idx="291">
                  <c:v>4.0583637595432061</c:v>
                </c:pt>
                <c:pt idx="292">
                  <c:v>4.080715972374076</c:v>
                </c:pt>
                <c:pt idx="293">
                  <c:v>4.1030053341048927</c:v>
                </c:pt>
                <c:pt idx="294">
                  <c:v>4.1252315014353815</c:v>
                </c:pt>
                <c:pt idx="295">
                  <c:v>4.1473941320385901</c:v>
                </c:pt>
                <c:pt idx="296">
                  <c:v>4.1694928845661563</c:v>
                </c:pt>
                <c:pt idx="297">
                  <c:v>4.1915274186535676</c:v>
                </c:pt>
                <c:pt idx="298">
                  <c:v>4.2134973949254011</c:v>
                </c:pt>
                <c:pt idx="299">
                  <c:v>4.2354024750005523</c:v>
                </c:pt>
                <c:pt idx="300">
                  <c:v>4.2572423214974471</c:v>
                </c:pt>
                <c:pt idx="301">
                  <c:v>4.2790165980392372</c:v>
                </c:pt>
                <c:pt idx="302">
                  <c:v>4.3007249692589813</c:v>
                </c:pt>
                <c:pt idx="303">
                  <c:v>4.3223671008048115</c:v>
                </c:pt>
                <c:pt idx="304">
                  <c:v>4.3439426593450792</c:v>
                </c:pt>
                <c:pt idx="305">
                  <c:v>4.3654513125734944</c:v>
                </c:pt>
                <c:pt idx="306">
                  <c:v>4.3868927292142432</c:v>
                </c:pt>
                <c:pt idx="307">
                  <c:v>4.4082665790270807</c:v>
                </c:pt>
                <c:pt idx="308">
                  <c:v>4.4295725328124318</c:v>
                </c:pt>
                <c:pt idx="309">
                  <c:v>4.4508102624164527</c:v>
                </c:pt>
                <c:pt idx="310">
                  <c:v>4.4719794407360869</c:v>
                </c:pt>
                <c:pt idx="311">
                  <c:v>4.4930797417241015</c:v>
                </c:pt>
                <c:pt idx="312">
                  <c:v>4.5141108403941139</c:v>
                </c:pt>
                <c:pt idx="313">
                  <c:v>4.5350724128255919</c:v>
                </c:pt>
                <c:pt idx="314">
                  <c:v>4.5559641361688463</c:v>
                </c:pt>
                <c:pt idx="315">
                  <c:v>4.5767856886500002</c:v>
                </c:pt>
                <c:pt idx="316">
                  <c:v>4.5975367495759496</c:v>
                </c:pt>
                <c:pt idx="317">
                  <c:v>4.618216999339297</c:v>
                </c:pt>
                <c:pt idx="318">
                  <c:v>4.6388261194232792</c:v>
                </c:pt>
                <c:pt idx="319">
                  <c:v>4.6593637924066691</c:v>
                </c:pt>
                <c:pt idx="320">
                  <c:v>4.679829701968667</c:v>
                </c:pt>
                <c:pt idx="321">
                  <c:v>4.7002235328937712</c:v>
                </c:pt>
                <c:pt idx="322">
                  <c:v>4.7205449710766354</c:v>
                </c:pt>
                <c:pt idx="323">
                  <c:v>4.7407937035269043</c:v>
                </c:pt>
                <c:pt idx="324">
                  <c:v>4.7609694183740334</c:v>
                </c:pt>
                <c:pt idx="325">
                  <c:v>4.7810718048720942</c:v>
                </c:pt>
                <c:pt idx="326">
                  <c:v>4.8011005534045612</c:v>
                </c:pt>
                <c:pt idx="327">
                  <c:v>4.8210553554890767</c:v>
                </c:pt>
                <c:pt idx="328">
                  <c:v>4.8409359037822073</c:v>
                </c:pt>
                <c:pt idx="329">
                  <c:v>4.8607418920841736</c:v>
                </c:pt>
                <c:pt idx="330">
                  <c:v>4.8804730153435676</c:v>
                </c:pt>
                <c:pt idx="331">
                  <c:v>4.9001289696620516</c:v>
                </c:pt>
                <c:pt idx="332">
                  <c:v>4.9197094522990366</c:v>
                </c:pt>
                <c:pt idx="333">
                  <c:v>4.9392141616763503</c:v>
                </c:pt>
                <c:pt idx="334">
                  <c:v>4.9586427973828737</c:v>
                </c:pt>
                <c:pt idx="335">
                  <c:v>4.977995060179178</c:v>
                </c:pt>
                <c:pt idx="336">
                  <c:v>4.9972706520021246</c:v>
                </c:pt>
                <c:pt idx="337">
                  <c:v>5.0164692759694613</c:v>
                </c:pt>
                <c:pt idx="338">
                  <c:v>5.0355906363843923</c:v>
                </c:pt>
                <c:pt idx="339">
                  <c:v>5.0546344387401341</c:v>
                </c:pt>
                <c:pt idx="340">
                  <c:v>5.0736003897244517</c:v>
                </c:pt>
                <c:pt idx="341">
                  <c:v>5.0924881972241716</c:v>
                </c:pt>
                <c:pt idx="342">
                  <c:v>5.1112975703296888</c:v>
                </c:pt>
                <c:pt idx="343">
                  <c:v>5.1300282193394411</c:v>
                </c:pt>
                <c:pt idx="344">
                  <c:v>5.1486798557643718</c:v>
                </c:pt>
                <c:pt idx="345">
                  <c:v>5.1672521923323789</c:v>
                </c:pt>
                <c:pt idx="346">
                  <c:v>5.1857449429927289</c:v>
                </c:pt>
                <c:pt idx="347">
                  <c:v>5.2041578229204744</c:v>
                </c:pt>
                <c:pt idx="348">
                  <c:v>5.2224905485208311</c:v>
                </c:pt>
                <c:pt idx="349">
                  <c:v>5.2407428374335536</c:v>
                </c:pt>
                <c:pt idx="350">
                  <c:v>5.2589144085372768</c:v>
                </c:pt>
                <c:pt idx="351">
                  <c:v>5.277004981953854</c:v>
                </c:pt>
                <c:pt idx="352">
                  <c:v>5.2950142790526584</c:v>
                </c:pt>
                <c:pt idx="353">
                  <c:v>5.3129420224548829</c:v>
                </c:pt>
                <c:pt idx="354">
                  <c:v>5.3307879360378063</c:v>
                </c:pt>
                <c:pt idx="355">
                  <c:v>5.3485517449390514</c:v>
                </c:pt>
                <c:pt idx="356">
                  <c:v>5.3662331755608133</c:v>
                </c:pt>
                <c:pt idx="357">
                  <c:v>5.383831955574073</c:v>
                </c:pt>
                <c:pt idx="358">
                  <c:v>5.4013478139228015</c:v>
                </c:pt>
                <c:pt idx="359">
                  <c:v>5.4187804808281212</c:v>
                </c:pt>
                <c:pt idx="360">
                  <c:v>5.4361296877924703</c:v>
                </c:pt>
                <c:pt idx="361">
                  <c:v>5.453395167603734</c:v>
                </c:pt>
                <c:pt idx="362">
                  <c:v>5.4705766543393626</c:v>
                </c:pt>
                <c:pt idx="363">
                  <c:v>5.4876738833704648</c:v>
                </c:pt>
                <c:pt idx="364">
                  <c:v>5.5046865913658847</c:v>
                </c:pt>
                <c:pt idx="365">
                  <c:v>5.5216145162962587</c:v>
                </c:pt>
                <c:pt idx="366">
                  <c:v>5.5384573974380489</c:v>
                </c:pt>
                <c:pt idx="367">
                  <c:v>5.5552149753775604</c:v>
                </c:pt>
                <c:pt idx="368">
                  <c:v>5.5718869920149379</c:v>
                </c:pt>
                <c:pt idx="369">
                  <c:v>5.588473190568136</c:v>
                </c:pt>
                <c:pt idx="370">
                  <c:v>5.6049733155768795</c:v>
                </c:pt>
                <c:pt idx="371">
                  <c:v>5.6213871129065982</c:v>
                </c:pt>
                <c:pt idx="372">
                  <c:v>5.6377143297523356</c:v>
                </c:pt>
                <c:pt idx="373">
                  <c:v>5.6539547146426479</c:v>
                </c:pt>
                <c:pt idx="374">
                  <c:v>5.6701080174434733</c:v>
                </c:pt>
                <c:pt idx="375">
                  <c:v>5.6861739893619898</c:v>
                </c:pt>
                <c:pt idx="376">
                  <c:v>5.7021523829504419</c:v>
                </c:pt>
                <c:pt idx="377">
                  <c:v>5.7180429521099523</c:v>
                </c:pt>
                <c:pt idx="378">
                  <c:v>5.7338454520943145</c:v>
                </c:pt>
                <c:pt idx="379">
                  <c:v>5.7495596395137625</c:v>
                </c:pt>
                <c:pt idx="380">
                  <c:v>5.7651852723387211</c:v>
                </c:pt>
                <c:pt idx="381">
                  <c:v>5.7807221099035235</c:v>
                </c:pt>
                <c:pt idx="382">
                  <c:v>5.7961699129101323</c:v>
                </c:pt>
                <c:pt idx="383">
                  <c:v>5.8115284434318148</c:v>
                </c:pt>
                <c:pt idx="384">
                  <c:v>5.8267974649168144</c:v>
                </c:pt>
                <c:pt idx="385">
                  <c:v>5.8419767421919886</c:v>
                </c:pt>
                <c:pt idx="386">
                  <c:v>5.8570660414664335</c:v>
                </c:pt>
                <c:pt idx="387">
                  <c:v>5.8720651303350841</c:v>
                </c:pt>
                <c:pt idx="388">
                  <c:v>5.8869737777822957</c:v>
                </c:pt>
                <c:pt idx="389">
                  <c:v>5.9017917541853988</c:v>
                </c:pt>
                <c:pt idx="390">
                  <c:v>5.9165188313182391</c:v>
                </c:pt>
                <c:pt idx="391">
                  <c:v>5.9311547823546888</c:v>
                </c:pt>
                <c:pt idx="392">
                  <c:v>5.9456993818721431</c:v>
                </c:pt>
                <c:pt idx="393">
                  <c:v>5.9601524058549948</c:v>
                </c:pt>
                <c:pt idx="394">
                  <c:v>5.9745136316980725</c:v>
                </c:pt>
                <c:pt idx="395">
                  <c:v>5.9887828382100867</c:v>
                </c:pt>
                <c:pt idx="396">
                  <c:v>6.0029598056170226</c:v>
                </c:pt>
                <c:pt idx="397">
                  <c:v>6.0170443155655331</c:v>
                </c:pt>
                <c:pt idx="398">
                  <c:v>6.0310361511262967</c:v>
                </c:pt>
                <c:pt idx="399">
                  <c:v>6.044935096797361</c:v>
                </c:pt>
                <c:pt idx="400">
                  <c:v>6.0587409385074631</c:v>
                </c:pt>
                <c:pt idx="401">
                  <c:v>6.0724534636193246</c:v>
                </c:pt>
                <c:pt idx="402">
                  <c:v>6.0860724609329271</c:v>
                </c:pt>
                <c:pt idx="403">
                  <c:v>6.0995977206887648</c:v>
                </c:pt>
                <c:pt idx="404">
                  <c:v>6.1130290345710785</c:v>
                </c:pt>
                <c:pt idx="405">
                  <c:v>6.1263661957110571</c:v>
                </c:pt>
                <c:pt idx="406">
                  <c:v>6.1396089986900311</c:v>
                </c:pt>
                <c:pt idx="407">
                  <c:v>6.1527572395426322</c:v>
                </c:pt>
                <c:pt idx="408">
                  <c:v>6.1658107157599362</c:v>
                </c:pt>
                <c:pt idx="409">
                  <c:v>6.1787692262925829</c:v>
                </c:pt>
                <c:pt idx="410">
                  <c:v>6.1916325715538685</c:v>
                </c:pt>
                <c:pt idx="411">
                  <c:v>6.2044005534228273</c:v>
                </c:pt>
                <c:pt idx="412">
                  <c:v>6.2170729752472731</c:v>
                </c:pt>
                <c:pt idx="413">
                  <c:v>6.2296496418468381</c:v>
                </c:pt>
                <c:pt idx="414">
                  <c:v>6.2421303595159721</c:v>
                </c:pt>
                <c:pt idx="415">
                  <c:v>6.2545149360269283</c:v>
                </c:pt>
                <c:pt idx="416">
                  <c:v>6.2668031806327242</c:v>
                </c:pt>
                <c:pt idx="417">
                  <c:v>6.2789949040700801</c:v>
                </c:pt>
                <c:pt idx="418">
                  <c:v>6.2910899185623341</c:v>
                </c:pt>
                <c:pt idx="419">
                  <c:v>6.3030880378223282</c:v>
                </c:pt>
                <c:pt idx="420">
                  <c:v>6.314989077055289</c:v>
                </c:pt>
                <c:pt idx="421">
                  <c:v>6.3267928529616633</c:v>
                </c:pt>
                <c:pt idx="422">
                  <c:v>6.33849918373995</c:v>
                </c:pt>
                <c:pt idx="423">
                  <c:v>6.3501078890894895</c:v>
                </c:pt>
                <c:pt idx="424">
                  <c:v>6.361618790213253</c:v>
                </c:pt>
                <c:pt idx="425">
                  <c:v>6.3730317098205873</c:v>
                </c:pt>
                <c:pt idx="426">
                  <c:v>6.3843464721299492</c:v>
                </c:pt>
                <c:pt idx="427">
                  <c:v>6.3955629028716112</c:v>
                </c:pt>
                <c:pt idx="428">
                  <c:v>6.4066808292903472</c:v>
                </c:pt>
                <c:pt idx="429">
                  <c:v>6.4177000801480926</c:v>
                </c:pt>
                <c:pt idx="430">
                  <c:v>6.4286204857265812</c:v>
                </c:pt>
                <c:pt idx="431">
                  <c:v>6.4394418778299602</c:v>
                </c:pt>
                <c:pt idx="432">
                  <c:v>6.4501640897873811</c:v>
                </c:pt>
                <c:pt idx="433">
                  <c:v>6.4607869564555633</c:v>
                </c:pt>
                <c:pt idx="434">
                  <c:v>6.4713103142213422</c:v>
                </c:pt>
                <c:pt idx="435">
                  <c:v>6.4817340010041882</c:v>
                </c:pt>
                <c:pt idx="436">
                  <c:v>6.4920578562586986</c:v>
                </c:pt>
                <c:pt idx="437">
                  <c:v>6.5022817209770762</c:v>
                </c:pt>
                <c:pt idx="438">
                  <c:v>6.5124054376915765</c:v>
                </c:pt>
                <c:pt idx="439">
                  <c:v>6.5224288504769303</c:v>
                </c:pt>
                <c:pt idx="440">
                  <c:v>6.53235180495275</c:v>
                </c:pt>
                <c:pt idx="441">
                  <c:v>6.542174148285901</c:v>
                </c:pt>
                <c:pt idx="442">
                  <c:v>6.5518957291928634</c:v>
                </c:pt>
                <c:pt idx="443">
                  <c:v>6.5615163979420554</c:v>
                </c:pt>
                <c:pt idx="444">
                  <c:v>6.5710360063561426</c:v>
                </c:pt>
                <c:pt idx="445">
                  <c:v>6.5804544078143197</c:v>
                </c:pt>
                <c:pt idx="446">
                  <c:v>6.58977145725457</c:v>
                </c:pt>
                <c:pt idx="447">
                  <c:v>6.5989870111758968</c:v>
                </c:pt>
                <c:pt idx="448">
                  <c:v>6.6081009276405354</c:v>
                </c:pt>
                <c:pt idx="449">
                  <c:v>6.6171130662761408</c:v>
                </c:pt>
                <c:pt idx="450">
                  <c:v>6.6260232882779446</c:v>
                </c:pt>
                <c:pt idx="451">
                  <c:v>6.6348314564109012</c:v>
                </c:pt>
                <c:pt idx="452">
                  <c:v>6.6435374350117922</c:v>
                </c:pt>
                <c:pt idx="453">
                  <c:v>6.6521410899913205</c:v>
                </c:pt>
                <c:pt idx="454">
                  <c:v>6.6606422888361774</c:v>
                </c:pt>
                <c:pt idx="455">
                  <c:v>6.6690409006110816</c:v>
                </c:pt>
                <c:pt idx="456">
                  <c:v>6.677336795960791</c:v>
                </c:pt>
                <c:pt idx="457">
                  <c:v>6.6855298471121056</c:v>
                </c:pt>
                <c:pt idx="458">
                  <c:v>6.6936199278758259</c:v>
                </c:pt>
                <c:pt idx="459">
                  <c:v>6.7016069136487015</c:v>
                </c:pt>
                <c:pt idx="460">
                  <c:v>6.7094906814153488</c:v>
                </c:pt>
                <c:pt idx="461">
                  <c:v>6.7172711097501434</c:v>
                </c:pt>
                <c:pt idx="462">
                  <c:v>6.7249480788190983</c:v>
                </c:pt>
                <c:pt idx="463">
                  <c:v>6.7325214703816973</c:v>
                </c:pt>
                <c:pt idx="464">
                  <c:v>6.7399911677927271</c:v>
                </c:pt>
                <c:pt idx="465">
                  <c:v>6.7473570560040681</c:v>
                </c:pt>
                <c:pt idx="466">
                  <c:v>6.754619021566465</c:v>
                </c:pt>
                <c:pt idx="467">
                  <c:v>6.7617769526312834</c:v>
                </c:pt>
                <c:pt idx="468">
                  <c:v>6.7688307389522206</c:v>
                </c:pt>
                <c:pt idx="469">
                  <c:v>6.7757802718870108</c:v>
                </c:pt>
                <c:pt idx="470">
                  <c:v>6.7826254443990965</c:v>
                </c:pt>
                <c:pt idx="471">
                  <c:v>6.7893661510592764</c:v>
                </c:pt>
                <c:pt idx="472">
                  <c:v>6.7960022880473332</c:v>
                </c:pt>
                <c:pt idx="473">
                  <c:v>6.8025337531536234</c:v>
                </c:pt>
                <c:pt idx="474">
                  <c:v>6.8089604457806647</c:v>
                </c:pt>
                <c:pt idx="475">
                  <c:v>6.8152822669446733</c:v>
                </c:pt>
                <c:pt idx="476">
                  <c:v>6.8214991192770951</c:v>
                </c:pt>
                <c:pt idx="477">
                  <c:v>6.8276109070261031</c:v>
                </c:pt>
                <c:pt idx="478">
                  <c:v>6.8336175360580738</c:v>
                </c:pt>
                <c:pt idx="479">
                  <c:v>6.8395189138590364</c:v>
                </c:pt>
                <c:pt idx="480">
                  <c:v>6.8453149495360943</c:v>
                </c:pt>
                <c:pt idx="481">
                  <c:v>6.8510055538188306</c:v>
                </c:pt>
                <c:pt idx="482">
                  <c:v>6.8565906390606806</c:v>
                </c:pt>
                <c:pt idx="483">
                  <c:v>6.8620701192402809</c:v>
                </c:pt>
                <c:pt idx="484">
                  <c:v>6.8674439099627946</c:v>
                </c:pt>
                <c:pt idx="485">
                  <c:v>6.8727119284612135</c:v>
                </c:pt>
                <c:pt idx="486">
                  <c:v>6.8778740935976268</c:v>
                </c:pt>
                <c:pt idx="487">
                  <c:v>6.8829303258644803</c:v>
                </c:pt>
                <c:pt idx="488">
                  <c:v>6.88788054738579</c:v>
                </c:pt>
                <c:pt idx="489">
                  <c:v>6.8927246819183532</c:v>
                </c:pt>
                <c:pt idx="490">
                  <c:v>6.8974626548529114</c:v>
                </c:pt>
                <c:pt idx="491">
                  <c:v>6.9020943932153065</c:v>
                </c:pt>
                <c:pt idx="492">
                  <c:v>6.9066198256676055</c:v>
                </c:pt>
                <c:pt idx="493">
                  <c:v>6.9110388825091933</c:v>
                </c:pt>
                <c:pt idx="494">
                  <c:v>6.9153514956778501</c:v>
                </c:pt>
                <c:pt idx="495">
                  <c:v>6.9195575987508029</c:v>
                </c:pt>
                <c:pt idx="496">
                  <c:v>6.9236571269457388</c:v>
                </c:pt>
                <c:pt idx="497">
                  <c:v>6.9276500171218149</c:v>
                </c:pt>
                <c:pt idx="498">
                  <c:v>6.9315362077806215</c:v>
                </c:pt>
                <c:pt idx="499">
                  <c:v>6.9353156390671327</c:v>
                </c:pt>
                <c:pt idx="500">
                  <c:v>6.9389882527706295</c:v>
                </c:pt>
                <c:pt idx="501">
                  <c:v>6.9425539923255934</c:v>
                </c:pt>
                <c:pt idx="502">
                  <c:v>6.9460128028125814</c:v>
                </c:pt>
                <c:pt idx="503">
                  <c:v>6.9493646309590664</c:v>
                </c:pt>
                <c:pt idx="504">
                  <c:v>6.952609425140265</c:v>
                </c:pt>
                <c:pt idx="505">
                  <c:v>6.9557471353799265</c:v>
                </c:pt>
                <c:pt idx="506">
                  <c:v>6.9587777133511031</c:v>
                </c:pt>
                <c:pt idx="507">
                  <c:v>6.9617011123769004</c:v>
                </c:pt>
                <c:pt idx="508">
                  <c:v>6.9645172874311863</c:v>
                </c:pt>
                <c:pt idx="509">
                  <c:v>6.9672261951392951</c:v>
                </c:pt>
                <c:pt idx="510">
                  <c:v>6.9698277937786877</c:v>
                </c:pt>
                <c:pt idx="511">
                  <c:v>6.9723220432795969</c:v>
                </c:pt>
                <c:pt idx="512">
                  <c:v>6.9747089052256461</c:v>
                </c:pt>
                <c:pt idx="513">
                  <c:v>6.9769883428544386</c:v>
                </c:pt>
                <c:pt idx="514">
                  <c:v>6.9791603210581243</c:v>
                </c:pt>
                <c:pt idx="515">
                  <c:v>6.9812248063839428</c:v>
                </c:pt>
                <c:pt idx="516">
                  <c:v>6.9831817670347327</c:v>
                </c:pt>
                <c:pt idx="517">
                  <c:v>6.9850311728694301</c:v>
                </c:pt>
                <c:pt idx="518">
                  <c:v>6.986772995403526</c:v>
                </c:pt>
                <c:pt idx="519">
                  <c:v>6.9884072078095052</c:v>
                </c:pt>
                <c:pt idx="520">
                  <c:v>6.9899337849172651</c:v>
                </c:pt>
                <c:pt idx="521">
                  <c:v>6.9913527032144973</c:v>
                </c:pt>
                <c:pt idx="522">
                  <c:v>6.9926639408470521</c:v>
                </c:pt>
                <c:pt idx="523">
                  <c:v>6.9938674776192755</c:v>
                </c:pt>
                <c:pt idx="524">
                  <c:v>6.994963294994319</c:v>
                </c:pt>
                <c:pt idx="525">
                  <c:v>6.9959513760944292</c:v>
                </c:pt>
                <c:pt idx="526">
                  <c:v>6.9968317057012008</c:v>
                </c:pt>
                <c:pt idx="527">
                  <c:v>6.9976042702558159</c:v>
                </c:pt>
                <c:pt idx="528">
                  <c:v>6.9982690578592512</c:v>
                </c:pt>
                <c:pt idx="529">
                  <c:v>6.9988260582724644</c:v>
                </c:pt>
                <c:pt idx="530">
                  <c:v>6.9992752629165453</c:v>
                </c:pt>
                <c:pt idx="531">
                  <c:v>6.9996166648728542</c:v>
                </c:pt>
                <c:pt idx="532">
                  <c:v>6.9998502588831251</c:v>
                </c:pt>
                <c:pt idx="533">
                  <c:v>6.999976041349548</c:v>
                </c:pt>
                <c:pt idx="534">
                  <c:v>6.9999940103348237</c:v>
                </c:pt>
                <c:pt idx="535">
                  <c:v>6.9999041655621967</c:v>
                </c:pt>
                <c:pt idx="536">
                  <c:v>6.9997065084154508</c:v>
                </c:pt>
                <c:pt idx="537">
                  <c:v>6.9994010419388992</c:v>
                </c:pt>
                <c:pt idx="538">
                  <c:v>6.9989877708373296</c:v>
                </c:pt>
                <c:pt idx="539">
                  <c:v>6.9984667014759356</c:v>
                </c:pt>
                <c:pt idx="540">
                  <c:v>6.9978378418802141</c:v>
                </c:pt>
                <c:pt idx="541">
                  <c:v>6.9971012017358492</c:v>
                </c:pt>
                <c:pt idx="542">
                  <c:v>6.9962567923885555</c:v>
                </c:pt>
                <c:pt idx="543">
                  <c:v>6.9953046268439092</c:v>
                </c:pt>
                <c:pt idx="544">
                  <c:v>6.9942447197671402</c:v>
                </c:pt>
                <c:pt idx="545">
                  <c:v>6.9930770874829191</c:v>
                </c:pt>
                <c:pt idx="546">
                  <c:v>6.9918017479750905</c:v>
                </c:pt>
                <c:pt idx="547">
                  <c:v>6.9904187208864066</c:v>
                </c:pt>
                <c:pt idx="548">
                  <c:v>6.9889280275182211</c:v>
                </c:pt>
                <c:pt idx="549">
                  <c:v>6.9873296908301619</c:v>
                </c:pt>
                <c:pt idx="550">
                  <c:v>6.9856237354397761</c:v>
                </c:pt>
                <c:pt idx="551">
                  <c:v>6.9838101876221517</c:v>
                </c:pt>
                <c:pt idx="552">
                  <c:v>6.981889075309514</c:v>
                </c:pt>
                <c:pt idx="553">
                  <c:v>6.9798604280907934</c:v>
                </c:pt>
                <c:pt idx="554">
                  <c:v>6.9777242772111716</c:v>
                </c:pt>
                <c:pt idx="555">
                  <c:v>6.975480655571598</c:v>
                </c:pt>
                <c:pt idx="556">
                  <c:v>6.9731295977282839</c:v>
                </c:pt>
                <c:pt idx="557">
                  <c:v>6.9706711398921746</c:v>
                </c:pt>
                <c:pt idx="558">
                  <c:v>6.9681053199283838</c:v>
                </c:pt>
                <c:pt idx="559">
                  <c:v>6.9654321773556145</c:v>
                </c:pt>
                <c:pt idx="560">
                  <c:v>6.9626517533455523</c:v>
                </c:pt>
                <c:pt idx="561">
                  <c:v>6.9597640907222287</c:v>
                </c:pt>
                <c:pt idx="562">
                  <c:v>6.9567692339613618</c:v>
                </c:pt>
                <c:pt idx="563">
                  <c:v>6.9536672291896702</c:v>
                </c:pt>
                <c:pt idx="564">
                  <c:v>6.9504581241841654</c:v>
                </c:pt>
                <c:pt idx="565">
                  <c:v>6.9471419683714144</c:v>
                </c:pt>
                <c:pt idx="566">
                  <c:v>6.9437188128267779</c:v>
                </c:pt>
                <c:pt idx="567">
                  <c:v>6.9401887102736248</c:v>
                </c:pt>
                <c:pt idx="568">
                  <c:v>6.9365517150825182</c:v>
                </c:pt>
                <c:pt idx="569">
                  <c:v>6.9328078832703799</c:v>
                </c:pt>
                <c:pt idx="570">
                  <c:v>6.9289572724996287</c:v>
                </c:pt>
                <c:pt idx="571">
                  <c:v>6.924999942077287</c:v>
                </c:pt>
                <c:pt idx="572">
                  <c:v>6.9209359529540766</c:v>
                </c:pt>
                <c:pt idx="573">
                  <c:v>6.9167653677234684</c:v>
                </c:pt>
                <c:pt idx="574">
                  <c:v>6.9124882506207275</c:v>
                </c:pt>
                <c:pt idx="575">
                  <c:v>6.9081046675219202</c:v>
                </c:pt>
                <c:pt idx="576">
                  <c:v>6.9036146859428982</c:v>
                </c:pt>
                <c:pt idx="577">
                  <c:v>6.8990183750382652</c:v>
                </c:pt>
                <c:pt idx="578">
                  <c:v>6.8943158056002991</c:v>
                </c:pt>
                <c:pt idx="579">
                  <c:v>6.8895070500578761</c:v>
                </c:pt>
                <c:pt idx="580">
                  <c:v>6.8845921824753455</c:v>
                </c:pt>
                <c:pt idx="581">
                  <c:v>6.8795712785513929</c:v>
                </c:pt>
                <c:pt idx="582">
                  <c:v>6.8744444156178739</c:v>
                </c:pt>
                <c:pt idx="583">
                  <c:v>6.8692116726386194</c:v>
                </c:pt>
                <c:pt idx="584">
                  <c:v>6.8638731302082263</c:v>
                </c:pt>
                <c:pt idx="585">
                  <c:v>6.8584288705508101</c:v>
                </c:pt>
                <c:pt idx="586">
                  <c:v>6.852878977518742</c:v>
                </c:pt>
                <c:pt idx="587">
                  <c:v>6.8472235365913576</c:v>
                </c:pt>
                <c:pt idx="588">
                  <c:v>6.8414626348736336</c:v>
                </c:pt>
                <c:pt idx="589">
                  <c:v>6.835596361094856</c:v>
                </c:pt>
                <c:pt idx="590">
                  <c:v>6.8296248056072484</c:v>
                </c:pt>
                <c:pt idx="591">
                  <c:v>6.8235480603845806</c:v>
                </c:pt>
                <c:pt idx="592">
                  <c:v>6.8173662190207533</c:v>
                </c:pt>
                <c:pt idx="593">
                  <c:v>6.8110793767283528</c:v>
                </c:pt>
                <c:pt idx="594">
                  <c:v>6.8046876303371917</c:v>
                </c:pt>
                <c:pt idx="595">
                  <c:v>6.7981910782928088</c:v>
                </c:pt>
                <c:pt idx="596">
                  <c:v>6.7915898206549619</c:v>
                </c:pt>
                <c:pt idx="597">
                  <c:v>6.7848839590960788</c:v>
                </c:pt>
                <c:pt idx="598">
                  <c:v>6.7780735968996941</c:v>
                </c:pt>
                <c:pt idx="599">
                  <c:v>6.7711588389588648</c:v>
                </c:pt>
                <c:pt idx="600">
                  <c:v>6.7641397917745394</c:v>
                </c:pt>
                <c:pt idx="601">
                  <c:v>6.7570165634539361</c:v>
                </c:pt>
                <c:pt idx="602">
                  <c:v>6.7497892637088643</c:v>
                </c:pt>
                <c:pt idx="603">
                  <c:v>6.7424580038540398</c:v>
                </c:pt>
                <c:pt idx="604">
                  <c:v>6.7350228968053694</c:v>
                </c:pt>
                <c:pt idx="605">
                  <c:v>6.727484057078212</c:v>
                </c:pt>
                <c:pt idx="606">
                  <c:v>6.7198416007856174</c:v>
                </c:pt>
                <c:pt idx="607">
                  <c:v>6.7120956456365342</c:v>
                </c:pt>
                <c:pt idx="608">
                  <c:v>6.7042463109339954</c:v>
                </c:pt>
                <c:pt idx="609">
                  <c:v>6.6962937175732886</c:v>
                </c:pt>
                <c:pt idx="610">
                  <c:v>6.6882379880400835</c:v>
                </c:pt>
                <c:pt idx="611">
                  <c:v>6.6800792464085568</c:v>
                </c:pt>
                <c:pt idx="612">
                  <c:v>6.6718176183394728</c:v>
                </c:pt>
                <c:pt idx="613">
                  <c:v>6.6634532310782468</c:v>
                </c:pt>
                <c:pt idx="614">
                  <c:v>6.6549862134529958</c:v>
                </c:pt>
                <c:pt idx="615">
                  <c:v>6.6464166958725412</c:v>
                </c:pt>
                <c:pt idx="616">
                  <c:v>6.6377448103244117</c:v>
                </c:pt>
                <c:pt idx="617">
                  <c:v>6.6289706903728014</c:v>
                </c:pt>
                <c:pt idx="618">
                  <c:v>6.6200944711565182</c:v>
                </c:pt>
                <c:pt idx="619">
                  <c:v>6.6111162893869029</c:v>
                </c:pt>
                <c:pt idx="620">
                  <c:v>6.602036283345714</c:v>
                </c:pt>
                <c:pt idx="621">
                  <c:v>6.5928545928830138</c:v>
                </c:pt>
                <c:pt idx="622">
                  <c:v>6.5835713594150018</c:v>
                </c:pt>
                <c:pt idx="623">
                  <c:v>6.5741867259218401</c:v>
                </c:pt>
                <c:pt idx="624">
                  <c:v>6.5647008369454536</c:v>
                </c:pt>
                <c:pt idx="625">
                  <c:v>6.5551138385873013</c:v>
                </c:pt>
                <c:pt idx="626">
                  <c:v>6.5454258785061263</c:v>
                </c:pt>
                <c:pt idx="627">
                  <c:v>6.5356371059156846</c:v>
                </c:pt>
                <c:pt idx="628">
                  <c:v>6.5257476715824376</c:v>
                </c:pt>
                <c:pt idx="629">
                  <c:v>6.5157577278232441</c:v>
                </c:pt>
                <c:pt idx="630">
                  <c:v>6.5056674285030054</c:v>
                </c:pt>
                <c:pt idx="631">
                  <c:v>6.495476929032292</c:v>
                </c:pt>
                <c:pt idx="632">
                  <c:v>6.4851863863649628</c:v>
                </c:pt>
                <c:pt idx="633">
                  <c:v>6.4747959589957311</c:v>
                </c:pt>
                <c:pt idx="634">
                  <c:v>6.4643058069577402</c:v>
                </c:pt>
                <c:pt idx="635">
                  <c:v>6.4537160918200867</c:v>
                </c:pt>
                <c:pt idx="636">
                  <c:v>6.443026976685335</c:v>
                </c:pt>
                <c:pt idx="637">
                  <c:v>6.4322386261870088</c:v>
                </c:pt>
                <c:pt idx="638">
                  <c:v>6.421351206487051</c:v>
                </c:pt>
                <c:pt idx="639">
                  <c:v>6.4103648852732675</c:v>
                </c:pt>
                <c:pt idx="640">
                  <c:v>6.3992798317567416</c:v>
                </c:pt>
                <c:pt idx="641">
                  <c:v>6.388096216669231</c:v>
                </c:pt>
                <c:pt idx="642">
                  <c:v>6.3768142122605358</c:v>
                </c:pt>
                <c:pt idx="643">
                  <c:v>6.3654339922958458</c:v>
                </c:pt>
                <c:pt idx="644">
                  <c:v>6.3539557320530653</c:v>
                </c:pt>
                <c:pt idx="645">
                  <c:v>6.3423796083201145</c:v>
                </c:pt>
                <c:pt idx="646">
                  <c:v>6.3307057993922005</c:v>
                </c:pt>
                <c:pt idx="647">
                  <c:v>6.3189344850690814</c:v>
                </c:pt>
                <c:pt idx="648">
                  <c:v>6.3070658466522858</c:v>
                </c:pt>
                <c:pt idx="649">
                  <c:v>6.2951000669423305</c:v>
                </c:pt>
                <c:pt idx="650">
                  <c:v>6.2830373302358975</c:v>
                </c:pt>
                <c:pt idx="651">
                  <c:v>6.2708778223229995</c:v>
                </c:pt>
                <c:pt idx="652">
                  <c:v>6.2586217304841183</c:v>
                </c:pt>
                <c:pt idx="653">
                  <c:v>6.2462692434873146</c:v>
                </c:pt>
                <c:pt idx="654">
                  <c:v>6.2338205515853327</c:v>
                </c:pt>
                <c:pt idx="655">
                  <c:v>6.2212758465126576</c:v>
                </c:pt>
                <c:pt idx="656">
                  <c:v>6.208635321482566</c:v>
                </c:pt>
                <c:pt idx="657">
                  <c:v>6.1958991711841582</c:v>
                </c:pt>
                <c:pt idx="658">
                  <c:v>6.1830675917793432</c:v>
                </c:pt>
                <c:pt idx="659">
                  <c:v>6.1701407808998363</c:v>
                </c:pt>
                <c:pt idx="660">
                  <c:v>6.1571189376441016</c:v>
                </c:pt>
                <c:pt idx="661">
                  <c:v>6.1440022625742881</c:v>
                </c:pt>
                <c:pt idx="662">
                  <c:v>6.1307909577131463</c:v>
                </c:pt>
                <c:pt idx="663">
                  <c:v>6.117485226540909</c:v>
                </c:pt>
                <c:pt idx="664">
                  <c:v>6.1040852739921645</c:v>
                </c:pt>
                <c:pt idx="665">
                  <c:v>6.090591306452696</c:v>
                </c:pt>
                <c:pt idx="666">
                  <c:v>6.0770035317562998</c:v>
                </c:pt>
                <c:pt idx="667">
                  <c:v>6.0633221591815945</c:v>
                </c:pt>
                <c:pt idx="668">
                  <c:v>6.0495473994487829</c:v>
                </c:pt>
                <c:pt idx="669">
                  <c:v>6.0356794647164236</c:v>
                </c:pt>
                <c:pt idx="670">
                  <c:v>6.0217185685781498</c:v>
                </c:pt>
                <c:pt idx="671">
                  <c:v>6.0076649260593831</c:v>
                </c:pt>
                <c:pt idx="672">
                  <c:v>5.993518753614028</c:v>
                </c:pt>
                <c:pt idx="673">
                  <c:v>5.9792802691211255</c:v>
                </c:pt>
                <c:pt idx="674">
                  <c:v>5.964949691881511</c:v>
                </c:pt>
                <c:pt idx="675">
                  <c:v>5.9505272426144309</c:v>
                </c:pt>
                <c:pt idx="676">
                  <c:v>5.9360131434541348</c:v>
                </c:pt>
                <c:pt idx="677">
                  <c:v>5.921407617946473</c:v>
                </c:pt>
                <c:pt idx="678">
                  <c:v>5.9067108910454316</c:v>
                </c:pt>
                <c:pt idx="679">
                  <c:v>5.8919231891096864</c:v>
                </c:pt>
                <c:pt idx="680">
                  <c:v>5.877044739899107</c:v>
                </c:pt>
                <c:pt idx="681">
                  <c:v>5.8620757725712469</c:v>
                </c:pt>
                <c:pt idx="682">
                  <c:v>5.8470165176778233</c:v>
                </c:pt>
                <c:pt idx="683">
                  <c:v>5.8318672071611548</c:v>
                </c:pt>
                <c:pt idx="684">
                  <c:v>5.8166280743505991</c:v>
                </c:pt>
                <c:pt idx="685">
                  <c:v>5.8012993539589548</c:v>
                </c:pt>
                <c:pt idx="686">
                  <c:v>5.7858812820788437</c:v>
                </c:pt>
                <c:pt idx="687">
                  <c:v>5.770374096179081</c:v>
                </c:pt>
                <c:pt idx="688">
                  <c:v>5.7547780351010074</c:v>
                </c:pt>
                <c:pt idx="689">
                  <c:v>5.7390933390548247</c:v>
                </c:pt>
                <c:pt idx="690">
                  <c:v>5.7233202496158873</c:v>
                </c:pt>
                <c:pt idx="691">
                  <c:v>5.7074590097209779</c:v>
                </c:pt>
                <c:pt idx="692">
                  <c:v>5.6915098636645771</c:v>
                </c:pt>
                <c:pt idx="693">
                  <c:v>5.6754730570950871</c:v>
                </c:pt>
                <c:pt idx="694">
                  <c:v>5.6593488370110618</c:v>
                </c:pt>
                <c:pt idx="695">
                  <c:v>5.6431374517573953</c:v>
                </c:pt>
                <c:pt idx="696">
                  <c:v>5.6268391510214926</c:v>
                </c:pt>
                <c:pt idx="697">
                  <c:v>5.6104541858294361</c:v>
                </c:pt>
                <c:pt idx="698">
                  <c:v>5.5939828085421057</c:v>
                </c:pt>
                <c:pt idx="699">
                  <c:v>5.5774252728513041</c:v>
                </c:pt>
                <c:pt idx="700">
                  <c:v>5.5607818337758426</c:v>
                </c:pt>
                <c:pt idx="701">
                  <c:v>5.5440527476576102</c:v>
                </c:pt>
                <c:pt idx="702">
                  <c:v>5.5272382721576365</c:v>
                </c:pt>
                <c:pt idx="703">
                  <c:v>5.5103386662521103</c:v>
                </c:pt>
                <c:pt idx="704">
                  <c:v>5.4933541902284011</c:v>
                </c:pt>
                <c:pt idx="705">
                  <c:v>5.4762851056810478</c:v>
                </c:pt>
                <c:pt idx="706">
                  <c:v>5.4591316755077193</c:v>
                </c:pt>
                <c:pt idx="707">
                  <c:v>5.4418941639051868</c:v>
                </c:pt>
                <c:pt idx="708">
                  <c:v>5.424572836365229</c:v>
                </c:pt>
                <c:pt idx="709">
                  <c:v>5.4071679596705646</c:v>
                </c:pt>
                <c:pt idx="710">
                  <c:v>5.3896798018907344</c:v>
                </c:pt>
                <c:pt idx="711">
                  <c:v>5.372108632377965</c:v>
                </c:pt>
                <c:pt idx="712">
                  <c:v>5.3544547217630374</c:v>
                </c:pt>
                <c:pt idx="713">
                  <c:v>5.3367183419511015</c:v>
                </c:pt>
                <c:pt idx="714">
                  <c:v>5.3188997661175019</c:v>
                </c:pt>
                <c:pt idx="715">
                  <c:v>5.3009992687035625</c:v>
                </c:pt>
                <c:pt idx="716">
                  <c:v>5.2830171254123588</c:v>
                </c:pt>
                <c:pt idx="717">
                  <c:v>5.2649536132044785</c:v>
                </c:pt>
                <c:pt idx="718">
                  <c:v>5.2468090102937515</c:v>
                </c:pt>
                <c:pt idx="719">
                  <c:v>5.2285835961429603</c:v>
                </c:pt>
                <c:pt idx="720">
                  <c:v>5.2102776514595464</c:v>
                </c:pt>
                <c:pt idx="721">
                  <c:v>5.1918914581912743</c:v>
                </c:pt>
                <c:pt idx="722">
                  <c:v>5.1734252995219014</c:v>
                </c:pt>
                <c:pt idx="723">
                  <c:v>5.1548794598668106</c:v>
                </c:pt>
                <c:pt idx="724">
                  <c:v>5.1362542248686225</c:v>
                </c:pt>
                <c:pt idx="725">
                  <c:v>5.1175498813928124</c:v>
                </c:pt>
                <c:pt idx="726">
                  <c:v>5.098766717523274</c:v>
                </c:pt>
                <c:pt idx="727">
                  <c:v>5.0799050225578961</c:v>
                </c:pt>
                <c:pt idx="728">
                  <c:v>5.0609650870041047</c:v>
                </c:pt>
                <c:pt idx="729">
                  <c:v>5.0419472025743772</c:v>
                </c:pt>
                <c:pt idx="730">
                  <c:v>5.0228516621817656</c:v>
                </c:pt>
                <c:pt idx="731">
                  <c:v>5.0036787599353705</c:v>
                </c:pt>
                <c:pt idx="732">
                  <c:v>4.9844287911358247</c:v>
                </c:pt>
                <c:pt idx="733">
                  <c:v>4.965102052270737</c:v>
                </c:pt>
                <c:pt idx="734">
                  <c:v>4.9456988410101212</c:v>
                </c:pt>
                <c:pt idx="735">
                  <c:v>4.9262194562018271</c:v>
                </c:pt>
                <c:pt idx="736">
                  <c:v>4.9066641978669177</c:v>
                </c:pt>
                <c:pt idx="737">
                  <c:v>4.8870333671950652</c:v>
                </c:pt>
                <c:pt idx="738">
                  <c:v>4.8673272665399052</c:v>
                </c:pt>
                <c:pt idx="739">
                  <c:v>4.8475461994143743</c:v>
                </c:pt>
                <c:pt idx="740">
                  <c:v>4.8276904704860497</c:v>
                </c:pt>
                <c:pt idx="741">
                  <c:v>4.8077603855724389</c:v>
                </c:pt>
                <c:pt idx="742">
                  <c:v>4.7877562516362842</c:v>
                </c:pt>
                <c:pt idx="743">
                  <c:v>4.7676783767808324</c:v>
                </c:pt>
                <c:pt idx="744">
                  <c:v>4.7475270702450754</c:v>
                </c:pt>
                <c:pt idx="745">
                  <c:v>4.7273026423990121</c:v>
                </c:pt>
                <c:pt idx="746">
                  <c:v>4.7070054047388403</c:v>
                </c:pt>
                <c:pt idx="747">
                  <c:v>4.6866356698821834</c:v>
                </c:pt>
                <c:pt idx="748">
                  <c:v>4.6661937515632639</c:v>
                </c:pt>
                <c:pt idx="749">
                  <c:v>4.6456799646280658</c:v>
                </c:pt>
                <c:pt idx="750">
                  <c:v>4.6250946250295009</c:v>
                </c:pt>
                <c:pt idx="751">
                  <c:v>4.6044380498225248</c:v>
                </c:pt>
                <c:pt idx="752">
                  <c:v>4.583710557159268</c:v>
                </c:pt>
                <c:pt idx="753">
                  <c:v>4.5629124662841312</c:v>
                </c:pt>
                <c:pt idx="754">
                  <c:v>4.5420440975288612</c:v>
                </c:pt>
                <c:pt idx="755">
                  <c:v>4.5211057723076298</c:v>
                </c:pt>
                <c:pt idx="756">
                  <c:v>4.5000978131120712</c:v>
                </c:pt>
                <c:pt idx="757">
                  <c:v>4.4790205435063246</c:v>
                </c:pt>
                <c:pt idx="758">
                  <c:v>4.4578742881220474</c:v>
                </c:pt>
                <c:pt idx="759">
                  <c:v>4.4366593726534083</c:v>
                </c:pt>
                <c:pt idx="760">
                  <c:v>4.4153761238520843</c:v>
                </c:pt>
                <c:pt idx="761">
                  <c:v>4.3940248695222159</c:v>
                </c:pt>
                <c:pt idx="762">
                  <c:v>4.3726059385153659</c:v>
                </c:pt>
                <c:pt idx="763">
                  <c:v>4.3511196607254536</c:v>
                </c:pt>
                <c:pt idx="764">
                  <c:v>4.3295663670836646</c:v>
                </c:pt>
                <c:pt idx="765">
                  <c:v>4.3079463895533712</c:v>
                </c:pt>
                <c:pt idx="766">
                  <c:v>4.2862600611250006</c:v>
                </c:pt>
                <c:pt idx="767">
                  <c:v>4.2645077158109199</c:v>
                </c:pt>
                <c:pt idx="768">
                  <c:v>4.2426896886402892</c:v>
                </c:pt>
                <c:pt idx="769">
                  <c:v>4.220806315653892</c:v>
                </c:pt>
                <c:pt idx="770">
                  <c:v>4.1988579338989744</c:v>
                </c:pt>
                <c:pt idx="771">
                  <c:v>4.1768448814240369</c:v>
                </c:pt>
                <c:pt idx="772">
                  <c:v>4.1547674972736459</c:v>
                </c:pt>
                <c:pt idx="773">
                  <c:v>4.1326261214832023</c:v>
                </c:pt>
                <c:pt idx="774">
                  <c:v>4.110421095073697</c:v>
                </c:pt>
                <c:pt idx="775">
                  <c:v>4.0881527600464747</c:v>
                </c:pt>
                <c:pt idx="776">
                  <c:v>4.0658214593779514</c:v>
                </c:pt>
                <c:pt idx="777">
                  <c:v>4.0434275370143453</c:v>
                </c:pt>
                <c:pt idx="778">
                  <c:v>4.0209713378663698</c:v>
                </c:pt>
                <c:pt idx="779">
                  <c:v>3.998453207803919</c:v>
                </c:pt>
                <c:pt idx="780">
                  <c:v>3.9758734936507558</c:v>
                </c:pt>
                <c:pt idx="781">
                  <c:v>3.9532325431791495</c:v>
                </c:pt>
                <c:pt idx="782">
                  <c:v>3.9305307051045357</c:v>
                </c:pt>
                <c:pt idx="783">
                  <c:v>3.9077683290801417</c:v>
                </c:pt>
                <c:pt idx="784">
                  <c:v>3.8849457656915916</c:v>
                </c:pt>
                <c:pt idx="785">
                  <c:v>3.862063366451522</c:v>
                </c:pt>
                <c:pt idx="786">
                  <c:v>3.839121483794151</c:v>
                </c:pt>
                <c:pt idx="787">
                  <c:v>3.8161204710698682</c:v>
                </c:pt>
                <c:pt idx="788">
                  <c:v>3.7930606825397799</c:v>
                </c:pt>
                <c:pt idx="789">
                  <c:v>3.7699424733702522</c:v>
                </c:pt>
                <c:pt idx="790">
                  <c:v>3.7467661996274515</c:v>
                </c:pt>
                <c:pt idx="791">
                  <c:v>3.7235322182718451</c:v>
                </c:pt>
                <c:pt idx="792">
                  <c:v>3.7002408871527193</c:v>
                </c:pt>
                <c:pt idx="793">
                  <c:v>3.6768925650026598</c:v>
                </c:pt>
                <c:pt idx="794">
                  <c:v>3.6534876114320194</c:v>
                </c:pt>
                <c:pt idx="795">
                  <c:v>3.6300263869233982</c:v>
                </c:pt>
                <c:pt idx="796">
                  <c:v>3.6065092528260672</c:v>
                </c:pt>
                <c:pt idx="797">
                  <c:v>3.5829365713504253</c:v>
                </c:pt>
                <c:pt idx="798">
                  <c:v>3.5593087055624109</c:v>
                </c:pt>
                <c:pt idx="799">
                  <c:v>3.5356260193779021</c:v>
                </c:pt>
                <c:pt idx="800">
                  <c:v>3.5118888775571286</c:v>
                </c:pt>
                <c:pt idx="801">
                  <c:v>3.4880976456990371</c:v>
                </c:pt>
                <c:pt idx="802">
                  <c:v>3.4642526902356727</c:v>
                </c:pt>
                <c:pt idx="803">
                  <c:v>3.4403543784265325</c:v>
                </c:pt>
                <c:pt idx="804">
                  <c:v>3.4164030783528974</c:v>
                </c:pt>
                <c:pt idx="805">
                  <c:v>3.392399158912184</c:v>
                </c:pt>
                <c:pt idx="806">
                  <c:v>3.3683429898122403</c:v>
                </c:pt>
                <c:pt idx="807">
                  <c:v>3.3442349415656714</c:v>
                </c:pt>
                <c:pt idx="808">
                  <c:v>3.3200753854841216</c:v>
                </c:pt>
                <c:pt idx="809">
                  <c:v>3.2958646936725522</c:v>
                </c:pt>
                <c:pt idx="810">
                  <c:v>3.2716032390235248</c:v>
                </c:pt>
                <c:pt idx="811">
                  <c:v>3.2472913952114397</c:v>
                </c:pt>
                <c:pt idx="812">
                  <c:v>3.2229295366867974</c:v>
                </c:pt>
                <c:pt idx="813">
                  <c:v>3.1985180386704242</c:v>
                </c:pt>
                <c:pt idx="814">
                  <c:v>3.1740572771476843</c:v>
                </c:pt>
                <c:pt idx="815">
                  <c:v>3.149547628862706</c:v>
                </c:pt>
                <c:pt idx="816">
                  <c:v>3.1249894713125705</c:v>
                </c:pt>
                <c:pt idx="817">
                  <c:v>3.1003831827414894</c:v>
                </c:pt>
                <c:pt idx="818">
                  <c:v>3.0757291421349966</c:v>
                </c:pt>
                <c:pt idx="819">
                  <c:v>3.0510277292140939</c:v>
                </c:pt>
                <c:pt idx="820">
                  <c:v>3.0262793244294164</c:v>
                </c:pt>
                <c:pt idx="821">
                  <c:v>3.0014843089553676</c:v>
                </c:pt>
                <c:pt idx="822">
                  <c:v>2.9766430646842399</c:v>
                </c:pt>
                <c:pt idx="823">
                  <c:v>2.951755974220351</c:v>
                </c:pt>
                <c:pt idx="824">
                  <c:v>2.9268234208741295</c:v>
                </c:pt>
                <c:pt idx="825">
                  <c:v>2.9018457886562317</c:v>
                </c:pt>
                <c:pt idx="826">
                  <c:v>2.8768234622716173</c:v>
                </c:pt>
                <c:pt idx="827">
                  <c:v>2.8517568271136158</c:v>
                </c:pt>
                <c:pt idx="828">
                  <c:v>2.8266462692580108</c:v>
                </c:pt>
                <c:pt idx="829">
                  <c:v>2.8014921754570716</c:v>
                </c:pt>
                <c:pt idx="830">
                  <c:v>2.7762949331336144</c:v>
                </c:pt>
                <c:pt idx="831">
                  <c:v>2.7510549303750302</c:v>
                </c:pt>
                <c:pt idx="832">
                  <c:v>2.7257725559272949</c:v>
                </c:pt>
                <c:pt idx="833">
                  <c:v>2.7004481991890037</c:v>
                </c:pt>
                <c:pt idx="834">
                  <c:v>2.6750822502053526</c:v>
                </c:pt>
                <c:pt idx="835">
                  <c:v>2.6496750996621463</c:v>
                </c:pt>
                <c:pt idx="836">
                  <c:v>2.6242271388797778</c:v>
                </c:pt>
                <c:pt idx="837">
                  <c:v>2.5987387598071874</c:v>
                </c:pt>
                <c:pt idx="838">
                  <c:v>2.57321035501585</c:v>
                </c:pt>
                <c:pt idx="839">
                  <c:v>2.5476423176937049</c:v>
                </c:pt>
                <c:pt idx="840">
                  <c:v>2.5220350416391173</c:v>
                </c:pt>
                <c:pt idx="841">
                  <c:v>2.496388921254808</c:v>
                </c:pt>
                <c:pt idx="842">
                  <c:v>2.470704351541769</c:v>
                </c:pt>
                <c:pt idx="843">
                  <c:v>2.4449817280931985</c:v>
                </c:pt>
                <c:pt idx="844">
                  <c:v>2.4192214470883866</c:v>
                </c:pt>
                <c:pt idx="845">
                  <c:v>2.3934239052866326</c:v>
                </c:pt>
                <c:pt idx="846">
                  <c:v>2.3675895000211269</c:v>
                </c:pt>
                <c:pt idx="847">
                  <c:v>2.3417186291928189</c:v>
                </c:pt>
                <c:pt idx="848">
                  <c:v>2.3158116912643143</c:v>
                </c:pt>
                <c:pt idx="849">
                  <c:v>2.2898690852537111</c:v>
                </c:pt>
                <c:pt idx="850">
                  <c:v>2.2638912107284734</c:v>
                </c:pt>
                <c:pt idx="851">
                  <c:v>2.237878467799272</c:v>
                </c:pt>
                <c:pt idx="852">
                  <c:v>2.2118312571138112</c:v>
                </c:pt>
                <c:pt idx="853">
                  <c:v>2.1857499798506779</c:v>
                </c:pt>
                <c:pt idx="854">
                  <c:v>2.1596350377131404</c:v>
                </c:pt>
                <c:pt idx="855">
                  <c:v>2.1334868329229817</c:v>
                </c:pt>
                <c:pt idx="856">
                  <c:v>2.1073057682142946</c:v>
                </c:pt>
                <c:pt idx="857">
                  <c:v>2.0810922468272715</c:v>
                </c:pt>
                <c:pt idx="858">
                  <c:v>2.054846672502014</c:v>
                </c:pt>
                <c:pt idx="859">
                  <c:v>2.0285694494722901</c:v>
                </c:pt>
                <c:pt idx="860">
                  <c:v>2.0022609824593292</c:v>
                </c:pt>
                <c:pt idx="861">
                  <c:v>1.9759216766655801</c:v>
                </c:pt>
                <c:pt idx="862">
                  <c:v>1.9495519377684603</c:v>
                </c:pt>
                <c:pt idx="863">
                  <c:v>1.9231521719141309</c:v>
                </c:pt>
                <c:pt idx="864">
                  <c:v>1.8967227857112139</c:v>
                </c:pt>
                <c:pt idx="865">
                  <c:v>1.8702641862245521</c:v>
                </c:pt>
                <c:pt idx="866">
                  <c:v>1.8437767809689329</c:v>
                </c:pt>
                <c:pt idx="867">
                  <c:v>1.8172609779027982</c:v>
                </c:pt>
                <c:pt idx="868">
                  <c:v>1.790717185421985</c:v>
                </c:pt>
                <c:pt idx="869">
                  <c:v>1.7641458123534115</c:v>
                </c:pt>
                <c:pt idx="870">
                  <c:v>1.7375472679487995</c:v>
                </c:pt>
                <c:pt idx="871">
                  <c:v>1.7109219618783638</c:v>
                </c:pt>
                <c:pt idx="872">
                  <c:v>1.6842703042244924</c:v>
                </c:pt>
                <c:pt idx="873">
                  <c:v>1.657592705475452</c:v>
                </c:pt>
                <c:pt idx="874">
                  <c:v>1.6308895765190414</c:v>
                </c:pt>
                <c:pt idx="875">
                  <c:v>1.6041613286362844</c:v>
                </c:pt>
                <c:pt idx="876">
                  <c:v>1.5774083734950854</c:v>
                </c:pt>
                <c:pt idx="877">
                  <c:v>1.5506311231438812</c:v>
                </c:pt>
                <c:pt idx="878">
                  <c:v>1.5238299900053143</c:v>
                </c:pt>
                <c:pt idx="879">
                  <c:v>1.4970053868698576</c:v>
                </c:pt>
                <c:pt idx="880">
                  <c:v>1.4701577268894772</c:v>
                </c:pt>
                <c:pt idx="881">
                  <c:v>1.4432874235712607</c:v>
                </c:pt>
                <c:pt idx="882">
                  <c:v>1.4163948907710386</c:v>
                </c:pt>
                <c:pt idx="883">
                  <c:v>1.3894805426870314</c:v>
                </c:pt>
                <c:pt idx="884">
                  <c:v>1.3625447938534461</c:v>
                </c:pt>
                <c:pt idx="885">
                  <c:v>1.3355880591341123</c:v>
                </c:pt>
                <c:pt idx="886">
                  <c:v>1.3086107537160849</c:v>
                </c:pt>
                <c:pt idx="887">
                  <c:v>1.2816132931032378</c:v>
                </c:pt>
                <c:pt idx="888">
                  <c:v>1.2545960931098878</c:v>
                </c:pt>
                <c:pt idx="889">
                  <c:v>1.2275595698543647</c:v>
                </c:pt>
                <c:pt idx="890">
                  <c:v>1.2005041397526239</c:v>
                </c:pt>
                <c:pt idx="891">
                  <c:v>1.1734302195118238</c:v>
                </c:pt>
                <c:pt idx="892">
                  <c:v>1.1463382261238984</c:v>
                </c:pt>
                <c:pt idx="893">
                  <c:v>1.1192285768591561</c:v>
                </c:pt>
                <c:pt idx="894">
                  <c:v>1.0921016892598248</c:v>
                </c:pt>
                <c:pt idx="895">
                  <c:v>1.0649579811336567</c:v>
                </c:pt>
                <c:pt idx="896">
                  <c:v>1.0377978705474562</c:v>
                </c:pt>
                <c:pt idx="897">
                  <c:v>1.0106217758206721</c:v>
                </c:pt>
                <c:pt idx="898">
                  <c:v>0.98343011551892712</c:v>
                </c:pt>
                <c:pt idx="899">
                  <c:v>0.95622330844759762</c:v>
                </c:pt>
                <c:pt idx="900">
                  <c:v>0.9290017736453372</c:v>
                </c:pt>
                <c:pt idx="901">
                  <c:v>0.90176593037764841</c:v>
                </c:pt>
                <c:pt idx="902">
                  <c:v>0.87451619813040027</c:v>
                </c:pt>
                <c:pt idx="903">
                  <c:v>0.84725299660339159</c:v>
                </c:pt>
                <c:pt idx="904">
                  <c:v>0.81997674570386248</c:v>
                </c:pt>
                <c:pt idx="905">
                  <c:v>0.79268786554005155</c:v>
                </c:pt>
                <c:pt idx="906">
                  <c:v>0.7653867764147011</c:v>
                </c:pt>
                <c:pt idx="907">
                  <c:v>0.73807389881860719</c:v>
                </c:pt>
                <c:pt idx="908">
                  <c:v>0.71074965342411978</c:v>
                </c:pt>
                <c:pt idx="909">
                  <c:v>0.68341446107868797</c:v>
                </c:pt>
                <c:pt idx="910">
                  <c:v>0.6560687427983527</c:v>
                </c:pt>
                <c:pt idx="911">
                  <c:v>0.62871291976128785</c:v>
                </c:pt>
                <c:pt idx="912">
                  <c:v>0.60134741330128805</c:v>
                </c:pt>
                <c:pt idx="913">
                  <c:v>0.57397264490130417</c:v>
                </c:pt>
                <c:pt idx="914">
                  <c:v>0.54658903618692689</c:v>
                </c:pt>
                <c:pt idx="915">
                  <c:v>0.51919700891991771</c:v>
                </c:pt>
                <c:pt idx="916">
                  <c:v>0.49179698499169122</c:v>
                </c:pt>
                <c:pt idx="917">
                  <c:v>0.4643893864168262</c:v>
                </c:pt>
                <c:pt idx="918">
                  <c:v>0.43697463532657543</c:v>
                </c:pt>
                <c:pt idx="919">
                  <c:v>0.40955315396234226</c:v>
                </c:pt>
                <c:pt idx="920">
                  <c:v>0.38212536466920172</c:v>
                </c:pt>
                <c:pt idx="921">
                  <c:v>0.35469168988937128</c:v>
                </c:pt>
                <c:pt idx="922">
                  <c:v>0.32725255215572885</c:v>
                </c:pt>
                <c:pt idx="923">
                  <c:v>0.29980837408528022</c:v>
                </c:pt>
                <c:pt idx="924">
                  <c:v>0.27235957837267477</c:v>
                </c:pt>
                <c:pt idx="925">
                  <c:v>0.24490658778367022</c:v>
                </c:pt>
                <c:pt idx="926">
                  <c:v>0.2174498251486463</c:v>
                </c:pt>
                <c:pt idx="927">
                  <c:v>0.18998971335606707</c:v>
                </c:pt>
                <c:pt idx="928">
                  <c:v>0.16252667534599274</c:v>
                </c:pt>
                <c:pt idx="929">
                  <c:v>0.13506113410354073</c:v>
                </c:pt>
                <c:pt idx="930">
                  <c:v>0.10759351265239547</c:v>
                </c:pt>
                <c:pt idx="931">
                  <c:v>8.0124234048268406E-2</c:v>
                </c:pt>
                <c:pt idx="932">
                  <c:v>5.2653721372406787E-2</c:v>
                </c:pt>
                <c:pt idx="933">
                  <c:v>2.5182397725052586E-2</c:v>
                </c:pt>
                <c:pt idx="934">
                  <c:v>-2.28931378104921E-3</c:v>
                </c:pt>
                <c:pt idx="935">
                  <c:v>-2.9760990027192263E-2</c:v>
                </c:pt>
                <c:pt idx="936">
                  <c:v>-5.7232207895200879E-2</c:v>
                </c:pt>
                <c:pt idx="937">
                  <c:v>-8.4702544273971711E-2</c:v>
                </c:pt>
                <c:pt idx="938">
                  <c:v>-0.1121715760659657</c:v>
                </c:pt>
                <c:pt idx="939">
                  <c:v>-0.13963888019374626</c:v>
                </c:pt>
                <c:pt idx="940">
                  <c:v>-0.16710403360648632</c:v>
                </c:pt>
                <c:pt idx="941">
                  <c:v>-0.19456661328647468</c:v>
                </c:pt>
                <c:pt idx="942">
                  <c:v>-0.22202619625565323</c:v>
                </c:pt>
                <c:pt idx="943">
                  <c:v>-0.24948235958210668</c:v>
                </c:pt>
                <c:pt idx="944">
                  <c:v>-0.27693468038660146</c:v>
                </c:pt>
                <c:pt idx="945">
                  <c:v>-0.30438273584907383</c:v>
                </c:pt>
                <c:pt idx="946">
                  <c:v>-0.33182610321516742</c:v>
                </c:pt>
                <c:pt idx="947">
                  <c:v>-0.35926435980271931</c:v>
                </c:pt>
                <c:pt idx="948">
                  <c:v>-0.38669708300829503</c:v>
                </c:pt>
                <c:pt idx="949">
                  <c:v>-0.41412385031367288</c:v>
                </c:pt>
                <c:pt idx="950">
                  <c:v>-0.44154423929237607</c:v>
                </c:pt>
                <c:pt idx="951">
                  <c:v>-0.46895782761615434</c:v>
                </c:pt>
                <c:pt idx="952">
                  <c:v>-0.49636419306151325</c:v>
                </c:pt>
                <c:pt idx="953">
                  <c:v>-0.52376291351619275</c:v>
                </c:pt>
                <c:pt idx="954">
                  <c:v>-0.55115356698569318</c:v>
                </c:pt>
                <c:pt idx="955">
                  <c:v>-0.57853573159974991</c:v>
                </c:pt>
                <c:pt idx="956">
                  <c:v>-0.60590898561885564</c:v>
                </c:pt>
                <c:pt idx="957">
                  <c:v>-0.63327290744073206</c:v>
                </c:pt>
                <c:pt idx="958">
                  <c:v>-0.66062707560684708</c:v>
                </c:pt>
                <c:pt idx="959">
                  <c:v>-0.68797106880888192</c:v>
                </c:pt>
                <c:pt idx="960">
                  <c:v>-0.71530446589524488</c:v>
                </c:pt>
                <c:pt idx="961">
                  <c:v>-0.74262684587753292</c:v>
                </c:pt>
                <c:pt idx="962">
                  <c:v>-0.76993778793703749</c:v>
                </c:pt>
                <c:pt idx="963">
                  <c:v>-0.79723687143121669</c:v>
                </c:pt>
                <c:pt idx="964">
                  <c:v>-0.82452367590016473</c:v>
                </c:pt>
                <c:pt idx="965">
                  <c:v>-0.85179778107310955</c:v>
                </c:pt>
                <c:pt idx="966">
                  <c:v>-0.87905876687486084</c:v>
                </c:pt>
                <c:pt idx="967">
                  <c:v>-0.906306213432305</c:v>
                </c:pt>
                <c:pt idx="968">
                  <c:v>-0.93353970108084727</c:v>
                </c:pt>
                <c:pt idx="969">
                  <c:v>-0.96075881037090016</c:v>
                </c:pt>
                <c:pt idx="970">
                  <c:v>-0.98796312207431858</c:v>
                </c:pt>
                <c:pt idx="971">
                  <c:v>-1.0151522171908824</c:v>
                </c:pt>
                <c:pt idx="972">
                  <c:v>-1.0423256769547247</c:v>
                </c:pt>
                <c:pt idx="973">
                  <c:v>-1.0694830828408053</c:v>
                </c:pt>
                <c:pt idx="974">
                  <c:v>-1.0966240165713343</c:v>
                </c:pt>
                <c:pt idx="975">
                  <c:v>-1.123748060122238</c:v>
                </c:pt>
                <c:pt idx="976">
                  <c:v>-1.1508547957295716</c:v>
                </c:pt>
                <c:pt idx="977">
                  <c:v>-1.1779438058959797</c:v>
                </c:pt>
                <c:pt idx="978">
                  <c:v>-1.2050146733971017</c:v>
                </c:pt>
                <c:pt idx="979">
                  <c:v>-1.2320669812880214</c:v>
                </c:pt>
                <c:pt idx="980">
                  <c:v>-1.2591003129096663</c:v>
                </c:pt>
                <c:pt idx="981">
                  <c:v>-1.2861142518952473</c:v>
                </c:pt>
                <c:pt idx="982">
                  <c:v>-1.3131083821766478</c:v>
                </c:pt>
                <c:pt idx="983">
                  <c:v>-1.3400822879908552</c:v>
                </c:pt>
                <c:pt idx="984">
                  <c:v>-1.3670355538863515</c:v>
                </c:pt>
                <c:pt idx="985">
                  <c:v>-1.3939677647295068</c:v>
                </c:pt>
                <c:pt idx="986">
                  <c:v>-1.4208785057109923</c:v>
                </c:pt>
                <c:pt idx="987">
                  <c:v>-1.4477673623521452</c:v>
                </c:pt>
                <c:pt idx="988">
                  <c:v>-1.4746339205113772</c:v>
                </c:pt>
                <c:pt idx="989">
                  <c:v>-1.5014777663905288</c:v>
                </c:pt>
                <c:pt idx="990">
                  <c:v>-1.5282984865412661</c:v>
                </c:pt>
                <c:pt idx="991">
                  <c:v>-1.5550956678714256</c:v>
                </c:pt>
                <c:pt idx="992">
                  <c:v>-1.5818688976514004</c:v>
                </c:pt>
                <c:pt idx="993">
                  <c:v>-1.6086177635204717</c:v>
                </c:pt>
                <c:pt idx="994">
                  <c:v>-1.6353418534931869</c:v>
                </c:pt>
                <c:pt idx="995">
                  <c:v>-1.6620407559656778</c:v>
                </c:pt>
                <c:pt idx="996">
                  <c:v>-1.6887140597220263</c:v>
                </c:pt>
                <c:pt idx="997">
                  <c:v>-1.7153613539405723</c:v>
                </c:pt>
                <c:pt idx="998">
                  <c:v>-1.7419822282002675</c:v>
                </c:pt>
                <c:pt idx="999">
                  <c:v>-1.76857627248697</c:v>
                </c:pt>
                <c:pt idx="1000">
                  <c:v>-1.7951430771997847</c:v>
                </c:pt>
                <c:pt idx="1001">
                  <c:v>-1.8216822331573488</c:v>
                </c:pt>
                <c:pt idx="1002">
                  <c:v>-1.8481933316041557</c:v>
                </c:pt>
                <c:pt idx="1003">
                  <c:v>-1.8746759642168289</c:v>
                </c:pt>
                <c:pt idx="1004">
                  <c:v>-1.9011297231104338</c:v>
                </c:pt>
                <c:pt idx="1005">
                  <c:v>-1.9275542008447359</c:v>
                </c:pt>
                <c:pt idx="1006">
                  <c:v>-1.9539489904304983</c:v>
                </c:pt>
                <c:pt idx="1007">
                  <c:v>-1.9803136853357395</c:v>
                </c:pt>
                <c:pt idx="1008">
                  <c:v>-2.0066478794919869</c:v>
                </c:pt>
                <c:pt idx="1009">
                  <c:v>-2.0329511673005518</c:v>
                </c:pt>
                <c:pt idx="1010">
                  <c:v>-2.0592231436387527</c:v>
                </c:pt>
                <c:pt idx="1011">
                  <c:v>-2.0854634038661777</c:v>
                </c:pt>
                <c:pt idx="1012">
                  <c:v>-2.1116715438308957</c:v>
                </c:pt>
                <c:pt idx="1013">
                  <c:v>-2.137847159875701</c:v>
                </c:pt>
                <c:pt idx="1014">
                  <c:v>-2.1639898488443099</c:v>
                </c:pt>
                <c:pt idx="1015">
                  <c:v>-2.1900992080875925</c:v>
                </c:pt>
                <c:pt idx="1016">
                  <c:v>-2.2161748354697508</c:v>
                </c:pt>
                <c:pt idx="1017">
                  <c:v>-2.2422163293745356</c:v>
                </c:pt>
                <c:pt idx="1018">
                  <c:v>-2.2682232887114093</c:v>
                </c:pt>
                <c:pt idx="1019">
                  <c:v>-2.2941953129217474</c:v>
                </c:pt>
                <c:pt idx="1020">
                  <c:v>-2.3201320019849825</c:v>
                </c:pt>
                <c:pt idx="1021">
                  <c:v>-2.3460329564247884</c:v>
                </c:pt>
                <c:pt idx="1022">
                  <c:v>-2.3718977773152248</c:v>
                </c:pt>
                <c:pt idx="1023">
                  <c:v>-2.3977260662868618</c:v>
                </c:pt>
                <c:pt idx="1024">
                  <c:v>-2.4235174255329519</c:v>
                </c:pt>
                <c:pt idx="1025">
                  <c:v>-2.4492714578155321</c:v>
                </c:pt>
                <c:pt idx="1026">
                  <c:v>-2.4749877664715543</c:v>
                </c:pt>
                <c:pt idx="1027">
                  <c:v>-2.5006659554189712</c:v>
                </c:pt>
                <c:pt idx="1028">
                  <c:v>-2.5263056291628723</c:v>
                </c:pt>
                <c:pt idx="1029">
                  <c:v>-2.5519063928015515</c:v>
                </c:pt>
                <c:pt idx="1030">
                  <c:v>-2.5774678520325951</c:v>
                </c:pt>
                <c:pt idx="1031">
                  <c:v>-2.6029896131589609</c:v>
                </c:pt>
                <c:pt idx="1032">
                  <c:v>-2.6284712830950192</c:v>
                </c:pt>
                <c:pt idx="1033">
                  <c:v>-2.6539124693726404</c:v>
                </c:pt>
                <c:pt idx="1034">
                  <c:v>-2.6793127801472183</c:v>
                </c:pt>
                <c:pt idx="1035">
                  <c:v>-2.7046718242037158</c:v>
                </c:pt>
                <c:pt idx="1036">
                  <c:v>-2.729989210962668</c:v>
                </c:pt>
                <c:pt idx="1037">
                  <c:v>-2.7552645504862308</c:v>
                </c:pt>
                <c:pt idx="1038">
                  <c:v>-2.7804974534841671</c:v>
                </c:pt>
                <c:pt idx="1039">
                  <c:v>-2.8056875313198493</c:v>
                </c:pt>
                <c:pt idx="1040">
                  <c:v>-2.8308343960162277</c:v>
                </c:pt>
                <c:pt idx="1041">
                  <c:v>-2.8559376602618358</c:v>
                </c:pt>
                <c:pt idx="1042">
                  <c:v>-2.8809969374167355</c:v>
                </c:pt>
                <c:pt idx="1043">
                  <c:v>-2.9060118415184815</c:v>
                </c:pt>
                <c:pt idx="1044">
                  <c:v>-2.9309819872880447</c:v>
                </c:pt>
                <c:pt idx="1045">
                  <c:v>-2.9559069901357811</c:v>
                </c:pt>
                <c:pt idx="1046">
                  <c:v>-2.9807864661673298</c:v>
                </c:pt>
                <c:pt idx="1047">
                  <c:v>-3.005620032189539</c:v>
                </c:pt>
                <c:pt idx="1048">
                  <c:v>-3.0304073057163459</c:v>
                </c:pt>
                <c:pt idx="1049">
                  <c:v>-3.0551479049746986</c:v>
                </c:pt>
                <c:pt idx="1050">
                  <c:v>-3.0798414489104187</c:v>
                </c:pt>
                <c:pt idx="1051">
                  <c:v>-3.1044875571940747</c:v>
                </c:pt>
                <c:pt idx="1052">
                  <c:v>-3.1290858502268248</c:v>
                </c:pt>
                <c:pt idx="1053">
                  <c:v>-3.1536359491462909</c:v>
                </c:pt>
                <c:pt idx="1054">
                  <c:v>-3.1781374758323757</c:v>
                </c:pt>
                <c:pt idx="1055">
                  <c:v>-3.2025900529130888</c:v>
                </c:pt>
                <c:pt idx="1056">
                  <c:v>-3.2269933037703682</c:v>
                </c:pt>
                <c:pt idx="1057">
                  <c:v>-3.2513468525458542</c:v>
                </c:pt>
                <c:pt idx="1058">
                  <c:v>-3.2756503241467163</c:v>
                </c:pt>
                <c:pt idx="1059">
                  <c:v>-3.2999033442514043</c:v>
                </c:pt>
                <c:pt idx="1060">
                  <c:v>-3.3241055393154282</c:v>
                </c:pt>
                <c:pt idx="1061">
                  <c:v>-3.348256536577086</c:v>
                </c:pt>
                <c:pt idx="1062">
                  <c:v>-3.3723559640632406</c:v>
                </c:pt>
                <c:pt idx="1063">
                  <c:v>-3.396403450595026</c:v>
                </c:pt>
                <c:pt idx="1064">
                  <c:v>-3.4203986257935743</c:v>
                </c:pt>
                <c:pt idx="1065">
                  <c:v>-3.4443411200857001</c:v>
                </c:pt>
                <c:pt idx="1066">
                  <c:v>-3.4682305647096241</c:v>
                </c:pt>
                <c:pt idx="1067">
                  <c:v>-3.4920665917206319</c:v>
                </c:pt>
                <c:pt idx="1068">
                  <c:v>-3.5158488339967509</c:v>
                </c:pt>
                <c:pt idx="1069">
                  <c:v>-3.5395769252443841</c:v>
                </c:pt>
                <c:pt idx="1070">
                  <c:v>-3.5632505000039831</c:v>
                </c:pt>
                <c:pt idx="1071">
                  <c:v>-3.5868691936556569</c:v>
                </c:pt>
                <c:pt idx="1072">
                  <c:v>-3.6104326424247959</c:v>
                </c:pt>
                <c:pt idx="1073">
                  <c:v>-3.6339404833876561</c:v>
                </c:pt>
                <c:pt idx="1074">
                  <c:v>-3.6573923544769795</c:v>
                </c:pt>
                <c:pt idx="1075">
                  <c:v>-3.6807878944875503</c:v>
                </c:pt>
                <c:pt idx="1076">
                  <c:v>-3.7041267430817615</c:v>
                </c:pt>
                <c:pt idx="1077">
                  <c:v>-3.7274085407951718</c:v>
                </c:pt>
                <c:pt idx="1078">
                  <c:v>-3.7506329290420206</c:v>
                </c:pt>
                <c:pt idx="1079">
                  <c:v>-3.7737995501207826</c:v>
                </c:pt>
                <c:pt idx="1080">
                  <c:v>-3.7969080472196568</c:v>
                </c:pt>
                <c:pt idx="1081">
                  <c:v>-3.8199580644220692</c:v>
                </c:pt>
                <c:pt idx="1082">
                  <c:v>-3.8429492467121387</c:v>
                </c:pt>
                <c:pt idx="1083">
                  <c:v>-3.8658812399801734</c:v>
                </c:pt>
                <c:pt idx="1084">
                  <c:v>-3.8887536910281035</c:v>
                </c:pt>
                <c:pt idx="1085">
                  <c:v>-3.9115662475749318</c:v>
                </c:pt>
                <c:pt idx="1086">
                  <c:v>-3.9343185582621421</c:v>
                </c:pt>
                <c:pt idx="1087">
                  <c:v>-3.9570102726591356</c:v>
                </c:pt>
                <c:pt idx="1088">
                  <c:v>-3.9796410412686143</c:v>
                </c:pt>
                <c:pt idx="1089">
                  <c:v>-4.0022105155319689</c:v>
                </c:pt>
                <c:pt idx="1090">
                  <c:v>-4.0247183478346304</c:v>
                </c:pt>
                <c:pt idx="1091">
                  <c:v>-4.0471641915114516</c:v>
                </c:pt>
                <c:pt idx="1092">
                  <c:v>-4.0695477008520289</c:v>
                </c:pt>
                <c:pt idx="1093">
                  <c:v>-4.0918685311060363</c:v>
                </c:pt>
                <c:pt idx="1094">
                  <c:v>-4.1141263384885134</c:v>
                </c:pt>
                <c:pt idx="1095">
                  <c:v>-4.1363207801851933</c:v>
                </c:pt>
                <c:pt idx="1096">
                  <c:v>-4.1584515143577585</c:v>
                </c:pt>
                <c:pt idx="1097">
                  <c:v>-4.1805182001491161</c:v>
                </c:pt>
                <c:pt idx="1098">
                  <c:v>-4.2025204976886492</c:v>
                </c:pt>
                <c:pt idx="1099">
                  <c:v>-4.2244580680974302</c:v>
                </c:pt>
                <c:pt idx="1100">
                  <c:v>-4.2463305734934762</c:v>
                </c:pt>
                <c:pt idx="1101">
                  <c:v>-4.2681376769969264</c:v>
                </c:pt>
                <c:pt idx="1102">
                  <c:v>-4.2898790427352456</c:v>
                </c:pt>
                <c:pt idx="1103">
                  <c:v>-4.3115543358483723</c:v>
                </c:pt>
                <c:pt idx="1104">
                  <c:v>-4.3331632224939121</c:v>
                </c:pt>
                <c:pt idx="1105">
                  <c:v>-4.3547053698522555</c:v>
                </c:pt>
                <c:pt idx="1106">
                  <c:v>-4.3761804461317144</c:v>
                </c:pt>
                <c:pt idx="1107">
                  <c:v>-4.397588120573614</c:v>
                </c:pt>
                <c:pt idx="1108">
                  <c:v>-4.4189280634574155</c:v>
                </c:pt>
                <c:pt idx="1109">
                  <c:v>-4.4401999461057757</c:v>
                </c:pt>
                <c:pt idx="1110">
                  <c:v>-4.4614034408896197</c:v>
                </c:pt>
                <c:pt idx="1111">
                  <c:v>-4.4825382212331615</c:v>
                </c:pt>
                <c:pt idx="1112">
                  <c:v>-4.5036039616189747</c:v>
                </c:pt>
                <c:pt idx="1113">
                  <c:v>-4.5246003375929753</c:v>
                </c:pt>
                <c:pt idx="1114">
                  <c:v>-4.5455270257694362</c:v>
                </c:pt>
                <c:pt idx="1115">
                  <c:v>-4.5663837038359416</c:v>
                </c:pt>
                <c:pt idx="1116">
                  <c:v>-4.5871700505583899</c:v>
                </c:pt>
                <c:pt idx="1117">
                  <c:v>-4.6078857457859135</c:v>
                </c:pt>
                <c:pt idx="1118">
                  <c:v>-4.6285304704558214</c:v>
                </c:pt>
                <c:pt idx="1119">
                  <c:v>-4.6491039065984978</c:v>
                </c:pt>
                <c:pt idx="1120">
                  <c:v>-4.6696057373423239</c:v>
                </c:pt>
                <c:pt idx="1121">
                  <c:v>-4.6900356469185418</c:v>
                </c:pt>
                <c:pt idx="1122">
                  <c:v>-4.710393320666121</c:v>
                </c:pt>
                <c:pt idx="1123">
                  <c:v>-4.7306784450366113</c:v>
                </c:pt>
                <c:pt idx="1124">
                  <c:v>-4.750890707598951</c:v>
                </c:pt>
                <c:pt idx="1125">
                  <c:v>-4.7710297970443118</c:v>
                </c:pt>
                <c:pt idx="1126">
                  <c:v>-4.7910954031908659</c:v>
                </c:pt>
                <c:pt idx="1127">
                  <c:v>-4.811087216988585</c:v>
                </c:pt>
                <c:pt idx="1128">
                  <c:v>-4.83100493052397</c:v>
                </c:pt>
                <c:pt idx="1129">
                  <c:v>-4.8508482370248274</c:v>
                </c:pt>
                <c:pt idx="1130">
                  <c:v>-4.870616830864976</c:v>
                </c:pt>
                <c:pt idx="1131">
                  <c:v>-4.8903104075689612</c:v>
                </c:pt>
                <c:pt idx="1132">
                  <c:v>-4.9099286638167268</c:v>
                </c:pt>
                <c:pt idx="1133">
                  <c:v>-4.9294712974483152</c:v>
                </c:pt>
                <c:pt idx="1134">
                  <c:v>-4.9489380074685014</c:v>
                </c:pt>
                <c:pt idx="1135">
                  <c:v>-4.9683284940514367</c:v>
                </c:pt>
                <c:pt idx="1136">
                  <c:v>-4.987642458545257</c:v>
                </c:pt>
                <c:pt idx="1137">
                  <c:v>-5.0068796034766958</c:v>
                </c:pt>
                <c:pt idx="1138">
                  <c:v>-5.0260396325556593</c:v>
                </c:pt>
                <c:pt idx="1139">
                  <c:v>-5.0451222506797944</c:v>
                </c:pt>
                <c:pt idx="1140">
                  <c:v>-5.064127163939018</c:v>
                </c:pt>
                <c:pt idx="1141">
                  <c:v>-5.0830540796200649</c:v>
                </c:pt>
                <c:pt idx="1142">
                  <c:v>-5.1019027062109856</c:v>
                </c:pt>
                <c:pt idx="1143">
                  <c:v>-5.1206727534056382</c:v>
                </c:pt>
                <c:pt idx="1144">
                  <c:v>-5.1393639321081599</c:v>
                </c:pt>
                <c:pt idx="1145">
                  <c:v>-5.1579759544374095</c:v>
                </c:pt>
                <c:pt idx="1146">
                  <c:v>-5.1765085337314201</c:v>
                </c:pt>
                <c:pt idx="1147">
                  <c:v>-5.194961384551803</c:v>
                </c:pt>
                <c:pt idx="1148">
                  <c:v>-5.2133342226881494</c:v>
                </c:pt>
                <c:pt idx="1149">
                  <c:v>-5.2316267651623916</c:v>
                </c:pt>
                <c:pt idx="1150">
                  <c:v>-5.2498387302331846</c:v>
                </c:pt>
                <c:pt idx="1151">
                  <c:v>-5.2679698374002344</c:v>
                </c:pt>
                <c:pt idx="1152">
                  <c:v>-5.2860198074086178</c:v>
                </c:pt>
                <c:pt idx="1153">
                  <c:v>-5.3039883622530759</c:v>
                </c:pt>
                <c:pt idx="1154">
                  <c:v>-5.3218752251823176</c:v>
                </c:pt>
                <c:pt idx="1155">
                  <c:v>-5.339680120703262</c:v>
                </c:pt>
                <c:pt idx="1156">
                  <c:v>-5.3574027745852923</c:v>
                </c:pt>
                <c:pt idx="1157">
                  <c:v>-5.3750429138644673</c:v>
                </c:pt>
                <c:pt idx="1158">
                  <c:v>-5.3926002668477402</c:v>
                </c:pt>
                <c:pt idx="1159">
                  <c:v>-5.4100745631171385</c:v>
                </c:pt>
                <c:pt idx="1160">
                  <c:v>-5.4274655335339279</c:v>
                </c:pt>
                <c:pt idx="1161">
                  <c:v>-5.4447729102427465</c:v>
                </c:pt>
                <c:pt idx="1162">
                  <c:v>-5.4619964266757535</c:v>
                </c:pt>
                <c:pt idx="1163">
                  <c:v>-5.4791358175567169</c:v>
                </c:pt>
                <c:pt idx="1164">
                  <c:v>-5.4961908189051076</c:v>
                </c:pt>
                <c:pt idx="1165">
                  <c:v>-5.5131611680401553</c:v>
                </c:pt>
                <c:pt idx="1166">
                  <c:v>-5.5300466035849087</c:v>
                </c:pt>
                <c:pt idx="1167">
                  <c:v>-5.5468468654702487</c:v>
                </c:pt>
                <c:pt idx="1168">
                  <c:v>-5.5635616949389037</c:v>
                </c:pt>
                <c:pt idx="1169">
                  <c:v>-5.5801908345494322</c:v>
                </c:pt>
                <c:pt idx="1170">
                  <c:v>-5.5967340281801734</c:v>
                </c:pt>
                <c:pt idx="1171">
                  <c:v>-5.6131910210332157</c:v>
                </c:pt>
                <c:pt idx="1172">
                  <c:v>-5.6295615596383088</c:v>
                </c:pt>
                <c:pt idx="1173">
                  <c:v>-5.6458453918567715</c:v>
                </c:pt>
                <c:pt idx="1174">
                  <c:v>-5.6620422668853605</c:v>
                </c:pt>
                <c:pt idx="1175">
                  <c:v>-5.6781519352601579</c:v>
                </c:pt>
                <c:pt idx="1176">
                  <c:v>-5.6941741488603945</c:v>
                </c:pt>
                <c:pt idx="1177">
                  <c:v>-5.7101086609122849</c:v>
                </c:pt>
                <c:pt idx="1178">
                  <c:v>-5.7259552259928066</c:v>
                </c:pt>
                <c:pt idx="1179">
                  <c:v>-5.7417136000335089</c:v>
                </c:pt>
                <c:pt idx="1180">
                  <c:v>-5.7573835403242501</c:v>
                </c:pt>
                <c:pt idx="1181">
                  <c:v>-5.7729648055169509</c:v>
                </c:pt>
                <c:pt idx="1182">
                  <c:v>-5.7884571556292901</c:v>
                </c:pt>
                <c:pt idx="1183">
                  <c:v>-5.8038603520484271</c:v>
                </c:pt>
                <c:pt idx="1184">
                  <c:v>-5.8191741575346585</c:v>
                </c:pt>
                <c:pt idx="1185">
                  <c:v>-5.8343983362250862</c:v>
                </c:pt>
                <c:pt idx="1186">
                  <c:v>-5.849532653637227</c:v>
                </c:pt>
                <c:pt idx="1187">
                  <c:v>-5.8645768766726523</c:v>
                </c:pt>
                <c:pt idx="1188">
                  <c:v>-5.8795307736205613</c:v>
                </c:pt>
                <c:pt idx="1189">
                  <c:v>-5.8943941141613525</c:v>
                </c:pt>
                <c:pt idx="1190">
                  <c:v>-5.909166669370177</c:v>
                </c:pt>
                <c:pt idx="1191">
                  <c:v>-5.9238482117204487</c:v>
                </c:pt>
                <c:pt idx="1192">
                  <c:v>-5.9384385150873698</c:v>
                </c:pt>
                <c:pt idx="1193">
                  <c:v>-5.9529373547514002</c:v>
                </c:pt>
                <c:pt idx="1194">
                  <c:v>-5.9673445074017257</c:v>
                </c:pt>
                <c:pt idx="1195">
                  <c:v>-5.9816597511396825</c:v>
                </c:pt>
                <c:pt idx="1196">
                  <c:v>-5.9958828654821961</c:v>
                </c:pt>
                <c:pt idx="1197">
                  <c:v>-6.0100136313651644</c:v>
                </c:pt>
                <c:pt idx="1198">
                  <c:v>-6.0240518311468358</c:v>
                </c:pt>
                <c:pt idx="1199">
                  <c:v>-6.0379972486111528</c:v>
                </c:pt>
                <c:pt idx="1200">
                  <c:v>-6.051849668971097</c:v>
                </c:pt>
                <c:pt idx="1201">
                  <c:v>-6.065608878871986</c:v>
                </c:pt>
                <c:pt idx="1202">
                  <c:v>-6.0792746663947659</c:v>
                </c:pt>
                <c:pt idx="1203">
                  <c:v>-6.0928468210592657</c:v>
                </c:pt>
                <c:pt idx="1204">
                  <c:v>-6.1063251338274505</c:v>
                </c:pt>
                <c:pt idx="1205">
                  <c:v>-6.1197093971066376</c:v>
                </c:pt>
                <c:pt idx="1206">
                  <c:v>-6.1329994047526926</c:v>
                </c:pt>
                <c:pt idx="1207">
                  <c:v>-6.1461949520731967</c:v>
                </c:pt>
                <c:pt idx="1208">
                  <c:v>-6.1592958358306147</c:v>
                </c:pt>
                <c:pt idx="1209">
                  <c:v>-6.1723018542454158</c:v>
                </c:pt>
                <c:pt idx="1210">
                  <c:v>-6.1852128069991856</c:v>
                </c:pt>
                <c:pt idx="1211">
                  <c:v>-6.1980284952376996</c:v>
                </c:pt>
                <c:pt idx="1212">
                  <c:v>-6.2107487215740065</c:v>
                </c:pt>
                <c:pt idx="1213">
                  <c:v>-6.2233732900914518</c:v>
                </c:pt>
                <c:pt idx="1214">
                  <c:v>-6.2359020063467012</c:v>
                </c:pt>
                <c:pt idx="1215">
                  <c:v>-6.2483346773727373</c:v>
                </c:pt>
                <c:pt idx="1216">
                  <c:v>-6.2606711116818232</c:v>
                </c:pt>
                <c:pt idx="1217">
                  <c:v>-6.2729111192684632</c:v>
                </c:pt>
                <c:pt idx="1218">
                  <c:v>-6.2850545116123229</c:v>
                </c:pt>
                <c:pt idx="1219">
                  <c:v>-6.297101101681136</c:v>
                </c:pt>
                <c:pt idx="1220">
                  <c:v>-6.3090507039335746</c:v>
                </c:pt>
                <c:pt idx="1221">
                  <c:v>-6.3209031343221236</c:v>
                </c:pt>
                <c:pt idx="1222">
                  <c:v>-6.3326582102959037</c:v>
                </c:pt>
                <c:pt idx="1223">
                  <c:v>-6.3443157508034886</c:v>
                </c:pt>
                <c:pt idx="1224">
                  <c:v>-6.3558755762956842</c:v>
                </c:pt>
                <c:pt idx="1225">
                  <c:v>-6.3673375087283084</c:v>
                </c:pt>
                <c:pt idx="1226">
                  <c:v>-6.3787013715649232</c:v>
                </c:pt>
                <c:pt idx="1227">
                  <c:v>-6.389966989779559</c:v>
                </c:pt>
                <c:pt idx="1228">
                  <c:v>-6.4011341898594001</c:v>
                </c:pt>
                <c:pt idx="1229">
                  <c:v>-6.4122027998074724</c:v>
                </c:pt>
                <c:pt idx="1230">
                  <c:v>-6.4231726491452807</c:v>
                </c:pt>
                <c:pt idx="1231">
                  <c:v>-6.4340435689154472</c:v>
                </c:pt>
                <c:pt idx="1232">
                  <c:v>-6.4448153916842887</c:v>
                </c:pt>
                <c:pt idx="1233">
                  <c:v>-6.4554879515444261</c:v>
                </c:pt>
                <c:pt idx="1234">
                  <c:v>-6.4660610841173209</c:v>
                </c:pt>
                <c:pt idx="1235">
                  <c:v>-6.4765346265558117</c:v>
                </c:pt>
                <c:pt idx="1236">
                  <c:v>-6.4869084175466236</c:v>
                </c:pt>
                <c:pt idx="1237">
                  <c:v>-6.4971822973128459</c:v>
                </c:pt>
                <c:pt idx="1238">
                  <c:v>-6.5073561076164044</c:v>
                </c:pt>
                <c:pt idx="1239">
                  <c:v>-6.5174296917604906</c:v>
                </c:pt>
                <c:pt idx="1240">
                  <c:v>-6.5274028945919786</c:v>
                </c:pt>
                <c:pt idx="1241">
                  <c:v>-6.5372755625038081</c:v>
                </c:pt>
                <c:pt idx="1242">
                  <c:v>-6.5470475434373627</c:v>
                </c:pt>
                <c:pt idx="1243">
                  <c:v>-6.5567186868847998</c:v>
                </c:pt>
                <c:pt idx="1244">
                  <c:v>-6.5662888438913765</c:v>
                </c:pt>
                <c:pt idx="1245">
                  <c:v>-6.575757867057737</c:v>
                </c:pt>
                <c:pt idx="1246">
                  <c:v>-6.5851256105421907</c:v>
                </c:pt>
                <c:pt idx="1247">
                  <c:v>-6.5943919300629519</c:v>
                </c:pt>
                <c:pt idx="1248">
                  <c:v>-6.6035566829003693</c:v>
                </c:pt>
                <c:pt idx="1249">
                  <c:v>-6.6126197278991103</c:v>
                </c:pt>
                <c:pt idx="1250">
                  <c:v>-6.6215809254703535</c:v>
                </c:pt>
                <c:pt idx="1251">
                  <c:v>-6.6304401375939239</c:v>
                </c:pt>
                <c:pt idx="1252">
                  <c:v>-6.6391972278204294</c:v>
                </c:pt>
                <c:pt idx="1253">
                  <c:v>-6.6478520612733494</c:v>
                </c:pt>
                <c:pt idx="1254">
                  <c:v>-6.6564045046511273</c:v>
                </c:pt>
                <c:pt idx="1255">
                  <c:v>-6.6648544262292111</c:v>
                </c:pt>
                <c:pt idx="1256">
                  <c:v>-6.6732016958620921</c:v>
                </c:pt>
                <c:pt idx="1257">
                  <c:v>-6.6814461849853002</c:v>
                </c:pt>
                <c:pt idx="1258">
                  <c:v>-6.6895877666173904</c:v>
                </c:pt>
                <c:pt idx="1259">
                  <c:v>-6.6976263153618971</c:v>
                </c:pt>
                <c:pt idx="1260">
                  <c:v>-6.7055617074092648</c:v>
                </c:pt>
                <c:pt idx="1261">
                  <c:v>-6.7133938205387569</c:v>
                </c:pt>
                <c:pt idx="1262">
                  <c:v>-6.7211225341203304</c:v>
                </c:pt>
                <c:pt idx="1263">
                  <c:v>-6.728747729116507</c:v>
                </c:pt>
                <c:pt idx="1264">
                  <c:v>-6.7362692880841957</c:v>
                </c:pt>
                <c:pt idx="1265">
                  <c:v>-6.743687095176508</c:v>
                </c:pt>
                <c:pt idx="1266">
                  <c:v>-6.7510010361445358</c:v>
                </c:pt>
                <c:pt idx="1267">
                  <c:v>-6.7582109983391163</c:v>
                </c:pt>
                <c:pt idx="1268">
                  <c:v>-6.7653168707125682</c:v>
                </c:pt>
                <c:pt idx="1269">
                  <c:v>-6.7723185438203979</c:v>
                </c:pt>
                <c:pt idx="1270">
                  <c:v>-6.7792159098229838</c:v>
                </c:pt>
                <c:pt idx="1271">
                  <c:v>-6.7860088624872423</c:v>
                </c:pt>
                <c:pt idx="1272">
                  <c:v>-6.792697297188262</c:v>
                </c:pt>
                <c:pt idx="1273">
                  <c:v>-6.7992811109109192</c:v>
                </c:pt>
                <c:pt idx="1274">
                  <c:v>-6.8057602022514487</c:v>
                </c:pt>
                <c:pt idx="1275">
                  <c:v>-6.8121344714190295</c:v>
                </c:pt>
                <c:pt idx="1276">
                  <c:v>-6.8184038202373021</c:v>
                </c:pt>
                <c:pt idx="1277">
                  <c:v>-6.8245681521458925</c:v>
                </c:pt>
                <c:pt idx="1278">
                  <c:v>-6.8306273722018904</c:v>
                </c:pt>
                <c:pt idx="1279">
                  <c:v>-6.836581387081317</c:v>
                </c:pt>
                <c:pt idx="1280">
                  <c:v>-6.8424301050805658</c:v>
                </c:pt>
                <c:pt idx="1281">
                  <c:v>-6.8481734361178059</c:v>
                </c:pt>
                <c:pt idx="1282">
                  <c:v>-6.8538112917343756</c:v>
                </c:pt>
                <c:pt idx="1283">
                  <c:v>-6.8593435850961431</c:v>
                </c:pt>
                <c:pt idx="1284">
                  <c:v>-6.8647702309948446</c:v>
                </c:pt>
                <c:pt idx="1285">
                  <c:v>-6.870091145849397</c:v>
                </c:pt>
                <c:pt idx="1286">
                  <c:v>-6.8753062477071838</c:v>
                </c:pt>
                <c:pt idx="1287">
                  <c:v>-6.8804154562453155</c:v>
                </c:pt>
                <c:pt idx="1288">
                  <c:v>-6.8854186927718732</c:v>
                </c:pt>
                <c:pt idx="1289">
                  <c:v>-6.8903158802271145</c:v>
                </c:pt>
                <c:pt idx="1290">
                  <c:v>-6.8951069431846648</c:v>
                </c:pt>
                <c:pt idx="1291">
                  <c:v>-6.8997918078526723</c:v>
                </c:pt>
                <c:pt idx="1292">
                  <c:v>-6.9043704020749539</c:v>
                </c:pt>
                <c:pt idx="1293">
                  <c:v>-6.908842655332097</c:v>
                </c:pt>
                <c:pt idx="1294">
                  <c:v>-6.9132084987425557</c:v>
                </c:pt>
                <c:pt idx="1295">
                  <c:v>-6.9174678650637009</c:v>
                </c:pt>
                <c:pt idx="1296">
                  <c:v>-6.9216206886928644</c:v>
                </c:pt>
                <c:pt idx="1297">
                  <c:v>-6.9256669056683453</c:v>
                </c:pt>
                <c:pt idx="1298">
                  <c:v>-6.929606453670397</c:v>
                </c:pt>
                <c:pt idx="1299">
                  <c:v>-6.9334392720221851</c:v>
                </c:pt>
                <c:pt idx="1300">
                  <c:v>-6.9371653016907242</c:v>
                </c:pt>
                <c:pt idx="1301">
                  <c:v>-6.9407844852877831</c:v>
                </c:pt>
                <c:pt idx="1302">
                  <c:v>-6.9442967670707763</c:v>
                </c:pt>
                <c:pt idx="1303">
                  <c:v>-6.9477020929436115</c:v>
                </c:pt>
                <c:pt idx="1304">
                  <c:v>-6.951000410457536</c:v>
                </c:pt>
                <c:pt idx="1305">
                  <c:v>-6.9541916688119318</c:v>
                </c:pt>
                <c:pt idx="1306">
                  <c:v>-6.9572758188551065</c:v>
                </c:pt>
                <c:pt idx="1307">
                  <c:v>-6.9602528130850487</c:v>
                </c:pt>
                <c:pt idx="1308">
                  <c:v>-6.9631226056501543</c:v>
                </c:pt>
                <c:pt idx="1309">
                  <c:v>-6.9658851523499417</c:v>
                </c:pt>
                <c:pt idx="1310">
                  <c:v>-6.9685404106357245</c:v>
                </c:pt>
                <c:pt idx="1311">
                  <c:v>-6.9710883396112724</c:v>
                </c:pt>
                <c:pt idx="1312">
                  <c:v>-6.9735289000334379</c:v>
                </c:pt>
                <c:pt idx="1313">
                  <c:v>-6.9758620543127599</c:v>
                </c:pt>
                <c:pt idx="1314">
                  <c:v>-6.9780877665140482</c:v>
                </c:pt>
                <c:pt idx="1315">
                  <c:v>-6.9802060023569306</c:v>
                </c:pt>
                <c:pt idx="1316">
                  <c:v>-6.9822167292163835</c:v>
                </c:pt>
                <c:pt idx="1317">
                  <c:v>-6.9841199161232348</c:v>
                </c:pt>
                <c:pt idx="1318">
                  <c:v>-6.9859155337646408</c:v>
                </c:pt>
                <c:pt idx="1319">
                  <c:v>-6.9876035544845374</c:v>
                </c:pt>
                <c:pt idx="1320">
                  <c:v>-6.9891839522840655</c:v>
                </c:pt>
                <c:pt idx="1321">
                  <c:v>-6.9906567028219708</c:v>
                </c:pt>
                <c:pt idx="1322">
                  <c:v>-6.9920217834149829</c:v>
                </c:pt>
                <c:pt idx="1323">
                  <c:v>-6.9932791730381583</c:v>
                </c:pt>
                <c:pt idx="1324">
                  <c:v>-6.9944288523252096</c:v>
                </c:pt>
                <c:pt idx="1325">
                  <c:v>-6.9954708035688018</c:v>
                </c:pt>
                <c:pt idx="1326">
                  <c:v>-6.9964050107208218</c:v>
                </c:pt>
                <c:pt idx="1327">
                  <c:v>-6.9972314593926335</c:v>
                </c:pt>
                <c:pt idx="1328">
                  <c:v>-6.9979501368552901</c:v>
                </c:pt>
                <c:pt idx="1329">
                  <c:v>-6.9985610320397384</c:v>
                </c:pt>
                <c:pt idx="1330">
                  <c:v>-6.9990641355369831</c:v>
                </c:pt>
                <c:pt idx="1331">
                  <c:v>-6.9994594395982341</c:v>
                </c:pt>
                <c:pt idx="1332">
                  <c:v>-6.9997469381350292</c:v>
                </c:pt>
                <c:pt idx="1333">
                  <c:v>-6.9999266267193194</c:v>
                </c:pt>
                <c:pt idx="1334">
                  <c:v>-6.9999985025835461</c:v>
                </c:pt>
                <c:pt idx="1335">
                  <c:v>-6.9999625646206791</c:v>
                </c:pt>
                <c:pt idx="1336">
                  <c:v>-6.9998188133842341</c:v>
                </c:pt>
                <c:pt idx="1337">
                  <c:v>-6.9995672510882629</c:v>
                </c:pt>
                <c:pt idx="1338">
                  <c:v>-6.9992078816073251</c:v>
                </c:pt>
                <c:pt idx="1339">
                  <c:v>-6.9987407104764205</c:v>
                </c:pt>
                <c:pt idx="1340">
                  <c:v>-6.9981657448909083</c:v>
                </c:pt>
                <c:pt idx="1341">
                  <c:v>-6.9974829937063969</c:v>
                </c:pt>
                <c:pt idx="1342">
                  <c:v>-6.9966924674386055</c:v>
                </c:pt>
                <c:pt idx="1343">
                  <c:v>-6.9957941782632025</c:v>
                </c:pt>
                <c:pt idx="1344">
                  <c:v>-6.9947881400156184</c:v>
                </c:pt>
                <c:pt idx="1345">
                  <c:v>-6.9936743681908338</c:v>
                </c:pt>
                <c:pt idx="1346">
                  <c:v>-6.9924528799431371</c:v>
                </c:pt>
                <c:pt idx="1347">
                  <c:v>-6.9911236940858652</c:v>
                </c:pt>
                <c:pt idx="1348">
                  <c:v>-6.9896868310911087</c:v>
                </c:pt>
                <c:pt idx="1349">
                  <c:v>-6.9881423130894023</c:v>
                </c:pt>
                <c:pt idx="1350">
                  <c:v>-6.9864901638693784</c:v>
                </c:pt>
                <c:pt idx="1351">
                  <c:v>-6.9847304088774047</c:v>
                </c:pt>
                <c:pt idx="1352">
                  <c:v>-6.982863075217189</c:v>
                </c:pt>
                <c:pt idx="1353">
                  <c:v>-6.9808881916493641</c:v>
                </c:pt>
                <c:pt idx="1354">
                  <c:v>-6.9788057885910462</c:v>
                </c:pt>
                <c:pt idx="1355">
                  <c:v>-6.9766158981153614</c:v>
                </c:pt>
                <c:pt idx="1356">
                  <c:v>-6.9743185539509556</c:v>
                </c:pt>
                <c:pt idx="1357">
                  <c:v>-6.9719137914814739</c:v>
                </c:pt>
                <c:pt idx="1358">
                  <c:v>-6.9694016477450189</c:v>
                </c:pt>
                <c:pt idx="1359">
                  <c:v>-6.9667821614335725</c:v>
                </c:pt>
                <c:pt idx="1360">
                  <c:v>-6.9640553728924077</c:v>
                </c:pt>
                <c:pt idx="1361">
                  <c:v>-6.9612213241194612</c:v>
                </c:pt>
                <c:pt idx="1362">
                  <c:v>-6.9582800587646947</c:v>
                </c:pt>
                <c:pt idx="1363">
                  <c:v>-6.9552316221294133</c:v>
                </c:pt>
                <c:pt idx="1364">
                  <c:v>-6.9520760611655721</c:v>
                </c:pt>
                <c:pt idx="1365">
                  <c:v>-6.9488134244750528</c:v>
                </c:pt>
                <c:pt idx="1366">
                  <c:v>-6.9454437623089174</c:v>
                </c:pt>
                <c:pt idx="1367">
                  <c:v>-6.9419671265666292</c:v>
                </c:pt>
                <c:pt idx="1368">
                  <c:v>-6.9383835707952599</c:v>
                </c:pt>
                <c:pt idx="1369">
                  <c:v>-6.9346931501886546</c:v>
                </c:pt>
                <c:pt idx="1370">
                  <c:v>-6.930895921586596</c:v>
                </c:pt>
                <c:pt idx="1371">
                  <c:v>-6.9269919434739169</c:v>
                </c:pt>
                <c:pt idx="1372">
                  <c:v>-6.9229812759796046</c:v>
                </c:pt>
                <c:pt idx="1373">
                  <c:v>-6.918863980875873</c:v>
                </c:pt>
                <c:pt idx="1374">
                  <c:v>-6.9146401215772135</c:v>
                </c:pt>
                <c:pt idx="1375">
                  <c:v>-6.9103097631394181</c:v>
                </c:pt>
                <c:pt idx="1376">
                  <c:v>-6.9058729722585737</c:v>
                </c:pt>
                <c:pt idx="1377">
                  <c:v>-6.9013298172700379</c:v>
                </c:pt>
                <c:pt idx="1378">
                  <c:v>-6.8966803681473863</c:v>
                </c:pt>
                <c:pt idx="1379">
                  <c:v>-6.8919246965013361</c:v>
                </c:pt>
                <c:pt idx="1380">
                  <c:v>-6.8870628755786401</c:v>
                </c:pt>
                <c:pt idx="1381">
                  <c:v>-6.8820949802609608</c:v>
                </c:pt>
                <c:pt idx="1382">
                  <c:v>-6.8770210870637118</c:v>
                </c:pt>
                <c:pt idx="1383">
                  <c:v>-6.8718412741348915</c:v>
                </c:pt>
                <c:pt idx="1384">
                  <c:v>-6.866555621253867</c:v>
                </c:pt>
                <c:pt idx="1385">
                  <c:v>-6.8611642098301493</c:v>
                </c:pt>
                <c:pt idx="1386">
                  <c:v>-6.8556671229021413</c:v>
                </c:pt>
                <c:pt idx="1387">
                  <c:v>-6.8500644451358621</c:v>
                </c:pt>
                <c:pt idx="1388">
                  <c:v>-6.8443562628236307</c:v>
                </c:pt>
                <c:pt idx="1389">
                  <c:v>-6.8385426638827509</c:v>
                </c:pt>
                <c:pt idx="1390">
                  <c:v>-6.8326237378541474</c:v>
                </c:pt>
                <c:pt idx="1391">
                  <c:v>-6.8265995759009934</c:v>
                </c:pt>
                <c:pt idx="1392">
                  <c:v>-6.8204702708073039</c:v>
                </c:pt>
                <c:pt idx="1393">
                  <c:v>-6.8142359169765028</c:v>
                </c:pt>
                <c:pt idx="1394">
                  <c:v>-6.8078966104299745</c:v>
                </c:pt>
                <c:pt idx="1395">
                  <c:v>-6.8014524488055814</c:v>
                </c:pt>
                <c:pt idx="1396">
                  <c:v>-6.7949035313561659</c:v>
                </c:pt>
                <c:pt idx="1397">
                  <c:v>-6.788249958948013</c:v>
                </c:pt>
                <c:pt idx="1398">
                  <c:v>-6.7814918340593024</c:v>
                </c:pt>
                <c:pt idx="1399">
                  <c:v>-6.7746292607785268</c:v>
                </c:pt>
                <c:pt idx="1400">
                  <c:v>-6.7676623448028979</c:v>
                </c:pt>
                <c:pt idx="1401">
                  <c:v>-6.7605911934367029</c:v>
                </c:pt>
                <c:pt idx="1402">
                  <c:v>-6.753415915589664</c:v>
                </c:pt>
                <c:pt idx="1403">
                  <c:v>-6.7461366217752579</c:v>
                </c:pt>
                <c:pt idx="1404">
                  <c:v>-6.738753424109011</c:v>
                </c:pt>
                <c:pt idx="1405">
                  <c:v>-6.731266436306778</c:v>
                </c:pt>
                <c:pt idx="1406">
                  <c:v>-6.7236757736829826</c:v>
                </c:pt>
                <c:pt idx="1407">
                  <c:v>-6.7159815531488469</c:v>
                </c:pt>
                <c:pt idx="1408">
                  <c:v>-6.7081838932105944</c:v>
                </c:pt>
                <c:pt idx="1409">
                  <c:v>-6.7002829139676141</c:v>
                </c:pt>
                <c:pt idx="1410">
                  <c:v>-6.6922787371106214</c:v>
                </c:pt>
                <c:pt idx="1411">
                  <c:v>-6.6841714859197729</c:v>
                </c:pt>
                <c:pt idx="1412">
                  <c:v>-6.6759612852627814</c:v>
                </c:pt>
                <c:pt idx="1413">
                  <c:v>-6.6676482615929817</c:v>
                </c:pt>
                <c:pt idx="1414">
                  <c:v>-6.6592325429473851</c:v>
                </c:pt>
                <c:pt idx="1415">
                  <c:v>-6.6507142589447081</c:v>
                </c:pt>
                <c:pt idx="1416">
                  <c:v>-6.6420935407833825</c:v>
                </c:pt>
                <c:pt idx="1417">
                  <c:v>-6.6333705212395229</c:v>
                </c:pt>
                <c:pt idx="1418">
                  <c:v>-6.6245453346648908</c:v>
                </c:pt>
                <c:pt idx="1419">
                  <c:v>-6.6156181169848196</c:v>
                </c:pt>
                <c:pt idx="1420">
                  <c:v>-6.6065890056961223</c:v>
                </c:pt>
                <c:pt idx="1421">
                  <c:v>-6.5974581398649832</c:v>
                </c:pt>
                <c:pt idx="1422">
                  <c:v>-6.5882256601248006</c:v>
                </c:pt>
                <c:pt idx="1423">
                  <c:v>-6.5788917086740284</c:v>
                </c:pt>
                <c:pt idx="1424">
                  <c:v>-6.5694564292739859</c:v>
                </c:pt>
                <c:pt idx="1425">
                  <c:v>-6.5599199672466471</c:v>
                </c:pt>
                <c:pt idx="1426">
                  <c:v>-6.5502824694723962</c:v>
                </c:pt>
                <c:pt idx="1427">
                  <c:v>-6.5405440843877667</c:v>
                </c:pt>
                <c:pt idx="1428">
                  <c:v>-6.5307049619831545</c:v>
                </c:pt>
                <c:pt idx="1429">
                  <c:v>-6.5207652538005165</c:v>
                </c:pt>
                <c:pt idx="1430">
                  <c:v>-6.5107251129310235</c:v>
                </c:pt>
                <c:pt idx="1431">
                  <c:v>-6.5005846940127121</c:v>
                </c:pt>
                <c:pt idx="1432">
                  <c:v>-6.4903441532280919</c:v>
                </c:pt>
                <c:pt idx="1433">
                  <c:v>-6.4800036483017589</c:v>
                </c:pt>
                <c:pt idx="1434">
                  <c:v>-6.469563338497947</c:v>
                </c:pt>
                <c:pt idx="1435">
                  <c:v>-6.4590233846180842</c:v>
                </c:pt>
                <c:pt idx="1436">
                  <c:v>-6.4483839489983117</c:v>
                </c:pt>
                <c:pt idx="1437">
                  <c:v>-6.4376451955069927</c:v>
                </c:pt>
                <c:pt idx="1438">
                  <c:v>-6.4268072895421779</c:v>
                </c:pt>
                <c:pt idx="1439">
                  <c:v>-6.415870398029063</c:v>
                </c:pt>
                <c:pt idx="1440">
                  <c:v>-6.4048346894174166</c:v>
                </c:pt>
                <c:pt idx="1441">
                  <c:v>-6.393700333678983</c:v>
                </c:pt>
                <c:pt idx="1442">
                  <c:v>-6.3824675023048769</c:v>
                </c:pt>
                <c:pt idx="1443">
                  <c:v>-6.371136368302925</c:v>
                </c:pt>
                <c:pt idx="1444">
                  <c:v>-6.3597071061950095</c:v>
                </c:pt>
                <c:pt idx="1445">
                  <c:v>-6.3481798920143779</c:v>
                </c:pt>
                <c:pt idx="1446">
                  <c:v>-6.3365549033029422</c:v>
                </c:pt>
                <c:pt idx="1447">
                  <c:v>-6.3248323191085261</c:v>
                </c:pt>
                <c:pt idx="1448">
                  <c:v>-6.3130123199821222</c:v>
                </c:pt>
                <c:pt idx="1449">
                  <c:v>-6.3010950879750993</c:v>
                </c:pt>
                <c:pt idx="1450">
                  <c:v>-6.2890808066364174</c:v>
                </c:pt>
                <c:pt idx="1451">
                  <c:v>-6.2769696610097752</c:v>
                </c:pt>
                <c:pt idx="1452">
                  <c:v>-6.2647618376307799</c:v>
                </c:pt>
                <c:pt idx="1453">
                  <c:v>-6.252457524524063</c:v>
                </c:pt>
                <c:pt idx="1454">
                  <c:v>-6.240056911200397</c:v>
                </c:pt>
                <c:pt idx="1455">
                  <c:v>-6.2275601886537597</c:v>
                </c:pt>
                <c:pt idx="1456">
                  <c:v>-6.2149675493584047</c:v>
                </c:pt>
                <c:pt idx="1457">
                  <c:v>-6.2022791872658898</c:v>
                </c:pt>
                <c:pt idx="1458">
                  <c:v>-6.1894952978021021</c:v>
                </c:pt>
                <c:pt idx="1459">
                  <c:v>-6.1766160778642307</c:v>
                </c:pt>
                <c:pt idx="1460">
                  <c:v>-6.1636417258177456</c:v>
                </c:pt>
                <c:pt idx="1461">
                  <c:v>-6.1505724414933356</c:v>
                </c:pt>
                <c:pt idx="1462">
                  <c:v>-6.1374084261838453</c:v>
                </c:pt>
                <c:pt idx="1463">
                  <c:v>-6.1241498826411522</c:v>
                </c:pt>
                <c:pt idx="1464">
                  <c:v>-6.1107970150730617</c:v>
                </c:pt>
                <c:pt idx="1465">
                  <c:v>-6.0973500291401521</c:v>
                </c:pt>
                <c:pt idx="1466">
                  <c:v>-6.083809131952612</c:v>
                </c:pt>
                <c:pt idx="1467">
                  <c:v>-6.0701745320670559</c:v>
                </c:pt>
                <c:pt idx="1468">
                  <c:v>-6.0564464394832944</c:v>
                </c:pt>
                <c:pt idx="1469">
                  <c:v>-6.0426250656411176</c:v>
                </c:pt>
                <c:pt idx="1470">
                  <c:v>-6.0287106234170258</c:v>
                </c:pt>
                <c:pt idx="1471">
                  <c:v>-6.0147033271209667</c:v>
                </c:pt>
                <c:pt idx="1472">
                  <c:v>-6.000603392493014</c:v>
                </c:pt>
                <c:pt idx="1473">
                  <c:v>-5.9864110367000603</c:v>
                </c:pt>
                <c:pt idx="1474">
                  <c:v>-5.972126478332461</c:v>
                </c:pt>
                <c:pt idx="1475">
                  <c:v>-5.9577499374006866</c:v>
                </c:pt>
                <c:pt idx="1476">
                  <c:v>-5.9432816353319087</c:v>
                </c:pt>
                <c:pt idx="1477">
                  <c:v>-5.9287217949666058</c:v>
                </c:pt>
                <c:pt idx="1478">
                  <c:v>-5.9140706405551233</c:v>
                </c:pt>
                <c:pt idx="1479">
                  <c:v>-5.8993283977542363</c:v>
                </c:pt>
                <c:pt idx="1480">
                  <c:v>-5.8844952936236483</c:v>
                </c:pt>
                <c:pt idx="1481">
                  <c:v>-5.8695715566225131</c:v>
                </c:pt>
                <c:pt idx="1482">
                  <c:v>-5.8545574166059033</c:v>
                </c:pt>
                <c:pt idx="1483">
                  <c:v>-5.8394531048212901</c:v>
                </c:pt>
                <c:pt idx="1484">
                  <c:v>-5.824258853904956</c:v>
                </c:pt>
                <c:pt idx="1485">
                  <c:v>-5.8089748978784286</c:v>
                </c:pt>
                <c:pt idx="1486">
                  <c:v>-5.7936014721448723</c:v>
                </c:pt>
                <c:pt idx="1487">
                  <c:v>-5.7781388134854561</c:v>
                </c:pt>
                <c:pt idx="1488">
                  <c:v>-5.7625871600557268</c:v>
                </c:pt>
                <c:pt idx="1489">
                  <c:v>-5.7469467513819117</c:v>
                </c:pt>
                <c:pt idx="1490">
                  <c:v>-5.7312178283572521</c:v>
                </c:pt>
                <c:pt idx="1491">
                  <c:v>-5.7154006332382794</c:v>
                </c:pt>
                <c:pt idx="1492">
                  <c:v>-5.6994954096411021</c:v>
                </c:pt>
                <c:pt idx="1493">
                  <c:v>-5.6835024025376288</c:v>
                </c:pt>
                <c:pt idx="1494">
                  <c:v>-5.6674218582518137</c:v>
                </c:pt>
                <c:pt idx="1495">
                  <c:v>-5.6512540244558513</c:v>
                </c:pt>
                <c:pt idx="1496">
                  <c:v>-5.6349991501663794</c:v>
                </c:pt>
                <c:pt idx="1497">
                  <c:v>-5.6186574857406208</c:v>
                </c:pt>
                <c:pt idx="1498">
                  <c:v>-5.6022292828725391</c:v>
                </c:pt>
                <c:pt idx="1499">
                  <c:v>-5.5857147945889611</c:v>
                </c:pt>
                <c:pt idx="1500">
                  <c:v>-5.5691142752456901</c:v>
                </c:pt>
                <c:pt idx="1501">
                  <c:v>-5.5524279805235635</c:v>
                </c:pt>
                <c:pt idx="1502">
                  <c:v>-5.5356561674245377</c:v>
                </c:pt>
                <c:pt idx="1503">
                  <c:v>-5.5187990942677132</c:v>
                </c:pt>
                <c:pt idx="1504">
                  <c:v>-5.5018570206853799</c:v>
                </c:pt>
                <c:pt idx="1505">
                  <c:v>-5.4848302076189857</c:v>
                </c:pt>
                <c:pt idx="1506">
                  <c:v>-5.4677189173151444</c:v>
                </c:pt>
                <c:pt idx="1507">
                  <c:v>-5.4505234133215765</c:v>
                </c:pt>
                <c:pt idx="1508">
                  <c:v>-5.4332439604830753</c:v>
                </c:pt>
                <c:pt idx="1509">
                  <c:v>-5.4158808249373989</c:v>
                </c:pt>
                <c:pt idx="1510">
                  <c:v>-5.3984342741111897</c:v>
                </c:pt>
                <c:pt idx="1511">
                  <c:v>-5.3809045767158503</c:v>
                </c:pt>
                <c:pt idx="1512">
                  <c:v>-5.3632920027434006</c:v>
                </c:pt>
                <c:pt idx="1513">
                  <c:v>-5.3455968234623361</c:v>
                </c:pt>
                <c:pt idx="1514">
                  <c:v>-5.3278193114134247</c:v>
                </c:pt>
                <c:pt idx="1515">
                  <c:v>-5.3099597404055263</c:v>
                </c:pt>
                <c:pt idx="1516">
                  <c:v>-5.2920183855113683</c:v>
                </c:pt>
                <c:pt idx="1517">
                  <c:v>-5.2739955230633226</c:v>
                </c:pt>
                <c:pt idx="1518">
                  <c:v>-5.2558914306491262</c:v>
                </c:pt>
                <c:pt idx="1519">
                  <c:v>-5.2377063871076226</c:v>
                </c:pt>
                <c:pt idx="1520">
                  <c:v>-5.2194406725244598</c:v>
                </c:pt>
                <c:pt idx="1521">
                  <c:v>-5.2010945682277905</c:v>
                </c:pt>
                <c:pt idx="1522">
                  <c:v>-5.1826683567839176</c:v>
                </c:pt>
                <c:pt idx="1523">
                  <c:v>-5.1641623219929533</c:v>
                </c:pt>
                <c:pt idx="1524">
                  <c:v>-5.1455767488844462</c:v>
                </c:pt>
                <c:pt idx="1525">
                  <c:v>-5.1269119237130036</c:v>
                </c:pt>
                <c:pt idx="1526">
                  <c:v>-5.1081681339538605</c:v>
                </c:pt>
                <c:pt idx="1527">
                  <c:v>-5.0893456682984626</c:v>
                </c:pt>
                <c:pt idx="1528">
                  <c:v>-5.0704448166500207</c:v>
                </c:pt>
                <c:pt idx="1529">
                  <c:v>-5.0514658701190562</c:v>
                </c:pt>
                <c:pt idx="1530">
                  <c:v>-5.0324091210188922</c:v>
                </c:pt>
                <c:pt idx="1531">
                  <c:v>-5.0132748628611701</c:v>
                </c:pt>
                <c:pt idx="1532">
                  <c:v>-4.9940633903513252</c:v>
                </c:pt>
                <c:pt idx="1533">
                  <c:v>-4.9747749993840413</c:v>
                </c:pt>
                <c:pt idx="1534">
                  <c:v>-4.9554099870387116</c:v>
                </c:pt>
                <c:pt idx="1535">
                  <c:v>-4.9359686515748376</c:v>
                </c:pt>
                <c:pt idx="1536">
                  <c:v>-4.9164512924274524</c:v>
                </c:pt>
                <c:pt idx="1537">
                  <c:v>-4.896858210202498</c:v>
                </c:pt>
                <c:pt idx="1538">
                  <c:v>-4.8771897066722172</c:v>
                </c:pt>
                <c:pt idx="1539">
                  <c:v>-4.8574460847704772</c:v>
                </c:pt>
                <c:pt idx="1540">
                  <c:v>-4.8376276485881178</c:v>
                </c:pt>
                <c:pt idx="1541">
                  <c:v>-4.8177347033682647</c:v>
                </c:pt>
                <c:pt idx="1542">
                  <c:v>-4.7977675555016441</c:v>
                </c:pt>
                <c:pt idx="1543">
                  <c:v>-4.7777265125218351</c:v>
                </c:pt>
                <c:pt idx="1544">
                  <c:v>-4.7576118831005525</c:v>
                </c:pt>
                <c:pt idx="1545">
                  <c:v>-4.7374239770428845</c:v>
                </c:pt>
                <c:pt idx="1546">
                  <c:v>-4.7171631052825358</c:v>
                </c:pt>
                <c:pt idx="1547">
                  <c:v>-4.6968295798770168</c:v>
                </c:pt>
                <c:pt idx="1548">
                  <c:v>-4.6764237140028477</c:v>
                </c:pt>
                <c:pt idx="1549">
                  <c:v>-4.6559458219507359</c:v>
                </c:pt>
                <c:pt idx="1550">
                  <c:v>-4.6353962191207447</c:v>
                </c:pt>
                <c:pt idx="1551">
                  <c:v>-4.6147752220174123</c:v>
                </c:pt>
                <c:pt idx="1552">
                  <c:v>-4.5940831482448949</c:v>
                </c:pt>
                <c:pt idx="1553">
                  <c:v>-4.5733203165020644</c:v>
                </c:pt>
                <c:pt idx="1554">
                  <c:v>-4.552487046577621</c:v>
                </c:pt>
                <c:pt idx="1555">
                  <c:v>-4.531583659345138</c:v>
                </c:pt>
                <c:pt idx="1556">
                  <c:v>-4.5106104767581368</c:v>
                </c:pt>
                <c:pt idx="1557">
                  <c:v>-4.4895678218451271</c:v>
                </c:pt>
                <c:pt idx="1558">
                  <c:v>-4.4684560187046252</c:v>
                </c:pt>
                <c:pt idx="1559">
                  <c:v>-4.4472753925001793</c:v>
                </c:pt>
                <c:pt idx="1560">
                  <c:v>-4.4260262694553383</c:v>
                </c:pt>
                <c:pt idx="1561">
                  <c:v>-4.4047089768486378</c:v>
                </c:pt>
                <c:pt idx="1562">
                  <c:v>-4.3833238430085597</c:v>
                </c:pt>
                <c:pt idx="1563">
                  <c:v>-4.3618711973084849</c:v>
                </c:pt>
                <c:pt idx="1564">
                  <c:v>-4.340351370161601</c:v>
                </c:pt>
                <c:pt idx="1565">
                  <c:v>-4.3187646930158241</c:v>
                </c:pt>
                <c:pt idx="1566">
                  <c:v>-4.2971114983486887</c:v>
                </c:pt>
                <c:pt idx="1567">
                  <c:v>-4.2753921196622438</c:v>
                </c:pt>
                <c:pt idx="1568">
                  <c:v>-4.2536068914778919</c:v>
                </c:pt>
                <c:pt idx="1569">
                  <c:v>-4.2317561493312512</c:v>
                </c:pt>
                <c:pt idx="1570">
                  <c:v>-4.2098402297669777</c:v>
                </c:pt>
                <c:pt idx="1571">
                  <c:v>-4.1878594703336081</c:v>
                </c:pt>
                <c:pt idx="1572">
                  <c:v>-4.165814209578321</c:v>
                </c:pt>
                <c:pt idx="1573">
                  <c:v>-4.1437047870417523</c:v>
                </c:pt>
                <c:pt idx="1574">
                  <c:v>-4.1215315432527486</c:v>
                </c:pt>
                <c:pt idx="1575">
                  <c:v>-4.0992948197231485</c:v>
                </c:pt>
                <c:pt idx="1576">
                  <c:v>-4.0769949589424836</c:v>
                </c:pt>
                <c:pt idx="1577">
                  <c:v>-4.054632304372733</c:v>
                </c:pt>
                <c:pt idx="1578">
                  <c:v>-4.0322072004430254</c:v>
                </c:pt>
                <c:pt idx="1579">
                  <c:v>-4.0097199925443254</c:v>
                </c:pt>
                <c:pt idx="1580">
                  <c:v>-3.9871710270241372</c:v>
                </c:pt>
                <c:pt idx="1581">
                  <c:v>-3.9645606511811411</c:v>
                </c:pt>
                <c:pt idx="1582">
                  <c:v>-3.9418892132598611</c:v>
                </c:pt>
                <c:pt idx="1583">
                  <c:v>-3.919157062445294</c:v>
                </c:pt>
                <c:pt idx="1584">
                  <c:v>-3.8963645488575502</c:v>
                </c:pt>
                <c:pt idx="1585">
                  <c:v>-3.87351202354643</c:v>
                </c:pt>
                <c:pt idx="1586">
                  <c:v>-3.8505998384860409</c:v>
                </c:pt>
                <c:pt idx="1587">
                  <c:v>-3.8276283465693606</c:v>
                </c:pt>
                <c:pt idx="1588">
                  <c:v>-3.804597901602826</c:v>
                </c:pt>
                <c:pt idx="1589">
                  <c:v>-3.7815088583008527</c:v>
                </c:pt>
                <c:pt idx="1590">
                  <c:v>-3.7583615722803909</c:v>
                </c:pt>
                <c:pt idx="1591">
                  <c:v>-3.7351564000554394</c:v>
                </c:pt>
                <c:pt idx="1592">
                  <c:v>-3.7118936990315756</c:v>
                </c:pt>
                <c:pt idx="1593">
                  <c:v>-3.6885738275004152</c:v>
                </c:pt>
                <c:pt idx="1594">
                  <c:v>-3.6651971446341225</c:v>
                </c:pt>
                <c:pt idx="1595">
                  <c:v>-3.6417640104798603</c:v>
                </c:pt>
                <c:pt idx="1596">
                  <c:v>-3.6182747859542697</c:v>
                </c:pt>
                <c:pt idx="1597">
                  <c:v>-3.5947298328378792</c:v>
                </c:pt>
                <c:pt idx="1598">
                  <c:v>-3.5711295137695527</c:v>
                </c:pt>
                <c:pt idx="1599">
                  <c:v>-3.5474741922408985</c:v>
                </c:pt>
                <c:pt idx="1600">
                  <c:v>-3.5237642325906688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'4 U(t) f1,3'!$A$1:$B$1</c:f>
              <c:strCache>
                <c:ptCount val="1"/>
                <c:pt idx="0">
                  <c:v>t, s U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marker>
              <c:symbol val="dash"/>
              <c:size val="20"/>
              <c:spPr>
                <a:solidFill>
                  <a:srgbClr val="C00000"/>
                </a:solidFill>
                <a:ln>
                  <a:noFill/>
                </a:ln>
              </c:spPr>
            </c:marker>
            <c:bubble3D val="0"/>
          </c:dPt>
          <c:xVal>
            <c:numRef>
              <c:f>'4 U(t) f1,3'!$Q$3:$Q$1603</c:f>
              <c:numCache>
                <c:formatCode>0.00E+00</c:formatCode>
                <c:ptCount val="1601"/>
                <c:pt idx="0">
                  <c:v>0</c:v>
                </c:pt>
                <c:pt idx="1">
                  <c:v>1.2492192379762648E-3</c:v>
                </c:pt>
                <c:pt idx="2">
                  <c:v>2.4984384759525295E-3</c:v>
                </c:pt>
                <c:pt idx="3">
                  <c:v>3.7476577139287943E-3</c:v>
                </c:pt>
                <c:pt idx="4">
                  <c:v>4.996876951905059E-3</c:v>
                </c:pt>
                <c:pt idx="5">
                  <c:v>6.2460961898813229E-3</c:v>
                </c:pt>
                <c:pt idx="6">
                  <c:v>7.4953154278575877E-3</c:v>
                </c:pt>
                <c:pt idx="7">
                  <c:v>8.7445346658338533E-3</c:v>
                </c:pt>
                <c:pt idx="8">
                  <c:v>9.9937539038101181E-3</c:v>
                </c:pt>
                <c:pt idx="9">
                  <c:v>1.1242973141786383E-2</c:v>
                </c:pt>
                <c:pt idx="10">
                  <c:v>1.2492192379762646E-2</c:v>
                </c:pt>
                <c:pt idx="11">
                  <c:v>1.3741411617738911E-2</c:v>
                </c:pt>
                <c:pt idx="12">
                  <c:v>1.4990630855715175E-2</c:v>
                </c:pt>
                <c:pt idx="13">
                  <c:v>1.623985009369144E-2</c:v>
                </c:pt>
                <c:pt idx="14">
                  <c:v>1.7489069331667707E-2</c:v>
                </c:pt>
                <c:pt idx="15">
                  <c:v>1.8738288569643973E-2</c:v>
                </c:pt>
                <c:pt idx="16">
                  <c:v>1.998750780762024E-2</c:v>
                </c:pt>
                <c:pt idx="17">
                  <c:v>2.1236727045596506E-2</c:v>
                </c:pt>
                <c:pt idx="18">
                  <c:v>2.2485946283572773E-2</c:v>
                </c:pt>
                <c:pt idx="19">
                  <c:v>2.3735165521549039E-2</c:v>
                </c:pt>
                <c:pt idx="20">
                  <c:v>2.4984384759525306E-2</c:v>
                </c:pt>
                <c:pt idx="21">
                  <c:v>2.6233603997501572E-2</c:v>
                </c:pt>
                <c:pt idx="22">
                  <c:v>2.7482823235477839E-2</c:v>
                </c:pt>
                <c:pt idx="23">
                  <c:v>2.8732042473454105E-2</c:v>
                </c:pt>
                <c:pt idx="24">
                  <c:v>2.9981261711430372E-2</c:v>
                </c:pt>
                <c:pt idx="25">
                  <c:v>3.1230480949406638E-2</c:v>
                </c:pt>
                <c:pt idx="26">
                  <c:v>3.2479700187382901E-2</c:v>
                </c:pt>
                <c:pt idx="27">
                  <c:v>3.3728919425359168E-2</c:v>
                </c:pt>
                <c:pt idx="28">
                  <c:v>3.4978138663335434E-2</c:v>
                </c:pt>
                <c:pt idx="29">
                  <c:v>3.6227357901311701E-2</c:v>
                </c:pt>
                <c:pt idx="30">
                  <c:v>3.747657713928796E-2</c:v>
                </c:pt>
                <c:pt idx="31">
                  <c:v>3.8725796377264227E-2</c:v>
                </c:pt>
                <c:pt idx="32">
                  <c:v>3.9975015615240486E-2</c:v>
                </c:pt>
                <c:pt idx="33">
                  <c:v>4.1224234853216746E-2</c:v>
                </c:pt>
                <c:pt idx="34">
                  <c:v>4.2473454091193012E-2</c:v>
                </c:pt>
                <c:pt idx="35">
                  <c:v>4.3722673329169272E-2</c:v>
                </c:pt>
                <c:pt idx="36">
                  <c:v>4.4971892567145538E-2</c:v>
                </c:pt>
                <c:pt idx="37">
                  <c:v>4.6221111805121798E-2</c:v>
                </c:pt>
                <c:pt idx="38">
                  <c:v>4.7470331043098064E-2</c:v>
                </c:pt>
                <c:pt idx="39">
                  <c:v>4.8719550281074324E-2</c:v>
                </c:pt>
                <c:pt idx="40">
                  <c:v>4.9968769519050583E-2</c:v>
                </c:pt>
                <c:pt idx="41">
                  <c:v>5.121798875702685E-2</c:v>
                </c:pt>
                <c:pt idx="42">
                  <c:v>5.2467207995003109E-2</c:v>
                </c:pt>
                <c:pt idx="43">
                  <c:v>5.3716427232979376E-2</c:v>
                </c:pt>
                <c:pt idx="44">
                  <c:v>5.4965646470955636E-2</c:v>
                </c:pt>
                <c:pt idx="45">
                  <c:v>5.6214865708931902E-2</c:v>
                </c:pt>
                <c:pt idx="46">
                  <c:v>5.7464084946908162E-2</c:v>
                </c:pt>
                <c:pt idx="47">
                  <c:v>5.8713304184884421E-2</c:v>
                </c:pt>
                <c:pt idx="48">
                  <c:v>5.9962523422860688E-2</c:v>
                </c:pt>
                <c:pt idx="49">
                  <c:v>6.1211742660836947E-2</c:v>
                </c:pt>
                <c:pt idx="50">
                  <c:v>6.2460961898813214E-2</c:v>
                </c:pt>
                <c:pt idx="51">
                  <c:v>6.3710181136789473E-2</c:v>
                </c:pt>
                <c:pt idx="52">
                  <c:v>6.4959400374765733E-2</c:v>
                </c:pt>
                <c:pt idx="53">
                  <c:v>6.6208619612742006E-2</c:v>
                </c:pt>
                <c:pt idx="54">
                  <c:v>6.7457838850718266E-2</c:v>
                </c:pt>
                <c:pt idx="55">
                  <c:v>6.8707058088694525E-2</c:v>
                </c:pt>
                <c:pt idx="56">
                  <c:v>6.9956277326670799E-2</c:v>
                </c:pt>
                <c:pt idx="57">
                  <c:v>7.1205496564647072E-2</c:v>
                </c:pt>
                <c:pt idx="58">
                  <c:v>7.2454715802623332E-2</c:v>
                </c:pt>
                <c:pt idx="59">
                  <c:v>7.3703935040599605E-2</c:v>
                </c:pt>
                <c:pt idx="60">
                  <c:v>7.4953154278575879E-2</c:v>
                </c:pt>
                <c:pt idx="61">
                  <c:v>7.6202373516552152E-2</c:v>
                </c:pt>
                <c:pt idx="62">
                  <c:v>7.7451592754528412E-2</c:v>
                </c:pt>
                <c:pt idx="63">
                  <c:v>7.8700811992504685E-2</c:v>
                </c:pt>
                <c:pt idx="64">
                  <c:v>7.9950031230480958E-2</c:v>
                </c:pt>
                <c:pt idx="65">
                  <c:v>8.1199250468457232E-2</c:v>
                </c:pt>
                <c:pt idx="66">
                  <c:v>8.2448469706433491E-2</c:v>
                </c:pt>
                <c:pt idx="67">
                  <c:v>8.3697688944409765E-2</c:v>
                </c:pt>
                <c:pt idx="68">
                  <c:v>8.4946908182386038E-2</c:v>
                </c:pt>
                <c:pt idx="69">
                  <c:v>8.6196127420362312E-2</c:v>
                </c:pt>
                <c:pt idx="70">
                  <c:v>8.7445346658338585E-2</c:v>
                </c:pt>
                <c:pt idx="71">
                  <c:v>8.8694565896314845E-2</c:v>
                </c:pt>
                <c:pt idx="72">
                  <c:v>8.9943785134291118E-2</c:v>
                </c:pt>
                <c:pt idx="73">
                  <c:v>9.1193004372267392E-2</c:v>
                </c:pt>
                <c:pt idx="74">
                  <c:v>9.2442223610243665E-2</c:v>
                </c:pt>
                <c:pt idx="75">
                  <c:v>9.3691442848219925E-2</c:v>
                </c:pt>
                <c:pt idx="76">
                  <c:v>9.4940662086196198E-2</c:v>
                </c:pt>
                <c:pt idx="77">
                  <c:v>9.6189881324172471E-2</c:v>
                </c:pt>
                <c:pt idx="78">
                  <c:v>9.7439100562148745E-2</c:v>
                </c:pt>
                <c:pt idx="79">
                  <c:v>9.8688319800125004E-2</c:v>
                </c:pt>
                <c:pt idx="80">
                  <c:v>9.9937539038101278E-2</c:v>
                </c:pt>
                <c:pt idx="81">
                  <c:v>0.10118675827607755</c:v>
                </c:pt>
                <c:pt idx="82">
                  <c:v>0.10243597751405382</c:v>
                </c:pt>
                <c:pt idx="83">
                  <c:v>0.1036851967520301</c:v>
                </c:pt>
                <c:pt idx="84">
                  <c:v>0.10493441599000636</c:v>
                </c:pt>
                <c:pt idx="85">
                  <c:v>0.10618363522798263</c:v>
                </c:pt>
                <c:pt idx="86">
                  <c:v>0.1074328544659589</c:v>
                </c:pt>
                <c:pt idx="87">
                  <c:v>0.10868207370393518</c:v>
                </c:pt>
                <c:pt idx="88">
                  <c:v>0.10993129294191144</c:v>
                </c:pt>
                <c:pt idx="89">
                  <c:v>0.11118051217988771</c:v>
                </c:pt>
                <c:pt idx="90">
                  <c:v>0.11242973141786398</c:v>
                </c:pt>
                <c:pt idx="91">
                  <c:v>0.11367895065584026</c:v>
                </c:pt>
                <c:pt idx="92">
                  <c:v>0.11492816989381653</c:v>
                </c:pt>
                <c:pt idx="93">
                  <c:v>0.11617738913179279</c:v>
                </c:pt>
                <c:pt idx="94">
                  <c:v>0.11742660836976906</c:v>
                </c:pt>
                <c:pt idx="95">
                  <c:v>0.11867582760774534</c:v>
                </c:pt>
                <c:pt idx="96">
                  <c:v>0.11992504684572161</c:v>
                </c:pt>
                <c:pt idx="97">
                  <c:v>0.12117426608369787</c:v>
                </c:pt>
                <c:pt idx="98">
                  <c:v>0.12242348532167414</c:v>
                </c:pt>
                <c:pt idx="99">
                  <c:v>0.12367270455965042</c:v>
                </c:pt>
                <c:pt idx="100">
                  <c:v>0.12492192379762669</c:v>
                </c:pt>
                <c:pt idx="101">
                  <c:v>0.12617114303560295</c:v>
                </c:pt>
                <c:pt idx="102">
                  <c:v>0.12742036227357922</c:v>
                </c:pt>
                <c:pt idx="103">
                  <c:v>0.1286695815115555</c:v>
                </c:pt>
                <c:pt idx="104">
                  <c:v>0.12991880074953177</c:v>
                </c:pt>
                <c:pt idx="105">
                  <c:v>0.13116801998750804</c:v>
                </c:pt>
                <c:pt idx="106">
                  <c:v>0.13241723922548432</c:v>
                </c:pt>
                <c:pt idx="107">
                  <c:v>0.13366645846346059</c:v>
                </c:pt>
                <c:pt idx="108">
                  <c:v>0.13491567770143684</c:v>
                </c:pt>
                <c:pt idx="109">
                  <c:v>0.13616489693941311</c:v>
                </c:pt>
                <c:pt idx="110">
                  <c:v>0.13741411617738938</c:v>
                </c:pt>
                <c:pt idx="111">
                  <c:v>0.13866333541536566</c:v>
                </c:pt>
                <c:pt idx="112">
                  <c:v>0.13991255465334193</c:v>
                </c:pt>
                <c:pt idx="113">
                  <c:v>0.14116177389131818</c:v>
                </c:pt>
                <c:pt idx="114">
                  <c:v>0.14241099312929445</c:v>
                </c:pt>
                <c:pt idx="115">
                  <c:v>0.1436602123672707</c:v>
                </c:pt>
                <c:pt idx="116">
                  <c:v>0.14490943160524694</c:v>
                </c:pt>
                <c:pt idx="117">
                  <c:v>0.14615865084322321</c:v>
                </c:pt>
                <c:pt idx="118">
                  <c:v>0.14740787008119946</c:v>
                </c:pt>
                <c:pt idx="119">
                  <c:v>0.14865708931917571</c:v>
                </c:pt>
                <c:pt idx="120">
                  <c:v>0.14990630855715198</c:v>
                </c:pt>
                <c:pt idx="121">
                  <c:v>0.15115552779512823</c:v>
                </c:pt>
                <c:pt idx="122">
                  <c:v>0.15240474703310447</c:v>
                </c:pt>
                <c:pt idx="123">
                  <c:v>0.15365396627108074</c:v>
                </c:pt>
                <c:pt idx="124">
                  <c:v>0.15490318550905699</c:v>
                </c:pt>
                <c:pt idx="125">
                  <c:v>0.15615240474703324</c:v>
                </c:pt>
                <c:pt idx="126">
                  <c:v>0.15740162398500951</c:v>
                </c:pt>
                <c:pt idx="127">
                  <c:v>0.15865084322298575</c:v>
                </c:pt>
                <c:pt idx="128">
                  <c:v>0.159900062460962</c:v>
                </c:pt>
                <c:pt idx="129">
                  <c:v>0.16114928169893827</c:v>
                </c:pt>
                <c:pt idx="130">
                  <c:v>0.16239850093691452</c:v>
                </c:pt>
                <c:pt idx="131">
                  <c:v>0.16364772017489077</c:v>
                </c:pt>
                <c:pt idx="132">
                  <c:v>0.16489693941286704</c:v>
                </c:pt>
                <c:pt idx="133">
                  <c:v>0.16614615865084328</c:v>
                </c:pt>
                <c:pt idx="134">
                  <c:v>0.16739537788881953</c:v>
                </c:pt>
                <c:pt idx="135">
                  <c:v>0.1686445971267958</c:v>
                </c:pt>
                <c:pt idx="136">
                  <c:v>0.16989381636477205</c:v>
                </c:pt>
                <c:pt idx="137">
                  <c:v>0.17114303560274829</c:v>
                </c:pt>
                <c:pt idx="138">
                  <c:v>0.17239225484072457</c:v>
                </c:pt>
                <c:pt idx="139">
                  <c:v>0.17364147407870081</c:v>
                </c:pt>
                <c:pt idx="140">
                  <c:v>0.17489069331667706</c:v>
                </c:pt>
                <c:pt idx="141">
                  <c:v>0.17613991255465333</c:v>
                </c:pt>
                <c:pt idx="142">
                  <c:v>0.17738913179262958</c:v>
                </c:pt>
                <c:pt idx="143">
                  <c:v>0.17863835103060582</c:v>
                </c:pt>
                <c:pt idx="144">
                  <c:v>0.1798875702685821</c:v>
                </c:pt>
                <c:pt idx="145">
                  <c:v>0.18113678950655834</c:v>
                </c:pt>
                <c:pt idx="146">
                  <c:v>0.18238600874453459</c:v>
                </c:pt>
                <c:pt idx="147">
                  <c:v>0.18363522798251086</c:v>
                </c:pt>
                <c:pt idx="148">
                  <c:v>0.18488444722048711</c:v>
                </c:pt>
                <c:pt idx="149">
                  <c:v>0.18613366645846335</c:v>
                </c:pt>
                <c:pt idx="150">
                  <c:v>0.1873828856964396</c:v>
                </c:pt>
                <c:pt idx="151">
                  <c:v>0.18863210493441587</c:v>
                </c:pt>
                <c:pt idx="152">
                  <c:v>0.18988132417239212</c:v>
                </c:pt>
                <c:pt idx="153">
                  <c:v>0.19113054341036836</c:v>
                </c:pt>
                <c:pt idx="154">
                  <c:v>0.19237976264834464</c:v>
                </c:pt>
                <c:pt idx="155">
                  <c:v>0.19362898188632088</c:v>
                </c:pt>
                <c:pt idx="156">
                  <c:v>0.19487820112429713</c:v>
                </c:pt>
                <c:pt idx="157">
                  <c:v>0.1961274203622734</c:v>
                </c:pt>
                <c:pt idx="158">
                  <c:v>0.19737663960024965</c:v>
                </c:pt>
                <c:pt idx="159">
                  <c:v>0.19862585883822589</c:v>
                </c:pt>
                <c:pt idx="160">
                  <c:v>0.19987507807620217</c:v>
                </c:pt>
                <c:pt idx="161">
                  <c:v>0.20112429731417841</c:v>
                </c:pt>
                <c:pt idx="162">
                  <c:v>0.20237351655215466</c:v>
                </c:pt>
                <c:pt idx="163">
                  <c:v>0.20362273579013093</c:v>
                </c:pt>
                <c:pt idx="164">
                  <c:v>0.20487195502810718</c:v>
                </c:pt>
                <c:pt idx="165">
                  <c:v>0.20612117426608342</c:v>
                </c:pt>
                <c:pt idx="166">
                  <c:v>0.2073703935040597</c:v>
                </c:pt>
                <c:pt idx="167">
                  <c:v>0.20861961274203594</c:v>
                </c:pt>
                <c:pt idx="168">
                  <c:v>0.20986883198001219</c:v>
                </c:pt>
                <c:pt idx="169">
                  <c:v>0.21111805121798846</c:v>
                </c:pt>
                <c:pt idx="170">
                  <c:v>0.21236727045596471</c:v>
                </c:pt>
                <c:pt idx="171">
                  <c:v>0.21361648969394095</c:v>
                </c:pt>
                <c:pt idx="172">
                  <c:v>0.21486570893191723</c:v>
                </c:pt>
                <c:pt idx="173">
                  <c:v>0.21611492816989347</c:v>
                </c:pt>
                <c:pt idx="174">
                  <c:v>0.21736414740786972</c:v>
                </c:pt>
                <c:pt idx="175">
                  <c:v>0.21861336664584599</c:v>
                </c:pt>
                <c:pt idx="176">
                  <c:v>0.21986258588382224</c:v>
                </c:pt>
                <c:pt idx="177">
                  <c:v>0.22111180512179848</c:v>
                </c:pt>
                <c:pt idx="178">
                  <c:v>0.22236102435977476</c:v>
                </c:pt>
                <c:pt idx="179">
                  <c:v>0.223610243597751</c:v>
                </c:pt>
                <c:pt idx="180">
                  <c:v>0.22485946283572725</c:v>
                </c:pt>
                <c:pt idx="181">
                  <c:v>0.22610868207370352</c:v>
                </c:pt>
                <c:pt idx="182">
                  <c:v>0.22735790131167977</c:v>
                </c:pt>
                <c:pt idx="183">
                  <c:v>0.22860712054965601</c:v>
                </c:pt>
                <c:pt idx="184">
                  <c:v>0.22985633978763229</c:v>
                </c:pt>
                <c:pt idx="185">
                  <c:v>0.23110555902560853</c:v>
                </c:pt>
                <c:pt idx="186">
                  <c:v>0.23235477826358478</c:v>
                </c:pt>
                <c:pt idx="187">
                  <c:v>0.23360399750156105</c:v>
                </c:pt>
                <c:pt idx="188">
                  <c:v>0.2348532167395373</c:v>
                </c:pt>
                <c:pt idx="189">
                  <c:v>0.23610243597751354</c:v>
                </c:pt>
                <c:pt idx="190">
                  <c:v>0.23735165521548982</c:v>
                </c:pt>
                <c:pt idx="191">
                  <c:v>0.23860087445346606</c:v>
                </c:pt>
                <c:pt idx="192">
                  <c:v>0.23985009369144231</c:v>
                </c:pt>
                <c:pt idx="193">
                  <c:v>0.24109931292941858</c:v>
                </c:pt>
                <c:pt idx="194">
                  <c:v>0.24234853216739483</c:v>
                </c:pt>
                <c:pt idx="195">
                  <c:v>0.24359775140537107</c:v>
                </c:pt>
                <c:pt idx="196">
                  <c:v>0.24484697064334734</c:v>
                </c:pt>
                <c:pt idx="197">
                  <c:v>0.24609618988132359</c:v>
                </c:pt>
                <c:pt idx="198">
                  <c:v>0.24734540911929984</c:v>
                </c:pt>
                <c:pt idx="199">
                  <c:v>0.24859462835727611</c:v>
                </c:pt>
                <c:pt idx="200">
                  <c:v>0.24984384759525236</c:v>
                </c:pt>
                <c:pt idx="201">
                  <c:v>0.25109306683322863</c:v>
                </c:pt>
                <c:pt idx="202">
                  <c:v>0.25234228607120485</c:v>
                </c:pt>
                <c:pt idx="203">
                  <c:v>0.25359150530918112</c:v>
                </c:pt>
                <c:pt idx="204">
                  <c:v>0.25484072454715739</c:v>
                </c:pt>
                <c:pt idx="205">
                  <c:v>0.25608994378513361</c:v>
                </c:pt>
                <c:pt idx="206">
                  <c:v>0.25733916302310988</c:v>
                </c:pt>
                <c:pt idx="207">
                  <c:v>0.25858838226108616</c:v>
                </c:pt>
                <c:pt idx="208">
                  <c:v>0.25983760149906238</c:v>
                </c:pt>
                <c:pt idx="209">
                  <c:v>0.26108682073703865</c:v>
                </c:pt>
                <c:pt idx="210">
                  <c:v>0.26233603997501492</c:v>
                </c:pt>
                <c:pt idx="211">
                  <c:v>0.26358525921299114</c:v>
                </c:pt>
                <c:pt idx="212">
                  <c:v>0.26483447845096741</c:v>
                </c:pt>
                <c:pt idx="213">
                  <c:v>0.26608369768894369</c:v>
                </c:pt>
                <c:pt idx="214">
                  <c:v>0.26733291692691991</c:v>
                </c:pt>
                <c:pt idx="215">
                  <c:v>0.26858213616489618</c:v>
                </c:pt>
                <c:pt idx="216">
                  <c:v>0.26983135540287245</c:v>
                </c:pt>
                <c:pt idx="217">
                  <c:v>0.27108057464084867</c:v>
                </c:pt>
                <c:pt idx="218">
                  <c:v>0.27232979387882494</c:v>
                </c:pt>
                <c:pt idx="219">
                  <c:v>0.27357901311680122</c:v>
                </c:pt>
                <c:pt idx="220">
                  <c:v>0.27482823235477744</c:v>
                </c:pt>
                <c:pt idx="221">
                  <c:v>0.27607745159275371</c:v>
                </c:pt>
                <c:pt idx="222">
                  <c:v>0.27732667083072998</c:v>
                </c:pt>
                <c:pt idx="223">
                  <c:v>0.2785758900687062</c:v>
                </c:pt>
                <c:pt idx="224">
                  <c:v>0.27982510930668247</c:v>
                </c:pt>
                <c:pt idx="225">
                  <c:v>0.2810743285446588</c:v>
                </c:pt>
                <c:pt idx="226">
                  <c:v>0.28232354778263508</c:v>
                </c:pt>
                <c:pt idx="227">
                  <c:v>0.28357276702061135</c:v>
                </c:pt>
                <c:pt idx="228">
                  <c:v>0.28482198625858762</c:v>
                </c:pt>
                <c:pt idx="229">
                  <c:v>0.28607120549656395</c:v>
                </c:pt>
                <c:pt idx="230">
                  <c:v>0.28732042473454023</c:v>
                </c:pt>
                <c:pt idx="231">
                  <c:v>0.2885696439725165</c:v>
                </c:pt>
                <c:pt idx="232">
                  <c:v>0.28981886321049277</c:v>
                </c:pt>
                <c:pt idx="233">
                  <c:v>0.29106808244846905</c:v>
                </c:pt>
                <c:pt idx="234">
                  <c:v>0.29231730168644537</c:v>
                </c:pt>
                <c:pt idx="235">
                  <c:v>0.29356652092442165</c:v>
                </c:pt>
                <c:pt idx="236">
                  <c:v>0.29481574016239792</c:v>
                </c:pt>
                <c:pt idx="237">
                  <c:v>0.29606495940037419</c:v>
                </c:pt>
                <c:pt idx="238">
                  <c:v>0.29731417863835052</c:v>
                </c:pt>
                <c:pt idx="239">
                  <c:v>0.2985633978763268</c:v>
                </c:pt>
                <c:pt idx="240">
                  <c:v>0.29981261711430307</c:v>
                </c:pt>
                <c:pt idx="241">
                  <c:v>0.30106183635227934</c:v>
                </c:pt>
                <c:pt idx="242">
                  <c:v>0.30231105559025562</c:v>
                </c:pt>
                <c:pt idx="243">
                  <c:v>0.30356027482823195</c:v>
                </c:pt>
                <c:pt idx="244">
                  <c:v>0.30480949406620822</c:v>
                </c:pt>
                <c:pt idx="245">
                  <c:v>0.30605871330418449</c:v>
                </c:pt>
                <c:pt idx="246">
                  <c:v>0.30730793254216077</c:v>
                </c:pt>
                <c:pt idx="247">
                  <c:v>0.3085571517801371</c:v>
                </c:pt>
                <c:pt idx="248">
                  <c:v>0.30980637101811337</c:v>
                </c:pt>
                <c:pt idx="249">
                  <c:v>0.31105559025608964</c:v>
                </c:pt>
                <c:pt idx="250">
                  <c:v>0.31230480949406592</c:v>
                </c:pt>
                <c:pt idx="251">
                  <c:v>0.31355402873204219</c:v>
                </c:pt>
                <c:pt idx="252">
                  <c:v>0.31480324797001852</c:v>
                </c:pt>
                <c:pt idx="253">
                  <c:v>0.31605246720799479</c:v>
                </c:pt>
                <c:pt idx="254">
                  <c:v>0.31730168644597107</c:v>
                </c:pt>
                <c:pt idx="255">
                  <c:v>0.31855090568394734</c:v>
                </c:pt>
                <c:pt idx="256">
                  <c:v>0.31980012492192367</c:v>
                </c:pt>
                <c:pt idx="257">
                  <c:v>0.32104934415989994</c:v>
                </c:pt>
                <c:pt idx="258">
                  <c:v>0.32229856339787621</c:v>
                </c:pt>
                <c:pt idx="259">
                  <c:v>0.32354778263585249</c:v>
                </c:pt>
                <c:pt idx="260">
                  <c:v>0.32479700187382876</c:v>
                </c:pt>
                <c:pt idx="261">
                  <c:v>0.32604622111180509</c:v>
                </c:pt>
                <c:pt idx="262">
                  <c:v>0.32729544034978136</c:v>
                </c:pt>
                <c:pt idx="263">
                  <c:v>0.32854465958775764</c:v>
                </c:pt>
                <c:pt idx="264">
                  <c:v>0.32979387882573391</c:v>
                </c:pt>
                <c:pt idx="265">
                  <c:v>0.33104309806371024</c:v>
                </c:pt>
                <c:pt idx="266">
                  <c:v>0.33229231730168651</c:v>
                </c:pt>
                <c:pt idx="267">
                  <c:v>0.33354153653966279</c:v>
                </c:pt>
                <c:pt idx="268">
                  <c:v>0.33479075577763906</c:v>
                </c:pt>
                <c:pt idx="269">
                  <c:v>0.33603997501561533</c:v>
                </c:pt>
                <c:pt idx="270">
                  <c:v>0.33728919425359166</c:v>
                </c:pt>
                <c:pt idx="271">
                  <c:v>0.33853841349156794</c:v>
                </c:pt>
                <c:pt idx="272">
                  <c:v>0.33978763272954421</c:v>
                </c:pt>
                <c:pt idx="273">
                  <c:v>0.34103685196752048</c:v>
                </c:pt>
                <c:pt idx="274">
                  <c:v>0.34228607120549681</c:v>
                </c:pt>
                <c:pt idx="275">
                  <c:v>0.34353529044347308</c:v>
                </c:pt>
                <c:pt idx="276">
                  <c:v>0.34478450968144936</c:v>
                </c:pt>
                <c:pt idx="277">
                  <c:v>0.34603372891942563</c:v>
                </c:pt>
                <c:pt idx="278">
                  <c:v>0.34728294815740191</c:v>
                </c:pt>
                <c:pt idx="279">
                  <c:v>0.34853216739537823</c:v>
                </c:pt>
                <c:pt idx="280">
                  <c:v>0.34978138663335451</c:v>
                </c:pt>
                <c:pt idx="281">
                  <c:v>0.35103060587133078</c:v>
                </c:pt>
                <c:pt idx="282">
                  <c:v>0.35227982510930705</c:v>
                </c:pt>
                <c:pt idx="283">
                  <c:v>0.35352904434728338</c:v>
                </c:pt>
                <c:pt idx="284">
                  <c:v>0.35477826358525966</c:v>
                </c:pt>
                <c:pt idx="285">
                  <c:v>0.35602748282323593</c:v>
                </c:pt>
                <c:pt idx="286">
                  <c:v>0.3572767020612122</c:v>
                </c:pt>
                <c:pt idx="287">
                  <c:v>0.35852592129918848</c:v>
                </c:pt>
                <c:pt idx="288">
                  <c:v>0.35977514053716481</c:v>
                </c:pt>
                <c:pt idx="289">
                  <c:v>0.36102435977514108</c:v>
                </c:pt>
                <c:pt idx="290">
                  <c:v>0.36227357901311735</c:v>
                </c:pt>
                <c:pt idx="291">
                  <c:v>0.36352279825109363</c:v>
                </c:pt>
                <c:pt idx="292">
                  <c:v>0.36477201748906996</c:v>
                </c:pt>
                <c:pt idx="293">
                  <c:v>0.36602123672704623</c:v>
                </c:pt>
                <c:pt idx="294">
                  <c:v>0.3672704559650225</c:v>
                </c:pt>
                <c:pt idx="295">
                  <c:v>0.36851967520299878</c:v>
                </c:pt>
                <c:pt idx="296">
                  <c:v>0.36976889444097505</c:v>
                </c:pt>
                <c:pt idx="297">
                  <c:v>0.37101811367895138</c:v>
                </c:pt>
                <c:pt idx="298">
                  <c:v>0.37226733291692765</c:v>
                </c:pt>
                <c:pt idx="299">
                  <c:v>0.37351655215490392</c:v>
                </c:pt>
                <c:pt idx="300">
                  <c:v>0.3747657713928802</c:v>
                </c:pt>
                <c:pt idx="301">
                  <c:v>0.37601499063085653</c:v>
                </c:pt>
                <c:pt idx="302">
                  <c:v>0.3772642098688328</c:v>
                </c:pt>
                <c:pt idx="303">
                  <c:v>0.37851342910680907</c:v>
                </c:pt>
                <c:pt idx="304">
                  <c:v>0.37976264834478535</c:v>
                </c:pt>
                <c:pt idx="305">
                  <c:v>0.38101186758276162</c:v>
                </c:pt>
                <c:pt idx="306">
                  <c:v>0.38226108682073795</c:v>
                </c:pt>
                <c:pt idx="307">
                  <c:v>0.38351030605871422</c:v>
                </c:pt>
                <c:pt idx="308">
                  <c:v>0.3847595252966905</c:v>
                </c:pt>
                <c:pt idx="309">
                  <c:v>0.38600874453466677</c:v>
                </c:pt>
                <c:pt idx="310">
                  <c:v>0.3872579637726431</c:v>
                </c:pt>
                <c:pt idx="311">
                  <c:v>0.38850718301061937</c:v>
                </c:pt>
                <c:pt idx="312">
                  <c:v>0.38975640224859565</c:v>
                </c:pt>
                <c:pt idx="313">
                  <c:v>0.39100562148657192</c:v>
                </c:pt>
                <c:pt idx="314">
                  <c:v>0.39225484072454819</c:v>
                </c:pt>
                <c:pt idx="315">
                  <c:v>0.39350405996252452</c:v>
                </c:pt>
                <c:pt idx="316">
                  <c:v>0.3947532792005008</c:v>
                </c:pt>
                <c:pt idx="317">
                  <c:v>0.39600249843847707</c:v>
                </c:pt>
                <c:pt idx="318">
                  <c:v>0.39725171767645334</c:v>
                </c:pt>
                <c:pt idx="319">
                  <c:v>0.39850093691442967</c:v>
                </c:pt>
                <c:pt idx="320">
                  <c:v>0.39975015615240594</c:v>
                </c:pt>
                <c:pt idx="321">
                  <c:v>0.40099937539038222</c:v>
                </c:pt>
                <c:pt idx="322">
                  <c:v>0.40224859462835849</c:v>
                </c:pt>
                <c:pt idx="323">
                  <c:v>0.40349781386633476</c:v>
                </c:pt>
                <c:pt idx="324">
                  <c:v>0.40474703310431109</c:v>
                </c:pt>
                <c:pt idx="325">
                  <c:v>0.40599625234228737</c:v>
                </c:pt>
                <c:pt idx="326">
                  <c:v>0.40724547158026364</c:v>
                </c:pt>
                <c:pt idx="327">
                  <c:v>0.40849469081823991</c:v>
                </c:pt>
                <c:pt idx="328">
                  <c:v>0.40974391005621624</c:v>
                </c:pt>
                <c:pt idx="329">
                  <c:v>0.41099312929419252</c:v>
                </c:pt>
                <c:pt idx="330">
                  <c:v>0.41224234853216879</c:v>
                </c:pt>
                <c:pt idx="331">
                  <c:v>0.41349156777014506</c:v>
                </c:pt>
                <c:pt idx="332">
                  <c:v>0.41474078700812134</c:v>
                </c:pt>
                <c:pt idx="333">
                  <c:v>0.41599000624609767</c:v>
                </c:pt>
                <c:pt idx="334">
                  <c:v>0.41723922548407394</c:v>
                </c:pt>
                <c:pt idx="335">
                  <c:v>0.41848844472205021</c:v>
                </c:pt>
                <c:pt idx="336">
                  <c:v>0.41973766396002649</c:v>
                </c:pt>
                <c:pt idx="337">
                  <c:v>0.42098688319800281</c:v>
                </c:pt>
                <c:pt idx="338">
                  <c:v>0.42223610243597909</c:v>
                </c:pt>
                <c:pt idx="339">
                  <c:v>0.42348532167395536</c:v>
                </c:pt>
                <c:pt idx="340">
                  <c:v>0.42473454091193164</c:v>
                </c:pt>
                <c:pt idx="341">
                  <c:v>0.42598376014990791</c:v>
                </c:pt>
                <c:pt idx="342">
                  <c:v>0.42723297938788424</c:v>
                </c:pt>
                <c:pt idx="343">
                  <c:v>0.42848219862586051</c:v>
                </c:pt>
                <c:pt idx="344">
                  <c:v>0.42973141786383678</c:v>
                </c:pt>
                <c:pt idx="345">
                  <c:v>0.43098063710181306</c:v>
                </c:pt>
                <c:pt idx="346">
                  <c:v>0.43222985633978939</c:v>
                </c:pt>
                <c:pt idx="347">
                  <c:v>0.43347907557776566</c:v>
                </c:pt>
                <c:pt idx="348">
                  <c:v>0.43472829481574193</c:v>
                </c:pt>
                <c:pt idx="349">
                  <c:v>0.43597751405371821</c:v>
                </c:pt>
                <c:pt idx="350">
                  <c:v>0.43722673329169448</c:v>
                </c:pt>
                <c:pt idx="351">
                  <c:v>0.43847595252967081</c:v>
                </c:pt>
                <c:pt idx="352">
                  <c:v>0.43972517176764708</c:v>
                </c:pt>
                <c:pt idx="353">
                  <c:v>0.44097439100562336</c:v>
                </c:pt>
                <c:pt idx="354">
                  <c:v>0.44222361024359963</c:v>
                </c:pt>
                <c:pt idx="355">
                  <c:v>0.44347282948157596</c:v>
                </c:pt>
                <c:pt idx="356">
                  <c:v>0.44472204871955223</c:v>
                </c:pt>
                <c:pt idx="357">
                  <c:v>0.44597126795752851</c:v>
                </c:pt>
                <c:pt idx="358">
                  <c:v>0.44722048719550478</c:v>
                </c:pt>
                <c:pt idx="359">
                  <c:v>0.44846970643348105</c:v>
                </c:pt>
                <c:pt idx="360">
                  <c:v>0.44971892567145738</c:v>
                </c:pt>
                <c:pt idx="361">
                  <c:v>0.45096814490943365</c:v>
                </c:pt>
                <c:pt idx="362">
                  <c:v>0.45221736414740993</c:v>
                </c:pt>
                <c:pt idx="363">
                  <c:v>0.4534665833853862</c:v>
                </c:pt>
                <c:pt idx="364">
                  <c:v>0.45471580262336253</c:v>
                </c:pt>
                <c:pt idx="365">
                  <c:v>0.4559650218613388</c:v>
                </c:pt>
                <c:pt idx="366">
                  <c:v>0.45721424109931508</c:v>
                </c:pt>
                <c:pt idx="367">
                  <c:v>0.45846346033729135</c:v>
                </c:pt>
                <c:pt idx="368">
                  <c:v>0.45971267957526762</c:v>
                </c:pt>
                <c:pt idx="369">
                  <c:v>0.46096189881324395</c:v>
                </c:pt>
                <c:pt idx="370">
                  <c:v>0.46221111805122023</c:v>
                </c:pt>
                <c:pt idx="371">
                  <c:v>0.4634603372891965</c:v>
                </c:pt>
                <c:pt idx="372">
                  <c:v>0.46470955652717277</c:v>
                </c:pt>
                <c:pt idx="373">
                  <c:v>0.4659587757651491</c:v>
                </c:pt>
                <c:pt idx="374">
                  <c:v>0.46720799500312538</c:v>
                </c:pt>
                <c:pt idx="375">
                  <c:v>0.46845721424110165</c:v>
                </c:pt>
                <c:pt idx="376">
                  <c:v>0.46970643347907792</c:v>
                </c:pt>
                <c:pt idx="377">
                  <c:v>0.4709556527170542</c:v>
                </c:pt>
                <c:pt idx="378">
                  <c:v>0.47220487195503053</c:v>
                </c:pt>
                <c:pt idx="379">
                  <c:v>0.4734540911930068</c:v>
                </c:pt>
                <c:pt idx="380">
                  <c:v>0.47470331043098307</c:v>
                </c:pt>
                <c:pt idx="381">
                  <c:v>0.47595252966895935</c:v>
                </c:pt>
                <c:pt idx="382">
                  <c:v>0.47720174890693567</c:v>
                </c:pt>
                <c:pt idx="383">
                  <c:v>0.47845096814491195</c:v>
                </c:pt>
                <c:pt idx="384">
                  <c:v>0.47970018738288822</c:v>
                </c:pt>
                <c:pt idx="385">
                  <c:v>0.48094940662086449</c:v>
                </c:pt>
                <c:pt idx="386">
                  <c:v>0.48219862585884077</c:v>
                </c:pt>
                <c:pt idx="387">
                  <c:v>0.4834478450968171</c:v>
                </c:pt>
                <c:pt idx="388">
                  <c:v>0.48469706433479337</c:v>
                </c:pt>
                <c:pt idx="389">
                  <c:v>0.48594628357276964</c:v>
                </c:pt>
                <c:pt idx="390">
                  <c:v>0.48719550281074592</c:v>
                </c:pt>
                <c:pt idx="391">
                  <c:v>0.48844472204872225</c:v>
                </c:pt>
                <c:pt idx="392">
                  <c:v>0.48969394128669852</c:v>
                </c:pt>
                <c:pt idx="393">
                  <c:v>0.49094316052467479</c:v>
                </c:pt>
                <c:pt idx="394">
                  <c:v>0.49219237976265107</c:v>
                </c:pt>
                <c:pt idx="395">
                  <c:v>0.49344159900062734</c:v>
                </c:pt>
                <c:pt idx="396">
                  <c:v>0.49469081823860367</c:v>
                </c:pt>
                <c:pt idx="397">
                  <c:v>0.49594003747657994</c:v>
                </c:pt>
                <c:pt idx="398">
                  <c:v>0.49718925671455622</c:v>
                </c:pt>
                <c:pt idx="399">
                  <c:v>0.49843847595253249</c:v>
                </c:pt>
                <c:pt idx="400">
                  <c:v>0.49968769519050882</c:v>
                </c:pt>
                <c:pt idx="401">
                  <c:v>0.50093691442848509</c:v>
                </c:pt>
                <c:pt idx="402">
                  <c:v>0.50218613366646137</c:v>
                </c:pt>
                <c:pt idx="403">
                  <c:v>0.50343535290443764</c:v>
                </c:pt>
                <c:pt idx="404">
                  <c:v>0.50468457214241391</c:v>
                </c:pt>
                <c:pt idx="405">
                  <c:v>0.50593379138039019</c:v>
                </c:pt>
                <c:pt idx="406">
                  <c:v>0.50718301061836646</c:v>
                </c:pt>
                <c:pt idx="407">
                  <c:v>0.50843222985634284</c:v>
                </c:pt>
                <c:pt idx="408">
                  <c:v>0.50968144909431912</c:v>
                </c:pt>
                <c:pt idx="409">
                  <c:v>0.51093066833229539</c:v>
                </c:pt>
                <c:pt idx="410">
                  <c:v>0.51217988757027166</c:v>
                </c:pt>
                <c:pt idx="411">
                  <c:v>0.51342910680824794</c:v>
                </c:pt>
                <c:pt idx="412">
                  <c:v>0.51467832604622421</c:v>
                </c:pt>
                <c:pt idx="413">
                  <c:v>0.51592754528420048</c:v>
                </c:pt>
                <c:pt idx="414">
                  <c:v>0.51717676452217676</c:v>
                </c:pt>
                <c:pt idx="415">
                  <c:v>0.51842598376015303</c:v>
                </c:pt>
                <c:pt idx="416">
                  <c:v>0.51967520299812942</c:v>
                </c:pt>
                <c:pt idx="417">
                  <c:v>0.52092442223610569</c:v>
                </c:pt>
                <c:pt idx="418">
                  <c:v>0.52217364147408196</c:v>
                </c:pt>
                <c:pt idx="419">
                  <c:v>0.52342286071205824</c:v>
                </c:pt>
                <c:pt idx="420">
                  <c:v>0.52467207995003451</c:v>
                </c:pt>
                <c:pt idx="421">
                  <c:v>0.52592129918801078</c:v>
                </c:pt>
                <c:pt idx="422">
                  <c:v>0.52717051842598706</c:v>
                </c:pt>
                <c:pt idx="423">
                  <c:v>0.52841973766396333</c:v>
                </c:pt>
                <c:pt idx="424">
                  <c:v>0.5296689569019396</c:v>
                </c:pt>
                <c:pt idx="425">
                  <c:v>0.53091817613991599</c:v>
                </c:pt>
                <c:pt idx="426">
                  <c:v>0.53216739537789226</c:v>
                </c:pt>
                <c:pt idx="427">
                  <c:v>0.53341661461586853</c:v>
                </c:pt>
                <c:pt idx="428">
                  <c:v>0.53466583385384481</c:v>
                </c:pt>
                <c:pt idx="429">
                  <c:v>0.53591505309182108</c:v>
                </c:pt>
                <c:pt idx="430">
                  <c:v>0.53716427232979735</c:v>
                </c:pt>
                <c:pt idx="431">
                  <c:v>0.53841349156777363</c:v>
                </c:pt>
                <c:pt idx="432">
                  <c:v>0.5396627108057499</c:v>
                </c:pt>
                <c:pt idx="433">
                  <c:v>0.54091193004372617</c:v>
                </c:pt>
                <c:pt idx="434">
                  <c:v>0.54216114928170256</c:v>
                </c:pt>
                <c:pt idx="435">
                  <c:v>0.54341036851967883</c:v>
                </c:pt>
                <c:pt idx="436">
                  <c:v>0.54465958775765511</c:v>
                </c:pt>
                <c:pt idx="437">
                  <c:v>0.54590880699563138</c:v>
                </c:pt>
                <c:pt idx="438">
                  <c:v>0.54715802623360765</c:v>
                </c:pt>
                <c:pt idx="439">
                  <c:v>0.54840724547158393</c:v>
                </c:pt>
                <c:pt idx="440">
                  <c:v>0.5496564647095602</c:v>
                </c:pt>
                <c:pt idx="441">
                  <c:v>0.55090568394753647</c:v>
                </c:pt>
                <c:pt idx="442">
                  <c:v>0.55215490318551275</c:v>
                </c:pt>
                <c:pt idx="443">
                  <c:v>0.55340412242348913</c:v>
                </c:pt>
                <c:pt idx="444">
                  <c:v>0.5546533416614654</c:v>
                </c:pt>
                <c:pt idx="445">
                  <c:v>0.55590256089944168</c:v>
                </c:pt>
                <c:pt idx="446">
                  <c:v>0.55715178013741795</c:v>
                </c:pt>
                <c:pt idx="447">
                  <c:v>0.55840099937539422</c:v>
                </c:pt>
                <c:pt idx="448">
                  <c:v>0.5596502186133705</c:v>
                </c:pt>
                <c:pt idx="449">
                  <c:v>0.56089943785134666</c:v>
                </c:pt>
                <c:pt idx="450">
                  <c:v>0.56214865708932293</c:v>
                </c:pt>
                <c:pt idx="451">
                  <c:v>0.5633978763272991</c:v>
                </c:pt>
                <c:pt idx="452">
                  <c:v>0.56464709556527537</c:v>
                </c:pt>
                <c:pt idx="453">
                  <c:v>0.56589631480325153</c:v>
                </c:pt>
                <c:pt idx="454">
                  <c:v>0.56714553404122781</c:v>
                </c:pt>
                <c:pt idx="455">
                  <c:v>0.56839475327920397</c:v>
                </c:pt>
                <c:pt idx="456">
                  <c:v>0.56964397251718024</c:v>
                </c:pt>
                <c:pt idx="457">
                  <c:v>0.57089319175515651</c:v>
                </c:pt>
                <c:pt idx="458">
                  <c:v>0.57214241099313268</c:v>
                </c:pt>
                <c:pt idx="459">
                  <c:v>0.57339163023110895</c:v>
                </c:pt>
                <c:pt idx="460">
                  <c:v>0.57464084946908511</c:v>
                </c:pt>
                <c:pt idx="461">
                  <c:v>0.57589006870706139</c:v>
                </c:pt>
                <c:pt idx="462">
                  <c:v>0.57713928794503755</c:v>
                </c:pt>
                <c:pt idx="463">
                  <c:v>0.57838850718301382</c:v>
                </c:pt>
                <c:pt idx="464">
                  <c:v>0.57963772642098998</c:v>
                </c:pt>
                <c:pt idx="465">
                  <c:v>0.58088694565896626</c:v>
                </c:pt>
                <c:pt idx="466">
                  <c:v>0.58213616489694242</c:v>
                </c:pt>
                <c:pt idx="467">
                  <c:v>0.58338538413491869</c:v>
                </c:pt>
                <c:pt idx="468">
                  <c:v>0.58463460337289497</c:v>
                </c:pt>
                <c:pt idx="469">
                  <c:v>0.58588382261087113</c:v>
                </c:pt>
                <c:pt idx="470">
                  <c:v>0.5871330418488474</c:v>
                </c:pt>
                <c:pt idx="471">
                  <c:v>0.58838226108682357</c:v>
                </c:pt>
                <c:pt idx="472">
                  <c:v>0.58963148032479984</c:v>
                </c:pt>
                <c:pt idx="473">
                  <c:v>0.590880699562776</c:v>
                </c:pt>
                <c:pt idx="474">
                  <c:v>0.59212991880075228</c:v>
                </c:pt>
                <c:pt idx="475">
                  <c:v>0.59337913803872844</c:v>
                </c:pt>
                <c:pt idx="476">
                  <c:v>0.59462835727670471</c:v>
                </c:pt>
                <c:pt idx="477">
                  <c:v>0.59587757651468098</c:v>
                </c:pt>
                <c:pt idx="478">
                  <c:v>0.59712679575265715</c:v>
                </c:pt>
                <c:pt idx="479">
                  <c:v>0.59837601499063342</c:v>
                </c:pt>
                <c:pt idx="480">
                  <c:v>0.59962523422860958</c:v>
                </c:pt>
                <c:pt idx="481">
                  <c:v>0.60087445346658586</c:v>
                </c:pt>
                <c:pt idx="482">
                  <c:v>0.60212367270456202</c:v>
                </c:pt>
                <c:pt idx="483">
                  <c:v>0.60337289194253829</c:v>
                </c:pt>
                <c:pt idx="484">
                  <c:v>0.60462211118051445</c:v>
                </c:pt>
                <c:pt idx="485">
                  <c:v>0.60587133041849073</c:v>
                </c:pt>
                <c:pt idx="486">
                  <c:v>0.607120549656467</c:v>
                </c:pt>
                <c:pt idx="487">
                  <c:v>0.60836976889444316</c:v>
                </c:pt>
                <c:pt idx="488">
                  <c:v>0.60961898813241944</c:v>
                </c:pt>
                <c:pt idx="489">
                  <c:v>0.6108682073703956</c:v>
                </c:pt>
                <c:pt idx="490">
                  <c:v>0.61211742660837187</c:v>
                </c:pt>
                <c:pt idx="491">
                  <c:v>0.61336664584634804</c:v>
                </c:pt>
                <c:pt idx="492">
                  <c:v>0.61461586508432431</c:v>
                </c:pt>
                <c:pt idx="493">
                  <c:v>0.61586508432230047</c:v>
                </c:pt>
                <c:pt idx="494">
                  <c:v>0.61711430356027674</c:v>
                </c:pt>
                <c:pt idx="495">
                  <c:v>0.61836352279825302</c:v>
                </c:pt>
                <c:pt idx="496">
                  <c:v>0.61961274203622918</c:v>
                </c:pt>
                <c:pt idx="497">
                  <c:v>0.62086196127420545</c:v>
                </c:pt>
                <c:pt idx="498">
                  <c:v>0.62211118051218162</c:v>
                </c:pt>
                <c:pt idx="499">
                  <c:v>0.62336039975015789</c:v>
                </c:pt>
                <c:pt idx="500">
                  <c:v>0.62460961898813405</c:v>
                </c:pt>
                <c:pt idx="501">
                  <c:v>0.62585883822611033</c:v>
                </c:pt>
                <c:pt idx="502">
                  <c:v>0.62710805746408649</c:v>
                </c:pt>
                <c:pt idx="503">
                  <c:v>0.62835727670206276</c:v>
                </c:pt>
                <c:pt idx="504">
                  <c:v>0.62960649594003903</c:v>
                </c:pt>
                <c:pt idx="505">
                  <c:v>0.6308557151780152</c:v>
                </c:pt>
                <c:pt idx="506">
                  <c:v>0.63210493441599147</c:v>
                </c:pt>
                <c:pt idx="507">
                  <c:v>0.63335415365396763</c:v>
                </c:pt>
                <c:pt idx="508">
                  <c:v>0.63460337289194391</c:v>
                </c:pt>
                <c:pt idx="509">
                  <c:v>0.63585259212992007</c:v>
                </c:pt>
                <c:pt idx="510">
                  <c:v>0.63710181136789634</c:v>
                </c:pt>
                <c:pt idx="511">
                  <c:v>0.6383510306058725</c:v>
                </c:pt>
                <c:pt idx="512">
                  <c:v>0.63960024984384878</c:v>
                </c:pt>
                <c:pt idx="513">
                  <c:v>0.64084946908182505</c:v>
                </c:pt>
                <c:pt idx="514">
                  <c:v>0.64209868831980121</c:v>
                </c:pt>
                <c:pt idx="515">
                  <c:v>0.64334790755777749</c:v>
                </c:pt>
                <c:pt idx="516">
                  <c:v>0.64459712679575365</c:v>
                </c:pt>
                <c:pt idx="517">
                  <c:v>0.64584634603372992</c:v>
                </c:pt>
                <c:pt idx="518">
                  <c:v>0.64709556527170609</c:v>
                </c:pt>
                <c:pt idx="519">
                  <c:v>0.64834478450968236</c:v>
                </c:pt>
                <c:pt idx="520">
                  <c:v>0.64959400374765852</c:v>
                </c:pt>
                <c:pt idx="521">
                  <c:v>0.6508432229856348</c:v>
                </c:pt>
                <c:pt idx="522">
                  <c:v>0.65209244222361096</c:v>
                </c:pt>
                <c:pt idx="523">
                  <c:v>0.65334166146158723</c:v>
                </c:pt>
                <c:pt idx="524">
                  <c:v>0.6545908806995635</c:v>
                </c:pt>
                <c:pt idx="525">
                  <c:v>0.65584009993753967</c:v>
                </c:pt>
                <c:pt idx="526">
                  <c:v>0.65708931917551594</c:v>
                </c:pt>
                <c:pt idx="527">
                  <c:v>0.6583385384134921</c:v>
                </c:pt>
                <c:pt idx="528">
                  <c:v>0.65958775765146838</c:v>
                </c:pt>
                <c:pt idx="529">
                  <c:v>0.66083697688944454</c:v>
                </c:pt>
                <c:pt idx="530">
                  <c:v>0.66208619612742081</c:v>
                </c:pt>
                <c:pt idx="531">
                  <c:v>0.66333541536539697</c:v>
                </c:pt>
                <c:pt idx="532">
                  <c:v>0.66458463460337325</c:v>
                </c:pt>
                <c:pt idx="533">
                  <c:v>0.66583385384134952</c:v>
                </c:pt>
                <c:pt idx="534">
                  <c:v>0.66708307307932568</c:v>
                </c:pt>
                <c:pt idx="535">
                  <c:v>0.66833229231730196</c:v>
                </c:pt>
                <c:pt idx="536">
                  <c:v>0.66958151155527812</c:v>
                </c:pt>
                <c:pt idx="537">
                  <c:v>0.67083073079325439</c:v>
                </c:pt>
                <c:pt idx="538">
                  <c:v>0.67207995003123056</c:v>
                </c:pt>
                <c:pt idx="539">
                  <c:v>0.67332916926920683</c:v>
                </c:pt>
                <c:pt idx="540">
                  <c:v>0.67457838850718299</c:v>
                </c:pt>
                <c:pt idx="541">
                  <c:v>0.67582760774515926</c:v>
                </c:pt>
                <c:pt idx="542">
                  <c:v>0.67707682698313554</c:v>
                </c:pt>
                <c:pt idx="543">
                  <c:v>0.6783260462211117</c:v>
                </c:pt>
                <c:pt idx="544">
                  <c:v>0.67957526545908797</c:v>
                </c:pt>
                <c:pt idx="545">
                  <c:v>0.68082448469706414</c:v>
                </c:pt>
                <c:pt idx="546">
                  <c:v>0.68207370393504041</c:v>
                </c:pt>
                <c:pt idx="547">
                  <c:v>0.68332292317301657</c:v>
                </c:pt>
                <c:pt idx="548">
                  <c:v>0.68457214241099285</c:v>
                </c:pt>
                <c:pt idx="549">
                  <c:v>0.68582136164896901</c:v>
                </c:pt>
                <c:pt idx="550">
                  <c:v>0.68707058088694528</c:v>
                </c:pt>
                <c:pt idx="551">
                  <c:v>0.68831980012492155</c:v>
                </c:pt>
                <c:pt idx="552">
                  <c:v>0.68956901936289772</c:v>
                </c:pt>
                <c:pt idx="553">
                  <c:v>0.69081823860087399</c:v>
                </c:pt>
                <c:pt idx="554">
                  <c:v>0.69206745783885015</c:v>
                </c:pt>
                <c:pt idx="555">
                  <c:v>0.69331667707682643</c:v>
                </c:pt>
                <c:pt idx="556">
                  <c:v>0.69456589631480259</c:v>
                </c:pt>
                <c:pt idx="557">
                  <c:v>0.69581511555277886</c:v>
                </c:pt>
                <c:pt idx="558">
                  <c:v>0.69706433479075502</c:v>
                </c:pt>
                <c:pt idx="559">
                  <c:v>0.6983135540287313</c:v>
                </c:pt>
                <c:pt idx="560">
                  <c:v>0.69956277326670757</c:v>
                </c:pt>
                <c:pt idx="561">
                  <c:v>0.70081199250468373</c:v>
                </c:pt>
                <c:pt idx="562">
                  <c:v>0.70206121174266001</c:v>
                </c:pt>
                <c:pt idx="563">
                  <c:v>0.70331043098063617</c:v>
                </c:pt>
                <c:pt idx="564">
                  <c:v>0.70455965021861244</c:v>
                </c:pt>
                <c:pt idx="565">
                  <c:v>0.70580886945658861</c:v>
                </c:pt>
                <c:pt idx="566">
                  <c:v>0.70705808869456488</c:v>
                </c:pt>
                <c:pt idx="567">
                  <c:v>0.70830730793254104</c:v>
                </c:pt>
                <c:pt idx="568">
                  <c:v>0.70955652717051731</c:v>
                </c:pt>
                <c:pt idx="569">
                  <c:v>0.71080574640849348</c:v>
                </c:pt>
                <c:pt idx="570">
                  <c:v>0.71205496564646975</c:v>
                </c:pt>
                <c:pt idx="571">
                  <c:v>0.71330418488444602</c:v>
                </c:pt>
                <c:pt idx="572">
                  <c:v>0.71455340412242219</c:v>
                </c:pt>
                <c:pt idx="573">
                  <c:v>0.71580262336039846</c:v>
                </c:pt>
                <c:pt idx="574">
                  <c:v>0.71705184259837462</c:v>
                </c:pt>
                <c:pt idx="575">
                  <c:v>0.7183010618363509</c:v>
                </c:pt>
                <c:pt idx="576">
                  <c:v>0.71955028107432706</c:v>
                </c:pt>
                <c:pt idx="577">
                  <c:v>0.72079950031230333</c:v>
                </c:pt>
                <c:pt idx="578">
                  <c:v>0.72204871955027949</c:v>
                </c:pt>
                <c:pt idx="579">
                  <c:v>0.72329793878825577</c:v>
                </c:pt>
                <c:pt idx="580">
                  <c:v>0.72454715802623204</c:v>
                </c:pt>
                <c:pt idx="581">
                  <c:v>0.7257963772642082</c:v>
                </c:pt>
                <c:pt idx="582">
                  <c:v>0.72704559650218448</c:v>
                </c:pt>
                <c:pt idx="583">
                  <c:v>0.72829481574016064</c:v>
                </c:pt>
                <c:pt idx="584">
                  <c:v>0.72954403497813691</c:v>
                </c:pt>
                <c:pt idx="585">
                  <c:v>0.73079325421611308</c:v>
                </c:pt>
                <c:pt idx="586">
                  <c:v>0.73204247345408935</c:v>
                </c:pt>
                <c:pt idx="587">
                  <c:v>0.73329169269206551</c:v>
                </c:pt>
                <c:pt idx="588">
                  <c:v>0.73454091193004178</c:v>
                </c:pt>
                <c:pt idx="589">
                  <c:v>0.73579013116801806</c:v>
                </c:pt>
                <c:pt idx="590">
                  <c:v>0.73703935040599422</c:v>
                </c:pt>
                <c:pt idx="591">
                  <c:v>0.73828856964397049</c:v>
                </c:pt>
                <c:pt idx="592">
                  <c:v>0.73953778888194666</c:v>
                </c:pt>
                <c:pt idx="593">
                  <c:v>0.74078700811992293</c:v>
                </c:pt>
                <c:pt idx="594">
                  <c:v>0.74203622735789909</c:v>
                </c:pt>
                <c:pt idx="595">
                  <c:v>0.74328544659587537</c:v>
                </c:pt>
                <c:pt idx="596">
                  <c:v>0.74453466583385153</c:v>
                </c:pt>
                <c:pt idx="597">
                  <c:v>0.7457838850718278</c:v>
                </c:pt>
                <c:pt idx="598">
                  <c:v>0.74703310430980407</c:v>
                </c:pt>
                <c:pt idx="599">
                  <c:v>0.74828232354778024</c:v>
                </c:pt>
                <c:pt idx="600">
                  <c:v>0.74953154278575651</c:v>
                </c:pt>
                <c:pt idx="601">
                  <c:v>0.75078076202373267</c:v>
                </c:pt>
                <c:pt idx="602">
                  <c:v>0.75202998126170895</c:v>
                </c:pt>
                <c:pt idx="603">
                  <c:v>0.75327920049968511</c:v>
                </c:pt>
                <c:pt idx="604">
                  <c:v>0.75452841973766138</c:v>
                </c:pt>
                <c:pt idx="605">
                  <c:v>0.75577763897563754</c:v>
                </c:pt>
                <c:pt idx="606">
                  <c:v>0.75702685821361382</c:v>
                </c:pt>
                <c:pt idx="607">
                  <c:v>0.75827607745159009</c:v>
                </c:pt>
                <c:pt idx="608">
                  <c:v>0.75952529668956625</c:v>
                </c:pt>
                <c:pt idx="609">
                  <c:v>0.76077451592754253</c:v>
                </c:pt>
                <c:pt idx="610">
                  <c:v>0.76202373516551869</c:v>
                </c:pt>
                <c:pt idx="611">
                  <c:v>0.76327295440349496</c:v>
                </c:pt>
                <c:pt idx="612">
                  <c:v>0.76452217364147113</c:v>
                </c:pt>
                <c:pt idx="613">
                  <c:v>0.7657713928794474</c:v>
                </c:pt>
                <c:pt idx="614">
                  <c:v>0.76702061211742356</c:v>
                </c:pt>
                <c:pt idx="615">
                  <c:v>0.76826983135539983</c:v>
                </c:pt>
                <c:pt idx="616">
                  <c:v>0.769519050593376</c:v>
                </c:pt>
                <c:pt idx="617">
                  <c:v>0.77076826983135227</c:v>
                </c:pt>
                <c:pt idx="618">
                  <c:v>0.77201748906932854</c:v>
                </c:pt>
                <c:pt idx="619">
                  <c:v>0.77326670830730471</c:v>
                </c:pt>
                <c:pt idx="620">
                  <c:v>0.77451592754528098</c:v>
                </c:pt>
                <c:pt idx="621">
                  <c:v>0.77576514678325714</c:v>
                </c:pt>
                <c:pt idx="622">
                  <c:v>0.77701436602123342</c:v>
                </c:pt>
                <c:pt idx="623">
                  <c:v>0.77826358525920958</c:v>
                </c:pt>
                <c:pt idx="624">
                  <c:v>0.77951280449718585</c:v>
                </c:pt>
                <c:pt idx="625">
                  <c:v>0.78076202373516201</c:v>
                </c:pt>
                <c:pt idx="626">
                  <c:v>0.78201124297313829</c:v>
                </c:pt>
                <c:pt idx="627">
                  <c:v>0.78326046221111456</c:v>
                </c:pt>
                <c:pt idx="628">
                  <c:v>0.78450968144909072</c:v>
                </c:pt>
                <c:pt idx="629">
                  <c:v>0.785758900687067</c:v>
                </c:pt>
                <c:pt idx="630">
                  <c:v>0.78700811992504316</c:v>
                </c:pt>
                <c:pt idx="631">
                  <c:v>0.78825733916301943</c:v>
                </c:pt>
                <c:pt idx="632">
                  <c:v>0.7895065584009956</c:v>
                </c:pt>
                <c:pt idx="633">
                  <c:v>0.79075577763897187</c:v>
                </c:pt>
                <c:pt idx="634">
                  <c:v>0.79200499687694803</c:v>
                </c:pt>
                <c:pt idx="635">
                  <c:v>0.7932542161149243</c:v>
                </c:pt>
                <c:pt idx="636">
                  <c:v>0.79450343535290058</c:v>
                </c:pt>
                <c:pt idx="637">
                  <c:v>0.79575265459087674</c:v>
                </c:pt>
                <c:pt idx="638">
                  <c:v>0.79700187382885301</c:v>
                </c:pt>
                <c:pt idx="639">
                  <c:v>0.79825109306682918</c:v>
                </c:pt>
                <c:pt idx="640">
                  <c:v>0.79950031230480545</c:v>
                </c:pt>
                <c:pt idx="641">
                  <c:v>0.80074953154278161</c:v>
                </c:pt>
                <c:pt idx="642">
                  <c:v>0.80199875078075789</c:v>
                </c:pt>
                <c:pt idx="643">
                  <c:v>0.80324797001873405</c:v>
                </c:pt>
                <c:pt idx="644">
                  <c:v>0.80449718925671032</c:v>
                </c:pt>
                <c:pt idx="645">
                  <c:v>0.80574640849468659</c:v>
                </c:pt>
                <c:pt idx="646">
                  <c:v>0.80699562773266276</c:v>
                </c:pt>
                <c:pt idx="647">
                  <c:v>0.80824484697063903</c:v>
                </c:pt>
                <c:pt idx="648">
                  <c:v>0.80949406620861519</c:v>
                </c:pt>
                <c:pt idx="649">
                  <c:v>0.81074328544659147</c:v>
                </c:pt>
                <c:pt idx="650">
                  <c:v>0.81199250468456763</c:v>
                </c:pt>
                <c:pt idx="651">
                  <c:v>0.8132417239225439</c:v>
                </c:pt>
                <c:pt idx="652">
                  <c:v>0.81449094316052006</c:v>
                </c:pt>
                <c:pt idx="653">
                  <c:v>0.81574016239849634</c:v>
                </c:pt>
                <c:pt idx="654">
                  <c:v>0.81698938163647261</c:v>
                </c:pt>
                <c:pt idx="655">
                  <c:v>0.81823860087444877</c:v>
                </c:pt>
                <c:pt idx="656">
                  <c:v>0.81948782011242505</c:v>
                </c:pt>
                <c:pt idx="657">
                  <c:v>0.82073703935040121</c:v>
                </c:pt>
                <c:pt idx="658">
                  <c:v>0.82198625858837748</c:v>
                </c:pt>
                <c:pt idx="659">
                  <c:v>0.82323547782635365</c:v>
                </c:pt>
                <c:pt idx="660">
                  <c:v>0.82448469706432992</c:v>
                </c:pt>
                <c:pt idx="661">
                  <c:v>0.82573391630230608</c:v>
                </c:pt>
                <c:pt idx="662">
                  <c:v>0.82698313554028235</c:v>
                </c:pt>
                <c:pt idx="663">
                  <c:v>0.82823235477825863</c:v>
                </c:pt>
                <c:pt idx="664">
                  <c:v>0.82948157401623479</c:v>
                </c:pt>
                <c:pt idx="665">
                  <c:v>0.83073079325421106</c:v>
                </c:pt>
                <c:pt idx="666">
                  <c:v>0.83198001249218723</c:v>
                </c:pt>
                <c:pt idx="667">
                  <c:v>0.8332292317301635</c:v>
                </c:pt>
                <c:pt idx="668">
                  <c:v>0.83447845096813966</c:v>
                </c:pt>
                <c:pt idx="669">
                  <c:v>0.83572767020611594</c:v>
                </c:pt>
                <c:pt idx="670">
                  <c:v>0.8369768894440921</c:v>
                </c:pt>
                <c:pt idx="671">
                  <c:v>0.83822610868206837</c:v>
                </c:pt>
                <c:pt idx="672">
                  <c:v>0.83947532792004453</c:v>
                </c:pt>
                <c:pt idx="673">
                  <c:v>0.84072454715802081</c:v>
                </c:pt>
                <c:pt idx="674">
                  <c:v>0.84197376639599708</c:v>
                </c:pt>
                <c:pt idx="675">
                  <c:v>0.84322298563397324</c:v>
                </c:pt>
                <c:pt idx="676">
                  <c:v>0.84447220487194952</c:v>
                </c:pt>
                <c:pt idx="677">
                  <c:v>0.84572142410992568</c:v>
                </c:pt>
                <c:pt idx="678">
                  <c:v>0.84697064334790195</c:v>
                </c:pt>
                <c:pt idx="679">
                  <c:v>0.84821986258587811</c:v>
                </c:pt>
                <c:pt idx="680">
                  <c:v>0.84946908182385439</c:v>
                </c:pt>
                <c:pt idx="681">
                  <c:v>0.85071830106183055</c:v>
                </c:pt>
                <c:pt idx="682">
                  <c:v>0.85196752029980682</c:v>
                </c:pt>
                <c:pt idx="683">
                  <c:v>0.8532167395377831</c:v>
                </c:pt>
                <c:pt idx="684">
                  <c:v>0.85446595877575926</c:v>
                </c:pt>
                <c:pt idx="685">
                  <c:v>0.85571517801373553</c:v>
                </c:pt>
                <c:pt idx="686">
                  <c:v>0.8569643972517117</c:v>
                </c:pt>
                <c:pt idx="687">
                  <c:v>0.85821361648968797</c:v>
                </c:pt>
                <c:pt idx="688">
                  <c:v>0.85946283572766413</c:v>
                </c:pt>
                <c:pt idx="689">
                  <c:v>0.86071205496564041</c:v>
                </c:pt>
                <c:pt idx="690">
                  <c:v>0.86196127420361657</c:v>
                </c:pt>
                <c:pt idx="691">
                  <c:v>0.86321049344159284</c:v>
                </c:pt>
                <c:pt idx="692">
                  <c:v>0.86445971267956911</c:v>
                </c:pt>
                <c:pt idx="693">
                  <c:v>0.86570893191754528</c:v>
                </c:pt>
                <c:pt idx="694">
                  <c:v>0.86695815115552155</c:v>
                </c:pt>
                <c:pt idx="695">
                  <c:v>0.86820737039349771</c:v>
                </c:pt>
                <c:pt idx="696">
                  <c:v>0.86945658963147399</c:v>
                </c:pt>
                <c:pt idx="697">
                  <c:v>0.87070580886945015</c:v>
                </c:pt>
                <c:pt idx="698">
                  <c:v>0.87195502810742642</c:v>
                </c:pt>
                <c:pt idx="699">
                  <c:v>0.87320424734540258</c:v>
                </c:pt>
                <c:pt idx="700">
                  <c:v>0.87445346658337886</c:v>
                </c:pt>
                <c:pt idx="701">
                  <c:v>0.87570268582135513</c:v>
                </c:pt>
                <c:pt idx="702">
                  <c:v>0.87695190505933129</c:v>
                </c:pt>
                <c:pt idx="703">
                  <c:v>0.87820112429730757</c:v>
                </c:pt>
                <c:pt idx="704">
                  <c:v>0.87945034353528373</c:v>
                </c:pt>
                <c:pt idx="705">
                  <c:v>0.88069956277326</c:v>
                </c:pt>
                <c:pt idx="706">
                  <c:v>0.88194878201123617</c:v>
                </c:pt>
                <c:pt idx="707">
                  <c:v>0.88319800124921244</c:v>
                </c:pt>
                <c:pt idx="708">
                  <c:v>0.8844472204871886</c:v>
                </c:pt>
                <c:pt idx="709">
                  <c:v>0.88569643972516487</c:v>
                </c:pt>
                <c:pt idx="710">
                  <c:v>0.88694565896314115</c:v>
                </c:pt>
                <c:pt idx="711">
                  <c:v>0.88819487820111731</c:v>
                </c:pt>
                <c:pt idx="712">
                  <c:v>0.88944409743909358</c:v>
                </c:pt>
                <c:pt idx="713">
                  <c:v>0.89069331667706975</c:v>
                </c:pt>
                <c:pt idx="714">
                  <c:v>0.89194253591504602</c:v>
                </c:pt>
                <c:pt idx="715">
                  <c:v>0.89319175515302218</c:v>
                </c:pt>
                <c:pt idx="716">
                  <c:v>0.89444097439099846</c:v>
                </c:pt>
                <c:pt idx="717">
                  <c:v>0.89569019362897462</c:v>
                </c:pt>
                <c:pt idx="718">
                  <c:v>0.89693941286695089</c:v>
                </c:pt>
                <c:pt idx="719">
                  <c:v>0.89818863210492705</c:v>
                </c:pt>
                <c:pt idx="720">
                  <c:v>0.89943785134290333</c:v>
                </c:pt>
                <c:pt idx="721">
                  <c:v>0.9006870705808796</c:v>
                </c:pt>
                <c:pt idx="722">
                  <c:v>0.90193628981885576</c:v>
                </c:pt>
                <c:pt idx="723">
                  <c:v>0.90318550905683204</c:v>
                </c:pt>
                <c:pt idx="724">
                  <c:v>0.9044347282948082</c:v>
                </c:pt>
                <c:pt idx="725">
                  <c:v>0.90568394753278447</c:v>
                </c:pt>
                <c:pt idx="726">
                  <c:v>0.90693316677076063</c:v>
                </c:pt>
                <c:pt idx="727">
                  <c:v>0.90818238600873691</c:v>
                </c:pt>
                <c:pt idx="728">
                  <c:v>0.90943160524671307</c:v>
                </c:pt>
                <c:pt idx="729">
                  <c:v>0.91068082448468934</c:v>
                </c:pt>
                <c:pt idx="730">
                  <c:v>0.91193004372266562</c:v>
                </c:pt>
                <c:pt idx="731">
                  <c:v>0.91317926296064178</c:v>
                </c:pt>
                <c:pt idx="732">
                  <c:v>0.91442848219861805</c:v>
                </c:pt>
                <c:pt idx="733">
                  <c:v>0.91567770143659422</c:v>
                </c:pt>
                <c:pt idx="734">
                  <c:v>0.91692692067457049</c:v>
                </c:pt>
                <c:pt idx="735">
                  <c:v>0.91817613991254665</c:v>
                </c:pt>
                <c:pt idx="736">
                  <c:v>0.91942535915052293</c:v>
                </c:pt>
                <c:pt idx="737">
                  <c:v>0.92067457838849909</c:v>
                </c:pt>
                <c:pt idx="738">
                  <c:v>0.92192379762647536</c:v>
                </c:pt>
                <c:pt idx="739">
                  <c:v>0.92317301686445163</c:v>
                </c:pt>
                <c:pt idx="740">
                  <c:v>0.9244222361024278</c:v>
                </c:pt>
                <c:pt idx="741">
                  <c:v>0.92567145534040407</c:v>
                </c:pt>
                <c:pt idx="742">
                  <c:v>0.92692067457838023</c:v>
                </c:pt>
                <c:pt idx="743">
                  <c:v>0.92816989381635651</c:v>
                </c:pt>
                <c:pt idx="744">
                  <c:v>0.92941911305433267</c:v>
                </c:pt>
                <c:pt idx="745">
                  <c:v>0.93066833229230894</c:v>
                </c:pt>
                <c:pt idx="746">
                  <c:v>0.9319175515302851</c:v>
                </c:pt>
                <c:pt idx="747">
                  <c:v>0.93316677076826138</c:v>
                </c:pt>
                <c:pt idx="748">
                  <c:v>0.93441599000623765</c:v>
                </c:pt>
                <c:pt idx="749">
                  <c:v>0.93566520924421381</c:v>
                </c:pt>
                <c:pt idx="750">
                  <c:v>0.93691442848219009</c:v>
                </c:pt>
                <c:pt idx="751">
                  <c:v>0.93816364772016625</c:v>
                </c:pt>
                <c:pt idx="752">
                  <c:v>0.93941286695814252</c:v>
                </c:pt>
                <c:pt idx="753">
                  <c:v>0.94066208619611869</c:v>
                </c:pt>
                <c:pt idx="754">
                  <c:v>0.94191130543409496</c:v>
                </c:pt>
                <c:pt idx="755">
                  <c:v>0.94316052467207112</c:v>
                </c:pt>
                <c:pt idx="756">
                  <c:v>0.94440974391004739</c:v>
                </c:pt>
                <c:pt idx="757">
                  <c:v>0.94565896314802367</c:v>
                </c:pt>
                <c:pt idx="758">
                  <c:v>0.94690818238599983</c:v>
                </c:pt>
                <c:pt idx="759">
                  <c:v>0.9481574016239761</c:v>
                </c:pt>
                <c:pt idx="760">
                  <c:v>0.94940662086195227</c:v>
                </c:pt>
                <c:pt idx="761">
                  <c:v>0.95065584009992854</c:v>
                </c:pt>
                <c:pt idx="762">
                  <c:v>0.9519050593379047</c:v>
                </c:pt>
                <c:pt idx="763">
                  <c:v>0.95315427857588098</c:v>
                </c:pt>
                <c:pt idx="764">
                  <c:v>0.95440349781385714</c:v>
                </c:pt>
                <c:pt idx="765">
                  <c:v>0.95565271705183341</c:v>
                </c:pt>
                <c:pt idx="766">
                  <c:v>0.95690193628980957</c:v>
                </c:pt>
                <c:pt idx="767">
                  <c:v>0.95815115552778585</c:v>
                </c:pt>
                <c:pt idx="768">
                  <c:v>0.95940037476576212</c:v>
                </c:pt>
                <c:pt idx="769">
                  <c:v>0.96064959400373828</c:v>
                </c:pt>
                <c:pt idx="770">
                  <c:v>0.96189881324171456</c:v>
                </c:pt>
                <c:pt idx="771">
                  <c:v>0.96314803247969072</c:v>
                </c:pt>
                <c:pt idx="772">
                  <c:v>0.96439725171766699</c:v>
                </c:pt>
                <c:pt idx="773">
                  <c:v>0.96564647095564315</c:v>
                </c:pt>
                <c:pt idx="774">
                  <c:v>0.96689569019361943</c:v>
                </c:pt>
                <c:pt idx="775">
                  <c:v>0.96814490943159559</c:v>
                </c:pt>
                <c:pt idx="776">
                  <c:v>0.96939412866957186</c:v>
                </c:pt>
                <c:pt idx="777">
                  <c:v>0.97064334790754814</c:v>
                </c:pt>
                <c:pt idx="778">
                  <c:v>0.9718925671455243</c:v>
                </c:pt>
                <c:pt idx="779">
                  <c:v>0.97314178638350057</c:v>
                </c:pt>
                <c:pt idx="780">
                  <c:v>0.97439100562147674</c:v>
                </c:pt>
                <c:pt idx="781">
                  <c:v>0.97564022485945301</c:v>
                </c:pt>
                <c:pt idx="782">
                  <c:v>0.97688944409742917</c:v>
                </c:pt>
                <c:pt idx="783">
                  <c:v>0.97813866333540544</c:v>
                </c:pt>
                <c:pt idx="784">
                  <c:v>0.97938788257338161</c:v>
                </c:pt>
                <c:pt idx="785">
                  <c:v>0.98063710181135788</c:v>
                </c:pt>
                <c:pt idx="786">
                  <c:v>0.98188632104933415</c:v>
                </c:pt>
                <c:pt idx="787">
                  <c:v>0.98313554028731032</c:v>
                </c:pt>
                <c:pt idx="788">
                  <c:v>0.98438475952528659</c:v>
                </c:pt>
                <c:pt idx="789">
                  <c:v>0.98563397876326275</c:v>
                </c:pt>
                <c:pt idx="790">
                  <c:v>0.98688319800123903</c:v>
                </c:pt>
                <c:pt idx="791">
                  <c:v>0.98813241723921519</c:v>
                </c:pt>
                <c:pt idx="792">
                  <c:v>0.98938163647719146</c:v>
                </c:pt>
                <c:pt idx="793">
                  <c:v>0.99063085571516762</c:v>
                </c:pt>
                <c:pt idx="794">
                  <c:v>0.9918800749531439</c:v>
                </c:pt>
                <c:pt idx="795">
                  <c:v>0.99312929419112017</c:v>
                </c:pt>
                <c:pt idx="796">
                  <c:v>0.99437851342909633</c:v>
                </c:pt>
                <c:pt idx="797">
                  <c:v>0.99562773266707261</c:v>
                </c:pt>
                <c:pt idx="798">
                  <c:v>0.99687695190504877</c:v>
                </c:pt>
                <c:pt idx="799">
                  <c:v>0.99812617114302504</c:v>
                </c:pt>
                <c:pt idx="800">
                  <c:v>0.99937539038100121</c:v>
                </c:pt>
                <c:pt idx="801">
                  <c:v>1.0006246096189775</c:v>
                </c:pt>
                <c:pt idx="802">
                  <c:v>1.0018738288569538</c:v>
                </c:pt>
                <c:pt idx="803">
                  <c:v>1.0031230480949298</c:v>
                </c:pt>
                <c:pt idx="804">
                  <c:v>1.0043722673329061</c:v>
                </c:pt>
                <c:pt idx="805">
                  <c:v>1.0056214865708824</c:v>
                </c:pt>
                <c:pt idx="806">
                  <c:v>1.0068707058088586</c:v>
                </c:pt>
                <c:pt idx="807">
                  <c:v>1.0081199250468349</c:v>
                </c:pt>
                <c:pt idx="808">
                  <c:v>1.0093691442848109</c:v>
                </c:pt>
                <c:pt idx="809">
                  <c:v>1.0106183635227872</c:v>
                </c:pt>
                <c:pt idx="810">
                  <c:v>1.0118675827607635</c:v>
                </c:pt>
                <c:pt idx="811">
                  <c:v>1.0131168019987398</c:v>
                </c:pt>
                <c:pt idx="812">
                  <c:v>1.0143660212367158</c:v>
                </c:pt>
                <c:pt idx="813">
                  <c:v>1.0156152404746921</c:v>
                </c:pt>
                <c:pt idx="814">
                  <c:v>1.0168644597126684</c:v>
                </c:pt>
                <c:pt idx="815">
                  <c:v>1.0181136789506446</c:v>
                </c:pt>
                <c:pt idx="816">
                  <c:v>1.0193628981886209</c:v>
                </c:pt>
                <c:pt idx="817">
                  <c:v>1.020612117426597</c:v>
                </c:pt>
                <c:pt idx="818">
                  <c:v>1.0218613366645732</c:v>
                </c:pt>
                <c:pt idx="819">
                  <c:v>1.0231105559025495</c:v>
                </c:pt>
                <c:pt idx="820">
                  <c:v>1.0243597751405258</c:v>
                </c:pt>
                <c:pt idx="821">
                  <c:v>1.0256089943785018</c:v>
                </c:pt>
                <c:pt idx="822">
                  <c:v>1.0268582136164781</c:v>
                </c:pt>
                <c:pt idx="823">
                  <c:v>1.0281074328544544</c:v>
                </c:pt>
                <c:pt idx="824">
                  <c:v>1.0293566520924307</c:v>
                </c:pt>
                <c:pt idx="825">
                  <c:v>1.0306058713304069</c:v>
                </c:pt>
                <c:pt idx="826">
                  <c:v>1.031855090568383</c:v>
                </c:pt>
                <c:pt idx="827">
                  <c:v>1.0331043098063593</c:v>
                </c:pt>
                <c:pt idx="828">
                  <c:v>1.0343535290443355</c:v>
                </c:pt>
                <c:pt idx="829">
                  <c:v>1.0356027482823118</c:v>
                </c:pt>
                <c:pt idx="830">
                  <c:v>1.0368519675202879</c:v>
                </c:pt>
                <c:pt idx="831">
                  <c:v>1.0381011867582641</c:v>
                </c:pt>
                <c:pt idx="832">
                  <c:v>1.0393504059962404</c:v>
                </c:pt>
                <c:pt idx="833">
                  <c:v>1.0405996252342167</c:v>
                </c:pt>
                <c:pt idx="834">
                  <c:v>1.0418488444721929</c:v>
                </c:pt>
                <c:pt idx="835">
                  <c:v>1.043098063710169</c:v>
                </c:pt>
                <c:pt idx="836">
                  <c:v>1.0443472829481453</c:v>
                </c:pt>
                <c:pt idx="837">
                  <c:v>1.0455965021861215</c:v>
                </c:pt>
                <c:pt idx="838">
                  <c:v>1.0468457214240978</c:v>
                </c:pt>
                <c:pt idx="839">
                  <c:v>1.0480949406620739</c:v>
                </c:pt>
                <c:pt idx="840">
                  <c:v>1.0493441599000501</c:v>
                </c:pt>
                <c:pt idx="841">
                  <c:v>1.0505933791380264</c:v>
                </c:pt>
                <c:pt idx="842">
                  <c:v>1.0518425983760027</c:v>
                </c:pt>
                <c:pt idx="843">
                  <c:v>1.053091817613979</c:v>
                </c:pt>
                <c:pt idx="844">
                  <c:v>1.054341036851955</c:v>
                </c:pt>
                <c:pt idx="845">
                  <c:v>1.0555902560899313</c:v>
                </c:pt>
                <c:pt idx="846">
                  <c:v>1.0568394753279076</c:v>
                </c:pt>
                <c:pt idx="847">
                  <c:v>1.0580886945658838</c:v>
                </c:pt>
                <c:pt idx="848">
                  <c:v>1.0593379138038599</c:v>
                </c:pt>
                <c:pt idx="849">
                  <c:v>1.0605871330418362</c:v>
                </c:pt>
                <c:pt idx="850">
                  <c:v>1.0618363522798124</c:v>
                </c:pt>
                <c:pt idx="851">
                  <c:v>1.0630855715177887</c:v>
                </c:pt>
                <c:pt idx="852">
                  <c:v>1.064334790755765</c:v>
                </c:pt>
                <c:pt idx="853">
                  <c:v>1.065584009993741</c:v>
                </c:pt>
                <c:pt idx="854">
                  <c:v>1.0668332292317173</c:v>
                </c:pt>
                <c:pt idx="855">
                  <c:v>1.0680824484696936</c:v>
                </c:pt>
                <c:pt idx="856">
                  <c:v>1.0693316677076699</c:v>
                </c:pt>
                <c:pt idx="857">
                  <c:v>1.0705808869456459</c:v>
                </c:pt>
                <c:pt idx="858">
                  <c:v>1.0718301061836222</c:v>
                </c:pt>
                <c:pt idx="859">
                  <c:v>1.0730793254215985</c:v>
                </c:pt>
                <c:pt idx="860">
                  <c:v>1.0743285446595747</c:v>
                </c:pt>
                <c:pt idx="861">
                  <c:v>1.075577763897551</c:v>
                </c:pt>
                <c:pt idx="862">
                  <c:v>1.076826983135527</c:v>
                </c:pt>
                <c:pt idx="863">
                  <c:v>1.0780762023735033</c:v>
                </c:pt>
                <c:pt idx="864">
                  <c:v>1.0793254216114796</c:v>
                </c:pt>
                <c:pt idx="865">
                  <c:v>1.0805746408494559</c:v>
                </c:pt>
                <c:pt idx="866">
                  <c:v>1.0818238600874319</c:v>
                </c:pt>
                <c:pt idx="867">
                  <c:v>1.0830730793254082</c:v>
                </c:pt>
                <c:pt idx="868">
                  <c:v>1.0843222985633845</c:v>
                </c:pt>
                <c:pt idx="869">
                  <c:v>1.0855715178013607</c:v>
                </c:pt>
                <c:pt idx="870">
                  <c:v>1.086820737039337</c:v>
                </c:pt>
                <c:pt idx="871">
                  <c:v>1.0880699562773131</c:v>
                </c:pt>
                <c:pt idx="872">
                  <c:v>1.0893191755152893</c:v>
                </c:pt>
                <c:pt idx="873">
                  <c:v>1.0905683947532656</c:v>
                </c:pt>
                <c:pt idx="874">
                  <c:v>1.0918176139912419</c:v>
                </c:pt>
                <c:pt idx="875">
                  <c:v>1.0930668332292179</c:v>
                </c:pt>
                <c:pt idx="876">
                  <c:v>1.0943160524671942</c:v>
                </c:pt>
                <c:pt idx="877">
                  <c:v>1.0955652717051705</c:v>
                </c:pt>
                <c:pt idx="878">
                  <c:v>1.0968144909431468</c:v>
                </c:pt>
                <c:pt idx="879">
                  <c:v>1.098063710181123</c:v>
                </c:pt>
                <c:pt idx="880">
                  <c:v>1.0993129294190991</c:v>
                </c:pt>
                <c:pt idx="881">
                  <c:v>1.1005621486570754</c:v>
                </c:pt>
                <c:pt idx="882">
                  <c:v>1.1018113678950516</c:v>
                </c:pt>
                <c:pt idx="883">
                  <c:v>1.1030605871330279</c:v>
                </c:pt>
                <c:pt idx="884">
                  <c:v>1.104309806371004</c:v>
                </c:pt>
                <c:pt idx="885">
                  <c:v>1.1055590256089802</c:v>
                </c:pt>
                <c:pt idx="886">
                  <c:v>1.1068082448469565</c:v>
                </c:pt>
                <c:pt idx="887">
                  <c:v>1.1080574640849328</c:v>
                </c:pt>
                <c:pt idx="888">
                  <c:v>1.1093066833229088</c:v>
                </c:pt>
                <c:pt idx="889">
                  <c:v>1.1105559025608851</c:v>
                </c:pt>
                <c:pt idx="890">
                  <c:v>1.1118051217988614</c:v>
                </c:pt>
                <c:pt idx="891">
                  <c:v>1.1130543410368376</c:v>
                </c:pt>
                <c:pt idx="892">
                  <c:v>1.1143035602748139</c:v>
                </c:pt>
                <c:pt idx="893">
                  <c:v>1.11555277951279</c:v>
                </c:pt>
                <c:pt idx="894">
                  <c:v>1.1168019987507665</c:v>
                </c:pt>
                <c:pt idx="895">
                  <c:v>1.1180512179887427</c:v>
                </c:pt>
                <c:pt idx="896">
                  <c:v>1.119300437226719</c:v>
                </c:pt>
                <c:pt idx="897">
                  <c:v>1.1205496564646955</c:v>
                </c:pt>
                <c:pt idx="898">
                  <c:v>1.1217988757026718</c:v>
                </c:pt>
                <c:pt idx="899">
                  <c:v>1.1230480949406481</c:v>
                </c:pt>
                <c:pt idx="900">
                  <c:v>1.1242973141786246</c:v>
                </c:pt>
                <c:pt idx="901">
                  <c:v>1.1255465334166008</c:v>
                </c:pt>
                <c:pt idx="902">
                  <c:v>1.1267957526545771</c:v>
                </c:pt>
                <c:pt idx="903">
                  <c:v>1.1280449718925536</c:v>
                </c:pt>
                <c:pt idx="904">
                  <c:v>1.1292941911305299</c:v>
                </c:pt>
                <c:pt idx="905">
                  <c:v>1.1305434103685061</c:v>
                </c:pt>
                <c:pt idx="906">
                  <c:v>1.1317926296064826</c:v>
                </c:pt>
                <c:pt idx="907">
                  <c:v>1.1330418488444589</c:v>
                </c:pt>
                <c:pt idx="908">
                  <c:v>1.1342910680824352</c:v>
                </c:pt>
                <c:pt idx="909">
                  <c:v>1.1355402873204117</c:v>
                </c:pt>
                <c:pt idx="910">
                  <c:v>1.136789506558388</c:v>
                </c:pt>
                <c:pt idx="911">
                  <c:v>1.1380387257963642</c:v>
                </c:pt>
                <c:pt idx="912">
                  <c:v>1.1392879450343407</c:v>
                </c:pt>
                <c:pt idx="913">
                  <c:v>1.140537164272317</c:v>
                </c:pt>
                <c:pt idx="914">
                  <c:v>1.1417863835102933</c:v>
                </c:pt>
                <c:pt idx="915">
                  <c:v>1.1430356027482698</c:v>
                </c:pt>
                <c:pt idx="916">
                  <c:v>1.144284821986246</c:v>
                </c:pt>
                <c:pt idx="917">
                  <c:v>1.1455340412242223</c:v>
                </c:pt>
                <c:pt idx="918">
                  <c:v>1.1467832604621988</c:v>
                </c:pt>
                <c:pt idx="919">
                  <c:v>1.1480324797001751</c:v>
                </c:pt>
                <c:pt idx="920">
                  <c:v>1.1492816989381514</c:v>
                </c:pt>
                <c:pt idx="921">
                  <c:v>1.1505309181761278</c:v>
                </c:pt>
                <c:pt idx="922">
                  <c:v>1.1517801374141041</c:v>
                </c:pt>
                <c:pt idx="923">
                  <c:v>1.1530293566520804</c:v>
                </c:pt>
                <c:pt idx="924">
                  <c:v>1.1542785758900569</c:v>
                </c:pt>
                <c:pt idx="925">
                  <c:v>1.1555277951280332</c:v>
                </c:pt>
                <c:pt idx="926">
                  <c:v>1.1567770143660094</c:v>
                </c:pt>
                <c:pt idx="927">
                  <c:v>1.1580262336039859</c:v>
                </c:pt>
                <c:pt idx="928">
                  <c:v>1.1592754528419622</c:v>
                </c:pt>
                <c:pt idx="929">
                  <c:v>1.1605246720799385</c:v>
                </c:pt>
                <c:pt idx="930">
                  <c:v>1.161773891317915</c:v>
                </c:pt>
                <c:pt idx="931">
                  <c:v>1.1630231105558912</c:v>
                </c:pt>
                <c:pt idx="932">
                  <c:v>1.1642723297938675</c:v>
                </c:pt>
                <c:pt idx="933">
                  <c:v>1.165521549031844</c:v>
                </c:pt>
                <c:pt idx="934">
                  <c:v>1.1667707682698203</c:v>
                </c:pt>
                <c:pt idx="935">
                  <c:v>1.1680199875077966</c:v>
                </c:pt>
                <c:pt idx="936">
                  <c:v>1.1692692067457731</c:v>
                </c:pt>
                <c:pt idx="937">
                  <c:v>1.1705184259837493</c:v>
                </c:pt>
                <c:pt idx="938">
                  <c:v>1.1717676452217256</c:v>
                </c:pt>
                <c:pt idx="939">
                  <c:v>1.1730168644597021</c:v>
                </c:pt>
                <c:pt idx="940">
                  <c:v>1.1742660836976784</c:v>
                </c:pt>
                <c:pt idx="941">
                  <c:v>1.1755153029356546</c:v>
                </c:pt>
                <c:pt idx="942">
                  <c:v>1.1767645221736311</c:v>
                </c:pt>
                <c:pt idx="943">
                  <c:v>1.1780137414116074</c:v>
                </c:pt>
                <c:pt idx="944">
                  <c:v>1.1792629606495837</c:v>
                </c:pt>
                <c:pt idx="945">
                  <c:v>1.1805121798875602</c:v>
                </c:pt>
                <c:pt idx="946">
                  <c:v>1.1817613991255365</c:v>
                </c:pt>
                <c:pt idx="947">
                  <c:v>1.1830106183635127</c:v>
                </c:pt>
                <c:pt idx="948">
                  <c:v>1.1842598376014892</c:v>
                </c:pt>
                <c:pt idx="949">
                  <c:v>1.1855090568394655</c:v>
                </c:pt>
                <c:pt idx="950">
                  <c:v>1.1867582760774418</c:v>
                </c:pt>
                <c:pt idx="951">
                  <c:v>1.1880074953154183</c:v>
                </c:pt>
                <c:pt idx="952">
                  <c:v>1.1892567145533945</c:v>
                </c:pt>
                <c:pt idx="953">
                  <c:v>1.1905059337913708</c:v>
                </c:pt>
                <c:pt idx="954">
                  <c:v>1.1917551530293473</c:v>
                </c:pt>
                <c:pt idx="955">
                  <c:v>1.1930043722673236</c:v>
                </c:pt>
                <c:pt idx="956">
                  <c:v>1.1942535915052999</c:v>
                </c:pt>
                <c:pt idx="957">
                  <c:v>1.1955028107432764</c:v>
                </c:pt>
                <c:pt idx="958">
                  <c:v>1.1967520299812526</c:v>
                </c:pt>
                <c:pt idx="959">
                  <c:v>1.1980012492192289</c:v>
                </c:pt>
                <c:pt idx="960">
                  <c:v>1.1992504684572054</c:v>
                </c:pt>
                <c:pt idx="961">
                  <c:v>1.2004996876951817</c:v>
                </c:pt>
                <c:pt idx="962">
                  <c:v>1.2017489069331579</c:v>
                </c:pt>
                <c:pt idx="963">
                  <c:v>1.2029981261711344</c:v>
                </c:pt>
                <c:pt idx="964">
                  <c:v>1.2042473454091107</c:v>
                </c:pt>
                <c:pt idx="965">
                  <c:v>1.205496564647087</c:v>
                </c:pt>
                <c:pt idx="966">
                  <c:v>1.2067457838850635</c:v>
                </c:pt>
                <c:pt idx="967">
                  <c:v>1.2079950031230398</c:v>
                </c:pt>
                <c:pt idx="968">
                  <c:v>1.209244222361016</c:v>
                </c:pt>
                <c:pt idx="969">
                  <c:v>1.2104934415989925</c:v>
                </c:pt>
                <c:pt idx="970">
                  <c:v>1.2117426608369688</c:v>
                </c:pt>
                <c:pt idx="971">
                  <c:v>1.2129918800749451</c:v>
                </c:pt>
                <c:pt idx="972">
                  <c:v>1.2142410993129216</c:v>
                </c:pt>
                <c:pt idx="973">
                  <c:v>1.2154903185508978</c:v>
                </c:pt>
                <c:pt idx="974">
                  <c:v>1.2167395377888741</c:v>
                </c:pt>
                <c:pt idx="975">
                  <c:v>1.2179887570268506</c:v>
                </c:pt>
                <c:pt idx="976">
                  <c:v>1.2192379762648269</c:v>
                </c:pt>
                <c:pt idx="977">
                  <c:v>1.2204871955028032</c:v>
                </c:pt>
                <c:pt idx="978">
                  <c:v>1.2217364147407797</c:v>
                </c:pt>
                <c:pt idx="979">
                  <c:v>1.2229856339787559</c:v>
                </c:pt>
                <c:pt idx="980">
                  <c:v>1.2242348532167322</c:v>
                </c:pt>
                <c:pt idx="981">
                  <c:v>1.2254840724547087</c:v>
                </c:pt>
                <c:pt idx="982">
                  <c:v>1.226733291692685</c:v>
                </c:pt>
                <c:pt idx="983">
                  <c:v>1.2279825109306612</c:v>
                </c:pt>
                <c:pt idx="984">
                  <c:v>1.2292317301686377</c:v>
                </c:pt>
                <c:pt idx="985">
                  <c:v>1.230480949406614</c:v>
                </c:pt>
                <c:pt idx="986">
                  <c:v>1.2317301686445903</c:v>
                </c:pt>
                <c:pt idx="987">
                  <c:v>1.2329793878825668</c:v>
                </c:pt>
                <c:pt idx="988">
                  <c:v>1.2342286071205431</c:v>
                </c:pt>
                <c:pt idx="989">
                  <c:v>1.2354778263585193</c:v>
                </c:pt>
                <c:pt idx="990">
                  <c:v>1.2367270455964958</c:v>
                </c:pt>
                <c:pt idx="991">
                  <c:v>1.2379762648344721</c:v>
                </c:pt>
                <c:pt idx="992">
                  <c:v>1.2392254840724484</c:v>
                </c:pt>
                <c:pt idx="993">
                  <c:v>1.2404747033104249</c:v>
                </c:pt>
                <c:pt idx="994">
                  <c:v>1.2417239225484011</c:v>
                </c:pt>
                <c:pt idx="995">
                  <c:v>1.2429731417863774</c:v>
                </c:pt>
                <c:pt idx="996">
                  <c:v>1.2442223610243539</c:v>
                </c:pt>
                <c:pt idx="997">
                  <c:v>1.2454715802623302</c:v>
                </c:pt>
                <c:pt idx="998">
                  <c:v>1.2467207995003065</c:v>
                </c:pt>
                <c:pt idx="999">
                  <c:v>1.2479700187382829</c:v>
                </c:pt>
                <c:pt idx="1000">
                  <c:v>1.2492192379762592</c:v>
                </c:pt>
                <c:pt idx="1001">
                  <c:v>1.2504684572142355</c:v>
                </c:pt>
                <c:pt idx="1002">
                  <c:v>1.251717676452212</c:v>
                </c:pt>
                <c:pt idx="1003">
                  <c:v>1.2529668956901883</c:v>
                </c:pt>
                <c:pt idx="1004">
                  <c:v>1.2542161149281645</c:v>
                </c:pt>
                <c:pt idx="1005">
                  <c:v>1.255465334166141</c:v>
                </c:pt>
                <c:pt idx="1006">
                  <c:v>1.2567145534041173</c:v>
                </c:pt>
                <c:pt idx="1007">
                  <c:v>1.2579637726420936</c:v>
                </c:pt>
                <c:pt idx="1008">
                  <c:v>1.2592129918800701</c:v>
                </c:pt>
                <c:pt idx="1009">
                  <c:v>1.2604622111180463</c:v>
                </c:pt>
                <c:pt idx="1010">
                  <c:v>1.2617114303560226</c:v>
                </c:pt>
                <c:pt idx="1011">
                  <c:v>1.2629606495939991</c:v>
                </c:pt>
                <c:pt idx="1012">
                  <c:v>1.2642098688319754</c:v>
                </c:pt>
                <c:pt idx="1013">
                  <c:v>1.2654590880699519</c:v>
                </c:pt>
                <c:pt idx="1014">
                  <c:v>1.2667083073079282</c:v>
                </c:pt>
                <c:pt idx="1015">
                  <c:v>1.2679575265459044</c:v>
                </c:pt>
                <c:pt idx="1016">
                  <c:v>1.2692067457838809</c:v>
                </c:pt>
                <c:pt idx="1017">
                  <c:v>1.2704559650218572</c:v>
                </c:pt>
                <c:pt idx="1018">
                  <c:v>1.2717051842598335</c:v>
                </c:pt>
                <c:pt idx="1019">
                  <c:v>1.27295440349781</c:v>
                </c:pt>
                <c:pt idx="1020">
                  <c:v>1.2742036227357862</c:v>
                </c:pt>
                <c:pt idx="1021">
                  <c:v>1.2754528419737625</c:v>
                </c:pt>
                <c:pt idx="1022">
                  <c:v>1.276702061211739</c:v>
                </c:pt>
                <c:pt idx="1023">
                  <c:v>1.2779512804497153</c:v>
                </c:pt>
                <c:pt idx="1024">
                  <c:v>1.2792004996876916</c:v>
                </c:pt>
                <c:pt idx="1025">
                  <c:v>1.2804497189256681</c:v>
                </c:pt>
                <c:pt idx="1026">
                  <c:v>1.2816989381636443</c:v>
                </c:pt>
                <c:pt idx="1027">
                  <c:v>1.2829481574016206</c:v>
                </c:pt>
                <c:pt idx="1028">
                  <c:v>1.2841973766395971</c:v>
                </c:pt>
                <c:pt idx="1029">
                  <c:v>1.2854465958775734</c:v>
                </c:pt>
                <c:pt idx="1030">
                  <c:v>1.2866958151155496</c:v>
                </c:pt>
                <c:pt idx="1031">
                  <c:v>1.2879450343535261</c:v>
                </c:pt>
                <c:pt idx="1032">
                  <c:v>1.2891942535915024</c:v>
                </c:pt>
                <c:pt idx="1033">
                  <c:v>1.2904434728294787</c:v>
                </c:pt>
                <c:pt idx="1034">
                  <c:v>1.2916926920674552</c:v>
                </c:pt>
                <c:pt idx="1035">
                  <c:v>1.2929419113054315</c:v>
                </c:pt>
                <c:pt idx="1036">
                  <c:v>1.2941911305434077</c:v>
                </c:pt>
                <c:pt idx="1037">
                  <c:v>1.2954403497813842</c:v>
                </c:pt>
                <c:pt idx="1038">
                  <c:v>1.2966895690193605</c:v>
                </c:pt>
                <c:pt idx="1039">
                  <c:v>1.2979387882573368</c:v>
                </c:pt>
                <c:pt idx="1040">
                  <c:v>1.2991880074953133</c:v>
                </c:pt>
                <c:pt idx="1041">
                  <c:v>1.3004372267332895</c:v>
                </c:pt>
                <c:pt idx="1042">
                  <c:v>1.3016864459712658</c:v>
                </c:pt>
                <c:pt idx="1043">
                  <c:v>1.3029356652092423</c:v>
                </c:pt>
                <c:pt idx="1044">
                  <c:v>1.3041848844472186</c:v>
                </c:pt>
                <c:pt idx="1045">
                  <c:v>1.3054341036851949</c:v>
                </c:pt>
                <c:pt idx="1046">
                  <c:v>1.3066833229231714</c:v>
                </c:pt>
                <c:pt idx="1047">
                  <c:v>1.3079325421611476</c:v>
                </c:pt>
                <c:pt idx="1048">
                  <c:v>1.3091817613991239</c:v>
                </c:pt>
                <c:pt idx="1049">
                  <c:v>1.3104309806371004</c:v>
                </c:pt>
                <c:pt idx="1050">
                  <c:v>1.3116801998750767</c:v>
                </c:pt>
                <c:pt idx="1051">
                  <c:v>1.3129294191130529</c:v>
                </c:pt>
                <c:pt idx="1052">
                  <c:v>1.3141786383510294</c:v>
                </c:pt>
                <c:pt idx="1053">
                  <c:v>1.3154278575890057</c:v>
                </c:pt>
                <c:pt idx="1054">
                  <c:v>1.316677076826982</c:v>
                </c:pt>
                <c:pt idx="1055">
                  <c:v>1.3179262960649585</c:v>
                </c:pt>
                <c:pt idx="1056">
                  <c:v>1.3191755153029348</c:v>
                </c:pt>
                <c:pt idx="1057">
                  <c:v>1.320424734540911</c:v>
                </c:pt>
                <c:pt idx="1058">
                  <c:v>1.3216739537788875</c:v>
                </c:pt>
                <c:pt idx="1059">
                  <c:v>1.3229231730168638</c:v>
                </c:pt>
                <c:pt idx="1060">
                  <c:v>1.3241723922548401</c:v>
                </c:pt>
                <c:pt idx="1061">
                  <c:v>1.3254216114928166</c:v>
                </c:pt>
                <c:pt idx="1062">
                  <c:v>1.3266708307307928</c:v>
                </c:pt>
                <c:pt idx="1063">
                  <c:v>1.3279200499687691</c:v>
                </c:pt>
                <c:pt idx="1064">
                  <c:v>1.3291692692067456</c:v>
                </c:pt>
                <c:pt idx="1065">
                  <c:v>1.3304184884447219</c:v>
                </c:pt>
                <c:pt idx="1066">
                  <c:v>1.3316677076826982</c:v>
                </c:pt>
                <c:pt idx="1067">
                  <c:v>1.3329169269206746</c:v>
                </c:pt>
                <c:pt idx="1068">
                  <c:v>1.3341661461586509</c:v>
                </c:pt>
                <c:pt idx="1069">
                  <c:v>1.3354153653966272</c:v>
                </c:pt>
                <c:pt idx="1070">
                  <c:v>1.3366645846346037</c:v>
                </c:pt>
                <c:pt idx="1071">
                  <c:v>1.33791380387258</c:v>
                </c:pt>
                <c:pt idx="1072">
                  <c:v>1.3391630231105562</c:v>
                </c:pt>
                <c:pt idx="1073">
                  <c:v>1.3404122423485327</c:v>
                </c:pt>
                <c:pt idx="1074">
                  <c:v>1.341661461586509</c:v>
                </c:pt>
                <c:pt idx="1075">
                  <c:v>1.3429106808244853</c:v>
                </c:pt>
                <c:pt idx="1076">
                  <c:v>1.3441599000624618</c:v>
                </c:pt>
                <c:pt idx="1077">
                  <c:v>1.3454091193004381</c:v>
                </c:pt>
                <c:pt idx="1078">
                  <c:v>1.3466583385384143</c:v>
                </c:pt>
                <c:pt idx="1079">
                  <c:v>1.3479075577763908</c:v>
                </c:pt>
                <c:pt idx="1080">
                  <c:v>1.3491567770143671</c:v>
                </c:pt>
                <c:pt idx="1081">
                  <c:v>1.3504059962523434</c:v>
                </c:pt>
                <c:pt idx="1082">
                  <c:v>1.3516552154903199</c:v>
                </c:pt>
                <c:pt idx="1083">
                  <c:v>1.3529044347282961</c:v>
                </c:pt>
                <c:pt idx="1084">
                  <c:v>1.3541536539662724</c:v>
                </c:pt>
                <c:pt idx="1085">
                  <c:v>1.3554028732042489</c:v>
                </c:pt>
                <c:pt idx="1086">
                  <c:v>1.3566520924422252</c:v>
                </c:pt>
                <c:pt idx="1087">
                  <c:v>1.3579013116802015</c:v>
                </c:pt>
                <c:pt idx="1088">
                  <c:v>1.3591505309181779</c:v>
                </c:pt>
                <c:pt idx="1089">
                  <c:v>1.3603997501561542</c:v>
                </c:pt>
                <c:pt idx="1090">
                  <c:v>1.3616489693941305</c:v>
                </c:pt>
                <c:pt idx="1091">
                  <c:v>1.362898188632107</c:v>
                </c:pt>
                <c:pt idx="1092">
                  <c:v>1.3641474078700833</c:v>
                </c:pt>
                <c:pt idx="1093">
                  <c:v>1.3653966271080595</c:v>
                </c:pt>
                <c:pt idx="1094">
                  <c:v>1.366645846346036</c:v>
                </c:pt>
                <c:pt idx="1095">
                  <c:v>1.3678950655840123</c:v>
                </c:pt>
                <c:pt idx="1096">
                  <c:v>1.3691442848219886</c:v>
                </c:pt>
                <c:pt idx="1097">
                  <c:v>1.3703935040599651</c:v>
                </c:pt>
                <c:pt idx="1098">
                  <c:v>1.3716427232979413</c:v>
                </c:pt>
                <c:pt idx="1099">
                  <c:v>1.3728919425359176</c:v>
                </c:pt>
                <c:pt idx="1100">
                  <c:v>1.3741411617738941</c:v>
                </c:pt>
                <c:pt idx="1101">
                  <c:v>1.3753903810118704</c:v>
                </c:pt>
                <c:pt idx="1102">
                  <c:v>1.3766396002498467</c:v>
                </c:pt>
                <c:pt idx="1103">
                  <c:v>1.3778888194878232</c:v>
                </c:pt>
                <c:pt idx="1104">
                  <c:v>1.3791380387257994</c:v>
                </c:pt>
                <c:pt idx="1105">
                  <c:v>1.3803872579637757</c:v>
                </c:pt>
                <c:pt idx="1106">
                  <c:v>1.3816364772017522</c:v>
                </c:pt>
                <c:pt idx="1107">
                  <c:v>1.3828856964397285</c:v>
                </c:pt>
                <c:pt idx="1108">
                  <c:v>1.3841349156777047</c:v>
                </c:pt>
                <c:pt idx="1109">
                  <c:v>1.3853841349156812</c:v>
                </c:pt>
                <c:pt idx="1110">
                  <c:v>1.3866333541536575</c:v>
                </c:pt>
                <c:pt idx="1111">
                  <c:v>1.3878825733916338</c:v>
                </c:pt>
                <c:pt idx="1112">
                  <c:v>1.3891317926296103</c:v>
                </c:pt>
                <c:pt idx="1113">
                  <c:v>1.3903810118675866</c:v>
                </c:pt>
                <c:pt idx="1114">
                  <c:v>1.3916302311055628</c:v>
                </c:pt>
                <c:pt idx="1115">
                  <c:v>1.3928794503435393</c:v>
                </c:pt>
                <c:pt idx="1116">
                  <c:v>1.3941286695815156</c:v>
                </c:pt>
                <c:pt idx="1117">
                  <c:v>1.3953778888194919</c:v>
                </c:pt>
                <c:pt idx="1118">
                  <c:v>1.3966271080574684</c:v>
                </c:pt>
                <c:pt idx="1119">
                  <c:v>1.3978763272954446</c:v>
                </c:pt>
                <c:pt idx="1120">
                  <c:v>1.3991255465334209</c:v>
                </c:pt>
                <c:pt idx="1121">
                  <c:v>1.4003747657713974</c:v>
                </c:pt>
                <c:pt idx="1122">
                  <c:v>1.4016239850093737</c:v>
                </c:pt>
                <c:pt idx="1123">
                  <c:v>1.40287320424735</c:v>
                </c:pt>
                <c:pt idx="1124">
                  <c:v>1.4041224234853265</c:v>
                </c:pt>
                <c:pt idx="1125">
                  <c:v>1.4053716427233027</c:v>
                </c:pt>
                <c:pt idx="1126">
                  <c:v>1.406620861961279</c:v>
                </c:pt>
                <c:pt idx="1127">
                  <c:v>1.4078700811992555</c:v>
                </c:pt>
                <c:pt idx="1128">
                  <c:v>1.4091193004372318</c:v>
                </c:pt>
                <c:pt idx="1129">
                  <c:v>1.410368519675208</c:v>
                </c:pt>
                <c:pt idx="1130">
                  <c:v>1.4116177389131845</c:v>
                </c:pt>
                <c:pt idx="1131">
                  <c:v>1.4128669581511608</c:v>
                </c:pt>
                <c:pt idx="1132">
                  <c:v>1.4141161773891371</c:v>
                </c:pt>
                <c:pt idx="1133">
                  <c:v>1.4153653966271136</c:v>
                </c:pt>
                <c:pt idx="1134">
                  <c:v>1.4166146158650899</c:v>
                </c:pt>
                <c:pt idx="1135">
                  <c:v>1.4178638351030661</c:v>
                </c:pt>
                <c:pt idx="1136">
                  <c:v>1.4191130543410426</c:v>
                </c:pt>
                <c:pt idx="1137">
                  <c:v>1.4203622735790189</c:v>
                </c:pt>
                <c:pt idx="1138">
                  <c:v>1.4216114928169952</c:v>
                </c:pt>
                <c:pt idx="1139">
                  <c:v>1.4228607120549717</c:v>
                </c:pt>
                <c:pt idx="1140">
                  <c:v>1.4241099312929479</c:v>
                </c:pt>
                <c:pt idx="1141">
                  <c:v>1.4253591505309242</c:v>
                </c:pt>
                <c:pt idx="1142">
                  <c:v>1.4266083697689007</c:v>
                </c:pt>
                <c:pt idx="1143">
                  <c:v>1.427857589006877</c:v>
                </c:pt>
                <c:pt idx="1144">
                  <c:v>1.4291068082448533</c:v>
                </c:pt>
                <c:pt idx="1145">
                  <c:v>1.4303560274828298</c:v>
                </c:pt>
                <c:pt idx="1146">
                  <c:v>1.431605246720806</c:v>
                </c:pt>
                <c:pt idx="1147">
                  <c:v>1.4328544659587823</c:v>
                </c:pt>
                <c:pt idx="1148">
                  <c:v>1.4341036851967588</c:v>
                </c:pt>
                <c:pt idx="1149">
                  <c:v>1.4353529044347351</c:v>
                </c:pt>
                <c:pt idx="1150">
                  <c:v>1.4366021236727113</c:v>
                </c:pt>
                <c:pt idx="1151">
                  <c:v>1.4378513429106878</c:v>
                </c:pt>
                <c:pt idx="1152">
                  <c:v>1.4391005621486641</c:v>
                </c:pt>
                <c:pt idx="1153">
                  <c:v>1.4403497813866404</c:v>
                </c:pt>
                <c:pt idx="1154">
                  <c:v>1.4415990006246169</c:v>
                </c:pt>
                <c:pt idx="1155">
                  <c:v>1.4428482198625932</c:v>
                </c:pt>
                <c:pt idx="1156">
                  <c:v>1.4440974391005694</c:v>
                </c:pt>
                <c:pt idx="1157">
                  <c:v>1.4453466583385459</c:v>
                </c:pt>
                <c:pt idx="1158">
                  <c:v>1.4465958775765222</c:v>
                </c:pt>
                <c:pt idx="1159">
                  <c:v>1.4478450968144985</c:v>
                </c:pt>
                <c:pt idx="1160">
                  <c:v>1.449094316052475</c:v>
                </c:pt>
                <c:pt idx="1161">
                  <c:v>1.4503435352904512</c:v>
                </c:pt>
                <c:pt idx="1162">
                  <c:v>1.4515927545284275</c:v>
                </c:pt>
                <c:pt idx="1163">
                  <c:v>1.452841973766404</c:v>
                </c:pt>
                <c:pt idx="1164">
                  <c:v>1.4540911930043803</c:v>
                </c:pt>
                <c:pt idx="1165">
                  <c:v>1.4553404122423566</c:v>
                </c:pt>
                <c:pt idx="1166">
                  <c:v>1.456589631480333</c:v>
                </c:pt>
                <c:pt idx="1167">
                  <c:v>1.4578388507183093</c:v>
                </c:pt>
                <c:pt idx="1168">
                  <c:v>1.4590880699562856</c:v>
                </c:pt>
                <c:pt idx="1169">
                  <c:v>1.4603372891942621</c:v>
                </c:pt>
                <c:pt idx="1170">
                  <c:v>1.4615865084322384</c:v>
                </c:pt>
                <c:pt idx="1171">
                  <c:v>1.4628357276702146</c:v>
                </c:pt>
                <c:pt idx="1172">
                  <c:v>1.4640849469081911</c:v>
                </c:pt>
                <c:pt idx="1173">
                  <c:v>1.4653341661461674</c:v>
                </c:pt>
                <c:pt idx="1174">
                  <c:v>1.4665833853841437</c:v>
                </c:pt>
                <c:pt idx="1175">
                  <c:v>1.4678326046221202</c:v>
                </c:pt>
                <c:pt idx="1176">
                  <c:v>1.4690818238600964</c:v>
                </c:pt>
                <c:pt idx="1177">
                  <c:v>1.4703310430980727</c:v>
                </c:pt>
                <c:pt idx="1178">
                  <c:v>1.4715802623360492</c:v>
                </c:pt>
                <c:pt idx="1179">
                  <c:v>1.4728294815740255</c:v>
                </c:pt>
                <c:pt idx="1180">
                  <c:v>1.4740787008120018</c:v>
                </c:pt>
                <c:pt idx="1181">
                  <c:v>1.4753279200499783</c:v>
                </c:pt>
                <c:pt idx="1182">
                  <c:v>1.4765771392879545</c:v>
                </c:pt>
                <c:pt idx="1183">
                  <c:v>1.4778263585259308</c:v>
                </c:pt>
                <c:pt idx="1184">
                  <c:v>1.4790755777639073</c:v>
                </c:pt>
                <c:pt idx="1185">
                  <c:v>1.4803247970018836</c:v>
                </c:pt>
                <c:pt idx="1186">
                  <c:v>1.4815740162398598</c:v>
                </c:pt>
                <c:pt idx="1187">
                  <c:v>1.4828232354778363</c:v>
                </c:pt>
                <c:pt idx="1188">
                  <c:v>1.4840724547158126</c:v>
                </c:pt>
                <c:pt idx="1189">
                  <c:v>1.4853216739537889</c:v>
                </c:pt>
                <c:pt idx="1190">
                  <c:v>1.4865708931917654</c:v>
                </c:pt>
                <c:pt idx="1191">
                  <c:v>1.4878201124297417</c:v>
                </c:pt>
                <c:pt idx="1192">
                  <c:v>1.4890693316677179</c:v>
                </c:pt>
                <c:pt idx="1193">
                  <c:v>1.4903185509056944</c:v>
                </c:pt>
                <c:pt idx="1194">
                  <c:v>1.4915677701436707</c:v>
                </c:pt>
                <c:pt idx="1195">
                  <c:v>1.492816989381647</c:v>
                </c:pt>
                <c:pt idx="1196">
                  <c:v>1.4940662086196235</c:v>
                </c:pt>
                <c:pt idx="1197">
                  <c:v>1.4953154278575997</c:v>
                </c:pt>
                <c:pt idx="1198">
                  <c:v>1.496564647095576</c:v>
                </c:pt>
                <c:pt idx="1199">
                  <c:v>1.4978138663335525</c:v>
                </c:pt>
                <c:pt idx="1200">
                  <c:v>1.4990630855715288</c:v>
                </c:pt>
                <c:pt idx="1201">
                  <c:v>1.5003123048095051</c:v>
                </c:pt>
                <c:pt idx="1202">
                  <c:v>1.5015615240474816</c:v>
                </c:pt>
                <c:pt idx="1203">
                  <c:v>1.5028107432854578</c:v>
                </c:pt>
                <c:pt idx="1204">
                  <c:v>1.5040599625234341</c:v>
                </c:pt>
                <c:pt idx="1205">
                  <c:v>1.5053091817614106</c:v>
                </c:pt>
                <c:pt idx="1206">
                  <c:v>1.5065584009993869</c:v>
                </c:pt>
                <c:pt idx="1207">
                  <c:v>1.5078076202373631</c:v>
                </c:pt>
                <c:pt idx="1208">
                  <c:v>1.5090568394753396</c:v>
                </c:pt>
                <c:pt idx="1209">
                  <c:v>1.5103060587133159</c:v>
                </c:pt>
                <c:pt idx="1210">
                  <c:v>1.5115552779512922</c:v>
                </c:pt>
                <c:pt idx="1211">
                  <c:v>1.5128044971892687</c:v>
                </c:pt>
                <c:pt idx="1212">
                  <c:v>1.514053716427245</c:v>
                </c:pt>
                <c:pt idx="1213">
                  <c:v>1.5153029356652212</c:v>
                </c:pt>
                <c:pt idx="1214">
                  <c:v>1.5165521549031977</c:v>
                </c:pt>
                <c:pt idx="1215">
                  <c:v>1.517801374141174</c:v>
                </c:pt>
                <c:pt idx="1216">
                  <c:v>1.5190505933791503</c:v>
                </c:pt>
                <c:pt idx="1217">
                  <c:v>1.5202998126171268</c:v>
                </c:pt>
                <c:pt idx="1218">
                  <c:v>1.521549031855103</c:v>
                </c:pt>
                <c:pt idx="1219">
                  <c:v>1.5227982510930793</c:v>
                </c:pt>
                <c:pt idx="1220">
                  <c:v>1.5240474703310558</c:v>
                </c:pt>
                <c:pt idx="1221">
                  <c:v>1.5252966895690321</c:v>
                </c:pt>
                <c:pt idx="1222">
                  <c:v>1.5265459088070084</c:v>
                </c:pt>
                <c:pt idx="1223">
                  <c:v>1.5277951280449849</c:v>
                </c:pt>
                <c:pt idx="1224">
                  <c:v>1.5290443472829611</c:v>
                </c:pt>
                <c:pt idx="1225">
                  <c:v>1.5302935665209374</c:v>
                </c:pt>
                <c:pt idx="1226">
                  <c:v>1.5315427857589139</c:v>
                </c:pt>
                <c:pt idx="1227">
                  <c:v>1.5327920049968902</c:v>
                </c:pt>
                <c:pt idx="1228">
                  <c:v>1.5340412242348664</c:v>
                </c:pt>
                <c:pt idx="1229">
                  <c:v>1.5352904434728429</c:v>
                </c:pt>
                <c:pt idx="1230">
                  <c:v>1.5365396627108192</c:v>
                </c:pt>
                <c:pt idx="1231">
                  <c:v>1.5377888819487955</c:v>
                </c:pt>
                <c:pt idx="1232">
                  <c:v>1.539038101186772</c:v>
                </c:pt>
                <c:pt idx="1233">
                  <c:v>1.5402873204247483</c:v>
                </c:pt>
                <c:pt idx="1234">
                  <c:v>1.5415365396627245</c:v>
                </c:pt>
                <c:pt idx="1235">
                  <c:v>1.542785758900701</c:v>
                </c:pt>
                <c:pt idx="1236">
                  <c:v>1.5440349781386773</c:v>
                </c:pt>
                <c:pt idx="1237">
                  <c:v>1.5452841973766536</c:v>
                </c:pt>
                <c:pt idx="1238">
                  <c:v>1.5465334166146301</c:v>
                </c:pt>
                <c:pt idx="1239">
                  <c:v>1.5477826358526063</c:v>
                </c:pt>
                <c:pt idx="1240">
                  <c:v>1.5490318550905826</c:v>
                </c:pt>
                <c:pt idx="1241">
                  <c:v>1.5502810743285591</c:v>
                </c:pt>
                <c:pt idx="1242">
                  <c:v>1.5515302935665354</c:v>
                </c:pt>
                <c:pt idx="1243">
                  <c:v>1.5527795128045117</c:v>
                </c:pt>
                <c:pt idx="1244">
                  <c:v>1.5540287320424881</c:v>
                </c:pt>
                <c:pt idx="1245">
                  <c:v>1.5552779512804644</c:v>
                </c:pt>
                <c:pt idx="1246">
                  <c:v>1.5565271705184407</c:v>
                </c:pt>
                <c:pt idx="1247">
                  <c:v>1.5577763897564172</c:v>
                </c:pt>
                <c:pt idx="1248">
                  <c:v>1.5590256089943935</c:v>
                </c:pt>
                <c:pt idx="1249">
                  <c:v>1.5602748282323697</c:v>
                </c:pt>
                <c:pt idx="1250">
                  <c:v>1.5615240474703462</c:v>
                </c:pt>
                <c:pt idx="1251">
                  <c:v>1.5627732667083225</c:v>
                </c:pt>
                <c:pt idx="1252">
                  <c:v>1.5640224859462988</c:v>
                </c:pt>
                <c:pt idx="1253">
                  <c:v>1.5652717051842753</c:v>
                </c:pt>
                <c:pt idx="1254">
                  <c:v>1.5665209244222515</c:v>
                </c:pt>
                <c:pt idx="1255">
                  <c:v>1.5677701436602278</c:v>
                </c:pt>
                <c:pt idx="1256">
                  <c:v>1.5690193628982043</c:v>
                </c:pt>
                <c:pt idx="1257">
                  <c:v>1.5702685821361806</c:v>
                </c:pt>
                <c:pt idx="1258">
                  <c:v>1.5715178013741569</c:v>
                </c:pt>
                <c:pt idx="1259">
                  <c:v>1.5727670206121334</c:v>
                </c:pt>
                <c:pt idx="1260">
                  <c:v>1.5740162398501096</c:v>
                </c:pt>
                <c:pt idx="1261">
                  <c:v>1.5752654590880859</c:v>
                </c:pt>
                <c:pt idx="1262">
                  <c:v>1.5765146783260624</c:v>
                </c:pt>
                <c:pt idx="1263">
                  <c:v>1.5777638975640387</c:v>
                </c:pt>
                <c:pt idx="1264">
                  <c:v>1.5790131168020149</c:v>
                </c:pt>
                <c:pt idx="1265">
                  <c:v>1.5802623360399914</c:v>
                </c:pt>
                <c:pt idx="1266">
                  <c:v>1.5815115552779677</c:v>
                </c:pt>
                <c:pt idx="1267">
                  <c:v>1.582760774515944</c:v>
                </c:pt>
                <c:pt idx="1268">
                  <c:v>1.5840099937539205</c:v>
                </c:pt>
                <c:pt idx="1269">
                  <c:v>1.5852592129918968</c:v>
                </c:pt>
                <c:pt idx="1270">
                  <c:v>1.586508432229873</c:v>
                </c:pt>
                <c:pt idx="1271">
                  <c:v>1.5877576514678495</c:v>
                </c:pt>
                <c:pt idx="1272">
                  <c:v>1.5890068707058258</c:v>
                </c:pt>
                <c:pt idx="1273">
                  <c:v>1.5902560899438021</c:v>
                </c:pt>
                <c:pt idx="1274">
                  <c:v>1.5915053091817786</c:v>
                </c:pt>
                <c:pt idx="1275">
                  <c:v>1.5927545284197548</c:v>
                </c:pt>
                <c:pt idx="1276">
                  <c:v>1.5940037476577311</c:v>
                </c:pt>
                <c:pt idx="1277">
                  <c:v>1.5952529668957076</c:v>
                </c:pt>
                <c:pt idx="1278">
                  <c:v>1.5965021861336839</c:v>
                </c:pt>
                <c:pt idx="1279">
                  <c:v>1.5977514053716602</c:v>
                </c:pt>
                <c:pt idx="1280">
                  <c:v>1.5990006246096367</c:v>
                </c:pt>
                <c:pt idx="1281">
                  <c:v>1.6002498438476129</c:v>
                </c:pt>
                <c:pt idx="1282">
                  <c:v>1.6014990630855892</c:v>
                </c:pt>
                <c:pt idx="1283">
                  <c:v>1.6027482823235657</c:v>
                </c:pt>
                <c:pt idx="1284">
                  <c:v>1.603997501561542</c:v>
                </c:pt>
                <c:pt idx="1285">
                  <c:v>1.6052467207995182</c:v>
                </c:pt>
                <c:pt idx="1286">
                  <c:v>1.6064959400374947</c:v>
                </c:pt>
                <c:pt idx="1287">
                  <c:v>1.607745159275471</c:v>
                </c:pt>
                <c:pt idx="1288">
                  <c:v>1.6089943785134473</c:v>
                </c:pt>
                <c:pt idx="1289">
                  <c:v>1.6102435977514238</c:v>
                </c:pt>
                <c:pt idx="1290">
                  <c:v>1.6114928169894001</c:v>
                </c:pt>
                <c:pt idx="1291">
                  <c:v>1.6127420362273763</c:v>
                </c:pt>
                <c:pt idx="1292">
                  <c:v>1.6139912554653528</c:v>
                </c:pt>
                <c:pt idx="1293">
                  <c:v>1.6152404747033291</c:v>
                </c:pt>
                <c:pt idx="1294">
                  <c:v>1.6164896939413054</c:v>
                </c:pt>
                <c:pt idx="1295">
                  <c:v>1.6177389131792819</c:v>
                </c:pt>
                <c:pt idx="1296">
                  <c:v>1.6189881324172581</c:v>
                </c:pt>
                <c:pt idx="1297">
                  <c:v>1.6202373516552344</c:v>
                </c:pt>
                <c:pt idx="1298">
                  <c:v>1.6214865708932109</c:v>
                </c:pt>
                <c:pt idx="1299">
                  <c:v>1.6227357901311872</c:v>
                </c:pt>
                <c:pt idx="1300">
                  <c:v>1.6239850093691635</c:v>
                </c:pt>
                <c:pt idx="1301">
                  <c:v>1.62523422860714</c:v>
                </c:pt>
                <c:pt idx="1302">
                  <c:v>1.6264834478451162</c:v>
                </c:pt>
                <c:pt idx="1303">
                  <c:v>1.6277326670830925</c:v>
                </c:pt>
                <c:pt idx="1304">
                  <c:v>1.628981886321069</c:v>
                </c:pt>
                <c:pt idx="1305">
                  <c:v>1.6302311055590453</c:v>
                </c:pt>
                <c:pt idx="1306">
                  <c:v>1.6314803247970215</c:v>
                </c:pt>
                <c:pt idx="1307">
                  <c:v>1.632729544034998</c:v>
                </c:pt>
                <c:pt idx="1308">
                  <c:v>1.6339787632729743</c:v>
                </c:pt>
                <c:pt idx="1309">
                  <c:v>1.6352279825109506</c:v>
                </c:pt>
                <c:pt idx="1310">
                  <c:v>1.6364772017489271</c:v>
                </c:pt>
                <c:pt idx="1311">
                  <c:v>1.6377264209869034</c:v>
                </c:pt>
                <c:pt idx="1312">
                  <c:v>1.6389756402248796</c:v>
                </c:pt>
                <c:pt idx="1313">
                  <c:v>1.6402248594628561</c:v>
                </c:pt>
                <c:pt idx="1314">
                  <c:v>1.6414740787008324</c:v>
                </c:pt>
                <c:pt idx="1315">
                  <c:v>1.6427232979388087</c:v>
                </c:pt>
                <c:pt idx="1316">
                  <c:v>1.6439725171767852</c:v>
                </c:pt>
                <c:pt idx="1317">
                  <c:v>1.6452217364147614</c:v>
                </c:pt>
                <c:pt idx="1318">
                  <c:v>1.6464709556527377</c:v>
                </c:pt>
                <c:pt idx="1319">
                  <c:v>1.6477201748907142</c:v>
                </c:pt>
                <c:pt idx="1320">
                  <c:v>1.6489693941286905</c:v>
                </c:pt>
                <c:pt idx="1321">
                  <c:v>1.6502186133666668</c:v>
                </c:pt>
                <c:pt idx="1322">
                  <c:v>1.6514678326046432</c:v>
                </c:pt>
                <c:pt idx="1323">
                  <c:v>1.6527170518426195</c:v>
                </c:pt>
                <c:pt idx="1324">
                  <c:v>1.6539662710805958</c:v>
                </c:pt>
                <c:pt idx="1325">
                  <c:v>1.6552154903185723</c:v>
                </c:pt>
                <c:pt idx="1326">
                  <c:v>1.6564647095565486</c:v>
                </c:pt>
                <c:pt idx="1327">
                  <c:v>1.6577139287945248</c:v>
                </c:pt>
                <c:pt idx="1328">
                  <c:v>1.6589631480325013</c:v>
                </c:pt>
                <c:pt idx="1329">
                  <c:v>1.6602123672704776</c:v>
                </c:pt>
                <c:pt idx="1330">
                  <c:v>1.6614615865084539</c:v>
                </c:pt>
                <c:pt idx="1331">
                  <c:v>1.6627108057464304</c:v>
                </c:pt>
                <c:pt idx="1332">
                  <c:v>1.6639600249844066</c:v>
                </c:pt>
                <c:pt idx="1333">
                  <c:v>1.6652092442223829</c:v>
                </c:pt>
                <c:pt idx="1334">
                  <c:v>1.6664584634603594</c:v>
                </c:pt>
                <c:pt idx="1335">
                  <c:v>1.6677076826983357</c:v>
                </c:pt>
                <c:pt idx="1336">
                  <c:v>1.668956901936312</c:v>
                </c:pt>
                <c:pt idx="1337">
                  <c:v>1.6702061211742885</c:v>
                </c:pt>
                <c:pt idx="1338">
                  <c:v>1.6714553404122647</c:v>
                </c:pt>
                <c:pt idx="1339">
                  <c:v>1.672704559650241</c:v>
                </c:pt>
                <c:pt idx="1340">
                  <c:v>1.6739537788882175</c:v>
                </c:pt>
                <c:pt idx="1341">
                  <c:v>1.6752029981261938</c:v>
                </c:pt>
                <c:pt idx="1342">
                  <c:v>1.67645221736417</c:v>
                </c:pt>
                <c:pt idx="1343">
                  <c:v>1.6777014366021465</c:v>
                </c:pt>
                <c:pt idx="1344">
                  <c:v>1.6789506558401228</c:v>
                </c:pt>
                <c:pt idx="1345">
                  <c:v>1.6801998750780993</c:v>
                </c:pt>
                <c:pt idx="1346">
                  <c:v>1.6814490943160756</c:v>
                </c:pt>
                <c:pt idx="1347">
                  <c:v>1.6826983135540519</c:v>
                </c:pt>
                <c:pt idx="1348">
                  <c:v>1.6839475327920284</c:v>
                </c:pt>
                <c:pt idx="1349">
                  <c:v>1.6851967520300046</c:v>
                </c:pt>
                <c:pt idx="1350">
                  <c:v>1.6864459712679809</c:v>
                </c:pt>
                <c:pt idx="1351">
                  <c:v>1.6876951905059574</c:v>
                </c:pt>
                <c:pt idx="1352">
                  <c:v>1.6889444097439337</c:v>
                </c:pt>
                <c:pt idx="1353">
                  <c:v>1.6901936289819099</c:v>
                </c:pt>
                <c:pt idx="1354">
                  <c:v>1.6914428482198864</c:v>
                </c:pt>
                <c:pt idx="1355">
                  <c:v>1.6926920674578627</c:v>
                </c:pt>
                <c:pt idx="1356">
                  <c:v>1.693941286695839</c:v>
                </c:pt>
                <c:pt idx="1357">
                  <c:v>1.6951905059338155</c:v>
                </c:pt>
                <c:pt idx="1358">
                  <c:v>1.6964397251717918</c:v>
                </c:pt>
                <c:pt idx="1359">
                  <c:v>1.697688944409768</c:v>
                </c:pt>
                <c:pt idx="1360">
                  <c:v>1.6989381636477445</c:v>
                </c:pt>
                <c:pt idx="1361">
                  <c:v>1.7001873828857208</c:v>
                </c:pt>
                <c:pt idx="1362">
                  <c:v>1.7014366021236971</c:v>
                </c:pt>
                <c:pt idx="1363">
                  <c:v>1.7026858213616736</c:v>
                </c:pt>
                <c:pt idx="1364">
                  <c:v>1.7039350405996498</c:v>
                </c:pt>
                <c:pt idx="1365">
                  <c:v>1.7051842598376261</c:v>
                </c:pt>
                <c:pt idx="1366">
                  <c:v>1.7064334790756026</c:v>
                </c:pt>
                <c:pt idx="1367">
                  <c:v>1.7076826983135789</c:v>
                </c:pt>
                <c:pt idx="1368">
                  <c:v>1.7089319175515552</c:v>
                </c:pt>
                <c:pt idx="1369">
                  <c:v>1.7101811367895317</c:v>
                </c:pt>
                <c:pt idx="1370">
                  <c:v>1.7114303560275079</c:v>
                </c:pt>
                <c:pt idx="1371">
                  <c:v>1.7126795752654842</c:v>
                </c:pt>
                <c:pt idx="1372">
                  <c:v>1.7139287945034607</c:v>
                </c:pt>
                <c:pt idx="1373">
                  <c:v>1.715178013741437</c:v>
                </c:pt>
                <c:pt idx="1374">
                  <c:v>1.7164272329794132</c:v>
                </c:pt>
                <c:pt idx="1375">
                  <c:v>1.7176764522173897</c:v>
                </c:pt>
                <c:pt idx="1376">
                  <c:v>1.718925671455366</c:v>
                </c:pt>
                <c:pt idx="1377">
                  <c:v>1.7201748906933423</c:v>
                </c:pt>
                <c:pt idx="1378">
                  <c:v>1.7214241099313188</c:v>
                </c:pt>
                <c:pt idx="1379">
                  <c:v>1.7226733291692951</c:v>
                </c:pt>
                <c:pt idx="1380">
                  <c:v>1.7239225484072713</c:v>
                </c:pt>
                <c:pt idx="1381">
                  <c:v>1.7251717676452478</c:v>
                </c:pt>
                <c:pt idx="1382">
                  <c:v>1.7264209868832241</c:v>
                </c:pt>
                <c:pt idx="1383">
                  <c:v>1.7276702061212004</c:v>
                </c:pt>
                <c:pt idx="1384">
                  <c:v>1.7289194253591769</c:v>
                </c:pt>
                <c:pt idx="1385">
                  <c:v>1.7301686445971531</c:v>
                </c:pt>
                <c:pt idx="1386">
                  <c:v>1.7314178638351294</c:v>
                </c:pt>
                <c:pt idx="1387">
                  <c:v>1.7326670830731059</c:v>
                </c:pt>
                <c:pt idx="1388">
                  <c:v>1.7339163023110822</c:v>
                </c:pt>
                <c:pt idx="1389">
                  <c:v>1.7351655215490585</c:v>
                </c:pt>
                <c:pt idx="1390">
                  <c:v>1.7364147407870349</c:v>
                </c:pt>
                <c:pt idx="1391">
                  <c:v>1.7376639600250112</c:v>
                </c:pt>
                <c:pt idx="1392">
                  <c:v>1.7389131792629875</c:v>
                </c:pt>
                <c:pt idx="1393">
                  <c:v>1.740162398500964</c:v>
                </c:pt>
                <c:pt idx="1394">
                  <c:v>1.7414116177389403</c:v>
                </c:pt>
                <c:pt idx="1395">
                  <c:v>1.7426608369769165</c:v>
                </c:pt>
                <c:pt idx="1396">
                  <c:v>1.743910056214893</c:v>
                </c:pt>
                <c:pt idx="1397">
                  <c:v>1.7451592754528693</c:v>
                </c:pt>
                <c:pt idx="1398">
                  <c:v>1.7464084946908456</c:v>
                </c:pt>
                <c:pt idx="1399">
                  <c:v>1.7476577139288221</c:v>
                </c:pt>
                <c:pt idx="1400">
                  <c:v>1.7489069331667983</c:v>
                </c:pt>
                <c:pt idx="1401">
                  <c:v>1.7501561524047746</c:v>
                </c:pt>
                <c:pt idx="1402">
                  <c:v>1.7514053716427511</c:v>
                </c:pt>
                <c:pt idx="1403">
                  <c:v>1.7526545908807274</c:v>
                </c:pt>
                <c:pt idx="1404">
                  <c:v>1.7539038101187037</c:v>
                </c:pt>
                <c:pt idx="1405">
                  <c:v>1.7551530293566802</c:v>
                </c:pt>
                <c:pt idx="1406">
                  <c:v>1.7564022485946564</c:v>
                </c:pt>
                <c:pt idx="1407">
                  <c:v>1.7576514678326327</c:v>
                </c:pt>
                <c:pt idx="1408">
                  <c:v>1.7589006870706092</c:v>
                </c:pt>
                <c:pt idx="1409">
                  <c:v>1.7601499063085855</c:v>
                </c:pt>
                <c:pt idx="1410">
                  <c:v>1.7613991255465618</c:v>
                </c:pt>
                <c:pt idx="1411">
                  <c:v>1.7626483447845382</c:v>
                </c:pt>
                <c:pt idx="1412">
                  <c:v>1.7638975640225145</c:v>
                </c:pt>
                <c:pt idx="1413">
                  <c:v>1.7651467832604908</c:v>
                </c:pt>
                <c:pt idx="1414">
                  <c:v>1.7663960024984673</c:v>
                </c:pt>
                <c:pt idx="1415">
                  <c:v>1.7676452217364436</c:v>
                </c:pt>
                <c:pt idx="1416">
                  <c:v>1.7688944409744198</c:v>
                </c:pt>
                <c:pt idx="1417">
                  <c:v>1.7701436602123963</c:v>
                </c:pt>
                <c:pt idx="1418">
                  <c:v>1.7713928794503726</c:v>
                </c:pt>
                <c:pt idx="1419">
                  <c:v>1.7726420986883489</c:v>
                </c:pt>
                <c:pt idx="1420">
                  <c:v>1.7738913179263254</c:v>
                </c:pt>
                <c:pt idx="1421">
                  <c:v>1.7751405371643016</c:v>
                </c:pt>
                <c:pt idx="1422">
                  <c:v>1.7763897564022779</c:v>
                </c:pt>
                <c:pt idx="1423">
                  <c:v>1.7776389756402544</c:v>
                </c:pt>
                <c:pt idx="1424">
                  <c:v>1.7788881948782307</c:v>
                </c:pt>
                <c:pt idx="1425">
                  <c:v>1.780137414116207</c:v>
                </c:pt>
                <c:pt idx="1426">
                  <c:v>1.7813866333541835</c:v>
                </c:pt>
                <c:pt idx="1427">
                  <c:v>1.7826358525921597</c:v>
                </c:pt>
                <c:pt idx="1428">
                  <c:v>1.783885071830136</c:v>
                </c:pt>
                <c:pt idx="1429">
                  <c:v>1.7851342910681125</c:v>
                </c:pt>
                <c:pt idx="1430">
                  <c:v>1.7863835103060888</c:v>
                </c:pt>
                <c:pt idx="1431">
                  <c:v>1.787632729544065</c:v>
                </c:pt>
                <c:pt idx="1432">
                  <c:v>1.7888819487820415</c:v>
                </c:pt>
                <c:pt idx="1433">
                  <c:v>1.7901311680200178</c:v>
                </c:pt>
                <c:pt idx="1434">
                  <c:v>1.7913803872579941</c:v>
                </c:pt>
                <c:pt idx="1435">
                  <c:v>1.7926296064959706</c:v>
                </c:pt>
                <c:pt idx="1436">
                  <c:v>1.7938788257339469</c:v>
                </c:pt>
                <c:pt idx="1437">
                  <c:v>1.7951280449719231</c:v>
                </c:pt>
                <c:pt idx="1438">
                  <c:v>1.7963772642098996</c:v>
                </c:pt>
                <c:pt idx="1439">
                  <c:v>1.7976264834478759</c:v>
                </c:pt>
                <c:pt idx="1440">
                  <c:v>1.7988757026858522</c:v>
                </c:pt>
                <c:pt idx="1441">
                  <c:v>1.8001249219238287</c:v>
                </c:pt>
                <c:pt idx="1442">
                  <c:v>1.8013741411618049</c:v>
                </c:pt>
                <c:pt idx="1443">
                  <c:v>1.8026233603997812</c:v>
                </c:pt>
                <c:pt idx="1444">
                  <c:v>1.8038725796377577</c:v>
                </c:pt>
                <c:pt idx="1445">
                  <c:v>1.805121798875734</c:v>
                </c:pt>
                <c:pt idx="1446">
                  <c:v>1.8063710181137103</c:v>
                </c:pt>
                <c:pt idx="1447">
                  <c:v>1.8076202373516868</c:v>
                </c:pt>
                <c:pt idx="1448">
                  <c:v>1.808869456589663</c:v>
                </c:pt>
                <c:pt idx="1449">
                  <c:v>1.8101186758276393</c:v>
                </c:pt>
                <c:pt idx="1450">
                  <c:v>1.8113678950656158</c:v>
                </c:pt>
                <c:pt idx="1451">
                  <c:v>1.8126171143035921</c:v>
                </c:pt>
                <c:pt idx="1452">
                  <c:v>1.8138663335415683</c:v>
                </c:pt>
                <c:pt idx="1453">
                  <c:v>1.8151155527795448</c:v>
                </c:pt>
                <c:pt idx="1454">
                  <c:v>1.8163647720175211</c:v>
                </c:pt>
                <c:pt idx="1455">
                  <c:v>1.8176139912554974</c:v>
                </c:pt>
                <c:pt idx="1456">
                  <c:v>1.8188632104934739</c:v>
                </c:pt>
                <c:pt idx="1457">
                  <c:v>1.8201124297314502</c:v>
                </c:pt>
                <c:pt idx="1458">
                  <c:v>1.8213616489694264</c:v>
                </c:pt>
                <c:pt idx="1459">
                  <c:v>1.8226108682074029</c:v>
                </c:pt>
                <c:pt idx="1460">
                  <c:v>1.8238600874453792</c:v>
                </c:pt>
                <c:pt idx="1461">
                  <c:v>1.8251093066833555</c:v>
                </c:pt>
                <c:pt idx="1462">
                  <c:v>1.826358525921332</c:v>
                </c:pt>
                <c:pt idx="1463">
                  <c:v>1.8276077451593082</c:v>
                </c:pt>
                <c:pt idx="1464">
                  <c:v>1.8288569643972845</c:v>
                </c:pt>
                <c:pt idx="1465">
                  <c:v>1.830106183635261</c:v>
                </c:pt>
                <c:pt idx="1466">
                  <c:v>1.8313554028732373</c:v>
                </c:pt>
                <c:pt idx="1467">
                  <c:v>1.8326046221112136</c:v>
                </c:pt>
                <c:pt idx="1468">
                  <c:v>1.8338538413491901</c:v>
                </c:pt>
                <c:pt idx="1469">
                  <c:v>1.8351030605871663</c:v>
                </c:pt>
                <c:pt idx="1470">
                  <c:v>1.8363522798251426</c:v>
                </c:pt>
                <c:pt idx="1471">
                  <c:v>1.8376014990631191</c:v>
                </c:pt>
                <c:pt idx="1472">
                  <c:v>1.8388507183010954</c:v>
                </c:pt>
                <c:pt idx="1473">
                  <c:v>1.8400999375390716</c:v>
                </c:pt>
                <c:pt idx="1474">
                  <c:v>1.8413491567770481</c:v>
                </c:pt>
                <c:pt idx="1475">
                  <c:v>1.8425983760150244</c:v>
                </c:pt>
                <c:pt idx="1476">
                  <c:v>1.8438475952530007</c:v>
                </c:pt>
                <c:pt idx="1477">
                  <c:v>1.8450968144909772</c:v>
                </c:pt>
                <c:pt idx="1478">
                  <c:v>1.8463460337289535</c:v>
                </c:pt>
                <c:pt idx="1479">
                  <c:v>1.8475952529669297</c:v>
                </c:pt>
                <c:pt idx="1480">
                  <c:v>1.8488444722049062</c:v>
                </c:pt>
                <c:pt idx="1481">
                  <c:v>1.8500936914428825</c:v>
                </c:pt>
                <c:pt idx="1482">
                  <c:v>1.8513429106808588</c:v>
                </c:pt>
                <c:pt idx="1483">
                  <c:v>1.8525921299188353</c:v>
                </c:pt>
                <c:pt idx="1484">
                  <c:v>1.8538413491568115</c:v>
                </c:pt>
                <c:pt idx="1485">
                  <c:v>1.8550905683947878</c:v>
                </c:pt>
                <c:pt idx="1486">
                  <c:v>1.8563397876327643</c:v>
                </c:pt>
                <c:pt idx="1487">
                  <c:v>1.8575890068707406</c:v>
                </c:pt>
                <c:pt idx="1488">
                  <c:v>1.8588382261087169</c:v>
                </c:pt>
                <c:pt idx="1489">
                  <c:v>1.8600874453466933</c:v>
                </c:pt>
                <c:pt idx="1490">
                  <c:v>1.8613366645846696</c:v>
                </c:pt>
                <c:pt idx="1491">
                  <c:v>1.8625858838226459</c:v>
                </c:pt>
                <c:pt idx="1492">
                  <c:v>1.8638351030606224</c:v>
                </c:pt>
                <c:pt idx="1493">
                  <c:v>1.8650843222985987</c:v>
                </c:pt>
                <c:pt idx="1494">
                  <c:v>1.8663335415365749</c:v>
                </c:pt>
                <c:pt idx="1495">
                  <c:v>1.8675827607745514</c:v>
                </c:pt>
                <c:pt idx="1496">
                  <c:v>1.8688319800125277</c:v>
                </c:pt>
                <c:pt idx="1497">
                  <c:v>1.870081199250504</c:v>
                </c:pt>
                <c:pt idx="1498">
                  <c:v>1.8713304184884805</c:v>
                </c:pt>
                <c:pt idx="1499">
                  <c:v>1.8725796377264567</c:v>
                </c:pt>
                <c:pt idx="1500">
                  <c:v>1.873828856964433</c:v>
                </c:pt>
                <c:pt idx="1501">
                  <c:v>1.8750780762024095</c:v>
                </c:pt>
                <c:pt idx="1502">
                  <c:v>1.8763272954403858</c:v>
                </c:pt>
                <c:pt idx="1503">
                  <c:v>1.8775765146783621</c:v>
                </c:pt>
                <c:pt idx="1504">
                  <c:v>1.8788257339163386</c:v>
                </c:pt>
                <c:pt idx="1505">
                  <c:v>1.8800749531543148</c:v>
                </c:pt>
                <c:pt idx="1506">
                  <c:v>1.8813241723922911</c:v>
                </c:pt>
                <c:pt idx="1507">
                  <c:v>1.8825733916302676</c:v>
                </c:pt>
                <c:pt idx="1508">
                  <c:v>1.8838226108682439</c:v>
                </c:pt>
                <c:pt idx="1509">
                  <c:v>1.8850718301062201</c:v>
                </c:pt>
                <c:pt idx="1510">
                  <c:v>1.8863210493441966</c:v>
                </c:pt>
                <c:pt idx="1511">
                  <c:v>1.8875702685821729</c:v>
                </c:pt>
                <c:pt idx="1512">
                  <c:v>1.8888194878201492</c:v>
                </c:pt>
                <c:pt idx="1513">
                  <c:v>1.8900687070581257</c:v>
                </c:pt>
                <c:pt idx="1514">
                  <c:v>1.891317926296102</c:v>
                </c:pt>
                <c:pt idx="1515">
                  <c:v>1.8925671455340782</c:v>
                </c:pt>
                <c:pt idx="1516">
                  <c:v>1.8938163647720547</c:v>
                </c:pt>
                <c:pt idx="1517">
                  <c:v>1.895065584010031</c:v>
                </c:pt>
                <c:pt idx="1518">
                  <c:v>1.8963148032480073</c:v>
                </c:pt>
                <c:pt idx="1519">
                  <c:v>1.8975640224859838</c:v>
                </c:pt>
                <c:pt idx="1520">
                  <c:v>1.89881324172396</c:v>
                </c:pt>
                <c:pt idx="1521">
                  <c:v>1.9000624609619363</c:v>
                </c:pt>
                <c:pt idx="1522">
                  <c:v>1.9013116801999128</c:v>
                </c:pt>
                <c:pt idx="1523">
                  <c:v>1.9025608994378891</c:v>
                </c:pt>
                <c:pt idx="1524">
                  <c:v>1.9038101186758654</c:v>
                </c:pt>
                <c:pt idx="1525">
                  <c:v>1.9050593379138419</c:v>
                </c:pt>
                <c:pt idx="1526">
                  <c:v>1.9063085571518181</c:v>
                </c:pt>
                <c:pt idx="1527">
                  <c:v>1.9075577763897944</c:v>
                </c:pt>
                <c:pt idx="1528">
                  <c:v>1.9088069956277709</c:v>
                </c:pt>
                <c:pt idx="1529">
                  <c:v>1.9100562148657472</c:v>
                </c:pt>
                <c:pt idx="1530">
                  <c:v>1.9113054341037234</c:v>
                </c:pt>
                <c:pt idx="1531">
                  <c:v>1.9125546533416999</c:v>
                </c:pt>
                <c:pt idx="1532">
                  <c:v>1.9138038725796762</c:v>
                </c:pt>
                <c:pt idx="1533">
                  <c:v>1.9150530918176525</c:v>
                </c:pt>
                <c:pt idx="1534">
                  <c:v>1.916302311055629</c:v>
                </c:pt>
                <c:pt idx="1535">
                  <c:v>1.9175515302936053</c:v>
                </c:pt>
                <c:pt idx="1536">
                  <c:v>1.9188007495315815</c:v>
                </c:pt>
                <c:pt idx="1537">
                  <c:v>1.920049968769558</c:v>
                </c:pt>
                <c:pt idx="1538">
                  <c:v>1.9212991880075343</c:v>
                </c:pt>
                <c:pt idx="1539">
                  <c:v>1.9225484072455106</c:v>
                </c:pt>
                <c:pt idx="1540">
                  <c:v>1.9237976264834871</c:v>
                </c:pt>
                <c:pt idx="1541">
                  <c:v>1.9250468457214633</c:v>
                </c:pt>
                <c:pt idx="1542">
                  <c:v>1.9262960649594396</c:v>
                </c:pt>
                <c:pt idx="1543">
                  <c:v>1.9275452841974161</c:v>
                </c:pt>
                <c:pt idx="1544">
                  <c:v>1.9287945034353924</c:v>
                </c:pt>
                <c:pt idx="1545">
                  <c:v>1.9300437226733687</c:v>
                </c:pt>
                <c:pt idx="1546">
                  <c:v>1.9312929419113452</c:v>
                </c:pt>
                <c:pt idx="1547">
                  <c:v>1.9325421611493214</c:v>
                </c:pt>
                <c:pt idx="1548">
                  <c:v>1.9337913803872977</c:v>
                </c:pt>
                <c:pt idx="1549">
                  <c:v>1.9350405996252742</c:v>
                </c:pt>
                <c:pt idx="1550">
                  <c:v>1.9362898188632505</c:v>
                </c:pt>
                <c:pt idx="1551">
                  <c:v>1.9375390381012267</c:v>
                </c:pt>
                <c:pt idx="1552">
                  <c:v>1.9387882573392032</c:v>
                </c:pt>
                <c:pt idx="1553">
                  <c:v>1.9400374765771795</c:v>
                </c:pt>
                <c:pt idx="1554">
                  <c:v>1.9412866958151558</c:v>
                </c:pt>
                <c:pt idx="1555">
                  <c:v>1.9425359150531323</c:v>
                </c:pt>
                <c:pt idx="1556">
                  <c:v>1.9437851342911086</c:v>
                </c:pt>
                <c:pt idx="1557">
                  <c:v>1.9450343535290848</c:v>
                </c:pt>
                <c:pt idx="1558">
                  <c:v>1.9462835727670613</c:v>
                </c:pt>
                <c:pt idx="1559">
                  <c:v>1.9475327920050376</c:v>
                </c:pt>
                <c:pt idx="1560">
                  <c:v>1.9487820112430139</c:v>
                </c:pt>
                <c:pt idx="1561">
                  <c:v>1.9500312304809904</c:v>
                </c:pt>
                <c:pt idx="1562">
                  <c:v>1.9512804497189666</c:v>
                </c:pt>
                <c:pt idx="1563">
                  <c:v>1.9525296689569429</c:v>
                </c:pt>
                <c:pt idx="1564">
                  <c:v>1.9537788881949194</c:v>
                </c:pt>
                <c:pt idx="1565">
                  <c:v>1.9550281074328957</c:v>
                </c:pt>
                <c:pt idx="1566">
                  <c:v>1.956277326670872</c:v>
                </c:pt>
                <c:pt idx="1567">
                  <c:v>1.9575265459088484</c:v>
                </c:pt>
                <c:pt idx="1568">
                  <c:v>1.9587757651468247</c:v>
                </c:pt>
                <c:pt idx="1569">
                  <c:v>1.960024984384801</c:v>
                </c:pt>
                <c:pt idx="1570">
                  <c:v>1.9612742036227775</c:v>
                </c:pt>
                <c:pt idx="1571">
                  <c:v>1.9625234228607538</c:v>
                </c:pt>
                <c:pt idx="1572">
                  <c:v>1.96377264209873</c:v>
                </c:pt>
                <c:pt idx="1573">
                  <c:v>1.9650218613367065</c:v>
                </c:pt>
                <c:pt idx="1574">
                  <c:v>1.9662710805746828</c:v>
                </c:pt>
                <c:pt idx="1575">
                  <c:v>1.9675202998126591</c:v>
                </c:pt>
                <c:pt idx="1576">
                  <c:v>1.9687695190506356</c:v>
                </c:pt>
                <c:pt idx="1577">
                  <c:v>1.9700187382886118</c:v>
                </c:pt>
                <c:pt idx="1578">
                  <c:v>1.9712679575265881</c:v>
                </c:pt>
                <c:pt idx="1579">
                  <c:v>1.9725171767645646</c:v>
                </c:pt>
                <c:pt idx="1580">
                  <c:v>1.9737663960025409</c:v>
                </c:pt>
                <c:pt idx="1581">
                  <c:v>1.9750156152405172</c:v>
                </c:pt>
                <c:pt idx="1582">
                  <c:v>1.9762648344784937</c:v>
                </c:pt>
                <c:pt idx="1583">
                  <c:v>1.9775140537164699</c:v>
                </c:pt>
                <c:pt idx="1584">
                  <c:v>1.9787632729544462</c:v>
                </c:pt>
                <c:pt idx="1585">
                  <c:v>1.9800124921924227</c:v>
                </c:pt>
                <c:pt idx="1586">
                  <c:v>1.981261711430399</c:v>
                </c:pt>
                <c:pt idx="1587">
                  <c:v>1.9825109306683752</c:v>
                </c:pt>
                <c:pt idx="1588">
                  <c:v>1.9837601499063517</c:v>
                </c:pt>
                <c:pt idx="1589">
                  <c:v>1.985009369144328</c:v>
                </c:pt>
                <c:pt idx="1590">
                  <c:v>1.9862585883823043</c:v>
                </c:pt>
                <c:pt idx="1591">
                  <c:v>1.9875078076202808</c:v>
                </c:pt>
                <c:pt idx="1592">
                  <c:v>1.9887570268582571</c:v>
                </c:pt>
                <c:pt idx="1593">
                  <c:v>1.9900062460962333</c:v>
                </c:pt>
                <c:pt idx="1594">
                  <c:v>1.9912554653342098</c:v>
                </c:pt>
                <c:pt idx="1595">
                  <c:v>1.9925046845721861</c:v>
                </c:pt>
                <c:pt idx="1596">
                  <c:v>1.9937539038101624</c:v>
                </c:pt>
                <c:pt idx="1597">
                  <c:v>1.9950031230481389</c:v>
                </c:pt>
                <c:pt idx="1598">
                  <c:v>1.9962523422861151</c:v>
                </c:pt>
                <c:pt idx="1599">
                  <c:v>1.9975015615240914</c:v>
                </c:pt>
                <c:pt idx="1600">
                  <c:v>1.9987507807620679</c:v>
                </c:pt>
              </c:numCache>
            </c:numRef>
          </c:xVal>
          <c:yVal>
            <c:numRef>
              <c:f>'4 U(t) f1,3'!$U$3:$U$1603</c:f>
              <c:numCache>
                <c:formatCode>General</c:formatCode>
                <c:ptCount val="1601"/>
                <c:pt idx="0">
                  <c:v>-2.7999999999999994</c:v>
                </c:pt>
                <c:pt idx="1">
                  <c:v>-2.8377433501904465</c:v>
                </c:pt>
                <c:pt idx="2">
                  <c:v>-2.8754791432003111</c:v>
                </c:pt>
                <c:pt idx="3">
                  <c:v>-2.9131998229323823</c:v>
                </c:pt>
                <c:pt idx="4">
                  <c:v>-2.9508978354560185</c:v>
                </c:pt>
                <c:pt idx="5">
                  <c:v>-2.9885656300900667</c:v>
                </c:pt>
                <c:pt idx="6">
                  <c:v>-3.0261956604853291</c:v>
                </c:pt>
                <c:pt idx="7">
                  <c:v>-3.0637803857064045</c:v>
                </c:pt>
                <c:pt idx="8">
                  <c:v>-3.101312271312803</c:v>
                </c:pt>
                <c:pt idx="9">
                  <c:v>-3.1387837904391471</c:v>
                </c:pt>
                <c:pt idx="10">
                  <c:v>-3.1761874248743105</c:v>
                </c:pt>
                <c:pt idx="11">
                  <c:v>-3.2135156661393602</c:v>
                </c:pt>
                <c:pt idx="12">
                  <c:v>-3.2507610165641583</c:v>
                </c:pt>
                <c:pt idx="13">
                  <c:v>-3.2879159903624267</c:v>
                </c:pt>
                <c:pt idx="14">
                  <c:v>-3.3249731147051924</c:v>
                </c:pt>
                <c:pt idx="15">
                  <c:v>-3.3619249307924082</c:v>
                </c:pt>
                <c:pt idx="16">
                  <c:v>-3.398763994922636</c:v>
                </c:pt>
                <c:pt idx="17">
                  <c:v>-3.4354828795606154</c:v>
                </c:pt>
                <c:pt idx="18">
                  <c:v>-3.4720741744025916</c:v>
                </c:pt>
                <c:pt idx="19">
                  <c:v>-3.5085304874392551</c:v>
                </c:pt>
                <c:pt idx="20">
                  <c:v>-3.5448444460161053</c:v>
                </c:pt>
                <c:pt idx="21">
                  <c:v>-3.5810086978911633</c:v>
                </c:pt>
                <c:pt idx="22">
                  <c:v>-3.6170159122898058</c:v>
                </c:pt>
                <c:pt idx="23">
                  <c:v>-3.6528587809566444</c:v>
                </c:pt>
                <c:pt idx="24">
                  <c:v>-3.6885300192042441</c:v>
                </c:pt>
                <c:pt idx="25">
                  <c:v>-3.7240223669585801</c:v>
                </c:pt>
                <c:pt idx="26">
                  <c:v>-3.7593285898010746</c:v>
                </c:pt>
                <c:pt idx="27">
                  <c:v>-3.7944414800070385</c:v>
                </c:pt>
                <c:pt idx="28">
                  <c:v>-3.8293538575804282</c:v>
                </c:pt>
                <c:pt idx="29">
                  <c:v>-3.8640585712847257</c:v>
                </c:pt>
                <c:pt idx="30">
                  <c:v>-3.8985484996698307</c:v>
                </c:pt>
                <c:pt idx="31">
                  <c:v>-3.9328165520947898</c:v>
                </c:pt>
                <c:pt idx="32">
                  <c:v>-3.9668556697462662</c:v>
                </c:pt>
                <c:pt idx="33">
                  <c:v>-4.0006588266525487</c:v>
                </c:pt>
                <c:pt idx="34">
                  <c:v>-4.0342190306930172</c:v>
                </c:pt>
                <c:pt idx="35">
                  <c:v>-4.0675293246028925</c:v>
                </c:pt>
                <c:pt idx="36">
                  <c:v>-4.1005827869731224</c:v>
                </c:pt>
                <c:pt idx="37">
                  <c:v>-4.1333725332453</c:v>
                </c:pt>
                <c:pt idx="38">
                  <c:v>-4.1658917167014362</c:v>
                </c:pt>
                <c:pt idx="39">
                  <c:v>-4.1981335294484765</c:v>
                </c:pt>
                <c:pt idx="40">
                  <c:v>-4.2300912033974196</c:v>
                </c:pt>
                <c:pt idx="41">
                  <c:v>-4.2617580112368891</c:v>
                </c:pt>
                <c:pt idx="42">
                  <c:v>-4.2931272674010241</c:v>
                </c:pt>
                <c:pt idx="43">
                  <c:v>-4.3241923290315958</c:v>
                </c:pt>
                <c:pt idx="44">
                  <c:v>-4.3549465969341306</c:v>
                </c:pt>
                <c:pt idx="45">
                  <c:v>-4.385383516528</c:v>
                </c:pt>
                <c:pt idx="46">
                  <c:v>-4.415496578790286</c:v>
                </c:pt>
                <c:pt idx="47">
                  <c:v>-4.4452793211933006</c:v>
                </c:pt>
                <c:pt idx="48">
                  <c:v>-4.474725328635655</c:v>
                </c:pt>
                <c:pt idx="49">
                  <c:v>-4.5038282343667069</c:v>
                </c:pt>
                <c:pt idx="50">
                  <c:v>-4.5325817209042931</c:v>
                </c:pt>
                <c:pt idx="51">
                  <c:v>-4.5609795209456134</c:v>
                </c:pt>
                <c:pt idx="52">
                  <c:v>-4.5890154182711056</c:v>
                </c:pt>
                <c:pt idx="53">
                  <c:v>-4.6166832486412499</c:v>
                </c:pt>
                <c:pt idx="54">
                  <c:v>-4.6439769006860985</c:v>
                </c:pt>
                <c:pt idx="55">
                  <c:v>-4.6708903167874842</c:v>
                </c:pt>
                <c:pt idx="56">
                  <c:v>-4.6974174939537221</c:v>
                </c:pt>
                <c:pt idx="57">
                  <c:v>-4.7235524846867394</c:v>
                </c:pt>
                <c:pt idx="58">
                  <c:v>-4.7492893978414399</c:v>
                </c:pt>
                <c:pt idx="59">
                  <c:v>-4.7746223994772681</c:v>
                </c:pt>
                <c:pt idx="60">
                  <c:v>-4.7995457137017938</c:v>
                </c:pt>
                <c:pt idx="61">
                  <c:v>-4.8240536235062184</c:v>
                </c:pt>
                <c:pt idx="62">
                  <c:v>-4.8481404715926857</c:v>
                </c:pt>
                <c:pt idx="63">
                  <c:v>-4.8718006611932898</c:v>
                </c:pt>
                <c:pt idx="64">
                  <c:v>-4.8950286568806565</c:v>
                </c:pt>
                <c:pt idx="65">
                  <c:v>-4.9178189853699834</c:v>
                </c:pt>
                <c:pt idx="66">
                  <c:v>-4.9401662363124359</c:v>
                </c:pt>
                <c:pt idx="67">
                  <c:v>-4.962065063079792</c:v>
                </c:pt>
                <c:pt idx="68">
                  <c:v>-4.9835101835401945</c:v>
                </c:pt>
                <c:pt idx="69">
                  <c:v>-5.0044963808249578</c:v>
                </c:pt>
                <c:pt idx="70">
                  <c:v>-5.0250185040862654</c:v>
                </c:pt>
                <c:pt idx="71">
                  <c:v>-5.0450714692457046</c:v>
                </c:pt>
                <c:pt idx="72">
                  <c:v>-5.0646502597334786</c:v>
                </c:pt>
                <c:pt idx="73">
                  <c:v>-5.0837499272182471</c:v>
                </c:pt>
                <c:pt idx="74">
                  <c:v>-5.1023655923274545</c:v>
                </c:pt>
                <c:pt idx="75">
                  <c:v>-5.1204924453580745</c:v>
                </c:pt>
                <c:pt idx="76">
                  <c:v>-5.1381257469776367</c:v>
                </c:pt>
                <c:pt idx="77">
                  <c:v>-5.1552608289154804</c:v>
                </c:pt>
                <c:pt idx="78">
                  <c:v>-5.1718930946441066</c:v>
                </c:pt>
                <c:pt idx="79">
                  <c:v>-5.1880180200505395</c:v>
                </c:pt>
                <c:pt idx="80">
                  <c:v>-5.2036311540976161</c:v>
                </c:pt>
                <c:pt idx="81">
                  <c:v>-5.2187281194751014</c:v>
                </c:pt>
                <c:pt idx="82">
                  <c:v>-5.2333046132405432</c:v>
                </c:pt>
                <c:pt idx="83">
                  <c:v>-5.2473564074497725</c:v>
                </c:pt>
                <c:pt idx="84">
                  <c:v>-5.2608793497769595</c:v>
                </c:pt>
                <c:pt idx="85">
                  <c:v>-5.2738693641241525</c:v>
                </c:pt>
                <c:pt idx="86">
                  <c:v>-5.2863224512202001</c:v>
                </c:pt>
                <c:pt idx="87">
                  <c:v>-5.2982346892089778</c:v>
                </c:pt>
                <c:pt idx="88">
                  <c:v>-5.3096022342268387</c:v>
                </c:pt>
                <c:pt idx="89">
                  <c:v>-5.3204213209692126</c:v>
                </c:pt>
                <c:pt idx="90">
                  <c:v>-5.3306882632462509</c:v>
                </c:pt>
                <c:pt idx="91">
                  <c:v>-5.3403994545274829</c:v>
                </c:pt>
                <c:pt idx="92">
                  <c:v>-5.349551368475356</c:v>
                </c:pt>
                <c:pt idx="93">
                  <c:v>-5.3581405594676328</c:v>
                </c:pt>
                <c:pt idx="94">
                  <c:v>-5.3661636631085328</c:v>
                </c:pt>
                <c:pt idx="95">
                  <c:v>-5.3736173967285819</c:v>
                </c:pt>
                <c:pt idx="96">
                  <c:v>-5.3804985598730708</c:v>
                </c:pt>
                <c:pt idx="97">
                  <c:v>-5.3868040347790664</c:v>
                </c:pt>
                <c:pt idx="98">
                  <c:v>-5.392530786840922</c:v>
                </c:pt>
                <c:pt idx="99">
                  <c:v>-5.3976758650641923</c:v>
                </c:pt>
                <c:pt idx="100">
                  <c:v>-5.402236402507917</c:v>
                </c:pt>
                <c:pt idx="101">
                  <c:v>-5.4062096167152003</c:v>
                </c:pt>
                <c:pt idx="102">
                  <c:v>-5.4095928101320236</c:v>
                </c:pt>
                <c:pt idx="103">
                  <c:v>-5.4123833705142292</c:v>
                </c:pt>
                <c:pt idx="104">
                  <c:v>-5.414578771322641</c:v>
                </c:pt>
                <c:pt idx="105">
                  <c:v>-5.4161765721062283</c:v>
                </c:pt>
                <c:pt idx="106">
                  <c:v>-5.4171744188733051</c:v>
                </c:pt>
                <c:pt idx="107">
                  <c:v>-5.4175700444506694</c:v>
                </c:pt>
                <c:pt idx="108">
                  <c:v>-5.4173612688306587</c:v>
                </c:pt>
                <c:pt idx="109">
                  <c:v>-5.4165459995060727</c:v>
                </c:pt>
                <c:pt idx="110">
                  <c:v>-5.4151222317928971</c:v>
                </c:pt>
                <c:pt idx="111">
                  <c:v>-5.4130880491408035</c:v>
                </c:pt>
                <c:pt idx="112">
                  <c:v>-5.4104416234313772</c:v>
                </c:pt>
                <c:pt idx="113">
                  <c:v>-5.4071812152640213</c:v>
                </c:pt>
                <c:pt idx="114">
                  <c:v>-5.4033051742295006</c:v>
                </c:pt>
                <c:pt idx="115">
                  <c:v>-5.39881193917111</c:v>
                </c:pt>
                <c:pt idx="116">
                  <c:v>-5.3937000384333791</c:v>
                </c:pt>
                <c:pt idx="117">
                  <c:v>-5.3879680900983438</c:v>
                </c:pt>
                <c:pt idx="118">
                  <c:v>-5.3816148022092838</c:v>
                </c:pt>
                <c:pt idx="119">
                  <c:v>-5.3746389729819635</c:v>
                </c:pt>
                <c:pt idx="120">
                  <c:v>-5.367039491003279</c:v>
                </c:pt>
                <c:pt idx="121">
                  <c:v>-5.358815335417332</c:v>
                </c:pt>
                <c:pt idx="122">
                  <c:v>-5.3499655760988913</c:v>
                </c:pt>
                <c:pt idx="123">
                  <c:v>-5.3404893738141999</c:v>
                </c:pt>
                <c:pt idx="124">
                  <c:v>-5.3303859803691287</c:v>
                </c:pt>
                <c:pt idx="125">
                  <c:v>-5.3196547387446484</c:v>
                </c:pt>
                <c:pt idx="126">
                  <c:v>-5.3082950832195834</c:v>
                </c:pt>
                <c:pt idx="127">
                  <c:v>-5.2963065394806632</c:v>
                </c:pt>
                <c:pt idx="128">
                  <c:v>-5.2836887247198243</c:v>
                </c:pt>
                <c:pt idx="129">
                  <c:v>-5.270441347718763</c:v>
                </c:pt>
                <c:pt idx="130">
                  <c:v>-5.2565642089207278</c:v>
                </c:pt>
                <c:pt idx="131">
                  <c:v>-5.2420572004895396</c:v>
                </c:pt>
                <c:pt idx="132">
                  <c:v>-5.2269203063558267</c:v>
                </c:pt>
                <c:pt idx="133">
                  <c:v>-5.211153602250473</c:v>
                </c:pt>
                <c:pt idx="134">
                  <c:v>-5.1947572557252624</c:v>
                </c:pt>
                <c:pt idx="135">
                  <c:v>-5.1777315261607519</c:v>
                </c:pt>
                <c:pt idx="136">
                  <c:v>-5.1600767647613068</c:v>
                </c:pt>
                <c:pt idx="137">
                  <c:v>-5.1417934145373732</c:v>
                </c:pt>
                <c:pt idx="138">
                  <c:v>-5.1228820102749326</c:v>
                </c:pt>
                <c:pt idx="139">
                  <c:v>-5.103343178492171</c:v>
                </c:pt>
                <c:pt idx="140">
                  <c:v>-5.0831776373833595</c:v>
                </c:pt>
                <c:pt idx="141">
                  <c:v>-5.0623861967499488</c:v>
                </c:pt>
                <c:pt idx="142">
                  <c:v>-5.040969757918905</c:v>
                </c:pt>
                <c:pt idx="143">
                  <c:v>-5.0189293136482744</c:v>
                </c:pt>
                <c:pt idx="144">
                  <c:v>-4.9962659480200022</c:v>
                </c:pt>
                <c:pt idx="145">
                  <c:v>-4.972980836320021</c:v>
                </c:pt>
                <c:pt idx="146">
                  <c:v>-4.9490752449056217</c:v>
                </c:pt>
                <c:pt idx="147">
                  <c:v>-4.9245505310601247</c:v>
                </c:pt>
                <c:pt idx="148">
                  <c:v>-4.8994081428348686</c:v>
                </c:pt>
                <c:pt idx="149">
                  <c:v>-4.8736496188785416</c:v>
                </c:pt>
                <c:pt idx="150">
                  <c:v>-4.8472765882538873</c:v>
                </c:pt>
                <c:pt idx="151">
                  <c:v>-4.8202907702417832</c:v>
                </c:pt>
                <c:pt idx="152">
                  <c:v>-4.7926939741327512</c:v>
                </c:pt>
                <c:pt idx="153">
                  <c:v>-4.7644880990059066</c:v>
                </c:pt>
                <c:pt idx="154">
                  <c:v>-4.7356751334953824</c:v>
                </c:pt>
                <c:pt idx="155">
                  <c:v>-4.7062571555442627</c:v>
                </c:pt>
                <c:pt idx="156">
                  <c:v>-4.6762363321460523</c:v>
                </c:pt>
                <c:pt idx="157">
                  <c:v>-4.6456149190737346</c:v>
                </c:pt>
                <c:pt idx="158">
                  <c:v>-4.6143952605964227</c:v>
                </c:pt>
                <c:pt idx="159">
                  <c:v>-4.5825797891836872</c:v>
                </c:pt>
                <c:pt idx="160">
                  <c:v>-4.5501710251975558</c:v>
                </c:pt>
                <c:pt idx="161">
                  <c:v>-4.5171715765722587</c:v>
                </c:pt>
                <c:pt idx="162">
                  <c:v>-4.4835841384817465</c:v>
                </c:pt>
                <c:pt idx="163">
                  <c:v>-4.4494114929950523</c:v>
                </c:pt>
                <c:pt idx="164">
                  <c:v>-4.4146565087194833</c:v>
                </c:pt>
                <c:pt idx="165">
                  <c:v>-4.3793221404317846</c:v>
                </c:pt>
                <c:pt idx="166">
                  <c:v>-4.343411428697241</c:v>
                </c:pt>
                <c:pt idx="167">
                  <c:v>-4.3069274994768021</c:v>
                </c:pt>
                <c:pt idx="168">
                  <c:v>-4.2698735637223155</c:v>
                </c:pt>
                <c:pt idx="169">
                  <c:v>-4.2322529169598546</c:v>
                </c:pt>
                <c:pt idx="170">
                  <c:v>-4.1940689388612666</c:v>
                </c:pt>
                <c:pt idx="171">
                  <c:v>-4.1553250928039578</c:v>
                </c:pt>
                <c:pt idx="172">
                  <c:v>-4.1160249254189836</c:v>
                </c:pt>
                <c:pt idx="173">
                  <c:v>-4.0761720661275351</c:v>
                </c:pt>
                <c:pt idx="174">
                  <c:v>-4.0357702266658277</c:v>
                </c:pt>
                <c:pt idx="175">
                  <c:v>-3.9948232005985247</c:v>
                </c:pt>
                <c:pt idx="176">
                  <c:v>-3.9533348628207081</c:v>
                </c:pt>
                <c:pt idx="177">
                  <c:v>-3.9113091690484953</c:v>
                </c:pt>
                <c:pt idx="178">
                  <c:v>-3.8687501552983621</c:v>
                </c:pt>
                <c:pt idx="179">
                  <c:v>-3.8256619373552514</c:v>
                </c:pt>
                <c:pt idx="180">
                  <c:v>-3.7820487102295113</c:v>
                </c:pt>
                <c:pt idx="181">
                  <c:v>-3.737914747602805</c:v>
                </c:pt>
                <c:pt idx="182">
                  <c:v>-3.6932644012629727</c:v>
                </c:pt>
                <c:pt idx="183">
                  <c:v>-3.6481021005280172</c:v>
                </c:pt>
                <c:pt idx="184">
                  <c:v>-3.6024323516592291</c:v>
                </c:pt>
                <c:pt idx="185">
                  <c:v>-3.5562597372635585</c:v>
                </c:pt>
                <c:pt idx="186">
                  <c:v>-3.5095889156853199</c:v>
                </c:pt>
                <c:pt idx="187">
                  <c:v>-3.4624246203872806</c:v>
                </c:pt>
                <c:pt idx="188">
                  <c:v>-3.4147716593212887</c:v>
                </c:pt>
                <c:pt idx="189">
                  <c:v>-3.3666349142884253</c:v>
                </c:pt>
                <c:pt idx="190">
                  <c:v>-3.3180193402888789</c:v>
                </c:pt>
                <c:pt idx="191">
                  <c:v>-3.2689299648615404</c:v>
                </c:pt>
                <c:pt idx="192">
                  <c:v>-3.21937188741347</c:v>
                </c:pt>
                <c:pt idx="193">
                  <c:v>-3.1693502785392922</c:v>
                </c:pt>
                <c:pt idx="194">
                  <c:v>-3.1188703793306418</c:v>
                </c:pt>
                <c:pt idx="195">
                  <c:v>-3.0679375006757241</c:v>
                </c:pt>
                <c:pt idx="196">
                  <c:v>-3.0165570225491276</c:v>
                </c:pt>
                <c:pt idx="197">
                  <c:v>-2.9647343932919297</c:v>
                </c:pt>
                <c:pt idx="198">
                  <c:v>-2.9124751288822699</c:v>
                </c:pt>
                <c:pt idx="199">
                  <c:v>-2.8597848121964118</c:v>
                </c:pt>
                <c:pt idx="200">
                  <c:v>-2.8066690922604534</c:v>
                </c:pt>
                <c:pt idx="201">
                  <c:v>-2.7531336834927727</c:v>
                </c:pt>
                <c:pt idx="202">
                  <c:v>-2.6991843649372815</c:v>
                </c:pt>
                <c:pt idx="203">
                  <c:v>-2.6448269794876755</c:v>
                </c:pt>
                <c:pt idx="204">
                  <c:v>-2.5900674331026661</c:v>
                </c:pt>
                <c:pt idx="205">
                  <c:v>-2.5349116940124352</c:v>
                </c:pt>
                <c:pt idx="206">
                  <c:v>-2.4793657919163117</c:v>
                </c:pt>
                <c:pt idx="207">
                  <c:v>-2.4234358171718449</c:v>
                </c:pt>
                <c:pt idx="208">
                  <c:v>-2.3671279199753683</c:v>
                </c:pt>
                <c:pt idx="209">
                  <c:v>-2.3104483095341717</c:v>
                </c:pt>
                <c:pt idx="210">
                  <c:v>-2.2534032532303612</c:v>
                </c:pt>
                <c:pt idx="211">
                  <c:v>-2.1959990757766108</c:v>
                </c:pt>
                <c:pt idx="212">
                  <c:v>-2.1382421583637967</c:v>
                </c:pt>
                <c:pt idx="213">
                  <c:v>-2.0801389378007582</c:v>
                </c:pt>
                <c:pt idx="214">
                  <c:v>-2.0216959056462076</c:v>
                </c:pt>
                <c:pt idx="215">
                  <c:v>-1.9629196073329576</c:v>
                </c:pt>
                <c:pt idx="216">
                  <c:v>-1.9038166412845907</c:v>
                </c:pt>
                <c:pt idx="217">
                  <c:v>-1.8443936580246432</c:v>
                </c:pt>
                <c:pt idx="218">
                  <c:v>-1.7846573592785175</c:v>
                </c:pt>
                <c:pt idx="219">
                  <c:v>-1.7246144970681225</c:v>
                </c:pt>
                <c:pt idx="220">
                  <c:v>-1.6642718727995089</c:v>
                </c:pt>
                <c:pt idx="221">
                  <c:v>-1.6036363363434938</c:v>
                </c:pt>
                <c:pt idx="222">
                  <c:v>-1.542714785109492</c:v>
                </c:pt>
                <c:pt idx="223">
                  <c:v>-1.4815141631126429</c:v>
                </c:pt>
                <c:pt idx="224">
                  <c:v>-1.4200414600343698</c:v>
                </c:pt>
                <c:pt idx="225">
                  <c:v>-1.3583037102765025</c:v>
                </c:pt>
                <c:pt idx="226">
                  <c:v>-1.2963079920090894</c:v>
                </c:pt>
                <c:pt idx="227">
                  <c:v>-1.2340614262120435</c:v>
                </c:pt>
                <c:pt idx="228">
                  <c:v>-1.171571175710731</c:v>
                </c:pt>
                <c:pt idx="229">
                  <c:v>-1.1088444442056689</c:v>
                </c:pt>
                <c:pt idx="230">
                  <c:v>-1.0458884752964284</c:v>
                </c:pt>
                <c:pt idx="231">
                  <c:v>-0.98271055149991293</c:v>
                </c:pt>
                <c:pt idx="232">
                  <c:v>-0.91931799326312302</c:v>
                </c:pt>
                <c:pt idx="233">
                  <c:v>-0.85571815797055639</c:v>
                </c:pt>
                <c:pt idx="234">
                  <c:v>-0.79191843894637648</c:v>
                </c:pt>
                <c:pt idx="235">
                  <c:v>-0.72792626445148989</c:v>
                </c:pt>
                <c:pt idx="236">
                  <c:v>-0.6637490966756654</c:v>
                </c:pt>
                <c:pt idx="237">
                  <c:v>-0.59939443072484255</c:v>
                </c:pt>
                <c:pt idx="238">
                  <c:v>-0.53486979360376452</c:v>
                </c:pt>
                <c:pt idx="239">
                  <c:v>-0.47018274319407238</c:v>
                </c:pt>
                <c:pt idx="240">
                  <c:v>-0.40534086722801566</c:v>
                </c:pt>
                <c:pt idx="241">
                  <c:v>-0.34035178225790425</c:v>
                </c:pt>
                <c:pt idx="242">
                  <c:v>-0.27522313262145554</c:v>
                </c:pt>
                <c:pt idx="243">
                  <c:v>-0.20996258940317261</c:v>
                </c:pt>
                <c:pt idx="244">
                  <c:v>-0.14457784939190879</c:v>
                </c:pt>
                <c:pt idx="245">
                  <c:v>-7.9076634034745893E-2</c:v>
                </c:pt>
                <c:pt idx="246">
                  <c:v>-1.3466688387346494E-2</c:v>
                </c:pt>
                <c:pt idx="247">
                  <c:v>5.2244219939089363E-2</c:v>
                </c:pt>
                <c:pt idx="248">
                  <c:v>0.11804830183408853</c:v>
                </c:pt>
                <c:pt idx="249">
                  <c:v>0.18393774774730265</c:v>
                </c:pt>
                <c:pt idx="250">
                  <c:v>0.24990472875081685</c:v>
                </c:pt>
                <c:pt idx="251">
                  <c:v>0.31594139760428208</c:v>
                </c:pt>
                <c:pt idx="252">
                  <c:v>0.38203988982269699</c:v>
                </c:pt>
                <c:pt idx="253">
                  <c:v>0.44819232474669318</c:v>
                </c:pt>
                <c:pt idx="254">
                  <c:v>0.51439080661518954</c:v>
                </c:pt>
                <c:pt idx="255">
                  <c:v>0.58062742564024883</c:v>
                </c:pt>
                <c:pt idx="256">
                  <c:v>0.64689425908398868</c:v>
                </c:pt>
                <c:pt idx="257">
                  <c:v>0.7131833723374349</c:v>
                </c:pt>
                <c:pt idx="258">
                  <c:v>0.77948682000110547</c:v>
                </c:pt>
                <c:pt idx="259">
                  <c:v>0.84579664696722789</c:v>
                </c:pt>
                <c:pt idx="260">
                  <c:v>0.91210488950341528</c:v>
                </c:pt>
                <c:pt idx="261">
                  <c:v>0.97840357633765707</c:v>
                </c:pt>
                <c:pt idx="262">
                  <c:v>1.0446847297444775</c:v>
                </c:pt>
                <c:pt idx="263">
                  <c:v>1.1109403666321032</c:v>
                </c:pt>
                <c:pt idx="264">
                  <c:v>1.1771624996305028</c:v>
                </c:pt>
                <c:pt idx="265">
                  <c:v>1.2433431381801301</c:v>
                </c:pt>
                <c:pt idx="266">
                  <c:v>1.3094742896212368</c:v>
                </c:pt>
                <c:pt idx="267">
                  <c:v>1.3755479602835974</c:v>
                </c:pt>
                <c:pt idx="268">
                  <c:v>1.4415561565764896</c:v>
                </c:pt>
                <c:pt idx="269">
                  <c:v>1.5074908860787923</c:v>
                </c:pt>
                <c:pt idx="270">
                  <c:v>1.5733441586290373</c:v>
                </c:pt>
                <c:pt idx="271">
                  <c:v>1.6391079874152741</c:v>
                </c:pt>
                <c:pt idx="272">
                  <c:v>1.7047743900645915</c:v>
                </c:pt>
                <c:pt idx="273">
                  <c:v>1.7703353897321443</c:v>
                </c:pt>
                <c:pt idx="274">
                  <c:v>1.8357830161895399</c:v>
                </c:pt>
                <c:pt idx="275">
                  <c:v>1.9011093069124281</c:v>
                </c:pt>
                <c:pt idx="276">
                  <c:v>1.9663063081671479</c:v>
                </c:pt>
                <c:pt idx="277">
                  <c:v>2.0313660760962797</c:v>
                </c:pt>
                <c:pt idx="278">
                  <c:v>2.0962806778029499</c:v>
                </c:pt>
                <c:pt idx="279">
                  <c:v>2.1610421924337508</c:v>
                </c:pt>
                <c:pt idx="280">
                  <c:v>2.2256427122600848</c:v>
                </c:pt>
                <c:pt idx="281">
                  <c:v>2.2900743437578659</c:v>
                </c:pt>
                <c:pt idx="282">
                  <c:v>2.3543292086853245</c:v>
                </c:pt>
                <c:pt idx="283">
                  <c:v>2.4183994451588533</c:v>
                </c:pt>
                <c:pt idx="284">
                  <c:v>2.4822772087266975</c:v>
                </c:pt>
                <c:pt idx="285">
                  <c:v>2.5459546734403524</c:v>
                </c:pt>
                <c:pt idx="286">
                  <c:v>2.6094240329235325</c:v>
                </c:pt>
                <c:pt idx="287">
                  <c:v>2.6726775014385487</c:v>
                </c:pt>
                <c:pt idx="288">
                  <c:v>2.7357073149499294</c:v>
                </c:pt>
                <c:pt idx="289">
                  <c:v>2.7985057321852138</c:v>
                </c:pt>
                <c:pt idx="290">
                  <c:v>2.8610650356926608</c:v>
                </c:pt>
                <c:pt idx="291">
                  <c:v>2.92337753289581</c:v>
                </c:pt>
                <c:pt idx="292">
                  <c:v>2.9854355571447222</c:v>
                </c:pt>
                <c:pt idx="293">
                  <c:v>3.0472314687637452</c:v>
                </c:pt>
                <c:pt idx="294">
                  <c:v>3.1087576560956705</c:v>
                </c:pt>
                <c:pt idx="295">
                  <c:v>3.1700065365421435</c:v>
                </c:pt>
                <c:pt idx="296">
                  <c:v>3.2309705576001568</c:v>
                </c:pt>
                <c:pt idx="297">
                  <c:v>3.2916421978945207</c:v>
                </c:pt>
                <c:pt idx="298">
                  <c:v>3.3520139682061272</c:v>
                </c:pt>
                <c:pt idx="299">
                  <c:v>3.4120784124959007</c:v>
                </c:pt>
                <c:pt idx="300">
                  <c:v>3.4718281089242735</c:v>
                </c:pt>
                <c:pt idx="301">
                  <c:v>3.5312556708660461</c:v>
                </c:pt>
                <c:pt idx="302">
                  <c:v>3.5903537479205032</c:v>
                </c:pt>
                <c:pt idx="303">
                  <c:v>3.649115026916633</c:v>
                </c:pt>
                <c:pt idx="304">
                  <c:v>3.7075322329133158</c:v>
                </c:pt>
                <c:pt idx="305">
                  <c:v>3.7655981301943506</c:v>
                </c:pt>
                <c:pt idx="306">
                  <c:v>3.8233055232581621</c:v>
                </c:pt>
                <c:pt idx="307">
                  <c:v>3.8806472578020754</c:v>
                </c:pt>
                <c:pt idx="308">
                  <c:v>3.937616221701008</c:v>
                </c:pt>
                <c:pt idx="309">
                  <c:v>3.9942053459804416</c:v>
                </c:pt>
                <c:pt idx="310">
                  <c:v>4.0504076057835485</c:v>
                </c:pt>
                <c:pt idx="311">
                  <c:v>4.1062160213323402</c:v>
                </c:pt>
                <c:pt idx="312">
                  <c:v>4.1616236588826672</c:v>
                </c:pt>
                <c:pt idx="313">
                  <c:v>4.2166236316730261</c:v>
                </c:pt>
                <c:pt idx="314">
                  <c:v>4.2712091008669315</c:v>
                </c:pt>
                <c:pt idx="315">
                  <c:v>4.3253732764888113</c:v>
                </c:pt>
                <c:pt idx="316">
                  <c:v>4.3791094183532389</c:v>
                </c:pt>
                <c:pt idx="317">
                  <c:v>4.4324108369874136</c:v>
                </c:pt>
                <c:pt idx="318">
                  <c:v>4.4852708945467405</c:v>
                </c:pt>
                <c:pt idx="319">
                  <c:v>4.5376830057233732</c:v>
                </c:pt>
                <c:pt idx="320">
                  <c:v>4.5896406386476318</c:v>
                </c:pt>
                <c:pt idx="321">
                  <c:v>4.641137315782113</c:v>
                </c:pt>
                <c:pt idx="322">
                  <c:v>4.6921666148084418</c:v>
                </c:pt>
                <c:pt idx="323">
                  <c:v>4.7427221695064743</c:v>
                </c:pt>
                <c:pt idx="324">
                  <c:v>4.7927976706258661</c:v>
                </c:pt>
                <c:pt idx="325">
                  <c:v>4.8423868667498784</c:v>
                </c:pt>
                <c:pt idx="326">
                  <c:v>4.8914835651513036</c:v>
                </c:pt>
                <c:pt idx="327">
                  <c:v>4.9400816326403838</c:v>
                </c:pt>
                <c:pt idx="328">
                  <c:v>4.9881749964046209</c:v>
                </c:pt>
                <c:pt idx="329">
                  <c:v>5.0357576448403414</c:v>
                </c:pt>
                <c:pt idx="330">
                  <c:v>5.0828236283759143</c:v>
                </c:pt>
                <c:pt idx="331">
                  <c:v>5.1293670602865129</c:v>
                </c:pt>
                <c:pt idx="332">
                  <c:v>5.1753821175002903</c:v>
                </c:pt>
                <c:pt idx="333">
                  <c:v>5.220863041395873</c:v>
                </c:pt>
                <c:pt idx="334">
                  <c:v>5.2658041385910481</c:v>
                </c:pt>
                <c:pt idx="335">
                  <c:v>5.3101997817225586</c:v>
                </c:pt>
                <c:pt idx="336">
                  <c:v>5.3540444102168614</c:v>
                </c:pt>
                <c:pt idx="337">
                  <c:v>5.3973325310517843</c:v>
                </c:pt>
                <c:pt idx="338">
                  <c:v>5.4400587195089374</c:v>
                </c:pt>
                <c:pt idx="339">
                  <c:v>5.482217619916808</c:v>
                </c:pt>
                <c:pt idx="340">
                  <c:v>5.5238039463844126</c:v>
                </c:pt>
                <c:pt idx="341">
                  <c:v>5.5648124835254</c:v>
                </c:pt>
                <c:pt idx="342">
                  <c:v>5.6052380871725509</c:v>
                </c:pt>
                <c:pt idx="343">
                  <c:v>5.6450756850825101</c:v>
                </c:pt>
                <c:pt idx="344">
                  <c:v>5.684320277630702</c:v>
                </c:pt>
                <c:pt idx="345">
                  <c:v>5.7229669384963104</c:v>
                </c:pt>
                <c:pt idx="346">
                  <c:v>5.7610108153372401</c:v>
                </c:pt>
                <c:pt idx="347">
                  <c:v>5.7984471304549512</c:v>
                </c:pt>
                <c:pt idx="348">
                  <c:v>5.8352711814490936</c:v>
                </c:pt>
                <c:pt idx="349">
                  <c:v>5.8714783418618426</c:v>
                </c:pt>
                <c:pt idx="350">
                  <c:v>5.9070640618118304</c:v>
                </c:pt>
                <c:pt idx="351">
                  <c:v>5.9420238686176159</c:v>
                </c:pt>
                <c:pt idx="352">
                  <c:v>5.9763533674105886</c:v>
                </c:pt>
                <c:pt idx="353">
                  <c:v>6.010048241737211</c:v>
                </c:pt>
                <c:pt idx="354">
                  <c:v>6.0431042541505526</c:v>
                </c:pt>
                <c:pt idx="355">
                  <c:v>6.0755172467909873</c:v>
                </c:pt>
                <c:pt idx="356">
                  <c:v>6.1072831419560076</c:v>
                </c:pt>
                <c:pt idx="357">
                  <c:v>6.1383979426590667</c:v>
                </c:pt>
                <c:pt idx="358">
                  <c:v>6.1688577331773722</c:v>
                </c:pt>
                <c:pt idx="359">
                  <c:v>6.1986586795885437</c:v>
                </c:pt>
                <c:pt idx="360">
                  <c:v>6.2277970302960846</c:v>
                </c:pt>
                <c:pt idx="361">
                  <c:v>6.2562691165435629</c:v>
                </c:pt>
                <c:pt idx="362">
                  <c:v>6.2840713529174641</c:v>
                </c:pt>
                <c:pt idx="363">
                  <c:v>6.3112002378386265</c:v>
                </c:pt>
                <c:pt idx="364">
                  <c:v>6.3376523540421843</c:v>
                </c:pt>
                <c:pt idx="365">
                  <c:v>6.3634243690459709</c:v>
                </c:pt>
                <c:pt idx="366">
                  <c:v>6.3885130356073159</c:v>
                </c:pt>
                <c:pt idx="367">
                  <c:v>6.4129151921681498</c:v>
                </c:pt>
                <c:pt idx="368">
                  <c:v>6.4366277632883815</c:v>
                </c:pt>
                <c:pt idx="369">
                  <c:v>6.4596477600674724</c:v>
                </c:pt>
                <c:pt idx="370">
                  <c:v>6.4819722805541611</c:v>
                </c:pt>
                <c:pt idx="371">
                  <c:v>6.5035985101442675</c:v>
                </c:pt>
                <c:pt idx="372">
                  <c:v>6.5245237219665304</c:v>
                </c:pt>
                <c:pt idx="373">
                  <c:v>6.544745277256423</c:v>
                </c:pt>
                <c:pt idx="374">
                  <c:v>6.5642606257179024</c:v>
                </c:pt>
                <c:pt idx="375">
                  <c:v>6.5830673058730245</c:v>
                </c:pt>
                <c:pt idx="376">
                  <c:v>6.6011629453993956</c:v>
                </c:pt>
                <c:pt idx="377">
                  <c:v>6.6185452614553979</c:v>
                </c:pt>
                <c:pt idx="378">
                  <c:v>6.6352120609931617</c:v>
                </c:pt>
                <c:pt idx="379">
                  <c:v>6.6511612410592154</c:v>
                </c:pt>
                <c:pt idx="380">
                  <c:v>6.6663907890828051</c:v>
                </c:pt>
                <c:pt idx="381">
                  <c:v>6.6808987831518101</c:v>
                </c:pt>
                <c:pt idx="382">
                  <c:v>6.6946833922762394</c:v>
                </c:pt>
                <c:pt idx="383">
                  <c:v>6.707742876639271</c:v>
                </c:pt>
                <c:pt idx="384">
                  <c:v>6.7200755878357707</c:v>
                </c:pt>
                <c:pt idx="385">
                  <c:v>6.7316799690983098</c:v>
                </c:pt>
                <c:pt idx="386">
                  <c:v>6.7425545555105995</c:v>
                </c:pt>
                <c:pt idx="387">
                  <c:v>6.7526979742083384</c:v>
                </c:pt>
                <c:pt idx="388">
                  <c:v>6.7621089445674469</c:v>
                </c:pt>
                <c:pt idx="389">
                  <c:v>6.7707862783796475</c:v>
                </c:pt>
                <c:pt idx="390">
                  <c:v>6.7787288800153789</c:v>
                </c:pt>
                <c:pt idx="391">
                  <c:v>6.785935746574018</c:v>
                </c:pt>
                <c:pt idx="392">
                  <c:v>6.7924059680213871</c:v>
                </c:pt>
                <c:pt idx="393">
                  <c:v>6.7981387273145302</c:v>
                </c:pt>
                <c:pt idx="394">
                  <c:v>6.80313330051374</c:v>
                </c:pt>
                <c:pt idx="395">
                  <c:v>6.8073890568818163</c:v>
                </c:pt>
                <c:pt idx="396">
                  <c:v>6.8109054589705469</c:v>
                </c:pt>
                <c:pt idx="397">
                  <c:v>6.8136820626944026</c:v>
                </c:pt>
                <c:pt idx="398">
                  <c:v>6.8157185173914261</c:v>
                </c:pt>
                <c:pt idx="399">
                  <c:v>6.8170145658713093</c:v>
                </c:pt>
                <c:pt idx="400">
                  <c:v>6.8175700444506591</c:v>
                </c:pt>
                <c:pt idx="401">
                  <c:v>6.8173848829754453</c:v>
                </c:pt>
                <c:pt idx="402">
                  <c:v>6.81645910483061</c:v>
                </c:pt>
                <c:pt idx="403">
                  <c:v>6.8147928269368716</c:v>
                </c:pt>
                <c:pt idx="404">
                  <c:v>6.8123862597346845</c:v>
                </c:pt>
                <c:pt idx="405">
                  <c:v>6.8092397071553927</c:v>
                </c:pt>
                <c:pt idx="406">
                  <c:v>6.8053535665795497</c:v>
                </c:pt>
                <c:pt idx="407">
                  <c:v>6.8007283287824389</c:v>
                </c:pt>
                <c:pt idx="408">
                  <c:v>6.7953645778667759</c:v>
                </c:pt>
                <c:pt idx="409">
                  <c:v>6.7892629911826221</c:v>
                </c:pt>
                <c:pt idx="410">
                  <c:v>6.7824243392345194</c:v>
                </c:pt>
                <c:pt idx="411">
                  <c:v>6.7748494855758326</c:v>
                </c:pt>
                <c:pt idx="412">
                  <c:v>6.7665393866903552</c:v>
                </c:pt>
                <c:pt idx="413">
                  <c:v>6.7574950918611627</c:v>
                </c:pt>
                <c:pt idx="414">
                  <c:v>6.7477177430267448</c:v>
                </c:pt>
                <c:pt idx="415">
                  <c:v>6.7372085746244421</c:v>
                </c:pt>
                <c:pt idx="416">
                  <c:v>6.725968913421176</c:v>
                </c:pt>
                <c:pt idx="417">
                  <c:v>6.7140001783315677</c:v>
                </c:pt>
                <c:pt idx="418">
                  <c:v>6.7013038802233629</c:v>
                </c:pt>
                <c:pt idx="419">
                  <c:v>6.6878816217103143</c:v>
                </c:pt>
                <c:pt idx="420">
                  <c:v>6.6737350969324281</c:v>
                </c:pt>
                <c:pt idx="421">
                  <c:v>6.6588660913237163</c:v>
                </c:pt>
                <c:pt idx="422">
                  <c:v>6.6432764813673897</c:v>
                </c:pt>
                <c:pt idx="423">
                  <c:v>6.6269682343386016</c:v>
                </c:pt>
                <c:pt idx="424">
                  <c:v>6.609943408034729</c:v>
                </c:pt>
                <c:pt idx="425">
                  <c:v>6.5922041504932549</c:v>
                </c:pt>
                <c:pt idx="426">
                  <c:v>6.573752699697275</c:v>
                </c:pt>
                <c:pt idx="427">
                  <c:v>6.5545913832686828</c:v>
                </c:pt>
                <c:pt idx="428">
                  <c:v>6.5347226181490683</c:v>
                </c:pt>
                <c:pt idx="429">
                  <c:v>6.5141489102683661</c:v>
                </c:pt>
                <c:pt idx="430">
                  <c:v>6.4928728542013223</c:v>
                </c:pt>
                <c:pt idx="431">
                  <c:v>6.4708971328118041</c:v>
                </c:pt>
                <c:pt idx="432">
                  <c:v>6.4482245168850119</c:v>
                </c:pt>
                <c:pt idx="433">
                  <c:v>6.4248578647476462</c:v>
                </c:pt>
                <c:pt idx="434">
                  <c:v>6.4008001218760793</c:v>
                </c:pt>
                <c:pt idx="435">
                  <c:v>6.3760543204925826</c:v>
                </c:pt>
                <c:pt idx="436">
                  <c:v>6.3506235791496719</c:v>
                </c:pt>
                <c:pt idx="437">
                  <c:v>6.3245111023026217</c:v>
                </c:pt>
                <c:pt idx="438">
                  <c:v>6.2977201798702316</c:v>
                </c:pt>
                <c:pt idx="439">
                  <c:v>6.2702541867838262</c:v>
                </c:pt>
                <c:pt idx="440">
                  <c:v>6.2421165825247096</c:v>
                </c:pt>
                <c:pt idx="441">
                  <c:v>6.2133109106499216</c:v>
                </c:pt>
                <c:pt idx="442">
                  <c:v>6.1838407983065888</c:v>
                </c:pt>
                <c:pt idx="443">
                  <c:v>6.1537099557347297</c:v>
                </c:pt>
                <c:pt idx="444">
                  <c:v>6.1229221757587782</c:v>
                </c:pt>
                <c:pt idx="445">
                  <c:v>6.0914813332676898</c:v>
                </c:pt>
                <c:pt idx="446">
                  <c:v>6.0593913846839298</c:v>
                </c:pt>
                <c:pt idx="447">
                  <c:v>6.0266563674211762</c:v>
                </c:pt>
                <c:pt idx="448">
                  <c:v>5.9932803993310522</c:v>
                </c:pt>
                <c:pt idx="449">
                  <c:v>5.9592676781387341</c:v>
                </c:pt>
                <c:pt idx="450">
                  <c:v>5.924622480867729</c:v>
                </c:pt>
                <c:pt idx="451">
                  <c:v>5.8893491632537254</c:v>
                </c:pt>
                <c:pt idx="452">
                  <c:v>5.8534521591476905</c:v>
                </c:pt>
                <c:pt idx="453">
                  <c:v>5.8169359799083065</c:v>
                </c:pt>
                <c:pt idx="454">
                  <c:v>5.7798052137837654</c:v>
                </c:pt>
                <c:pt idx="455">
                  <c:v>5.7420645252830411</c:v>
                </c:pt>
                <c:pt idx="456">
                  <c:v>5.7037186545367673</c:v>
                </c:pt>
                <c:pt idx="457">
                  <c:v>5.6647724166477342</c:v>
                </c:pt>
                <c:pt idx="458">
                  <c:v>5.6252307010311284</c:v>
                </c:pt>
                <c:pt idx="459">
                  <c:v>5.5850984707446596</c:v>
                </c:pt>
                <c:pt idx="460">
                  <c:v>5.5443807618085303</c:v>
                </c:pt>
                <c:pt idx="461">
                  <c:v>5.5030826825154993</c:v>
                </c:pt>
                <c:pt idx="462">
                  <c:v>5.4612094127310735</c:v>
                </c:pt>
                <c:pt idx="463">
                  <c:v>5.4187662031838189</c:v>
                </c:pt>
                <c:pt idx="464">
                  <c:v>5.3757583747461046</c:v>
                </c:pt>
                <c:pt idx="465">
                  <c:v>5.3321913177051847</c:v>
                </c:pt>
                <c:pt idx="466">
                  <c:v>5.2880704910248015</c:v>
                </c:pt>
                <c:pt idx="467">
                  <c:v>5.2434014215974472</c:v>
                </c:pt>
                <c:pt idx="468">
                  <c:v>5.1981897034873112</c:v>
                </c:pt>
                <c:pt idx="469">
                  <c:v>5.1524409971640237</c:v>
                </c:pt>
                <c:pt idx="470">
                  <c:v>5.1061610287274179</c:v>
                </c:pt>
                <c:pt idx="471">
                  <c:v>5.0593555891232516</c:v>
                </c:pt>
                <c:pt idx="472">
                  <c:v>5.0120305333500799</c:v>
                </c:pt>
                <c:pt idx="473">
                  <c:v>4.9641917796574484</c:v>
                </c:pt>
                <c:pt idx="474">
                  <c:v>4.9158453087353902</c:v>
                </c:pt>
                <c:pt idx="475">
                  <c:v>4.8669971628954078</c:v>
                </c:pt>
                <c:pt idx="476">
                  <c:v>4.8176534452430992</c:v>
                </c:pt>
                <c:pt idx="477">
                  <c:v>4.7678203188424373</c:v>
                </c:pt>
                <c:pt idx="478">
                  <c:v>4.7175040058718727</c:v>
                </c:pt>
                <c:pt idx="479">
                  <c:v>4.6667107867724544</c:v>
                </c:pt>
                <c:pt idx="480">
                  <c:v>4.6154469993878733</c:v>
                </c:pt>
                <c:pt idx="481">
                  <c:v>4.5637190380968224</c:v>
                </c:pt>
                <c:pt idx="482">
                  <c:v>4.5115333529375725</c:v>
                </c:pt>
                <c:pt idx="483">
                  <c:v>4.4588964487249543</c:v>
                </c:pt>
                <c:pt idx="484">
                  <c:v>4.4058148841599634</c:v>
                </c:pt>
                <c:pt idx="485">
                  <c:v>4.3522952709319531</c:v>
                </c:pt>
                <c:pt idx="486">
                  <c:v>4.2983442728136207</c:v>
                </c:pt>
                <c:pt idx="487">
                  <c:v>4.2439686047489644</c:v>
                </c:pt>
                <c:pt idx="488">
                  <c:v>4.1891750319342265</c:v>
                </c:pt>
                <c:pt idx="489">
                  <c:v>4.1339703688919975</c:v>
                </c:pt>
                <c:pt idx="490">
                  <c:v>4.0783614785386737</c:v>
                </c:pt>
                <c:pt idx="491">
                  <c:v>4.0223552712452886</c:v>
                </c:pt>
                <c:pt idx="492">
                  <c:v>3.9659587038918858</c:v>
                </c:pt>
                <c:pt idx="493">
                  <c:v>3.9091787789156447</c:v>
                </c:pt>
                <c:pt idx="494">
                  <c:v>3.8520225433527679</c:v>
                </c:pt>
                <c:pt idx="495">
                  <c:v>3.7944970878742907</c:v>
                </c:pt>
                <c:pt idx="496">
                  <c:v>3.7366095458161062</c:v>
                </c:pt>
                <c:pt idx="497">
                  <c:v>3.6783670922030107</c:v>
                </c:pt>
                <c:pt idx="498">
                  <c:v>3.6197769427672539</c:v>
                </c:pt>
                <c:pt idx="499">
                  <c:v>3.5608463529615775</c:v>
                </c:pt>
                <c:pt idx="500">
                  <c:v>3.5015826169667279</c:v>
                </c:pt>
                <c:pt idx="501">
                  <c:v>3.4419930666939171</c:v>
                </c:pt>
                <c:pt idx="502">
                  <c:v>3.3820850707820727</c:v>
                </c:pt>
                <c:pt idx="503">
                  <c:v>3.3218660335901267</c:v>
                </c:pt>
                <c:pt idx="504">
                  <c:v>3.261343394184558</c:v>
                </c:pt>
                <c:pt idx="505">
                  <c:v>3.2005246253221831</c:v>
                </c:pt>
                <c:pt idx="506">
                  <c:v>3.1394172324284026</c:v>
                </c:pt>
                <c:pt idx="507">
                  <c:v>3.078028752571123</c:v>
                </c:pt>
                <c:pt idx="508">
                  <c:v>3.0163667534303449</c:v>
                </c:pt>
                <c:pt idx="509">
                  <c:v>2.9544388322636435</c:v>
                </c:pt>
                <c:pt idx="510">
                  <c:v>2.8922526148677479</c:v>
                </c:pt>
                <c:pt idx="511">
                  <c:v>2.8298157545362099</c:v>
                </c:pt>
                <c:pt idx="512">
                  <c:v>2.7671359310134034</c:v>
                </c:pt>
                <c:pt idx="513">
                  <c:v>2.7042208494450533</c:v>
                </c:pt>
                <c:pt idx="514">
                  <c:v>2.6410782393252945</c:v>
                </c:pt>
                <c:pt idx="515">
                  <c:v>2.5777158534404716</c:v>
                </c:pt>
                <c:pt idx="516">
                  <c:v>2.5141414668099769</c:v>
                </c:pt>
                <c:pt idx="517">
                  <c:v>2.4503628756239118</c:v>
                </c:pt>
                <c:pt idx="518">
                  <c:v>2.386387896178118</c:v>
                </c:pt>
                <c:pt idx="519">
                  <c:v>2.3222243638065336</c:v>
                </c:pt>
                <c:pt idx="520">
                  <c:v>2.2578801318108881</c:v>
                </c:pt>
                <c:pt idx="521">
                  <c:v>2.1933630703882274</c:v>
                </c:pt>
                <c:pt idx="522">
                  <c:v>2.1286810655560928</c:v>
                </c:pt>
                <c:pt idx="523">
                  <c:v>2.0638420180756589</c:v>
                </c:pt>
                <c:pt idx="524">
                  <c:v>1.9988538423730029</c:v>
                </c:pt>
                <c:pt idx="525">
                  <c:v>1.9337244654585444</c:v>
                </c:pt>
                <c:pt idx="526">
                  <c:v>1.8684618258448689</c:v>
                </c:pt>
                <c:pt idx="527">
                  <c:v>1.8030738724631463</c:v>
                </c:pt>
                <c:pt idx="528">
                  <c:v>1.7375685635781537</c:v>
                </c:pt>
                <c:pt idx="529">
                  <c:v>1.6719538657021416</c:v>
                </c:pt>
                <c:pt idx="530">
                  <c:v>1.6062377525077371</c:v>
                </c:pt>
                <c:pt idx="531">
                  <c:v>1.5404282037399204</c:v>
                </c:pt>
                <c:pt idx="532">
                  <c:v>1.4745332041272605</c:v>
                </c:pt>
                <c:pt idx="533">
                  <c:v>1.4085607422927138</c:v>
                </c:pt>
                <c:pt idx="534">
                  <c:v>1.342518809663807</c:v>
                </c:pt>
                <c:pt idx="535">
                  <c:v>1.2764153993827068</c:v>
                </c:pt>
                <c:pt idx="536">
                  <c:v>1.2102585052161807</c:v>
                </c:pt>
                <c:pt idx="537">
                  <c:v>1.1440561204654272</c:v>
                </c:pt>
                <c:pt idx="538">
                  <c:v>1.0778162368762902</c:v>
                </c:pt>
                <c:pt idx="539">
                  <c:v>1.0115468435497046</c:v>
                </c:pt>
                <c:pt idx="540">
                  <c:v>0.94525592585260443</c:v>
                </c:pt>
                <c:pt idx="541">
                  <c:v>0.87895146432957705</c:v>
                </c:pt>
                <c:pt idx="542">
                  <c:v>0.81264143361521246</c:v>
                </c:pt>
                <c:pt idx="543">
                  <c:v>0.74633380134739169</c:v>
                </c:pt>
                <c:pt idx="544">
                  <c:v>0.68003652708174822</c:v>
                </c:pt>
                <c:pt idx="545">
                  <c:v>0.61375756120728975</c:v>
                </c:pt>
                <c:pt idx="546">
                  <c:v>0.54750484386340714</c:v>
                </c:pt>
                <c:pt idx="547">
                  <c:v>0.48128630385850535</c:v>
                </c:pt>
                <c:pt idx="548">
                  <c:v>0.41510985759023722</c:v>
                </c:pt>
                <c:pt idx="549">
                  <c:v>0.34898340796758792</c:v>
                </c:pt>
                <c:pt idx="550">
                  <c:v>0.28291484333501138</c:v>
                </c:pt>
                <c:pt idx="551">
                  <c:v>0.21691203639863943</c:v>
                </c:pt>
                <c:pt idx="552">
                  <c:v>0.15098284315475599</c:v>
                </c:pt>
                <c:pt idx="553">
                  <c:v>8.513510182083428E-2</c:v>
                </c:pt>
                <c:pt idx="554">
                  <c:v>1.9376631768962625E-2</c:v>
                </c:pt>
                <c:pt idx="555">
                  <c:v>-4.6284767537858901E-2</c:v>
                </c:pt>
                <c:pt idx="556">
                  <c:v>-0.11184131760653054</c:v>
                </c:pt>
                <c:pt idx="557">
                  <c:v>-0.17728526197180577</c:v>
                </c:pt>
                <c:pt idx="558">
                  <c:v>-0.2426088672508854</c:v>
                </c:pt>
                <c:pt idx="559">
                  <c:v>-0.30780442419480253</c:v>
                </c:pt>
                <c:pt idx="560">
                  <c:v>-0.37286424873636043</c:v>
                </c:pt>
                <c:pt idx="561">
                  <c:v>-0.43778068303436746</c:v>
                </c:pt>
                <c:pt idx="562">
                  <c:v>-0.50254609651421944</c:v>
                </c:pt>
                <c:pt idx="563">
                  <c:v>-0.56715288690457788</c:v>
                </c:pt>
                <c:pt idx="564">
                  <c:v>-0.63159348126992976</c:v>
                </c:pt>
                <c:pt idx="565">
                  <c:v>-0.69586033703906125</c:v>
                </c:pt>
                <c:pt idx="566">
                  <c:v>-0.75994594302918927</c:v>
                </c:pt>
                <c:pt idx="567">
                  <c:v>-0.82384282046556745</c:v>
                </c:pt>
                <c:pt idx="568">
                  <c:v>-0.88754352399656478</c:v>
                </c:pt>
                <c:pt idx="569">
                  <c:v>-0.95104064270398769</c:v>
                </c:pt>
                <c:pt idx="570">
                  <c:v>-1.0143268011084279</c:v>
                </c:pt>
                <c:pt idx="571">
                  <c:v>-1.0773946601697446</c:v>
                </c:pt>
                <c:pt idx="572">
                  <c:v>-1.1402369182822563</c:v>
                </c:pt>
                <c:pt idx="573">
                  <c:v>-1.2028463122646358</c:v>
                </c:pt>
                <c:pt idx="574">
                  <c:v>-1.2652156183444914</c:v>
                </c:pt>
                <c:pt idx="575">
                  <c:v>-1.3273376531372245</c:v>
                </c:pt>
                <c:pt idx="576">
                  <c:v>-1.3892052746192636</c:v>
                </c:pt>
                <c:pt idx="577">
                  <c:v>-1.4508113830954654</c:v>
                </c:pt>
                <c:pt idx="578">
                  <c:v>-1.5121489221604729</c:v>
                </c:pt>
                <c:pt idx="579">
                  <c:v>-1.5732108796540196</c:v>
                </c:pt>
                <c:pt idx="580">
                  <c:v>-1.6339902886100053</c:v>
                </c:pt>
                <c:pt idx="581">
                  <c:v>-1.694480228199122</c:v>
                </c:pt>
                <c:pt idx="582">
                  <c:v>-1.7546738246650497</c:v>
                </c:pt>
                <c:pt idx="583">
                  <c:v>-1.8145642522540271</c:v>
                </c:pt>
                <c:pt idx="584">
                  <c:v>-1.8741447341375748</c:v>
                </c:pt>
                <c:pt idx="585">
                  <c:v>-1.9334085433284207</c:v>
                </c:pt>
                <c:pt idx="586">
                  <c:v>-1.9923490035893909</c:v>
                </c:pt>
                <c:pt idx="587">
                  <c:v>-2.0509594903351061</c:v>
                </c:pt>
                <c:pt idx="588">
                  <c:v>-2.10923343152648</c:v>
                </c:pt>
                <c:pt idx="589">
                  <c:v>-2.1671643085578212</c:v>
                </c:pt>
                <c:pt idx="590">
                  <c:v>-2.224745657136336</c:v>
                </c:pt>
                <c:pt idx="591">
                  <c:v>-2.2819710681541547</c:v>
                </c:pt>
                <c:pt idx="592">
                  <c:v>-2.3388341885524739</c:v>
                </c:pt>
                <c:pt idx="593">
                  <c:v>-2.3953287221778368</c:v>
                </c:pt>
                <c:pt idx="594">
                  <c:v>-2.4514484306305331</c:v>
                </c:pt>
                <c:pt idx="595">
                  <c:v>-2.5071871341047527</c:v>
                </c:pt>
                <c:pt idx="596">
                  <c:v>-2.5625387122205865</c:v>
                </c:pt>
                <c:pt idx="597">
                  <c:v>-2.6174971048477054</c:v>
                </c:pt>
                <c:pt idx="598">
                  <c:v>-2.6720563129205241</c:v>
                </c:pt>
                <c:pt idx="599">
                  <c:v>-2.726210399244839</c:v>
                </c:pt>
                <c:pt idx="600">
                  <c:v>-2.7799534892958162</c:v>
                </c:pt>
                <c:pt idx="601">
                  <c:v>-2.833279772007109</c:v>
                </c:pt>
                <c:pt idx="602">
                  <c:v>-2.8861835005511538</c:v>
                </c:pt>
                <c:pt idx="603">
                  <c:v>-2.938658993110459</c:v>
                </c:pt>
                <c:pt idx="604">
                  <c:v>-2.9907006336397166</c:v>
                </c:pt>
                <c:pt idx="605">
                  <c:v>-3.04230287261877</c:v>
                </c:pt>
                <c:pt idx="606">
                  <c:v>-3.0934602277962497</c:v>
                </c:pt>
                <c:pt idx="607">
                  <c:v>-3.1441672849237134</c:v>
                </c:pt>
                <c:pt idx="608">
                  <c:v>-3.1944186984803955</c:v>
                </c:pt>
                <c:pt idx="609">
                  <c:v>-3.2442091923882184</c:v>
                </c:pt>
                <c:pt idx="610">
                  <c:v>-3.2935335607170928</c:v>
                </c:pt>
                <c:pt idx="611">
                  <c:v>-3.3423866683804921</c:v>
                </c:pt>
                <c:pt idx="612">
                  <c:v>-3.390763451820987</c:v>
                </c:pt>
                <c:pt idx="613">
                  <c:v>-3.4386589196858504</c:v>
                </c:pt>
                <c:pt idx="614">
                  <c:v>-3.4860681534925422</c:v>
                </c:pt>
                <c:pt idx="615">
                  <c:v>-3.5329863082839723</c:v>
                </c:pt>
                <c:pt idx="616">
                  <c:v>-3.5794086132734959</c:v>
                </c:pt>
                <c:pt idx="617">
                  <c:v>-3.6253303724795609</c:v>
                </c:pt>
                <c:pt idx="618">
                  <c:v>-3.6707469653498319</c:v>
                </c:pt>
                <c:pt idx="619">
                  <c:v>-3.7156538473748082</c:v>
                </c:pt>
                <c:pt idx="620">
                  <c:v>-3.7600465506908241</c:v>
                </c:pt>
                <c:pt idx="621">
                  <c:v>-3.8039206846722666</c:v>
                </c:pt>
                <c:pt idx="622">
                  <c:v>-3.847271936513057</c:v>
                </c:pt>
                <c:pt idx="623">
                  <c:v>-3.8900960717972457</c:v>
                </c:pt>
                <c:pt idx="624">
                  <c:v>-3.9323889350586061</c:v>
                </c:pt>
                <c:pt idx="625">
                  <c:v>-3.974146450329239</c:v>
                </c:pt>
                <c:pt idx="626">
                  <c:v>-4.015364621677076</c:v>
                </c:pt>
                <c:pt idx="627">
                  <c:v>-4.0560395337321182</c:v>
                </c:pt>
                <c:pt idx="628">
                  <c:v>-4.0961673522015385</c:v>
                </c:pt>
                <c:pt idx="629">
                  <c:v>-4.1357443243733636</c:v>
                </c:pt>
                <c:pt idx="630">
                  <c:v>-4.1747667796087677</c:v>
                </c:pt>
                <c:pt idx="631">
                  <c:v>-4.2132311298229759</c:v>
                </c:pt>
                <c:pt idx="632">
                  <c:v>-4.2511338699545353</c:v>
                </c:pt>
                <c:pt idx="633">
                  <c:v>-4.2884715784230574</c:v>
                </c:pt>
                <c:pt idx="634">
                  <c:v>-4.3252409175752966</c:v>
                </c:pt>
                <c:pt idx="635">
                  <c:v>-4.361438634119466</c:v>
                </c:pt>
                <c:pt idx="636">
                  <c:v>-4.3970615595478248</c:v>
                </c:pt>
                <c:pt idx="637">
                  <c:v>-4.432106610547403</c:v>
                </c:pt>
                <c:pt idx="638">
                  <c:v>-4.4665707893988271</c:v>
                </c:pt>
                <c:pt idx="639">
                  <c:v>-4.5004511843632065</c:v>
                </c:pt>
                <c:pt idx="640">
                  <c:v>-4.5337449700570165</c:v>
                </c:pt>
                <c:pt idx="641">
                  <c:v>-4.5664494078149307</c:v>
                </c:pt>
                <c:pt idx="642">
                  <c:v>-4.5985618460405275</c:v>
                </c:pt>
                <c:pt idx="643">
                  <c:v>-4.6300797205448943</c:v>
                </c:pt>
                <c:pt idx="644">
                  <c:v>-4.6610005548729516</c:v>
                </c:pt>
                <c:pt idx="645">
                  <c:v>-4.691321960617632</c:v>
                </c:pt>
                <c:pt idx="646">
                  <c:v>-4.7210416377217026</c:v>
                </c:pt>
                <c:pt idx="647">
                  <c:v>-4.750157374767265</c:v>
                </c:pt>
                <c:pt idx="648">
                  <c:v>-4.7786670492529408</c:v>
                </c:pt>
                <c:pt idx="649">
                  <c:v>-4.8065686278585815</c:v>
                </c:pt>
                <c:pt idx="650">
                  <c:v>-4.8338601666975789</c:v>
                </c:pt>
                <c:pt idx="651">
                  <c:v>-4.8605398115567073</c:v>
                </c:pt>
                <c:pt idx="652">
                  <c:v>-4.8866057981234157</c:v>
                </c:pt>
                <c:pt idx="653">
                  <c:v>-4.9120564522006163</c:v>
                </c:pt>
                <c:pt idx="654">
                  <c:v>-4.9368901899088957</c:v>
                </c:pt>
                <c:pt idx="655">
                  <c:v>-4.9611055178761125</c:v>
                </c:pt>
                <c:pt idx="656">
                  <c:v>-4.9847010334143977</c:v>
                </c:pt>
                <c:pt idx="657">
                  <c:v>-5.0076754246844848</c:v>
                </c:pt>
                <c:pt idx="658">
                  <c:v>-5.0300274708473918</c:v>
                </c:pt>
                <c:pt idx="659">
                  <c:v>-5.0517560422033911</c:v>
                </c:pt>
                <c:pt idx="660">
                  <c:v>-5.0728601003182954</c:v>
                </c:pt>
                <c:pt idx="661">
                  <c:v>-5.0933386981369999</c:v>
                </c:pt>
                <c:pt idx="662">
                  <c:v>-5.1131909800842834</c:v>
                </c:pt>
                <c:pt idx="663">
                  <c:v>-5.1324161821528804</c:v>
                </c:pt>
                <c:pt idx="664">
                  <c:v>-5.1510136319787474</c:v>
                </c:pt>
                <c:pt idx="665">
                  <c:v>-5.1689827489035798</c:v>
                </c:pt>
                <c:pt idx="666">
                  <c:v>-5.1863230440245536</c:v>
                </c:pt>
                <c:pt idx="667">
                  <c:v>-5.2030341202312371</c:v>
                </c:pt>
                <c:pt idx="668">
                  <c:v>-5.2191156722297594</c:v>
                </c:pt>
                <c:pt idx="669">
                  <c:v>-5.2345674865541278</c:v>
                </c:pt>
                <c:pt idx="670">
                  <c:v>-5.2493894415647899</c:v>
                </c:pt>
                <c:pt idx="671">
                  <c:v>-5.2635815074343739</c:v>
                </c:pt>
                <c:pt idx="672">
                  <c:v>-5.2771437461206316</c:v>
                </c:pt>
                <c:pt idx="673">
                  <c:v>-5.2900763113266116</c:v>
                </c:pt>
                <c:pt idx="674">
                  <c:v>-5.3023794484480131</c:v>
                </c:pt>
                <c:pt idx="675">
                  <c:v>-5.3140534945077924</c:v>
                </c:pt>
                <c:pt idx="676">
                  <c:v>-5.325098878077986</c:v>
                </c:pt>
                <c:pt idx="677">
                  <c:v>-5.3355161191887728</c:v>
                </c:pt>
                <c:pt idx="678">
                  <c:v>-5.3453058292248086</c:v>
                </c:pt>
                <c:pt idx="679">
                  <c:v>-5.3544687108088125</c:v>
                </c:pt>
                <c:pt idx="680">
                  <c:v>-5.3630055576724489</c:v>
                </c:pt>
                <c:pt idx="681">
                  <c:v>-5.3709172545145298</c:v>
                </c:pt>
                <c:pt idx="682">
                  <c:v>-5.3782047768465073</c:v>
                </c:pt>
                <c:pt idx="683">
                  <c:v>-5.3848691908253583</c:v>
                </c:pt>
                <c:pt idx="684">
                  <c:v>-5.3909116530737959</c:v>
                </c:pt>
                <c:pt idx="685">
                  <c:v>-5.3963334104879159</c:v>
                </c:pt>
                <c:pt idx="686">
                  <c:v>-5.4011358000322494</c:v>
                </c:pt>
                <c:pt idx="687">
                  <c:v>-5.4053202485222629</c:v>
                </c:pt>
                <c:pt idx="688">
                  <c:v>-5.4088882723943561</c:v>
                </c:pt>
                <c:pt idx="689">
                  <c:v>-5.4118414774633701</c:v>
                </c:pt>
                <c:pt idx="690">
                  <c:v>-5.4141815586676385</c:v>
                </c:pt>
                <c:pt idx="691">
                  <c:v>-5.4159102998016353</c:v>
                </c:pt>
                <c:pt idx="692">
                  <c:v>-5.4170295732362357</c:v>
                </c:pt>
                <c:pt idx="693">
                  <c:v>-5.4175413396266681</c:v>
                </c:pt>
                <c:pt idx="694">
                  <c:v>-5.4174476476081068</c:v>
                </c:pt>
                <c:pt idx="695">
                  <c:v>-5.4167506334790927</c:v>
                </c:pt>
                <c:pt idx="696">
                  <c:v>-5.4154525208726838</c:v>
                </c:pt>
                <c:pt idx="697">
                  <c:v>-5.4135556204154565</c:v>
                </c:pt>
                <c:pt idx="698">
                  <c:v>-5.411062329374424</c:v>
                </c:pt>
                <c:pt idx="699">
                  <c:v>-5.4079751312918329</c:v>
                </c:pt>
                <c:pt idx="700">
                  <c:v>-5.404296595607998</c:v>
                </c:pt>
                <c:pt idx="701">
                  <c:v>-5.4000293772721362</c:v>
                </c:pt>
                <c:pt idx="702">
                  <c:v>-5.3951762163413202</c:v>
                </c:pt>
                <c:pt idx="703">
                  <c:v>-5.3897399375675725</c:v>
                </c:pt>
                <c:pt idx="704">
                  <c:v>-5.3837234499731412</c:v>
                </c:pt>
                <c:pt idx="705">
                  <c:v>-5.3771297464140888</c:v>
                </c:pt>
                <c:pt idx="706">
                  <c:v>-5.3699619031321735</c:v>
                </c:pt>
                <c:pt idx="707">
                  <c:v>-5.362223079295128</c:v>
                </c:pt>
                <c:pt idx="708">
                  <c:v>-5.3539165165253815</c:v>
                </c:pt>
                <c:pt idx="709">
                  <c:v>-5.3450455384173363</c:v>
                </c:pt>
                <c:pt idx="710">
                  <c:v>-5.33561355004319</c:v>
                </c:pt>
                <c:pt idx="711">
                  <c:v>-5.3256240374474322</c:v>
                </c:pt>
                <c:pt idx="712">
                  <c:v>-5.3150805671300709</c:v>
                </c:pt>
                <c:pt idx="713">
                  <c:v>-5.3039867855186635</c:v>
                </c:pt>
                <c:pt idx="714">
                  <c:v>-5.2923464184291822</c:v>
                </c:pt>
                <c:pt idx="715">
                  <c:v>-5.280163270515879</c:v>
                </c:pt>
                <c:pt idx="716">
                  <c:v>-5.2674412247101454</c:v>
                </c:pt>
                <c:pt idx="717">
                  <c:v>-5.2541842416484821</c:v>
                </c:pt>
                <c:pt idx="718">
                  <c:v>-5.240396359089627</c:v>
                </c:pt>
                <c:pt idx="719">
                  <c:v>-5.22608169132101</c:v>
                </c:pt>
                <c:pt idx="720">
                  <c:v>-5.2112444285544823</c:v>
                </c:pt>
                <c:pt idx="721">
                  <c:v>-5.1958888363115125</c:v>
                </c:pt>
                <c:pt idx="722">
                  <c:v>-5.1800192547979087</c:v>
                </c:pt>
                <c:pt idx="723">
                  <c:v>-5.1636400982681216</c:v>
                </c:pt>
                <c:pt idx="724">
                  <c:v>-5.14675585437924</c:v>
                </c:pt>
                <c:pt idx="725">
                  <c:v>-5.1293710835348003</c:v>
                </c:pt>
                <c:pt idx="726">
                  <c:v>-5.1114904182184313</c:v>
                </c:pt>
                <c:pt idx="727">
                  <c:v>-5.0931185623174908</c:v>
                </c:pt>
                <c:pt idx="728">
                  <c:v>-5.0742602904367358</c:v>
                </c:pt>
                <c:pt idx="729">
                  <c:v>-5.0549204472022033</c:v>
                </c:pt>
                <c:pt idx="730">
                  <c:v>-5.0351039465552878</c:v>
                </c:pt>
                <c:pt idx="731">
                  <c:v>-5.0148157710371866</c:v>
                </c:pt>
                <c:pt idx="732">
                  <c:v>-4.9940609710638295</c:v>
                </c:pt>
                <c:pt idx="733">
                  <c:v>-4.9728446641913209</c:v>
                </c:pt>
                <c:pt idx="734">
                  <c:v>-4.9511720343720445</c:v>
                </c:pt>
                <c:pt idx="735">
                  <c:v>-4.9290483312015585</c:v>
                </c:pt>
                <c:pt idx="736">
                  <c:v>-4.9064788691563184</c:v>
                </c:pt>
                <c:pt idx="737">
                  <c:v>-4.883469026822385</c:v>
                </c:pt>
                <c:pt idx="738">
                  <c:v>-4.8600242461151923</c:v>
                </c:pt>
                <c:pt idx="739">
                  <c:v>-4.836150031490555</c:v>
                </c:pt>
                <c:pt idx="740">
                  <c:v>-4.8118519491469094</c:v>
                </c:pt>
                <c:pt idx="741">
                  <c:v>-4.7871356262189773</c:v>
                </c:pt>
                <c:pt idx="742">
                  <c:v>-4.762006749962989</c:v>
                </c:pt>
                <c:pt idx="743">
                  <c:v>-4.7364710669334915</c:v>
                </c:pt>
                <c:pt idx="744">
                  <c:v>-4.710534382151919</c:v>
                </c:pt>
                <c:pt idx="745">
                  <c:v>-4.6842025582670423</c:v>
                </c:pt>
                <c:pt idx="746">
                  <c:v>-4.6574815147073894</c:v>
                </c:pt>
                <c:pt idx="747">
                  <c:v>-4.6303772268257521</c:v>
                </c:pt>
                <c:pt idx="748">
                  <c:v>-4.6028957250359106</c:v>
                </c:pt>
                <c:pt idx="749">
                  <c:v>-4.5750430939417406</c:v>
                </c:pt>
                <c:pt idx="750">
                  <c:v>-4.5468254714587131</c:v>
                </c:pt>
                <c:pt idx="751">
                  <c:v>-4.5182490479280126</c:v>
                </c:pt>
                <c:pt idx="752">
                  <c:v>-4.4893200652233674</c:v>
                </c:pt>
                <c:pt idx="753">
                  <c:v>-4.4600448158506856</c:v>
                </c:pt>
                <c:pt idx="754">
                  <c:v>-4.4304296420406679</c:v>
                </c:pt>
                <c:pt idx="755">
                  <c:v>-4.4004809348344551</c:v>
                </c:pt>
                <c:pt idx="756">
                  <c:v>-4.3702051331625684</c:v>
                </c:pt>
                <c:pt idx="757">
                  <c:v>-4.3396087229171041</c:v>
                </c:pt>
                <c:pt idx="758">
                  <c:v>-4.3086982360174133</c:v>
                </c:pt>
                <c:pt idx="759">
                  <c:v>-4.277480249469428</c:v>
                </c:pt>
                <c:pt idx="760">
                  <c:v>-4.2459613844186475</c:v>
                </c:pt>
                <c:pt idx="761">
                  <c:v>-4.2141483051969981</c:v>
                </c:pt>
                <c:pt idx="762">
                  <c:v>-4.1820477183637319</c:v>
                </c:pt>
                <c:pt idx="763">
                  <c:v>-4.1496663717403806</c:v>
                </c:pt>
                <c:pt idx="764">
                  <c:v>-4.1170110534400317</c:v>
                </c:pt>
                <c:pt idx="765">
                  <c:v>-4.0840885908909152</c:v>
                </c:pt>
                <c:pt idx="766">
                  <c:v>-4.0509058498546384</c:v>
                </c:pt>
                <c:pt idx="767">
                  <c:v>-4.0174697334389835</c:v>
                </c:pt>
                <c:pt idx="768">
                  <c:v>-3.9837871811055274</c:v>
                </c:pt>
                <c:pt idx="769">
                  <c:v>-3.9498651676722747</c:v>
                </c:pt>
                <c:pt idx="770">
                  <c:v>-3.9157107023112849</c:v>
                </c:pt>
                <c:pt idx="771">
                  <c:v>-3.8813308275415421</c:v>
                </c:pt>
                <c:pt idx="772">
                  <c:v>-3.8467326182172301</c:v>
                </c:pt>
                <c:pt idx="773">
                  <c:v>-3.8119231805114517</c:v>
                </c:pt>
                <c:pt idx="774">
                  <c:v>-3.7769096508956346</c:v>
                </c:pt>
                <c:pt idx="775">
                  <c:v>-3.7416991951146521</c:v>
                </c:pt>
                <c:pt idx="776">
                  <c:v>-3.7062990071579871</c:v>
                </c:pt>
                <c:pt idx="777">
                  <c:v>-3.6707163082268579</c:v>
                </c:pt>
                <c:pt idx="778">
                  <c:v>-3.6349583456975845</c:v>
                </c:pt>
                <c:pt idx="779">
                  <c:v>-3.5990323920813756</c:v>
                </c:pt>
                <c:pt idx="780">
                  <c:v>-3.5629457439805394</c:v>
                </c:pt>
                <c:pt idx="781">
                  <c:v>-3.5267057210413602</c:v>
                </c:pt>
                <c:pt idx="782">
                  <c:v>-3.4903196649038173</c:v>
                </c:pt>
                <c:pt idx="783">
                  <c:v>-3.4537949381481861</c:v>
                </c:pt>
                <c:pt idx="784">
                  <c:v>-3.4171389232387668</c:v>
                </c:pt>
                <c:pt idx="785">
                  <c:v>-3.3803590214647823</c:v>
                </c:pt>
                <c:pt idx="786">
                  <c:v>-3.343462651878772</c:v>
                </c:pt>
                <c:pt idx="787">
                  <c:v>-3.3064572502324001</c:v>
                </c:pt>
                <c:pt idx="788">
                  <c:v>-3.2693502679099735</c:v>
                </c:pt>
                <c:pt idx="789">
                  <c:v>-3.23214917085985</c:v>
                </c:pt>
                <c:pt idx="790">
                  <c:v>-3.1948614385237191</c:v>
                </c:pt>
                <c:pt idx="791">
                  <c:v>-3.157494562764088</c:v>
                </c:pt>
                <c:pt idx="792">
                  <c:v>-3.1200560467899576</c:v>
                </c:pt>
                <c:pt idx="793">
                  <c:v>-3.0825534040810236</c:v>
                </c:pt>
                <c:pt idx="794">
                  <c:v>-3.0449941573103718</c:v>
                </c:pt>
                <c:pt idx="795">
                  <c:v>-3.0073858372658799</c:v>
                </c:pt>
                <c:pt idx="796">
                  <c:v>-2.9697359817705893</c:v>
                </c:pt>
                <c:pt idx="797">
                  <c:v>-2.9320521346019937</c:v>
                </c:pt>
                <c:pt idx="798">
                  <c:v>-2.8943418444105253</c:v>
                </c:pt>
                <c:pt idx="799">
                  <c:v>-2.8566126636374305</c:v>
                </c:pt>
                <c:pt idx="800">
                  <c:v>-2.8188721474320193</c:v>
                </c:pt>
                <c:pt idx="801">
                  <c:v>-2.7811278525686163</c:v>
                </c:pt>
                <c:pt idx="802">
                  <c:v>-2.7433873363632069</c:v>
                </c:pt>
                <c:pt idx="803">
                  <c:v>-2.7056581555901098</c:v>
                </c:pt>
                <c:pt idx="804">
                  <c:v>-2.6679478653986517</c:v>
                </c:pt>
                <c:pt idx="805">
                  <c:v>-2.6302640182300454</c:v>
                </c:pt>
                <c:pt idx="806">
                  <c:v>-2.5926141627347539</c:v>
                </c:pt>
                <c:pt idx="807">
                  <c:v>-2.5550058426902718</c:v>
                </c:pt>
                <c:pt idx="808">
                  <c:v>-2.5174465959196088</c:v>
                </c:pt>
                <c:pt idx="809">
                  <c:v>-2.4799439532106753</c:v>
                </c:pt>
                <c:pt idx="810">
                  <c:v>-2.4425054372365418</c:v>
                </c:pt>
                <c:pt idx="811">
                  <c:v>-2.4051385614769099</c:v>
                </c:pt>
                <c:pt idx="812">
                  <c:v>-2.3678508291407794</c:v>
                </c:pt>
                <c:pt idx="813">
                  <c:v>-2.3306497320906518</c:v>
                </c:pt>
                <c:pt idx="814">
                  <c:v>-2.293542749768235</c:v>
                </c:pt>
                <c:pt idx="815">
                  <c:v>-2.2565373481218529</c:v>
                </c:pt>
                <c:pt idx="816">
                  <c:v>-2.2196409785358377</c:v>
                </c:pt>
                <c:pt idx="817">
                  <c:v>-2.1828610767618621</c:v>
                </c:pt>
                <c:pt idx="818">
                  <c:v>-2.1462050618524295</c:v>
                </c:pt>
                <c:pt idx="819">
                  <c:v>-2.1096803350967983</c:v>
                </c:pt>
                <c:pt idx="820">
                  <c:v>-2.0732942789592537</c:v>
                </c:pt>
                <c:pt idx="821">
                  <c:v>-2.0370542560200775</c:v>
                </c:pt>
                <c:pt idx="822">
                  <c:v>-2.0009676079192329</c:v>
                </c:pt>
                <c:pt idx="823">
                  <c:v>-1.9650416543030191</c:v>
                </c:pt>
                <c:pt idx="824">
                  <c:v>-1.9292836917737528</c:v>
                </c:pt>
                <c:pt idx="825">
                  <c:v>-1.893700992842613</c:v>
                </c:pt>
                <c:pt idx="826">
                  <c:v>-1.8583008048859424</c:v>
                </c:pt>
                <c:pt idx="827">
                  <c:v>-1.8230903491049666</c:v>
                </c:pt>
                <c:pt idx="828">
                  <c:v>-1.7880768194891359</c:v>
                </c:pt>
                <c:pt idx="829">
                  <c:v>-1.7532673817833564</c:v>
                </c:pt>
                <c:pt idx="830">
                  <c:v>-1.7186691724590413</c:v>
                </c:pt>
                <c:pt idx="831">
                  <c:v>-1.6842892976892998</c:v>
                </c:pt>
                <c:pt idx="832">
                  <c:v>-1.6501348323282998</c:v>
                </c:pt>
                <c:pt idx="833">
                  <c:v>-1.6162128188950413</c:v>
                </c:pt>
                <c:pt idx="834">
                  <c:v>-1.5825302665615906</c:v>
                </c:pt>
                <c:pt idx="835">
                  <c:v>-1.5490941501459232</c:v>
                </c:pt>
                <c:pt idx="836">
                  <c:v>-1.5159114091096406</c:v>
                </c:pt>
                <c:pt idx="837">
                  <c:v>-1.4829889465605219</c:v>
                </c:pt>
                <c:pt idx="838">
                  <c:v>-1.4503336282601662</c:v>
                </c:pt>
                <c:pt idx="839">
                  <c:v>-1.4179522816368131</c:v>
                </c:pt>
                <c:pt idx="840">
                  <c:v>-1.3858516948035413</c:v>
                </c:pt>
                <c:pt idx="841">
                  <c:v>-1.3540386155818933</c:v>
                </c:pt>
                <c:pt idx="842">
                  <c:v>-1.3225197505311013</c:v>
                </c:pt>
                <c:pt idx="843">
                  <c:v>-1.291301763983109</c:v>
                </c:pt>
                <c:pt idx="844">
                  <c:v>-1.2603912770834218</c:v>
                </c:pt>
                <c:pt idx="845">
                  <c:v>-1.2297948668379459</c:v>
                </c:pt>
                <c:pt idx="846">
                  <c:v>-1.1995190651660514</c:v>
                </c:pt>
                <c:pt idx="847">
                  <c:v>-1.1695703579598344</c:v>
                </c:pt>
                <c:pt idx="848">
                  <c:v>-1.1399551841498097</c:v>
                </c:pt>
                <c:pt idx="849">
                  <c:v>-1.1106799347771235</c:v>
                </c:pt>
                <c:pt idx="850">
                  <c:v>-1.0817509520724728</c:v>
                </c:pt>
                <c:pt idx="851">
                  <c:v>-1.0531745285417711</c:v>
                </c:pt>
                <c:pt idx="852">
                  <c:v>-1.0249569060587331</c:v>
                </c:pt>
                <c:pt idx="853">
                  <c:v>-0.997104274964554</c:v>
                </c:pt>
                <c:pt idx="854">
                  <c:v>-0.96962277317471446</c:v>
                </c:pt>
                <c:pt idx="855">
                  <c:v>-0.94251848529306514</c:v>
                </c:pt>
                <c:pt idx="856">
                  <c:v>-0.91579744173340305</c:v>
                </c:pt>
                <c:pt idx="857">
                  <c:v>-0.88946561784852196</c:v>
                </c:pt>
                <c:pt idx="858">
                  <c:v>-0.86352893306694611</c:v>
                </c:pt>
                <c:pt idx="859">
                  <c:v>-0.83799325003743885</c:v>
                </c:pt>
                <c:pt idx="860">
                  <c:v>-0.81286437378144272</c:v>
                </c:pt>
                <c:pt idx="861">
                  <c:v>-0.78814805085350736</c:v>
                </c:pt>
                <c:pt idx="862">
                  <c:v>-0.76384996850985043</c:v>
                </c:pt>
                <c:pt idx="863">
                  <c:v>-0.73997575388520453</c:v>
                </c:pt>
                <c:pt idx="864">
                  <c:v>-0.71653097317801306</c:v>
                </c:pt>
                <c:pt idx="865">
                  <c:v>-0.69352113084406619</c:v>
                </c:pt>
                <c:pt idx="866">
                  <c:v>-0.67095166879881574</c:v>
                </c:pt>
                <c:pt idx="867">
                  <c:v>-0.64882796562832434</c:v>
                </c:pt>
                <c:pt idx="868">
                  <c:v>-0.62715533580904459</c:v>
                </c:pt>
                <c:pt idx="869">
                  <c:v>-0.60593902893652418</c:v>
                </c:pt>
                <c:pt idx="870">
                  <c:v>-0.58518422896315903</c:v>
                </c:pt>
                <c:pt idx="871">
                  <c:v>-0.56489605344505389</c:v>
                </c:pt>
                <c:pt idx="872">
                  <c:v>-0.54507955279812681</c:v>
                </c:pt>
                <c:pt idx="873">
                  <c:v>-0.52573970956358385</c:v>
                </c:pt>
                <c:pt idx="874">
                  <c:v>-0.50688143768282223</c:v>
                </c:pt>
                <c:pt idx="875">
                  <c:v>-0.4885095817818742</c:v>
                </c:pt>
                <c:pt idx="876">
                  <c:v>-0.47062891646549404</c:v>
                </c:pt>
                <c:pt idx="877">
                  <c:v>-0.4532441456210472</c:v>
                </c:pt>
                <c:pt idx="878">
                  <c:v>-0.43635990173216122</c:v>
                </c:pt>
                <c:pt idx="879">
                  <c:v>-0.41998074520236195</c:v>
                </c:pt>
                <c:pt idx="880">
                  <c:v>-0.40411116368874989</c:v>
                </c:pt>
                <c:pt idx="881">
                  <c:v>-0.38875557144577394</c:v>
                </c:pt>
                <c:pt idx="882">
                  <c:v>-0.37391830867923453</c:v>
                </c:pt>
                <c:pt idx="883">
                  <c:v>-0.35960364091060681</c:v>
                </c:pt>
                <c:pt idx="884">
                  <c:v>-0.345815758351745</c:v>
                </c:pt>
                <c:pt idx="885">
                  <c:v>-0.33255877529007194</c:v>
                </c:pt>
                <c:pt idx="886">
                  <c:v>-0.31983672948432834</c:v>
                </c:pt>
                <c:pt idx="887">
                  <c:v>-0.30765358157101719</c:v>
                </c:pt>
                <c:pt idx="888">
                  <c:v>-0.29601321448152701</c:v>
                </c:pt>
                <c:pt idx="889">
                  <c:v>-0.2849194328701069</c:v>
                </c:pt>
                <c:pt idx="890">
                  <c:v>-0.27437596255273999</c:v>
                </c:pt>
                <c:pt idx="891">
                  <c:v>-0.26438644995697358</c:v>
                </c:pt>
                <c:pt idx="892">
                  <c:v>-0.25495446158281632</c:v>
                </c:pt>
                <c:pt idx="893">
                  <c:v>-0.24608348347475931</c:v>
                </c:pt>
                <c:pt idx="894">
                  <c:v>-0.23777692070500597</c:v>
                </c:pt>
                <c:pt idx="895">
                  <c:v>-0.23003809686794374</c:v>
                </c:pt>
                <c:pt idx="896">
                  <c:v>-0.22287025358602205</c:v>
                </c:pt>
                <c:pt idx="897">
                  <c:v>-0.21627655002696247</c:v>
                </c:pt>
                <c:pt idx="898">
                  <c:v>-0.21026006243251869</c:v>
                </c:pt>
                <c:pt idx="899">
                  <c:v>-0.20482378365875956</c:v>
                </c:pt>
                <c:pt idx="900">
                  <c:v>-0.19997062272793664</c:v>
                </c:pt>
                <c:pt idx="901">
                  <c:v>-0.19570340439206302</c:v>
                </c:pt>
                <c:pt idx="902">
                  <c:v>-0.1920248687082185</c:v>
                </c:pt>
                <c:pt idx="903">
                  <c:v>-0.18893767062561892</c:v>
                </c:pt>
                <c:pt idx="904">
                  <c:v>-0.18644437958457366</c:v>
                </c:pt>
                <c:pt idx="905">
                  <c:v>-0.18454747912734001</c:v>
                </c:pt>
                <c:pt idx="906">
                  <c:v>-0.18324936652091856</c:v>
                </c:pt>
                <c:pt idx="907">
                  <c:v>-0.18255235239189552</c:v>
                </c:pt>
                <c:pt idx="908">
                  <c:v>-0.18245866037332872</c:v>
                </c:pt>
                <c:pt idx="909">
                  <c:v>-0.18297042676374439</c:v>
                </c:pt>
                <c:pt idx="910">
                  <c:v>-0.18408970019834123</c:v>
                </c:pt>
                <c:pt idx="911">
                  <c:v>-0.18581844133232789</c:v>
                </c:pt>
                <c:pt idx="912">
                  <c:v>-0.18815852253658613</c:v>
                </c:pt>
                <c:pt idx="913">
                  <c:v>-0.1911117276055902</c:v>
                </c:pt>
                <c:pt idx="914">
                  <c:v>-0.1946797514776781</c:v>
                </c:pt>
                <c:pt idx="915">
                  <c:v>-0.19886419996768018</c:v>
                </c:pt>
                <c:pt idx="916">
                  <c:v>-0.20366658951200406</c:v>
                </c:pt>
                <c:pt idx="917">
                  <c:v>-0.2090883469261198</c:v>
                </c:pt>
                <c:pt idx="918">
                  <c:v>-0.21513080917454591</c:v>
                </c:pt>
                <c:pt idx="919">
                  <c:v>-0.22179522315338726</c:v>
                </c:pt>
                <c:pt idx="920">
                  <c:v>-0.22908274548535701</c:v>
                </c:pt>
                <c:pt idx="921">
                  <c:v>-0.236994442327431</c:v>
                </c:pt>
                <c:pt idx="922">
                  <c:v>-0.24553128919106076</c:v>
                </c:pt>
                <c:pt idx="923">
                  <c:v>-0.25469417077505568</c:v>
                </c:pt>
                <c:pt idx="924">
                  <c:v>-0.26448388081108171</c:v>
                </c:pt>
                <c:pt idx="925">
                  <c:v>-0.27490112192186372</c:v>
                </c:pt>
                <c:pt idx="926">
                  <c:v>-0.28594650549204742</c:v>
                </c:pt>
                <c:pt idx="927">
                  <c:v>-0.29762055155182043</c:v>
                </c:pt>
                <c:pt idx="928">
                  <c:v>-0.30992368867321418</c:v>
                </c:pt>
                <c:pt idx="929">
                  <c:v>-0.32285625387918665</c:v>
                </c:pt>
                <c:pt idx="930">
                  <c:v>-0.3364184925654381</c:v>
                </c:pt>
                <c:pt idx="931">
                  <c:v>-0.35061055843501526</c:v>
                </c:pt>
                <c:pt idx="932">
                  <c:v>-0.36543251344567035</c:v>
                </c:pt>
                <c:pt idx="933">
                  <c:v>-0.38088432777003256</c:v>
                </c:pt>
                <c:pt idx="934">
                  <c:v>-0.39696587976854697</c:v>
                </c:pt>
                <c:pt idx="935">
                  <c:v>-0.41367695597522741</c:v>
                </c:pt>
                <c:pt idx="936">
                  <c:v>-0.4310172510961911</c:v>
                </c:pt>
                <c:pt idx="937">
                  <c:v>-0.4489863680210201</c:v>
                </c:pt>
                <c:pt idx="938">
                  <c:v>-0.46758381784687936</c:v>
                </c:pt>
                <c:pt idx="939">
                  <c:v>-0.48680901991546854</c:v>
                </c:pt>
                <c:pt idx="940">
                  <c:v>-0.50666130186275038</c:v>
                </c:pt>
                <c:pt idx="941">
                  <c:v>-0.52713989968144592</c:v>
                </c:pt>
                <c:pt idx="942">
                  <c:v>-0.54824395779634594</c:v>
                </c:pt>
                <c:pt idx="943">
                  <c:v>-0.56997252915233909</c:v>
                </c:pt>
                <c:pt idx="944">
                  <c:v>-0.59232457531524052</c:v>
                </c:pt>
                <c:pt idx="945">
                  <c:v>-0.6152989665853229</c:v>
                </c:pt>
                <c:pt idx="946">
                  <c:v>-0.63889448212360367</c:v>
                </c:pt>
                <c:pt idx="947">
                  <c:v>-0.66310981009081482</c:v>
                </c:pt>
                <c:pt idx="948">
                  <c:v>-0.68794354779909095</c:v>
                </c:pt>
                <c:pt idx="949">
                  <c:v>-0.71339420187628733</c:v>
                </c:pt>
                <c:pt idx="950">
                  <c:v>-0.73946018844299122</c:v>
                </c:pt>
                <c:pt idx="951">
                  <c:v>-0.76613983330211433</c:v>
                </c:pt>
                <c:pt idx="952">
                  <c:v>-0.79343137214111081</c:v>
                </c:pt>
                <c:pt idx="953">
                  <c:v>-0.82133295074674151</c:v>
                </c:pt>
                <c:pt idx="954">
                  <c:v>-0.84984262523241616</c:v>
                </c:pt>
                <c:pt idx="955">
                  <c:v>-0.87895836227797552</c:v>
                </c:pt>
                <c:pt idx="956">
                  <c:v>-0.90867803938203906</c:v>
                </c:pt>
                <c:pt idx="957">
                  <c:v>-0.93899944512672029</c:v>
                </c:pt>
                <c:pt idx="958">
                  <c:v>-0.96992027945477544</c:v>
                </c:pt>
                <c:pt idx="959">
                  <c:v>-1.0014381539591333</c:v>
                </c:pt>
                <c:pt idx="960">
                  <c:v>-1.0335505921847308</c:v>
                </c:pt>
                <c:pt idx="961">
                  <c:v>-1.0662550299426403</c:v>
                </c:pt>
                <c:pt idx="962">
                  <c:v>-1.099548815636449</c:v>
                </c:pt>
                <c:pt idx="963">
                  <c:v>-1.1334292106008261</c:v>
                </c:pt>
                <c:pt idx="964">
                  <c:v>-1.1678933894522452</c:v>
                </c:pt>
                <c:pt idx="965">
                  <c:v>-1.2029384404518242</c:v>
                </c:pt>
                <c:pt idx="966">
                  <c:v>-1.2385613658801804</c:v>
                </c:pt>
                <c:pt idx="967">
                  <c:v>-1.2747590824243471</c:v>
                </c:pt>
                <c:pt idx="968">
                  <c:v>-1.311528421576585</c:v>
                </c:pt>
                <c:pt idx="969">
                  <c:v>-1.3488661300451059</c:v>
                </c:pt>
                <c:pt idx="970">
                  <c:v>-1.3867688701766638</c:v>
                </c:pt>
                <c:pt idx="971">
                  <c:v>-1.4252332203908691</c:v>
                </c:pt>
                <c:pt idx="972">
                  <c:v>-1.4642556756262748</c:v>
                </c:pt>
                <c:pt idx="973">
                  <c:v>-1.5038326477980963</c:v>
                </c:pt>
                <c:pt idx="974">
                  <c:v>-1.5439604662675155</c:v>
                </c:pt>
                <c:pt idx="975">
                  <c:v>-1.5846353783225595</c:v>
                </c:pt>
                <c:pt idx="976">
                  <c:v>-1.6258535496703916</c:v>
                </c:pt>
                <c:pt idx="977">
                  <c:v>-1.6676110649410285</c:v>
                </c:pt>
                <c:pt idx="978">
                  <c:v>-1.709903928202384</c:v>
                </c:pt>
                <c:pt idx="979">
                  <c:v>-1.7527280634865738</c:v>
                </c:pt>
                <c:pt idx="980">
                  <c:v>-1.7960793153273644</c:v>
                </c:pt>
                <c:pt idx="981">
                  <c:v>-1.8399534493088046</c:v>
                </c:pt>
                <c:pt idx="982">
                  <c:v>-1.8843461526248215</c:v>
                </c:pt>
                <c:pt idx="983">
                  <c:v>-1.9292530346497998</c:v>
                </c:pt>
                <c:pt idx="984">
                  <c:v>-1.9746696275200726</c:v>
                </c:pt>
                <c:pt idx="985">
                  <c:v>-2.0205913867261356</c:v>
                </c:pt>
                <c:pt idx="986">
                  <c:v>-2.067013691715661</c:v>
                </c:pt>
                <c:pt idx="987">
                  <c:v>-2.113931846507092</c:v>
                </c:pt>
                <c:pt idx="988">
                  <c:v>-2.1613410803137838</c:v>
                </c:pt>
                <c:pt idx="989">
                  <c:v>-2.2092365481786502</c:v>
                </c:pt>
                <c:pt idx="990">
                  <c:v>-2.2576133316191491</c:v>
                </c:pt>
                <c:pt idx="991">
                  <c:v>-2.3064664392825445</c:v>
                </c:pt>
                <c:pt idx="992">
                  <c:v>-2.3557908076114233</c:v>
                </c:pt>
                <c:pt idx="993">
                  <c:v>-2.4055813015192431</c:v>
                </c:pt>
                <c:pt idx="994">
                  <c:v>-2.4558327150759296</c:v>
                </c:pt>
                <c:pt idx="995">
                  <c:v>-2.5065397722034031</c:v>
                </c:pt>
                <c:pt idx="996">
                  <c:v>-2.5576971273808748</c:v>
                </c:pt>
                <c:pt idx="997">
                  <c:v>-2.6092993663599309</c:v>
                </c:pt>
                <c:pt idx="998">
                  <c:v>-2.6613410068891952</c:v>
                </c:pt>
                <c:pt idx="999">
                  <c:v>-2.7138164994484972</c:v>
                </c:pt>
                <c:pt idx="1000">
                  <c:v>-2.7667202279925491</c:v>
                </c:pt>
                <c:pt idx="1001">
                  <c:v>-2.820046510703845</c:v>
                </c:pt>
                <c:pt idx="1002">
                  <c:v>-2.8737896007548209</c:v>
                </c:pt>
                <c:pt idx="1003">
                  <c:v>-2.9279436870791411</c:v>
                </c:pt>
                <c:pt idx="1004">
                  <c:v>-2.9825028951519652</c:v>
                </c:pt>
                <c:pt idx="1005">
                  <c:v>-3.0374612877790845</c:v>
                </c:pt>
                <c:pt idx="1006">
                  <c:v>-3.0928128658949223</c:v>
                </c:pt>
                <c:pt idx="1007">
                  <c:v>-3.1485515693691459</c:v>
                </c:pt>
                <c:pt idx="1008">
                  <c:v>-3.2046712778218427</c:v>
                </c:pt>
                <c:pt idx="1009">
                  <c:v>-3.2611658114472184</c:v>
                </c:pt>
                <c:pt idx="1010">
                  <c:v>-3.3180289318455287</c:v>
                </c:pt>
                <c:pt idx="1011">
                  <c:v>-3.3752543428633537</c:v>
                </c:pt>
                <c:pt idx="1012">
                  <c:v>-3.4328356914418805</c:v>
                </c:pt>
                <c:pt idx="1013">
                  <c:v>-3.490766568473215</c:v>
                </c:pt>
                <c:pt idx="1014">
                  <c:v>-3.5490405096645952</c:v>
                </c:pt>
                <c:pt idx="1015">
                  <c:v>-3.6076509964103187</c:v>
                </c:pt>
                <c:pt idx="1016">
                  <c:v>-3.6665914566712878</c:v>
                </c:pt>
                <c:pt idx="1017">
                  <c:v>-3.72585526586214</c:v>
                </c:pt>
                <c:pt idx="1018">
                  <c:v>-3.7854357477456944</c:v>
                </c:pt>
                <c:pt idx="1019">
                  <c:v>-3.8453261753346721</c:v>
                </c:pt>
                <c:pt idx="1020">
                  <c:v>-3.9055197718006074</c:v>
                </c:pt>
                <c:pt idx="1021">
                  <c:v>-3.9660097113897295</c:v>
                </c:pt>
                <c:pt idx="1022">
                  <c:v>-4.0267891203457173</c:v>
                </c:pt>
                <c:pt idx="1023">
                  <c:v>-4.0878510778392787</c:v>
                </c:pt>
                <c:pt idx="1024">
                  <c:v>-4.1491886169042864</c:v>
                </c:pt>
                <c:pt idx="1025">
                  <c:v>-4.210794725380488</c:v>
                </c:pt>
                <c:pt idx="1026">
                  <c:v>-4.2726623468625435</c:v>
                </c:pt>
                <c:pt idx="1027">
                  <c:v>-4.3347843816552754</c:v>
                </c:pt>
                <c:pt idx="1028">
                  <c:v>-4.3971536877351323</c:v>
                </c:pt>
                <c:pt idx="1029">
                  <c:v>-4.4597630817175249</c:v>
                </c:pt>
                <c:pt idx="1030">
                  <c:v>-4.5226053398300303</c:v>
                </c:pt>
                <c:pt idx="1031">
                  <c:v>-4.5856731988913575</c:v>
                </c:pt>
                <c:pt idx="1032">
                  <c:v>-4.6489593572958112</c:v>
                </c:pt>
                <c:pt idx="1033">
                  <c:v>-4.7124564760032284</c:v>
                </c:pt>
                <c:pt idx="1034">
                  <c:v>-4.7761571795342386</c:v>
                </c:pt>
                <c:pt idx="1035">
                  <c:v>-4.8400540569706214</c:v>
                </c:pt>
                <c:pt idx="1036">
                  <c:v>-4.9041396629607492</c:v>
                </c:pt>
                <c:pt idx="1037">
                  <c:v>-4.9684065187298962</c:v>
                </c:pt>
                <c:pt idx="1038">
                  <c:v>-5.032847113095249</c:v>
                </c:pt>
                <c:pt idx="1039">
                  <c:v>-5.0974539034856079</c:v>
                </c:pt>
                <c:pt idx="1040">
                  <c:v>-5.1622193169654773</c:v>
                </c:pt>
                <c:pt idx="1041">
                  <c:v>-5.2271357512634848</c:v>
                </c:pt>
                <c:pt idx="1042">
                  <c:v>-5.2921955758050423</c:v>
                </c:pt>
                <c:pt idx="1043">
                  <c:v>-5.3573911327489787</c:v>
                </c:pt>
                <c:pt idx="1044">
                  <c:v>-5.4227147380280591</c:v>
                </c:pt>
                <c:pt idx="1045">
                  <c:v>-5.4881586823933359</c:v>
                </c:pt>
                <c:pt idx="1046">
                  <c:v>-5.5537152324620216</c:v>
                </c:pt>
                <c:pt idx="1047">
                  <c:v>-5.6193766317688389</c:v>
                </c:pt>
                <c:pt idx="1048">
                  <c:v>-5.6851351018207277</c:v>
                </c:pt>
                <c:pt idx="1049">
                  <c:v>-5.7509828431546577</c:v>
                </c:pt>
                <c:pt idx="1050">
                  <c:v>-5.8169120363985343</c:v>
                </c:pt>
                <c:pt idx="1051">
                  <c:v>-5.882914843334925</c:v>
                </c:pt>
                <c:pt idx="1052">
                  <c:v>-5.9489834079675017</c:v>
                </c:pt>
                <c:pt idx="1053">
                  <c:v>-6.0151098575901525</c:v>
                </c:pt>
                <c:pt idx="1054">
                  <c:v>-6.0812863038584366</c:v>
                </c:pt>
                <c:pt idx="1055">
                  <c:v>-6.1475048438633397</c:v>
                </c:pt>
                <c:pt idx="1056">
                  <c:v>-6.213757561207224</c:v>
                </c:pt>
                <c:pt idx="1057">
                  <c:v>-6.2800365270817</c:v>
                </c:pt>
                <c:pt idx="1058">
                  <c:v>-6.3463338013473436</c:v>
                </c:pt>
                <c:pt idx="1059">
                  <c:v>-6.4126414336151747</c:v>
                </c:pt>
                <c:pt idx="1060">
                  <c:v>-6.4789514643295503</c:v>
                </c:pt>
                <c:pt idx="1061">
                  <c:v>-6.5452559258525769</c:v>
                </c:pt>
                <c:pt idx="1062">
                  <c:v>-6.6115468435496858</c:v>
                </c:pt>
                <c:pt idx="1063">
                  <c:v>-6.6778162368762821</c:v>
                </c:pt>
                <c:pt idx="1064">
                  <c:v>-6.7440561204654204</c:v>
                </c:pt>
                <c:pt idx="1065">
                  <c:v>-6.8102585052161846</c:v>
                </c:pt>
                <c:pt idx="1066">
                  <c:v>-6.8764153993827195</c:v>
                </c:pt>
                <c:pt idx="1067">
                  <c:v>-6.9425188096638104</c:v>
                </c:pt>
                <c:pt idx="1068">
                  <c:v>-7.0085607422927376</c:v>
                </c:pt>
                <c:pt idx="1069">
                  <c:v>-7.0745332041272926</c:v>
                </c:pt>
                <c:pt idx="1070">
                  <c:v>-7.1404282037399449</c:v>
                </c:pt>
                <c:pt idx="1071">
                  <c:v>-7.2062377525077794</c:v>
                </c:pt>
                <c:pt idx="1072">
                  <c:v>-7.2719538657021854</c:v>
                </c:pt>
                <c:pt idx="1073">
                  <c:v>-7.3375685635782073</c:v>
                </c:pt>
                <c:pt idx="1074">
                  <c:v>-7.4030738724632075</c:v>
                </c:pt>
                <c:pt idx="1075">
                  <c:v>-7.4684618258449316</c:v>
                </c:pt>
                <c:pt idx="1076">
                  <c:v>-7.5337244654586151</c:v>
                </c:pt>
                <c:pt idx="1077">
                  <c:v>-7.5988538423730834</c:v>
                </c:pt>
                <c:pt idx="1078">
                  <c:v>-7.6638420180757416</c:v>
                </c:pt>
                <c:pt idx="1079">
                  <c:v>-7.7286810655561844</c:v>
                </c:pt>
                <c:pt idx="1080">
                  <c:v>-7.7933630703883257</c:v>
                </c:pt>
                <c:pt idx="1081">
                  <c:v>-7.8578801318109894</c:v>
                </c:pt>
                <c:pt idx="1082">
                  <c:v>-7.9222243638066425</c:v>
                </c:pt>
                <c:pt idx="1083">
                  <c:v>-7.9863878961782362</c:v>
                </c:pt>
                <c:pt idx="1084">
                  <c:v>-8.0503628756240229</c:v>
                </c:pt>
                <c:pt idx="1085">
                  <c:v>-8.1141414668101053</c:v>
                </c:pt>
                <c:pt idx="1086">
                  <c:v>-8.177715853440608</c:v>
                </c:pt>
                <c:pt idx="1087">
                  <c:v>-8.2410782393254305</c:v>
                </c:pt>
                <c:pt idx="1088">
                  <c:v>-8.3042208494451994</c:v>
                </c:pt>
                <c:pt idx="1089">
                  <c:v>-8.36713593101355</c:v>
                </c:pt>
                <c:pt idx="1090">
                  <c:v>-8.4298157545363654</c:v>
                </c:pt>
                <c:pt idx="1091">
                  <c:v>-8.4922526148679101</c:v>
                </c:pt>
                <c:pt idx="1092">
                  <c:v>-8.5544388322638056</c:v>
                </c:pt>
                <c:pt idx="1093">
                  <c:v>-8.6163667534305244</c:v>
                </c:pt>
                <c:pt idx="1094">
                  <c:v>-8.6780287525713007</c:v>
                </c:pt>
                <c:pt idx="1095">
                  <c:v>-8.7394172324285737</c:v>
                </c:pt>
                <c:pt idx="1096">
                  <c:v>-8.8005246253223781</c:v>
                </c:pt>
                <c:pt idx="1097">
                  <c:v>-8.8613433941847521</c:v>
                </c:pt>
                <c:pt idx="1098">
                  <c:v>-8.9218660335903301</c:v>
                </c:pt>
                <c:pt idx="1099">
                  <c:v>-8.9820850707822828</c:v>
                </c:pt>
                <c:pt idx="1100">
                  <c:v>-9.0419930666941273</c:v>
                </c:pt>
                <c:pt idx="1101">
                  <c:v>-9.1015826169669456</c:v>
                </c:pt>
                <c:pt idx="1102">
                  <c:v>-9.1608463529618014</c:v>
                </c:pt>
                <c:pt idx="1103">
                  <c:v>-9.2197769427674778</c:v>
                </c:pt>
                <c:pt idx="1104">
                  <c:v>-9.2783670922032329</c:v>
                </c:pt>
                <c:pt idx="1105">
                  <c:v>-9.3366095458163443</c:v>
                </c:pt>
                <c:pt idx="1106">
                  <c:v>-9.3944970878745302</c:v>
                </c:pt>
                <c:pt idx="1107">
                  <c:v>-9.4520225433530047</c:v>
                </c:pt>
                <c:pt idx="1108">
                  <c:v>-9.5091787789158957</c:v>
                </c:pt>
                <c:pt idx="1109">
                  <c:v>-9.565958703892127</c:v>
                </c:pt>
                <c:pt idx="1110">
                  <c:v>-9.6223552712455387</c:v>
                </c:pt>
                <c:pt idx="1111">
                  <c:v>-9.6783614785389371</c:v>
                </c:pt>
                <c:pt idx="1112">
                  <c:v>-9.7339703688922512</c:v>
                </c:pt>
                <c:pt idx="1113">
                  <c:v>-9.7891750319344872</c:v>
                </c:pt>
                <c:pt idx="1114">
                  <c:v>-9.8439686047492376</c:v>
                </c:pt>
                <c:pt idx="1115">
                  <c:v>-9.8983442728138851</c:v>
                </c:pt>
                <c:pt idx="1116">
                  <c:v>-9.9522952709322237</c:v>
                </c:pt>
                <c:pt idx="1117">
                  <c:v>-10.005814884160246</c:v>
                </c:pt>
                <c:pt idx="1118">
                  <c:v>-10.058896448725228</c:v>
                </c:pt>
                <c:pt idx="1119">
                  <c:v>-10.111533352937851</c:v>
                </c:pt>
                <c:pt idx="1120">
                  <c:v>-10.163719038097115</c:v>
                </c:pt>
                <c:pt idx="1121">
                  <c:v>-10.215446999388154</c:v>
                </c:pt>
                <c:pt idx="1122">
                  <c:v>-10.266710786772743</c:v>
                </c:pt>
                <c:pt idx="1123">
                  <c:v>-10.317504005872172</c:v>
                </c:pt>
                <c:pt idx="1124">
                  <c:v>-10.367820318842721</c:v>
                </c:pt>
                <c:pt idx="1125">
                  <c:v>-10.417653445243394</c:v>
                </c:pt>
                <c:pt idx="1126">
                  <c:v>-10.466997162895707</c:v>
                </c:pt>
                <c:pt idx="1127">
                  <c:v>-10.515845308735679</c:v>
                </c:pt>
                <c:pt idx="1128">
                  <c:v>-10.564191779657747</c:v>
                </c:pt>
                <c:pt idx="1129">
                  <c:v>-10.612030533350383</c:v>
                </c:pt>
                <c:pt idx="1130">
                  <c:v>-10.659355589123544</c:v>
                </c:pt>
                <c:pt idx="1131">
                  <c:v>-10.706161028727724</c:v>
                </c:pt>
                <c:pt idx="1132">
                  <c:v>-10.752440997164332</c:v>
                </c:pt>
                <c:pt idx="1133">
                  <c:v>-10.798189703487608</c:v>
                </c:pt>
                <c:pt idx="1134">
                  <c:v>-10.843401421597754</c:v>
                </c:pt>
                <c:pt idx="1135">
                  <c:v>-10.888070491025111</c:v>
                </c:pt>
                <c:pt idx="1136">
                  <c:v>-10.932191317705486</c:v>
                </c:pt>
                <c:pt idx="1137">
                  <c:v>-10.975758374746425</c:v>
                </c:pt>
                <c:pt idx="1138">
                  <c:v>-11.018766203184132</c:v>
                </c:pt>
                <c:pt idx="1139">
                  <c:v>-11.061209412731378</c:v>
                </c:pt>
                <c:pt idx="1140">
                  <c:v>-11.10308268251582</c:v>
                </c:pt>
                <c:pt idx="1141">
                  <c:v>-11.144380761808836</c:v>
                </c:pt>
                <c:pt idx="1142">
                  <c:v>-11.185098470744961</c:v>
                </c:pt>
                <c:pt idx="1143">
                  <c:v>-11.225230701031448</c:v>
                </c:pt>
                <c:pt idx="1144">
                  <c:v>-11.264772416648039</c:v>
                </c:pt>
                <c:pt idx="1145">
                  <c:v>-11.303718654537068</c:v>
                </c:pt>
                <c:pt idx="1146">
                  <c:v>-11.342064525283353</c:v>
                </c:pt>
                <c:pt idx="1147">
                  <c:v>-11.379805213784067</c:v>
                </c:pt>
                <c:pt idx="1148">
                  <c:v>-11.416935979908613</c:v>
                </c:pt>
                <c:pt idx="1149">
                  <c:v>-11.453452159147997</c:v>
                </c:pt>
                <c:pt idx="1150">
                  <c:v>-11.489349163254021</c:v>
                </c:pt>
                <c:pt idx="1151">
                  <c:v>-11.524622480868031</c:v>
                </c:pt>
                <c:pt idx="1152">
                  <c:v>-11.559267678139037</c:v>
                </c:pt>
                <c:pt idx="1153">
                  <c:v>-11.593280399331343</c:v>
                </c:pt>
                <c:pt idx="1154">
                  <c:v>-11.62665636742147</c:v>
                </c:pt>
                <c:pt idx="1155">
                  <c:v>-11.65939138468422</c:v>
                </c:pt>
                <c:pt idx="1156">
                  <c:v>-11.691481333267973</c:v>
                </c:pt>
                <c:pt idx="1157">
                  <c:v>-11.722922175759056</c:v>
                </c:pt>
                <c:pt idx="1158">
                  <c:v>-11.75370995573501</c:v>
                </c:pt>
                <c:pt idx="1159">
                  <c:v>-11.783840798306857</c:v>
                </c:pt>
                <c:pt idx="1160">
                  <c:v>-11.813310910650191</c:v>
                </c:pt>
                <c:pt idx="1161">
                  <c:v>-11.842116582524973</c:v>
                </c:pt>
                <c:pt idx="1162">
                  <c:v>-11.870254186784083</c:v>
                </c:pt>
                <c:pt idx="1163">
                  <c:v>-11.897720179870483</c:v>
                </c:pt>
                <c:pt idx="1164">
                  <c:v>-11.924511102302873</c:v>
                </c:pt>
                <c:pt idx="1165">
                  <c:v>-11.95062357914991</c:v>
                </c:pt>
                <c:pt idx="1166">
                  <c:v>-11.976054320492818</c:v>
                </c:pt>
                <c:pt idx="1167">
                  <c:v>-12.000800121876313</c:v>
                </c:pt>
                <c:pt idx="1168">
                  <c:v>-12.024857864747869</c:v>
                </c:pt>
                <c:pt idx="1169">
                  <c:v>-12.048224516885231</c:v>
                </c:pt>
                <c:pt idx="1170">
                  <c:v>-12.070897132812021</c:v>
                </c:pt>
                <c:pt idx="1171">
                  <c:v>-12.092872854201531</c:v>
                </c:pt>
                <c:pt idx="1172">
                  <c:v>-12.11414891026857</c:v>
                </c:pt>
                <c:pt idx="1173">
                  <c:v>-12.134722618149267</c:v>
                </c:pt>
                <c:pt idx="1174">
                  <c:v>-12.154591383268873</c:v>
                </c:pt>
                <c:pt idx="1175">
                  <c:v>-12.173752699697459</c:v>
                </c:pt>
                <c:pt idx="1176">
                  <c:v>-12.192204150493435</c:v>
                </c:pt>
                <c:pt idx="1177">
                  <c:v>-12.209943408034901</c:v>
                </c:pt>
                <c:pt idx="1178">
                  <c:v>-12.226968234338768</c:v>
                </c:pt>
                <c:pt idx="1179">
                  <c:v>-12.243276481367552</c:v>
                </c:pt>
                <c:pt idx="1180">
                  <c:v>-12.258866091323867</c:v>
                </c:pt>
                <c:pt idx="1181">
                  <c:v>-12.273735096932574</c:v>
                </c:pt>
                <c:pt idx="1182">
                  <c:v>-12.287881621710454</c:v>
                </c:pt>
                <c:pt idx="1183">
                  <c:v>-12.301303880223495</c:v>
                </c:pt>
                <c:pt idx="1184">
                  <c:v>-12.314000178331693</c:v>
                </c:pt>
                <c:pt idx="1185">
                  <c:v>-12.325968913421297</c:v>
                </c:pt>
                <c:pt idx="1186">
                  <c:v>-12.337208574624553</c:v>
                </c:pt>
                <c:pt idx="1187">
                  <c:v>-12.347717743026854</c:v>
                </c:pt>
                <c:pt idx="1188">
                  <c:v>-12.357495091861262</c:v>
                </c:pt>
                <c:pt idx="1189">
                  <c:v>-12.366539386690445</c:v>
                </c:pt>
                <c:pt idx="1190">
                  <c:v>-12.374849485575918</c:v>
                </c:pt>
                <c:pt idx="1191">
                  <c:v>-12.382424339234596</c:v>
                </c:pt>
                <c:pt idx="1192">
                  <c:v>-12.389262991182692</c:v>
                </c:pt>
                <c:pt idx="1193">
                  <c:v>-12.395364577866838</c:v>
                </c:pt>
                <c:pt idx="1194">
                  <c:v>-12.400728328782494</c:v>
                </c:pt>
                <c:pt idx="1195">
                  <c:v>-12.405353566579597</c:v>
                </c:pt>
                <c:pt idx="1196">
                  <c:v>-12.409239707155434</c:v>
                </c:pt>
                <c:pt idx="1197">
                  <c:v>-12.412386259734713</c:v>
                </c:pt>
                <c:pt idx="1198">
                  <c:v>-12.414792826936893</c:v>
                </c:pt>
                <c:pt idx="1199">
                  <c:v>-12.416459104830624</c:v>
                </c:pt>
                <c:pt idx="1200">
                  <c:v>-12.417384882975449</c:v>
                </c:pt>
                <c:pt idx="1201">
                  <c:v>-12.417570044450658</c:v>
                </c:pt>
                <c:pt idx="1202">
                  <c:v>-12.417014565871296</c:v>
                </c:pt>
                <c:pt idx="1203">
                  <c:v>-12.415718517391408</c:v>
                </c:pt>
                <c:pt idx="1204">
                  <c:v>-12.413682062694376</c:v>
                </c:pt>
                <c:pt idx="1205">
                  <c:v>-12.410905458970511</c:v>
                </c:pt>
                <c:pt idx="1206">
                  <c:v>-12.407389056881772</c:v>
                </c:pt>
                <c:pt idx="1207">
                  <c:v>-12.403133300513687</c:v>
                </c:pt>
                <c:pt idx="1208">
                  <c:v>-12.398138727314468</c:v>
                </c:pt>
                <c:pt idx="1209">
                  <c:v>-12.392405968021318</c:v>
                </c:pt>
                <c:pt idx="1210">
                  <c:v>-12.385935746573937</c:v>
                </c:pt>
                <c:pt idx="1211">
                  <c:v>-12.37872888001529</c:v>
                </c:pt>
                <c:pt idx="1212">
                  <c:v>-12.370786278379549</c:v>
                </c:pt>
                <c:pt idx="1213">
                  <c:v>-12.362108944567343</c:v>
                </c:pt>
                <c:pt idx="1214">
                  <c:v>-12.352697974208223</c:v>
                </c:pt>
                <c:pt idx="1215">
                  <c:v>-12.342554555510477</c:v>
                </c:pt>
                <c:pt idx="1216">
                  <c:v>-12.331679969098175</c:v>
                </c:pt>
                <c:pt idx="1217">
                  <c:v>-12.320075587835625</c:v>
                </c:pt>
                <c:pt idx="1218">
                  <c:v>-12.30774287663912</c:v>
                </c:pt>
                <c:pt idx="1219">
                  <c:v>-12.294683392276077</c:v>
                </c:pt>
                <c:pt idx="1220">
                  <c:v>-12.280898783151638</c:v>
                </c:pt>
                <c:pt idx="1221">
                  <c:v>-12.266390789082624</c:v>
                </c:pt>
                <c:pt idx="1222">
                  <c:v>-12.251161241059025</c:v>
                </c:pt>
                <c:pt idx="1223">
                  <c:v>-12.235212060992961</c:v>
                </c:pt>
                <c:pt idx="1224">
                  <c:v>-12.218545261455191</c:v>
                </c:pt>
                <c:pt idx="1225">
                  <c:v>-12.201162945399176</c:v>
                </c:pt>
                <c:pt idx="1226">
                  <c:v>-12.183067305872795</c:v>
                </c:pt>
                <c:pt idx="1227">
                  <c:v>-12.164260625717665</c:v>
                </c:pt>
                <c:pt idx="1228">
                  <c:v>-12.144745277256174</c:v>
                </c:pt>
                <c:pt idx="1229">
                  <c:v>-12.12452372196627</c:v>
                </c:pt>
                <c:pt idx="1230">
                  <c:v>-12.103598510144002</c:v>
                </c:pt>
                <c:pt idx="1231">
                  <c:v>-12.081972280553885</c:v>
                </c:pt>
                <c:pt idx="1232">
                  <c:v>-12.059647760067183</c:v>
                </c:pt>
                <c:pt idx="1233">
                  <c:v>-12.036627763288086</c:v>
                </c:pt>
                <c:pt idx="1234">
                  <c:v>-12.012915192167844</c:v>
                </c:pt>
                <c:pt idx="1235">
                  <c:v>-11.988513035606998</c:v>
                </c:pt>
                <c:pt idx="1236">
                  <c:v>-11.963424369045645</c:v>
                </c:pt>
                <c:pt idx="1237">
                  <c:v>-11.937652354041846</c:v>
                </c:pt>
                <c:pt idx="1238">
                  <c:v>-11.911200237838278</c:v>
                </c:pt>
                <c:pt idx="1239">
                  <c:v>-11.884071352917111</c:v>
                </c:pt>
                <c:pt idx="1240">
                  <c:v>-11.856269116543189</c:v>
                </c:pt>
                <c:pt idx="1241">
                  <c:v>-11.827797030295704</c:v>
                </c:pt>
                <c:pt idx="1242">
                  <c:v>-11.79865867958816</c:v>
                </c:pt>
                <c:pt idx="1243">
                  <c:v>-11.768857733176967</c:v>
                </c:pt>
                <c:pt idx="1244">
                  <c:v>-11.738397942658656</c:v>
                </c:pt>
                <c:pt idx="1245">
                  <c:v>-11.707283141955591</c:v>
                </c:pt>
                <c:pt idx="1246">
                  <c:v>-11.675517246790552</c:v>
                </c:pt>
                <c:pt idx="1247">
                  <c:v>-11.643104254150115</c:v>
                </c:pt>
                <c:pt idx="1248">
                  <c:v>-11.610048241736768</c:v>
                </c:pt>
                <c:pt idx="1249">
                  <c:v>-11.576353367410123</c:v>
                </c:pt>
                <c:pt idx="1250">
                  <c:v>-11.542023868617147</c:v>
                </c:pt>
                <c:pt idx="1251">
                  <c:v>-11.507064061811347</c:v>
                </c:pt>
                <c:pt idx="1252">
                  <c:v>-11.471478341861346</c:v>
                </c:pt>
                <c:pt idx="1253">
                  <c:v>-11.435271181448593</c:v>
                </c:pt>
                <c:pt idx="1254">
                  <c:v>-11.398447130454437</c:v>
                </c:pt>
                <c:pt idx="1255">
                  <c:v>-11.361010815336712</c:v>
                </c:pt>
                <c:pt idx="1256">
                  <c:v>-11.322966938495778</c:v>
                </c:pt>
                <c:pt idx="1257">
                  <c:v>-11.284320277630156</c:v>
                </c:pt>
                <c:pt idx="1258">
                  <c:v>-11.24507568508195</c:v>
                </c:pt>
                <c:pt idx="1259">
                  <c:v>-11.205238087171988</c:v>
                </c:pt>
                <c:pt idx="1260">
                  <c:v>-11.164812483524823</c:v>
                </c:pt>
                <c:pt idx="1261">
                  <c:v>-11.123803946383823</c:v>
                </c:pt>
                <c:pt idx="1262">
                  <c:v>-11.082217619916218</c:v>
                </c:pt>
                <c:pt idx="1263">
                  <c:v>-11.040058719508334</c:v>
                </c:pt>
                <c:pt idx="1264">
                  <c:v>-10.997332531051166</c:v>
                </c:pt>
                <c:pt idx="1265">
                  <c:v>-10.954044410216239</c:v>
                </c:pt>
                <c:pt idx="1266">
                  <c:v>-10.910199781721923</c:v>
                </c:pt>
                <c:pt idx="1267">
                  <c:v>-10.8658041385904</c:v>
                </c:pt>
                <c:pt idx="1268">
                  <c:v>-10.820863041395222</c:v>
                </c:pt>
                <c:pt idx="1269">
                  <c:v>-10.775382117499625</c:v>
                </c:pt>
                <c:pt idx="1270">
                  <c:v>-10.729367060285833</c:v>
                </c:pt>
                <c:pt idx="1271">
                  <c:v>-10.682823628375234</c:v>
                </c:pt>
                <c:pt idx="1272">
                  <c:v>-10.635757644839646</c:v>
                </c:pt>
                <c:pt idx="1273">
                  <c:v>-10.588174996403911</c:v>
                </c:pt>
                <c:pt idx="1274">
                  <c:v>-10.540081632639673</c:v>
                </c:pt>
                <c:pt idx="1275">
                  <c:v>-10.491483565150578</c:v>
                </c:pt>
                <c:pt idx="1276">
                  <c:v>-10.442386866749141</c:v>
                </c:pt>
                <c:pt idx="1277">
                  <c:v>-10.392797670625125</c:v>
                </c:pt>
                <c:pt idx="1278">
                  <c:v>-10.34272216950572</c:v>
                </c:pt>
                <c:pt idx="1279">
                  <c:v>-10.292166614807673</c:v>
                </c:pt>
                <c:pt idx="1280">
                  <c:v>-10.241137315781343</c:v>
                </c:pt>
                <c:pt idx="1281">
                  <c:v>-10.18964063864685</c:v>
                </c:pt>
                <c:pt idx="1282">
                  <c:v>-10.137683005722581</c:v>
                </c:pt>
                <c:pt idx="1283">
                  <c:v>-10.085270894545948</c:v>
                </c:pt>
                <c:pt idx="1284">
                  <c:v>-10.032410836986607</c:v>
                </c:pt>
                <c:pt idx="1285">
                  <c:v>-9.9791094183524169</c:v>
                </c:pt>
                <c:pt idx="1286">
                  <c:v>-9.9253732764879903</c:v>
                </c:pt>
                <c:pt idx="1287">
                  <c:v>-9.8712091008660963</c:v>
                </c:pt>
                <c:pt idx="1288">
                  <c:v>-9.8166236316721776</c:v>
                </c:pt>
                <c:pt idx="1289">
                  <c:v>-9.7616236588818186</c:v>
                </c:pt>
                <c:pt idx="1290">
                  <c:v>-9.7062160213314623</c:v>
                </c:pt>
                <c:pt idx="1291">
                  <c:v>-9.6504076057826751</c:v>
                </c:pt>
                <c:pt idx="1292">
                  <c:v>-9.5942053459795691</c:v>
                </c:pt>
                <c:pt idx="1293">
                  <c:v>-9.537616221700107</c:v>
                </c:pt>
                <c:pt idx="1294">
                  <c:v>-9.4806472578011736</c:v>
                </c:pt>
                <c:pt idx="1295">
                  <c:v>-9.4233055232572625</c:v>
                </c:pt>
                <c:pt idx="1296">
                  <c:v>-9.3655981301934226</c:v>
                </c:pt>
                <c:pt idx="1297">
                  <c:v>-9.30753223291239</c:v>
                </c:pt>
                <c:pt idx="1298">
                  <c:v>-9.2491150269157085</c:v>
                </c:pt>
                <c:pt idx="1299">
                  <c:v>-9.1903537479195503</c:v>
                </c:pt>
                <c:pt idx="1300">
                  <c:v>-9.1312556708650963</c:v>
                </c:pt>
                <c:pt idx="1301">
                  <c:v>-9.0718281089233255</c:v>
                </c:pt>
                <c:pt idx="1302">
                  <c:v>-9.0120784124949225</c:v>
                </c:pt>
                <c:pt idx="1303">
                  <c:v>-8.9520139682051525</c:v>
                </c:pt>
                <c:pt idx="1304">
                  <c:v>-8.8916421978935318</c:v>
                </c:pt>
                <c:pt idx="1305">
                  <c:v>-8.8309705575991551</c:v>
                </c:pt>
                <c:pt idx="1306">
                  <c:v>-8.7700065365411444</c:v>
                </c:pt>
                <c:pt idx="1307">
                  <c:v>-8.708757656094658</c:v>
                </c:pt>
                <c:pt idx="1308">
                  <c:v>-8.6472314687627208</c:v>
                </c:pt>
                <c:pt idx="1309">
                  <c:v>-8.5854355571437022</c:v>
                </c:pt>
                <c:pt idx="1310">
                  <c:v>-8.5233775328947754</c:v>
                </c:pt>
                <c:pt idx="1311">
                  <c:v>-8.4610650356916128</c:v>
                </c:pt>
                <c:pt idx="1312">
                  <c:v>-8.3985057321841712</c:v>
                </c:pt>
                <c:pt idx="1313">
                  <c:v>-8.3357073149488734</c:v>
                </c:pt>
                <c:pt idx="1314">
                  <c:v>-8.2726775014374798</c:v>
                </c:pt>
                <c:pt idx="1315">
                  <c:v>-8.2094240329224721</c:v>
                </c:pt>
                <c:pt idx="1316">
                  <c:v>-8.1459546734392809</c:v>
                </c:pt>
                <c:pt idx="1317">
                  <c:v>-8.0822772087256123</c:v>
                </c:pt>
                <c:pt idx="1318">
                  <c:v>-8.0183994451577743</c:v>
                </c:pt>
                <c:pt idx="1319">
                  <c:v>-7.9543292086842312</c:v>
                </c:pt>
                <c:pt idx="1320">
                  <c:v>-7.890074343756762</c:v>
                </c:pt>
                <c:pt idx="1321">
                  <c:v>-7.8256427122589862</c:v>
                </c:pt>
                <c:pt idx="1322">
                  <c:v>-7.761042192432642</c:v>
                </c:pt>
                <c:pt idx="1323">
                  <c:v>-7.6962806778018322</c:v>
                </c:pt>
                <c:pt idx="1324">
                  <c:v>-7.6313660760951674</c:v>
                </c:pt>
                <c:pt idx="1325">
                  <c:v>-7.5663063081660242</c:v>
                </c:pt>
                <c:pt idx="1326">
                  <c:v>-7.5011093069112942</c:v>
                </c:pt>
                <c:pt idx="1327">
                  <c:v>-7.4357830161884122</c:v>
                </c:pt>
                <c:pt idx="1328">
                  <c:v>-7.3703353897310047</c:v>
                </c:pt>
                <c:pt idx="1329">
                  <c:v>-7.3047743900634403</c:v>
                </c:pt>
                <c:pt idx="1330">
                  <c:v>-7.2391079874141298</c:v>
                </c:pt>
                <c:pt idx="1331">
                  <c:v>-7.1733441586278825</c:v>
                </c:pt>
                <c:pt idx="1332">
                  <c:v>-7.1074908860776258</c:v>
                </c:pt>
                <c:pt idx="1333">
                  <c:v>-7.0415561565753313</c:v>
                </c:pt>
                <c:pt idx="1334">
                  <c:v>-6.9755479602824302</c:v>
                </c:pt>
                <c:pt idx="1335">
                  <c:v>-6.9094742896200598</c:v>
                </c:pt>
                <c:pt idx="1336">
                  <c:v>-6.8433431381789571</c:v>
                </c:pt>
                <c:pt idx="1337">
                  <c:v>-6.7771624996293216</c:v>
                </c:pt>
                <c:pt idx="1338">
                  <c:v>-6.7109403666309113</c:v>
                </c:pt>
                <c:pt idx="1339">
                  <c:v>-6.644684729743294</c:v>
                </c:pt>
                <c:pt idx="1340">
                  <c:v>-6.578403576336445</c:v>
                </c:pt>
                <c:pt idx="1341">
                  <c:v>-6.5121048895022122</c:v>
                </c:pt>
                <c:pt idx="1342">
                  <c:v>-6.4457966469660333</c:v>
                </c:pt>
                <c:pt idx="1343">
                  <c:v>-6.3794868199998858</c:v>
                </c:pt>
                <c:pt idx="1344">
                  <c:v>-6.313183372336221</c:v>
                </c:pt>
                <c:pt idx="1345">
                  <c:v>-6.2468942590827838</c:v>
                </c:pt>
                <c:pt idx="1346">
                  <c:v>-6.1806274256390195</c:v>
                </c:pt>
                <c:pt idx="1347">
                  <c:v>-6.1143908066139732</c:v>
                </c:pt>
                <c:pt idx="1348">
                  <c:v>-6.0481923247454858</c:v>
                </c:pt>
                <c:pt idx="1349">
                  <c:v>-5.982039889821464</c:v>
                </c:pt>
                <c:pt idx="1350">
                  <c:v>-5.915941397603059</c:v>
                </c:pt>
                <c:pt idx="1351">
                  <c:v>-5.8499047287496024</c:v>
                </c:pt>
                <c:pt idx="1352">
                  <c:v>-5.783937747746065</c:v>
                </c:pt>
                <c:pt idx="1353">
                  <c:v>-5.7180483018328587</c:v>
                </c:pt>
                <c:pt idx="1354">
                  <c:v>-5.6522442199378524</c:v>
                </c:pt>
                <c:pt idx="1355">
                  <c:v>-5.5865333116114142</c:v>
                </c:pt>
                <c:pt idx="1356">
                  <c:v>-5.520923365964026</c:v>
                </c:pt>
                <c:pt idx="1357">
                  <c:v>-5.4554221506068545</c:v>
                </c:pt>
                <c:pt idx="1358">
                  <c:v>-5.3900374105955846</c:v>
                </c:pt>
                <c:pt idx="1359">
                  <c:v>-5.3247768673773122</c:v>
                </c:pt>
                <c:pt idx="1360">
                  <c:v>-5.2596482177408577</c:v>
                </c:pt>
                <c:pt idx="1361">
                  <c:v>-5.1946591327707381</c:v>
                </c:pt>
                <c:pt idx="1362">
                  <c:v>-5.129817256804694</c:v>
                </c:pt>
                <c:pt idx="1363">
                  <c:v>-5.0651302063949961</c:v>
                </c:pt>
                <c:pt idx="1364">
                  <c:v>-5.0006055692739118</c:v>
                </c:pt>
                <c:pt idx="1365">
                  <c:v>-4.9362509033230992</c:v>
                </c:pt>
                <c:pt idx="1366">
                  <c:v>-4.8720737355472705</c:v>
                </c:pt>
                <c:pt idx="1367">
                  <c:v>-4.8080815610523784</c:v>
                </c:pt>
                <c:pt idx="1368">
                  <c:v>-4.7442818420282116</c:v>
                </c:pt>
                <c:pt idx="1369">
                  <c:v>-4.6806820067356387</c:v>
                </c:pt>
                <c:pt idx="1370">
                  <c:v>-4.6172894484988456</c:v>
                </c:pt>
                <c:pt idx="1371">
                  <c:v>-4.5541115247023409</c:v>
                </c:pt>
                <c:pt idx="1372">
                  <c:v>-4.4911555557930969</c:v>
                </c:pt>
                <c:pt idx="1373">
                  <c:v>-4.4284288242880319</c:v>
                </c:pt>
                <c:pt idx="1374">
                  <c:v>-4.36593857378673</c:v>
                </c:pt>
                <c:pt idx="1375">
                  <c:v>-4.3036920079896808</c:v>
                </c:pt>
                <c:pt idx="1376">
                  <c:v>-4.2416962897222659</c:v>
                </c:pt>
                <c:pt idx="1377">
                  <c:v>-4.179958539964411</c:v>
                </c:pt>
                <c:pt idx="1378">
                  <c:v>-4.1184858368861326</c:v>
                </c:pt>
                <c:pt idx="1379">
                  <c:v>-4.0572852148892817</c:v>
                </c:pt>
                <c:pt idx="1380">
                  <c:v>-3.9963636636552935</c:v>
                </c:pt>
                <c:pt idx="1381">
                  <c:v>-3.9357281271992766</c:v>
                </c:pt>
                <c:pt idx="1382">
                  <c:v>-3.8753855029306576</c:v>
                </c:pt>
                <c:pt idx="1383">
                  <c:v>-3.8153426407202771</c:v>
                </c:pt>
                <c:pt idx="1384">
                  <c:v>-3.7556063419741452</c:v>
                </c:pt>
                <c:pt idx="1385">
                  <c:v>-3.696183358714197</c:v>
                </c:pt>
                <c:pt idx="1386">
                  <c:v>-3.6370803926658235</c:v>
                </c:pt>
                <c:pt idx="1387">
                  <c:v>-3.5783040943525881</c:v>
                </c:pt>
                <c:pt idx="1388">
                  <c:v>-3.5198610621980366</c:v>
                </c:pt>
                <c:pt idx="1389">
                  <c:v>-3.4617578416349981</c:v>
                </c:pt>
                <c:pt idx="1390">
                  <c:v>-3.4040009242221947</c:v>
                </c:pt>
                <c:pt idx="1391">
                  <c:v>-3.3465967467684421</c:v>
                </c:pt>
                <c:pt idx="1392">
                  <c:v>-3.2895516904646316</c:v>
                </c:pt>
                <c:pt idx="1393">
                  <c:v>-3.2328720800234447</c:v>
                </c:pt>
                <c:pt idx="1394">
                  <c:v>-3.1765641828269708</c:v>
                </c:pt>
                <c:pt idx="1395">
                  <c:v>-3.1206342080825027</c:v>
                </c:pt>
                <c:pt idx="1396">
                  <c:v>-3.0650883059863916</c:v>
                </c:pt>
                <c:pt idx="1397">
                  <c:v>-3.0099325668961634</c:v>
                </c:pt>
                <c:pt idx="1398">
                  <c:v>-2.955173020511157</c:v>
                </c:pt>
                <c:pt idx="1399">
                  <c:v>-2.9008156350615582</c:v>
                </c:pt>
                <c:pt idx="1400">
                  <c:v>-2.846866316506071</c:v>
                </c:pt>
                <c:pt idx="1401">
                  <c:v>-2.7933309077383881</c:v>
                </c:pt>
                <c:pt idx="1402">
                  <c:v>-2.7402151878024452</c:v>
                </c:pt>
                <c:pt idx="1403">
                  <c:v>-2.6875248711165876</c:v>
                </c:pt>
                <c:pt idx="1404">
                  <c:v>-2.6352656067069304</c:v>
                </c:pt>
                <c:pt idx="1405">
                  <c:v>-2.5834429774497489</c:v>
                </c:pt>
                <c:pt idx="1406">
                  <c:v>-2.5320624993231529</c:v>
                </c:pt>
                <c:pt idx="1407">
                  <c:v>-2.4811296206682361</c:v>
                </c:pt>
                <c:pt idx="1408">
                  <c:v>-2.430649721459599</c:v>
                </c:pt>
                <c:pt idx="1409">
                  <c:v>-2.3806281125854243</c:v>
                </c:pt>
                <c:pt idx="1410">
                  <c:v>-2.3310700351373583</c:v>
                </c:pt>
                <c:pt idx="1411">
                  <c:v>-2.281980659710023</c:v>
                </c:pt>
                <c:pt idx="1412">
                  <c:v>-2.2333650857104916</c:v>
                </c:pt>
                <c:pt idx="1413">
                  <c:v>-2.1852283406776336</c:v>
                </c:pt>
                <c:pt idx="1414">
                  <c:v>-2.1375753796116448</c:v>
                </c:pt>
                <c:pt idx="1415">
                  <c:v>-2.0904110843136188</c:v>
                </c:pt>
                <c:pt idx="1416">
                  <c:v>-2.0437402627353825</c:v>
                </c:pt>
                <c:pt idx="1417">
                  <c:v>-1.9975676483397196</c:v>
                </c:pt>
                <c:pt idx="1418">
                  <c:v>-1.9518978994709468</c:v>
                </c:pt>
                <c:pt idx="1419">
                  <c:v>-1.9067355987359988</c:v>
                </c:pt>
                <c:pt idx="1420">
                  <c:v>-1.8620852523961688</c:v>
                </c:pt>
                <c:pt idx="1421">
                  <c:v>-1.8179512897694776</c:v>
                </c:pt>
                <c:pt idx="1422">
                  <c:v>-1.7743380626437457</c:v>
                </c:pt>
                <c:pt idx="1423">
                  <c:v>-1.7312498447006393</c:v>
                </c:pt>
                <c:pt idx="1424">
                  <c:v>-1.6886908309505198</c:v>
                </c:pt>
                <c:pt idx="1425">
                  <c:v>-1.6466651371783154</c:v>
                </c:pt>
                <c:pt idx="1426">
                  <c:v>-1.6051767994005059</c:v>
                </c:pt>
                <c:pt idx="1427">
                  <c:v>-1.5642297733332207</c:v>
                </c:pt>
                <c:pt idx="1428">
                  <c:v>-1.5238279338715184</c:v>
                </c:pt>
                <c:pt idx="1429">
                  <c:v>-1.4839750745800766</c:v>
                </c:pt>
                <c:pt idx="1430">
                  <c:v>-1.4446749071951199</c:v>
                </c:pt>
                <c:pt idx="1431">
                  <c:v>-1.4059310611378186</c:v>
                </c:pt>
                <c:pt idx="1432">
                  <c:v>-1.3677470830392366</c:v>
                </c:pt>
                <c:pt idx="1433">
                  <c:v>-1.3301264362767924</c:v>
                </c:pt>
                <c:pt idx="1434">
                  <c:v>-1.2930725005223149</c:v>
                </c:pt>
                <c:pt idx="1435">
                  <c:v>-1.2565885713018869</c:v>
                </c:pt>
                <c:pt idx="1436">
                  <c:v>-1.2206778595673486</c:v>
                </c:pt>
                <c:pt idx="1437">
                  <c:v>-1.1853434912796665</c:v>
                </c:pt>
                <c:pt idx="1438">
                  <c:v>-1.1505885070041086</c:v>
                </c:pt>
                <c:pt idx="1439">
                  <c:v>-1.1164158615174238</c:v>
                </c:pt>
                <c:pt idx="1440">
                  <c:v>-1.0828284234269294</c:v>
                </c:pt>
                <c:pt idx="1441">
                  <c:v>-1.0498289748016396</c:v>
                </c:pt>
                <c:pt idx="1442">
                  <c:v>-1.0174202108155195</c:v>
                </c:pt>
                <c:pt idx="1443">
                  <c:v>-0.98560473940280002</c:v>
                </c:pt>
                <c:pt idx="1444">
                  <c:v>-0.95438508092550089</c:v>
                </c:pt>
                <c:pt idx="1445">
                  <c:v>-0.92376366785319164</c:v>
                </c:pt>
                <c:pt idx="1446">
                  <c:v>-0.89374284445499874</c:v>
                </c:pt>
                <c:pt idx="1447">
                  <c:v>-0.86432486650389095</c:v>
                </c:pt>
                <c:pt idx="1448">
                  <c:v>-0.83551190099337969</c:v>
                </c:pt>
                <c:pt idx="1449">
                  <c:v>-0.8073060258665482</c:v>
                </c:pt>
                <c:pt idx="1450">
                  <c:v>-0.7797092297575291</c:v>
                </c:pt>
                <c:pt idx="1451">
                  <c:v>-0.75272341174543822</c:v>
                </c:pt>
                <c:pt idx="1452">
                  <c:v>-0.72635038112080019</c:v>
                </c:pt>
                <c:pt idx="1453">
                  <c:v>-0.70059185716448424</c:v>
                </c:pt>
                <c:pt idx="1454">
                  <c:v>-0.67544946893924129</c:v>
                </c:pt>
                <c:pt idx="1455">
                  <c:v>-0.65092475509376069</c:v>
                </c:pt>
                <c:pt idx="1456">
                  <c:v>-0.62701916367937516</c:v>
                </c:pt>
                <c:pt idx="1457">
                  <c:v>-0.60373405197940522</c:v>
                </c:pt>
                <c:pt idx="1458">
                  <c:v>-0.58107068635114956</c:v>
                </c:pt>
                <c:pt idx="1459">
                  <c:v>-0.55903024208053287</c:v>
                </c:pt>
                <c:pt idx="1460">
                  <c:v>-0.53761380324950547</c:v>
                </c:pt>
                <c:pt idx="1461">
                  <c:v>-0.51682236261610892</c:v>
                </c:pt>
                <c:pt idx="1462">
                  <c:v>-0.49665682150731116</c:v>
                </c:pt>
                <c:pt idx="1463">
                  <c:v>-0.47711798972456565</c:v>
                </c:pt>
                <c:pt idx="1464">
                  <c:v>-0.45820658546214144</c:v>
                </c:pt>
                <c:pt idx="1465">
                  <c:v>-0.43992323523822324</c:v>
                </c:pt>
                <c:pt idx="1466">
                  <c:v>-0.42226847383879068</c:v>
                </c:pt>
                <c:pt idx="1467">
                  <c:v>-0.40524274427429552</c:v>
                </c:pt>
                <c:pt idx="1468">
                  <c:v>-0.38884639774910285</c:v>
                </c:pt>
                <c:pt idx="1469">
                  <c:v>-0.3730796936437637</c:v>
                </c:pt>
                <c:pt idx="1470">
                  <c:v>-0.35794279951006502</c:v>
                </c:pt>
                <c:pt idx="1471">
                  <c:v>-0.34343579107889488</c:v>
                </c:pt>
                <c:pt idx="1472">
                  <c:v>-0.32955865228087533</c:v>
                </c:pt>
                <c:pt idx="1473">
                  <c:v>-0.31631127527983155</c:v>
                </c:pt>
                <c:pt idx="1474">
                  <c:v>-0.30369346051900359</c:v>
                </c:pt>
                <c:pt idx="1475">
                  <c:v>-0.29170491678010241</c:v>
                </c:pt>
                <c:pt idx="1476">
                  <c:v>-0.28034526125505543</c:v>
                </c:pt>
                <c:pt idx="1477">
                  <c:v>-0.26961401963058962</c:v>
                </c:pt>
                <c:pt idx="1478">
                  <c:v>-0.2595106261855335</c:v>
                </c:pt>
                <c:pt idx="1479">
                  <c:v>-0.25003442390085912</c:v>
                </c:pt>
                <c:pt idx="1480">
                  <c:v>-0.24118466458243348</c:v>
                </c:pt>
                <c:pt idx="1481">
                  <c:v>-0.23296050899650617</c:v>
                </c:pt>
                <c:pt idx="1482">
                  <c:v>-0.22536102701783603</c:v>
                </c:pt>
                <c:pt idx="1483">
                  <c:v>-0.2183851977905315</c:v>
                </c:pt>
                <c:pt idx="1484">
                  <c:v>-0.21203190990149143</c:v>
                </c:pt>
                <c:pt idx="1485">
                  <c:v>-0.20629996156647393</c:v>
                </c:pt>
                <c:pt idx="1486">
                  <c:v>-0.20118806082875926</c:v>
                </c:pt>
                <c:pt idx="1487">
                  <c:v>-0.19669482577038253</c:v>
                </c:pt>
                <c:pt idx="1488">
                  <c:v>-0.19281878473588221</c:v>
                </c:pt>
                <c:pt idx="1489">
                  <c:v>-0.1895583765685451</c:v>
                </c:pt>
                <c:pt idx="1490">
                  <c:v>-0.18691195085913387</c:v>
                </c:pt>
                <c:pt idx="1491">
                  <c:v>-0.18487776820705676</c:v>
                </c:pt>
                <c:pt idx="1492">
                  <c:v>-0.1834540004938999</c:v>
                </c:pt>
                <c:pt idx="1493">
                  <c:v>-0.18263873116932883</c:v>
                </c:pt>
                <c:pt idx="1494">
                  <c:v>-0.18242995554933986</c:v>
                </c:pt>
                <c:pt idx="1495">
                  <c:v>-0.18282558112671904</c:v>
                </c:pt>
                <c:pt idx="1496">
                  <c:v>-0.18382342789380982</c:v>
                </c:pt>
                <c:pt idx="1497">
                  <c:v>-0.18542122867741909</c:v>
                </c:pt>
                <c:pt idx="1498">
                  <c:v>-0.18761662948584854</c:v>
                </c:pt>
                <c:pt idx="1499">
                  <c:v>-0.19040718986806496</c:v>
                </c:pt>
                <c:pt idx="1500">
                  <c:v>-0.19379038328490789</c:v>
                </c:pt>
                <c:pt idx="1501">
                  <c:v>-0.19776359749221228</c:v>
                </c:pt>
                <c:pt idx="1502">
                  <c:v>-0.2023241349359505</c:v>
                </c:pt>
                <c:pt idx="1503">
                  <c:v>-0.20746921315923647</c:v>
                </c:pt>
                <c:pt idx="1504">
                  <c:v>-0.21319596522111259</c:v>
                </c:pt>
                <c:pt idx="1505">
                  <c:v>-0.21950144012712189</c:v>
                </c:pt>
                <c:pt idx="1506">
                  <c:v>-0.22638260327163151</c:v>
                </c:pt>
                <c:pt idx="1507">
                  <c:v>-0.23383633689169711</c:v>
                </c:pt>
                <c:pt idx="1508">
                  <c:v>-0.24185944053261119</c:v>
                </c:pt>
                <c:pt idx="1509">
                  <c:v>-0.25044863152490687</c:v>
                </c:pt>
                <c:pt idx="1510">
                  <c:v>-0.25960054547280104</c:v>
                </c:pt>
                <c:pt idx="1511">
                  <c:v>-0.26931173675404441</c:v>
                </c:pt>
                <c:pt idx="1512">
                  <c:v>-0.27957867903110034</c:v>
                </c:pt>
                <c:pt idx="1513">
                  <c:v>-0.29039776577349402</c:v>
                </c:pt>
                <c:pt idx="1514">
                  <c:v>-0.30176531079137747</c:v>
                </c:pt>
                <c:pt idx="1515">
                  <c:v>-0.3136775487801674</c:v>
                </c:pt>
                <c:pt idx="1516">
                  <c:v>-0.32613063587623176</c:v>
                </c:pt>
                <c:pt idx="1517">
                  <c:v>-0.33912065022344451</c:v>
                </c:pt>
                <c:pt idx="1518">
                  <c:v>-0.35264359255064254</c:v>
                </c:pt>
                <c:pt idx="1519">
                  <c:v>-0.36669538675989222</c:v>
                </c:pt>
                <c:pt idx="1520">
                  <c:v>-0.38127188052535121</c:v>
                </c:pt>
                <c:pt idx="1521">
                  <c:v>-0.3963688459028481</c:v>
                </c:pt>
                <c:pt idx="1522">
                  <c:v>-0.41198197994994373</c:v>
                </c:pt>
                <c:pt idx="1523">
                  <c:v>-0.42810690535639651</c:v>
                </c:pt>
                <c:pt idx="1524">
                  <c:v>-0.44473917108503019</c:v>
                </c:pt>
                <c:pt idx="1525">
                  <c:v>-0.46187425302289514</c:v>
                </c:pt>
                <c:pt idx="1526">
                  <c:v>-0.47950755464247913</c:v>
                </c:pt>
                <c:pt idx="1527">
                  <c:v>-0.49763440767310702</c:v>
                </c:pt>
                <c:pt idx="1528">
                  <c:v>-0.51625007278233215</c:v>
                </c:pt>
                <c:pt idx="1529">
                  <c:v>-0.53534974026711957</c:v>
                </c:pt>
                <c:pt idx="1530">
                  <c:v>-0.554928530754903</c:v>
                </c:pt>
                <c:pt idx="1531">
                  <c:v>-0.57498149591436232</c:v>
                </c:pt>
                <c:pt idx="1532">
                  <c:v>-0.59550361917569217</c:v>
                </c:pt>
                <c:pt idx="1533">
                  <c:v>-0.61648981646045919</c:v>
                </c:pt>
                <c:pt idx="1534">
                  <c:v>-0.63793493692088166</c:v>
                </c:pt>
                <c:pt idx="1535">
                  <c:v>-0.65983376368825652</c:v>
                </c:pt>
                <c:pt idx="1536">
                  <c:v>-0.6821810146307189</c:v>
                </c:pt>
                <c:pt idx="1537">
                  <c:v>-0.70497134312006215</c:v>
                </c:pt>
                <c:pt idx="1538">
                  <c:v>-0.72819933880744836</c:v>
                </c:pt>
                <c:pt idx="1539">
                  <c:v>-0.75185952840807202</c:v>
                </c:pt>
                <c:pt idx="1540">
                  <c:v>-0.77594637649454623</c:v>
                </c:pt>
                <c:pt idx="1541">
                  <c:v>-0.80045428629898607</c:v>
                </c:pt>
                <c:pt idx="1542">
                  <c:v>-0.82537760052353271</c:v>
                </c:pt>
                <c:pt idx="1543">
                  <c:v>-0.85071060215936811</c:v>
                </c:pt>
                <c:pt idx="1544">
                  <c:v>-0.8764475153140866</c:v>
                </c:pt>
                <c:pt idx="1545">
                  <c:v>-0.90258250604711743</c:v>
                </c:pt>
                <c:pt idx="1546">
                  <c:v>-0.9291096832133644</c:v>
                </c:pt>
                <c:pt idx="1547">
                  <c:v>-0.95602309931476792</c:v>
                </c:pt>
                <c:pt idx="1548">
                  <c:v>-0.98331675135963637</c:v>
                </c:pt>
                <c:pt idx="1549">
                  <c:v>-1.0109845817297805</c:v>
                </c:pt>
                <c:pt idx="1550">
                  <c:v>-1.0390204790552935</c:v>
                </c:pt>
                <c:pt idx="1551">
                  <c:v>-1.0674182790966316</c:v>
                </c:pt>
                <c:pt idx="1552">
                  <c:v>-1.0961717656342229</c:v>
                </c:pt>
                <c:pt idx="1553">
                  <c:v>-1.1252746713652881</c:v>
                </c:pt>
                <c:pt idx="1554">
                  <c:v>-1.1547206788076609</c:v>
                </c:pt>
                <c:pt idx="1555">
                  <c:v>-1.1845034212106811</c:v>
                </c:pt>
                <c:pt idx="1556">
                  <c:v>-1.2146164834729853</c:v>
                </c:pt>
                <c:pt idx="1557">
                  <c:v>-1.2450534030668732</c:v>
                </c:pt>
                <c:pt idx="1558">
                  <c:v>-1.2758076709694068</c:v>
                </c:pt>
                <c:pt idx="1559">
                  <c:v>-1.3068727325999954</c:v>
                </c:pt>
                <c:pt idx="1560">
                  <c:v>-1.3382419887641503</c:v>
                </c:pt>
                <c:pt idx="1561">
                  <c:v>-1.3699087966036194</c:v>
                </c:pt>
                <c:pt idx="1562">
                  <c:v>-1.4018664705525772</c:v>
                </c:pt>
                <c:pt idx="1563">
                  <c:v>-1.4341082832996352</c:v>
                </c:pt>
                <c:pt idx="1564">
                  <c:v>-1.4666274667557877</c:v>
                </c:pt>
                <c:pt idx="1565">
                  <c:v>-1.4994172130279664</c:v>
                </c:pt>
                <c:pt idx="1566">
                  <c:v>-1.5324706753982098</c:v>
                </c:pt>
                <c:pt idx="1567">
                  <c:v>-1.5657809693081015</c:v>
                </c:pt>
                <c:pt idx="1568">
                  <c:v>-1.5993411733485721</c:v>
                </c:pt>
                <c:pt idx="1569">
                  <c:v>-1.6331443302548703</c:v>
                </c:pt>
                <c:pt idx="1570">
                  <c:v>-1.6671834479063574</c:v>
                </c:pt>
                <c:pt idx="1571">
                  <c:v>-1.7014515003313186</c:v>
                </c:pt>
                <c:pt idx="1572">
                  <c:v>-1.7359414287164385</c:v>
                </c:pt>
                <c:pt idx="1573">
                  <c:v>-1.7706461424207522</c:v>
                </c:pt>
                <c:pt idx="1574">
                  <c:v>-1.805558519994136</c:v>
                </c:pt>
                <c:pt idx="1575">
                  <c:v>-1.8406714102001149</c:v>
                </c:pt>
                <c:pt idx="1576">
                  <c:v>-1.8759776330426234</c:v>
                </c:pt>
                <c:pt idx="1577">
                  <c:v>-1.91146998079696</c:v>
                </c:pt>
                <c:pt idx="1578">
                  <c:v>-1.9471412190445736</c:v>
                </c:pt>
                <c:pt idx="1579">
                  <c:v>-1.9829840877114213</c:v>
                </c:pt>
                <c:pt idx="1580">
                  <c:v>-2.0189913021100625</c:v>
                </c:pt>
                <c:pt idx="1581">
                  <c:v>-2.0551555539851334</c:v>
                </c:pt>
                <c:pt idx="1582">
                  <c:v>-2.0914695125619982</c:v>
                </c:pt>
                <c:pt idx="1583">
                  <c:v>-2.1279258255986524</c:v>
                </c:pt>
                <c:pt idx="1584">
                  <c:v>-2.1645171204406433</c:v>
                </c:pt>
                <c:pt idx="1585">
                  <c:v>-2.2012360050786355</c:v>
                </c:pt>
                <c:pt idx="1586">
                  <c:v>-2.2380750692088589</c:v>
                </c:pt>
                <c:pt idx="1587">
                  <c:v>-2.2750268852960844</c:v>
                </c:pt>
                <c:pt idx="1588">
                  <c:v>-2.3120840096388622</c:v>
                </c:pt>
                <c:pt idx="1589">
                  <c:v>-2.3492389834371252</c:v>
                </c:pt>
                <c:pt idx="1590">
                  <c:v>-2.3864843338619344</c:v>
                </c:pt>
                <c:pt idx="1591">
                  <c:v>-2.423812575126993</c:v>
                </c:pt>
                <c:pt idx="1592">
                  <c:v>-2.4612162095621661</c:v>
                </c:pt>
                <c:pt idx="1593">
                  <c:v>-2.4986877286885045</c:v>
                </c:pt>
                <c:pt idx="1594">
                  <c:v>-2.5362196142949149</c:v>
                </c:pt>
                <c:pt idx="1595">
                  <c:v>-2.5738043395159966</c:v>
                </c:pt>
                <c:pt idx="1596">
                  <c:v>-2.6114343699112514</c:v>
                </c:pt>
                <c:pt idx="1597">
                  <c:v>-2.6491021645453112</c:v>
                </c:pt>
                <c:pt idx="1598">
                  <c:v>-2.6868001770689567</c:v>
                </c:pt>
                <c:pt idx="1599">
                  <c:v>-2.72452085680102</c:v>
                </c:pt>
                <c:pt idx="1600">
                  <c:v>-2.7622566498108911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57344"/>
        <c:axId val="124859520"/>
      </c:scatterChart>
      <c:valAx>
        <c:axId val="124857344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/>
                  <a:t>Phase/</a:t>
                </a:r>
                <a:r>
                  <a:rPr lang="en-US" sz="2000" b="0" dirty="0">
                    <a:latin typeface="Symbol" panose="05050102010706020507" pitchFamily="18" charset="2"/>
                  </a:rPr>
                  <a:t>p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41324917395838889"/>
              <c:y val="0.9273606921116338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859520"/>
        <c:crossesAt val="-10000"/>
        <c:crossBetween val="midCat"/>
        <c:majorUnit val="0.5"/>
      </c:valAx>
      <c:valAx>
        <c:axId val="124859520"/>
        <c:scaling>
          <c:orientation val="minMax"/>
          <c:max val="7"/>
          <c:min val="-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Electric field (MV/m)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857344"/>
        <c:crossesAt val="-100"/>
        <c:crossBetween val="midCat"/>
        <c:majorUnit val="7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33267751792095"/>
          <c:y val="5.0292728060019415E-2"/>
          <c:w val="0.57691663273964577"/>
          <c:h val="0.6848848598208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'3 S11'!$B$3:$B$4</c:f>
              <c:strCache>
                <c:ptCount val="1"/>
                <c:pt idx="0">
                  <c:v>Measurement_1 (Simulation_1/Iteration 1/Scattering Coefficients (S)) DB(|S(1, 1)|)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'3 S11'!$C$5:$C$45</c:f>
              <c:numCache>
                <c:formatCode>General</c:formatCode>
                <c:ptCount val="41"/>
                <c:pt idx="0">
                  <c:v>-1.0007458808149856</c:v>
                </c:pt>
                <c:pt idx="1">
                  <c:v>-0.95070858677432524</c:v>
                </c:pt>
                <c:pt idx="2">
                  <c:v>-0.90067129273366486</c:v>
                </c:pt>
                <c:pt idx="3">
                  <c:v>-0.85063399869300449</c:v>
                </c:pt>
                <c:pt idx="4">
                  <c:v>-0.800596704652344</c:v>
                </c:pt>
                <c:pt idx="5">
                  <c:v>-0.75055941061168363</c:v>
                </c:pt>
                <c:pt idx="6">
                  <c:v>-0.70052211657013441</c:v>
                </c:pt>
                <c:pt idx="7">
                  <c:v>-0.65048482252947404</c:v>
                </c:pt>
                <c:pt idx="8">
                  <c:v>-0.60044752848881366</c:v>
                </c:pt>
                <c:pt idx="9">
                  <c:v>-0.55041023444815318</c:v>
                </c:pt>
                <c:pt idx="10">
                  <c:v>-0.50037294040749281</c:v>
                </c:pt>
                <c:pt idx="11">
                  <c:v>-0.45033564636683243</c:v>
                </c:pt>
                <c:pt idx="12">
                  <c:v>-0.400298352326172</c:v>
                </c:pt>
                <c:pt idx="13">
                  <c:v>-0.35026105828462278</c:v>
                </c:pt>
                <c:pt idx="14">
                  <c:v>-0.30022376424396241</c:v>
                </c:pt>
                <c:pt idx="15">
                  <c:v>-0.25018647020330198</c:v>
                </c:pt>
                <c:pt idx="16">
                  <c:v>-0.20014917616264158</c:v>
                </c:pt>
                <c:pt idx="17">
                  <c:v>-0.1501118821219812</c:v>
                </c:pt>
                <c:pt idx="18">
                  <c:v>-0.10007458808132079</c:v>
                </c:pt>
                <c:pt idx="19">
                  <c:v>-5.0037294040660395E-2</c:v>
                </c:pt>
                <c:pt idx="20">
                  <c:v>0</c:v>
                </c:pt>
                <c:pt idx="21">
                  <c:v>5.0037294041549239E-2</c:v>
                </c:pt>
                <c:pt idx="22">
                  <c:v>0.10007458808220963</c:v>
                </c:pt>
                <c:pt idx="23">
                  <c:v>0.15011188212287002</c:v>
                </c:pt>
                <c:pt idx="24">
                  <c:v>0.20014917616353042</c:v>
                </c:pt>
                <c:pt idx="25">
                  <c:v>0.25018647020419083</c:v>
                </c:pt>
                <c:pt idx="26">
                  <c:v>0.30022376424485125</c:v>
                </c:pt>
                <c:pt idx="27">
                  <c:v>0.35026105828551163</c:v>
                </c:pt>
                <c:pt idx="28">
                  <c:v>0.40029835232706085</c:v>
                </c:pt>
                <c:pt idx="29">
                  <c:v>0.45033564636772128</c:v>
                </c:pt>
                <c:pt idx="30">
                  <c:v>0.50037294040838165</c:v>
                </c:pt>
                <c:pt idx="31">
                  <c:v>0.55041023444904202</c:v>
                </c:pt>
                <c:pt idx="32">
                  <c:v>0.60044752848970251</c:v>
                </c:pt>
                <c:pt idx="33">
                  <c:v>0.65048482253036288</c:v>
                </c:pt>
                <c:pt idx="34">
                  <c:v>0.70052211657102326</c:v>
                </c:pt>
                <c:pt idx="35">
                  <c:v>0.75055941061168363</c:v>
                </c:pt>
                <c:pt idx="36">
                  <c:v>0.80059670465323285</c:v>
                </c:pt>
                <c:pt idx="37">
                  <c:v>0.85063399869389333</c:v>
                </c:pt>
                <c:pt idx="38">
                  <c:v>0.90067129273455371</c:v>
                </c:pt>
                <c:pt idx="39">
                  <c:v>0.95070858677521408</c:v>
                </c:pt>
                <c:pt idx="40">
                  <c:v>1.0007458808158745</c:v>
                </c:pt>
              </c:numCache>
            </c:numRef>
          </c:xVal>
          <c:yVal>
            <c:numRef>
              <c:f>'3 S11'!$B$5:$B$45</c:f>
              <c:numCache>
                <c:formatCode>General</c:formatCode>
                <c:ptCount val="41"/>
                <c:pt idx="0">
                  <c:v>-4.2428515000000004</c:v>
                </c:pt>
                <c:pt idx="1">
                  <c:v>-4.5263353000000004</c:v>
                </c:pt>
                <c:pt idx="2">
                  <c:v>-4.8365802000000002</c:v>
                </c:pt>
                <c:pt idx="3">
                  <c:v>-5.1768922000000002</c:v>
                </c:pt>
                <c:pt idx="4">
                  <c:v>-5.5511406000000001</c:v>
                </c:pt>
                <c:pt idx="5">
                  <c:v>-5.9638685999999996</c:v>
                </c:pt>
                <c:pt idx="6">
                  <c:v>-6.4204810999999999</c:v>
                </c:pt>
                <c:pt idx="7">
                  <c:v>-6.927473</c:v>
                </c:pt>
                <c:pt idx="8">
                  <c:v>-7.4927903000000002</c:v>
                </c:pt>
                <c:pt idx="9">
                  <c:v>-8.1262849999999993</c:v>
                </c:pt>
                <c:pt idx="10">
                  <c:v>-8.8404609000000001</c:v>
                </c:pt>
                <c:pt idx="11">
                  <c:v>-9.6515623999999995</c:v>
                </c:pt>
                <c:pt idx="12">
                  <c:v>-10.581391999999999</c:v>
                </c:pt>
                <c:pt idx="13">
                  <c:v>-11.660225000000001</c:v>
                </c:pt>
                <c:pt idx="14">
                  <c:v>-12.932195999999999</c:v>
                </c:pt>
                <c:pt idx="15">
                  <c:v>-14.465590000000001</c:v>
                </c:pt>
                <c:pt idx="16">
                  <c:v>-16.374970999999999</c:v>
                </c:pt>
                <c:pt idx="17">
                  <c:v>-18.876486</c:v>
                </c:pt>
                <c:pt idx="18">
                  <c:v>-22.462306999999999</c:v>
                </c:pt>
                <c:pt idx="19">
                  <c:v>-28.758959000000001</c:v>
                </c:pt>
                <c:pt idx="20">
                  <c:v>-51.914169000000001</c:v>
                </c:pt>
                <c:pt idx="21">
                  <c:v>-27.634395000000001</c:v>
                </c:pt>
                <c:pt idx="22">
                  <c:v>-21.902394000000001</c:v>
                </c:pt>
                <c:pt idx="23">
                  <c:v>-18.505244999999999</c:v>
                </c:pt>
                <c:pt idx="24">
                  <c:v>-16.098579999999998</c:v>
                </c:pt>
                <c:pt idx="25">
                  <c:v>-14.246523</c:v>
                </c:pt>
                <c:pt idx="26">
                  <c:v>-12.751659</c:v>
                </c:pt>
                <c:pt idx="27">
                  <c:v>-11.507448999999999</c:v>
                </c:pt>
                <c:pt idx="28">
                  <c:v>-10.449623000000001</c:v>
                </c:pt>
                <c:pt idx="29">
                  <c:v>-9.5362793000000003</c:v>
                </c:pt>
                <c:pt idx="30">
                  <c:v>-8.7384651000000009</c:v>
                </c:pt>
                <c:pt idx="31">
                  <c:v>-8.0352461999999996</c:v>
                </c:pt>
                <c:pt idx="32">
                  <c:v>-7.4109350999999997</c:v>
                </c:pt>
                <c:pt idx="33">
                  <c:v>-6.853421</c:v>
                </c:pt>
                <c:pt idx="34">
                  <c:v>-6.3531363000000001</c:v>
                </c:pt>
                <c:pt idx="35">
                  <c:v>-5.9023450000000004</c:v>
                </c:pt>
                <c:pt idx="36">
                  <c:v>-5.4947078999999999</c:v>
                </c:pt>
                <c:pt idx="37">
                  <c:v>-5.1249431000000003</c:v>
                </c:pt>
                <c:pt idx="38">
                  <c:v>-4.7886018999999997</c:v>
                </c:pt>
                <c:pt idx="39">
                  <c:v>-4.4818946999999998</c:v>
                </c:pt>
                <c:pt idx="40">
                  <c:v>-4.2015703000000002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14464"/>
        <c:axId val="124816384"/>
      </c:scatterChart>
      <c:valAx>
        <c:axId val="124814464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0" i="1" dirty="0" smtClean="0"/>
                  <a:t>f</a:t>
                </a:r>
                <a:r>
                  <a:rPr lang="en-US" sz="2000" b="0" dirty="0" smtClean="0"/>
                  <a:t>- 2.2455 GHz (</a:t>
                </a:r>
                <a:r>
                  <a:rPr lang="en-US" sz="2000" b="0" dirty="0"/>
                  <a:t>MHz)</a:t>
                </a:r>
              </a:p>
            </c:rich>
          </c:tx>
          <c:layout>
            <c:manualLayout>
              <c:xMode val="edge"/>
              <c:yMode val="edge"/>
              <c:x val="0.21504133447394885"/>
              <c:y val="0.875814035110246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816384"/>
        <c:crossesAt val="-1000"/>
        <c:crossBetween val="midCat"/>
        <c:majorUnit val="1"/>
      </c:valAx>
      <c:valAx>
        <c:axId val="1248163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|</a:t>
                </a:r>
                <a:r>
                  <a:rPr lang="en-US" sz="2000" b="0" i="1"/>
                  <a:t>S</a:t>
                </a:r>
                <a:r>
                  <a:rPr lang="en-US" sz="2000" b="0" baseline="-25000"/>
                  <a:t>11</a:t>
                </a:r>
                <a:r>
                  <a:rPr lang="en-US" sz="2000" b="0"/>
                  <a:t>|, dB</a:t>
                </a:r>
              </a:p>
            </c:rich>
          </c:tx>
          <c:layout>
            <c:manualLayout>
              <c:xMode val="edge"/>
              <c:yMode val="edge"/>
              <c:x val="0"/>
              <c:y val="0.22776718435340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814464"/>
        <c:crossesAt val="-10"/>
        <c:crossBetween val="midCat"/>
        <c:majorUnit val="2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66655189975111"/>
          <c:y val="5.1400554097404488E-2"/>
          <c:w val="0.64067375352370293"/>
          <c:h val="0.728948881389826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'1 P drive'!$I$16</c:f>
              <c:strCache>
                <c:ptCount val="1"/>
                <c:pt idx="0">
                  <c:v>Pdrive f, W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'1 P drive'!$C$19:$C$70</c:f>
              <c:numCache>
                <c:formatCode>General</c:formatCode>
                <c:ptCount val="52"/>
                <c:pt idx="0">
                  <c:v>0</c:v>
                </c:pt>
                <c:pt idx="1">
                  <c:v>1.45566564563039</c:v>
                </c:pt>
                <c:pt idx="2">
                  <c:v>2.9113312912607801</c:v>
                </c:pt>
                <c:pt idx="3">
                  <c:v>4.3669969368911703</c:v>
                </c:pt>
                <c:pt idx="4">
                  <c:v>5.8226625825215601</c:v>
                </c:pt>
                <c:pt idx="5">
                  <c:v>7.2783282281519499</c:v>
                </c:pt>
                <c:pt idx="6">
                  <c:v>8.7339938737823406</c:v>
                </c:pt>
                <c:pt idx="7">
                  <c:v>10.18965951941273</c:v>
                </c:pt>
                <c:pt idx="8">
                  <c:v>11.64532516504312</c:v>
                </c:pt>
                <c:pt idx="9">
                  <c:v>13.10099081067351</c:v>
                </c:pt>
                <c:pt idx="10">
                  <c:v>14.5566564563039</c:v>
                </c:pt>
                <c:pt idx="11">
                  <c:v>16.012322101934291</c:v>
                </c:pt>
                <c:pt idx="12">
                  <c:v>17.467987747564681</c:v>
                </c:pt>
                <c:pt idx="13">
                  <c:v>18.923653393195071</c:v>
                </c:pt>
                <c:pt idx="14">
                  <c:v>20.379319038825461</c:v>
                </c:pt>
                <c:pt idx="15">
                  <c:v>21.834984684455851</c:v>
                </c:pt>
                <c:pt idx="16">
                  <c:v>23.29065033008624</c:v>
                </c:pt>
                <c:pt idx="17">
                  <c:v>24.74631597571663</c:v>
                </c:pt>
                <c:pt idx="18">
                  <c:v>26.20198162134702</c:v>
                </c:pt>
                <c:pt idx="19">
                  <c:v>27.65764726697741</c:v>
                </c:pt>
                <c:pt idx="20">
                  <c:v>29.1133129126078</c:v>
                </c:pt>
                <c:pt idx="21">
                  <c:v>30.568978558238189</c:v>
                </c:pt>
                <c:pt idx="22">
                  <c:v>32.024644203868583</c:v>
                </c:pt>
                <c:pt idx="23">
                  <c:v>33.480309849498973</c:v>
                </c:pt>
                <c:pt idx="24">
                  <c:v>34.935975495129362</c:v>
                </c:pt>
                <c:pt idx="25">
                  <c:v>36.391641140759752</c:v>
                </c:pt>
                <c:pt idx="26">
                  <c:v>37.847306786390142</c:v>
                </c:pt>
                <c:pt idx="27">
                  <c:v>39.302972432020532</c:v>
                </c:pt>
                <c:pt idx="28">
                  <c:v>40.758638077650922</c:v>
                </c:pt>
                <c:pt idx="29">
                  <c:v>42.214303723281311</c:v>
                </c:pt>
                <c:pt idx="30">
                  <c:v>43.669969368911701</c:v>
                </c:pt>
                <c:pt idx="31">
                  <c:v>45.125635014542091</c:v>
                </c:pt>
                <c:pt idx="32">
                  <c:v>46.581300660172481</c:v>
                </c:pt>
                <c:pt idx="33">
                  <c:v>48.036966305802871</c:v>
                </c:pt>
                <c:pt idx="34">
                  <c:v>49.49263195143326</c:v>
                </c:pt>
                <c:pt idx="35">
                  <c:v>50.94829759706365</c:v>
                </c:pt>
                <c:pt idx="36">
                  <c:v>52.40396324269404</c:v>
                </c:pt>
                <c:pt idx="37">
                  <c:v>53.85962888832443</c:v>
                </c:pt>
                <c:pt idx="38">
                  <c:v>55.31529453395482</c:v>
                </c:pt>
                <c:pt idx="39">
                  <c:v>56.770960179585209</c:v>
                </c:pt>
                <c:pt idx="40">
                  <c:v>58.226625825215599</c:v>
                </c:pt>
                <c:pt idx="41">
                  <c:v>59.682291470845989</c:v>
                </c:pt>
                <c:pt idx="42">
                  <c:v>66.960619698997945</c:v>
                </c:pt>
                <c:pt idx="43">
                  <c:v>68.416285344628335</c:v>
                </c:pt>
                <c:pt idx="44">
                  <c:v>69.871950990258725</c:v>
                </c:pt>
                <c:pt idx="45">
                  <c:v>71.327616635889115</c:v>
                </c:pt>
                <c:pt idx="46">
                  <c:v>72.783282281519504</c:v>
                </c:pt>
                <c:pt idx="47">
                  <c:v>74.238947927149894</c:v>
                </c:pt>
                <c:pt idx="48">
                  <c:v>75.694613572780284</c:v>
                </c:pt>
                <c:pt idx="49">
                  <c:v>77.150279218410674</c:v>
                </c:pt>
                <c:pt idx="50">
                  <c:v>78.605944864041064</c:v>
                </c:pt>
                <c:pt idx="51">
                  <c:v>80.061610509671453</c:v>
                </c:pt>
              </c:numCache>
            </c:numRef>
          </c:xVal>
          <c:yVal>
            <c:numRef>
              <c:f>'1 P drive'!$L$19:$L$70</c:f>
              <c:numCache>
                <c:formatCode>General</c:formatCode>
                <c:ptCount val="52"/>
                <c:pt idx="0">
                  <c:v>0</c:v>
                </c:pt>
                <c:pt idx="1">
                  <c:v>189.39964271255656</c:v>
                </c:pt>
                <c:pt idx="2">
                  <c:v>383.34857085022622</c:v>
                </c:pt>
                <c:pt idx="3">
                  <c:v>581.846784413009</c:v>
                </c:pt>
                <c:pt idx="4">
                  <c:v>784.8942834009049</c:v>
                </c:pt>
                <c:pt idx="5">
                  <c:v>992.49106781391413</c:v>
                </c:pt>
                <c:pt idx="6">
                  <c:v>1204.637137652036</c:v>
                </c:pt>
                <c:pt idx="7">
                  <c:v>1421.3324929152714</c:v>
                </c:pt>
                <c:pt idx="8">
                  <c:v>1642.5771336036198</c:v>
                </c:pt>
                <c:pt idx="9">
                  <c:v>1868.3710597170814</c:v>
                </c:pt>
                <c:pt idx="10">
                  <c:v>2098.7142712556561</c:v>
                </c:pt>
                <c:pt idx="11">
                  <c:v>2333.6067682193434</c:v>
                </c:pt>
                <c:pt idx="12">
                  <c:v>2573.0485506081445</c:v>
                </c:pt>
                <c:pt idx="13">
                  <c:v>2817.0396184220585</c:v>
                </c:pt>
                <c:pt idx="14">
                  <c:v>3065.5799716610854</c:v>
                </c:pt>
                <c:pt idx="15">
                  <c:v>3318.6696103252257</c:v>
                </c:pt>
                <c:pt idx="16">
                  <c:v>3576.3085344144793</c:v>
                </c:pt>
                <c:pt idx="17">
                  <c:v>3838.4967439288457</c:v>
                </c:pt>
                <c:pt idx="18">
                  <c:v>4105.2342388683255</c:v>
                </c:pt>
                <c:pt idx="19">
                  <c:v>4376.5210192329178</c:v>
                </c:pt>
                <c:pt idx="20">
                  <c:v>4652.3570850226242</c:v>
                </c:pt>
                <c:pt idx="21">
                  <c:v>4932.7424362374431</c:v>
                </c:pt>
                <c:pt idx="22">
                  <c:v>5217.6770728773745</c:v>
                </c:pt>
                <c:pt idx="23">
                  <c:v>5507.1609949424201</c:v>
                </c:pt>
                <c:pt idx="24">
                  <c:v>5801.1942024325781</c:v>
                </c:pt>
                <c:pt idx="25">
                  <c:v>6099.7766953478495</c:v>
                </c:pt>
                <c:pt idx="26">
                  <c:v>6402.9084736882342</c:v>
                </c:pt>
                <c:pt idx="27">
                  <c:v>6710.5895374537313</c:v>
                </c:pt>
                <c:pt idx="28">
                  <c:v>7022.8198866443418</c:v>
                </c:pt>
                <c:pt idx="29">
                  <c:v>7339.5995212600656</c:v>
                </c:pt>
                <c:pt idx="30">
                  <c:v>7660.9284413009027</c:v>
                </c:pt>
                <c:pt idx="31">
                  <c:v>7986.8066467668523</c:v>
                </c:pt>
                <c:pt idx="32">
                  <c:v>8317.234137657917</c:v>
                </c:pt>
                <c:pt idx="33">
                  <c:v>8652.2109139740915</c:v>
                </c:pt>
                <c:pt idx="34">
                  <c:v>8991.7369757153829</c:v>
                </c:pt>
                <c:pt idx="35">
                  <c:v>9335.8123228817858</c:v>
                </c:pt>
                <c:pt idx="36">
                  <c:v>9684.4369554733003</c:v>
                </c:pt>
                <c:pt idx="37">
                  <c:v>10037.61087348993</c:v>
                </c:pt>
                <c:pt idx="38">
                  <c:v>10395.334076931671</c:v>
                </c:pt>
                <c:pt idx="39">
                  <c:v>10757.606565798527</c:v>
                </c:pt>
                <c:pt idx="40">
                  <c:v>11124.428340090495</c:v>
                </c:pt>
                <c:pt idx="41">
                  <c:v>11495.799399807576</c:v>
                </c:pt>
                <c:pt idx="42">
                  <c:v>13420.893979769678</c:v>
                </c:pt>
                <c:pt idx="43">
                  <c:v>13819.560752037438</c:v>
                </c:pt>
                <c:pt idx="44">
                  <c:v>14222.776809730311</c:v>
                </c:pt>
                <c:pt idx="45">
                  <c:v>14630.542152848298</c:v>
                </c:pt>
                <c:pt idx="46">
                  <c:v>15042.856781391396</c:v>
                </c:pt>
                <c:pt idx="47">
                  <c:v>15459.720695359611</c:v>
                </c:pt>
                <c:pt idx="48">
                  <c:v>15881.133894752935</c:v>
                </c:pt>
                <c:pt idx="49">
                  <c:v>16307.096379571372</c:v>
                </c:pt>
                <c:pt idx="50">
                  <c:v>16737.608149814925</c:v>
                </c:pt>
                <c:pt idx="51">
                  <c:v>17172.669205483588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 P drive'!$I$16</c:f>
              <c:strCache>
                <c:ptCount val="1"/>
                <c:pt idx="0">
                  <c:v>Pdrive f, W</c:v>
                </c:pt>
              </c:strCache>
            </c:strRef>
          </c:tx>
          <c:spPr>
            <a:ln w="31750"/>
          </c:spPr>
          <c:marker>
            <c:symbol val="none"/>
          </c:marker>
          <c:dPt>
            <c:idx val="5"/>
            <c:marker>
              <c:symbol val="circle"/>
              <c:size val="8"/>
              <c:spPr>
                <a:solidFill>
                  <a:srgbClr val="9900CC"/>
                </a:solidFill>
                <a:ln w="19050">
                  <a:noFill/>
                </a:ln>
              </c:spPr>
            </c:marker>
            <c:bubble3D val="0"/>
          </c:dPt>
          <c:xVal>
            <c:numRef>
              <c:f>'1 P drive'!$C$19:$C$70</c:f>
              <c:numCache>
                <c:formatCode>General</c:formatCode>
                <c:ptCount val="52"/>
                <c:pt idx="0">
                  <c:v>0</c:v>
                </c:pt>
                <c:pt idx="1">
                  <c:v>1.45566564563039</c:v>
                </c:pt>
                <c:pt idx="2">
                  <c:v>2.9113312912607801</c:v>
                </c:pt>
                <c:pt idx="3">
                  <c:v>4.3669969368911703</c:v>
                </c:pt>
                <c:pt idx="4">
                  <c:v>5.8226625825215601</c:v>
                </c:pt>
                <c:pt idx="5">
                  <c:v>7.2783282281519499</c:v>
                </c:pt>
                <c:pt idx="6">
                  <c:v>8.7339938737823406</c:v>
                </c:pt>
                <c:pt idx="7">
                  <c:v>10.18965951941273</c:v>
                </c:pt>
                <c:pt idx="8">
                  <c:v>11.64532516504312</c:v>
                </c:pt>
                <c:pt idx="9">
                  <c:v>13.10099081067351</c:v>
                </c:pt>
                <c:pt idx="10">
                  <c:v>14.5566564563039</c:v>
                </c:pt>
                <c:pt idx="11">
                  <c:v>16.012322101934291</c:v>
                </c:pt>
                <c:pt idx="12">
                  <c:v>17.467987747564681</c:v>
                </c:pt>
                <c:pt idx="13">
                  <c:v>18.923653393195071</c:v>
                </c:pt>
                <c:pt idx="14">
                  <c:v>20.379319038825461</c:v>
                </c:pt>
                <c:pt idx="15">
                  <c:v>21.834984684455851</c:v>
                </c:pt>
                <c:pt idx="16">
                  <c:v>23.29065033008624</c:v>
                </c:pt>
                <c:pt idx="17">
                  <c:v>24.74631597571663</c:v>
                </c:pt>
                <c:pt idx="18">
                  <c:v>26.20198162134702</c:v>
                </c:pt>
                <c:pt idx="19">
                  <c:v>27.65764726697741</c:v>
                </c:pt>
                <c:pt idx="20">
                  <c:v>29.1133129126078</c:v>
                </c:pt>
                <c:pt idx="21">
                  <c:v>30.568978558238189</c:v>
                </c:pt>
                <c:pt idx="22">
                  <c:v>32.024644203868583</c:v>
                </c:pt>
                <c:pt idx="23">
                  <c:v>33.480309849498973</c:v>
                </c:pt>
                <c:pt idx="24">
                  <c:v>34.935975495129362</c:v>
                </c:pt>
                <c:pt idx="25">
                  <c:v>36.391641140759752</c:v>
                </c:pt>
                <c:pt idx="26">
                  <c:v>37.847306786390142</c:v>
                </c:pt>
                <c:pt idx="27">
                  <c:v>39.302972432020532</c:v>
                </c:pt>
                <c:pt idx="28">
                  <c:v>40.758638077650922</c:v>
                </c:pt>
                <c:pt idx="29">
                  <c:v>42.214303723281311</c:v>
                </c:pt>
                <c:pt idx="30">
                  <c:v>43.669969368911701</c:v>
                </c:pt>
                <c:pt idx="31">
                  <c:v>45.125635014542091</c:v>
                </c:pt>
                <c:pt idx="32">
                  <c:v>46.581300660172481</c:v>
                </c:pt>
                <c:pt idx="33">
                  <c:v>48.036966305802871</c:v>
                </c:pt>
                <c:pt idx="34">
                  <c:v>49.49263195143326</c:v>
                </c:pt>
                <c:pt idx="35">
                  <c:v>50.94829759706365</c:v>
                </c:pt>
                <c:pt idx="36">
                  <c:v>52.40396324269404</c:v>
                </c:pt>
                <c:pt idx="37">
                  <c:v>53.85962888832443</c:v>
                </c:pt>
                <c:pt idx="38">
                  <c:v>55.31529453395482</c:v>
                </c:pt>
                <c:pt idx="39">
                  <c:v>56.770960179585209</c:v>
                </c:pt>
                <c:pt idx="40">
                  <c:v>58.226625825215599</c:v>
                </c:pt>
                <c:pt idx="41">
                  <c:v>59.682291470845989</c:v>
                </c:pt>
                <c:pt idx="42">
                  <c:v>66.960619698997945</c:v>
                </c:pt>
                <c:pt idx="43">
                  <c:v>68.416285344628335</c:v>
                </c:pt>
                <c:pt idx="44">
                  <c:v>69.871950990258725</c:v>
                </c:pt>
                <c:pt idx="45">
                  <c:v>71.327616635889115</c:v>
                </c:pt>
                <c:pt idx="46">
                  <c:v>72.783282281519504</c:v>
                </c:pt>
                <c:pt idx="47">
                  <c:v>74.238947927149894</c:v>
                </c:pt>
                <c:pt idx="48">
                  <c:v>75.694613572780284</c:v>
                </c:pt>
                <c:pt idx="49">
                  <c:v>77.150279218410674</c:v>
                </c:pt>
                <c:pt idx="50">
                  <c:v>78.605944864041064</c:v>
                </c:pt>
                <c:pt idx="51">
                  <c:v>80.061610509671453</c:v>
                </c:pt>
              </c:numCache>
            </c:numRef>
          </c:xVal>
          <c:yVal>
            <c:numRef>
              <c:f>'1 P drive'!$I$19:$I$70</c:f>
              <c:numCache>
                <c:formatCode>General</c:formatCode>
                <c:ptCount val="52"/>
                <c:pt idx="0">
                  <c:v>0</c:v>
                </c:pt>
                <c:pt idx="1">
                  <c:v>188.43826558240474</c:v>
                </c:pt>
                <c:pt idx="2">
                  <c:v>379.50306232961901</c:v>
                </c:pt>
                <c:pt idx="3">
                  <c:v>573.19439024164274</c:v>
                </c:pt>
                <c:pt idx="4">
                  <c:v>769.51224931847605</c:v>
                </c:pt>
                <c:pt idx="5">
                  <c:v>968.4566395601189</c:v>
                </c:pt>
                <c:pt idx="6">
                  <c:v>1170.0275609665709</c:v>
                </c:pt>
                <c:pt idx="7">
                  <c:v>1374.2250135378326</c:v>
                </c:pt>
                <c:pt idx="8">
                  <c:v>1581.048997273904</c:v>
                </c:pt>
                <c:pt idx="9">
                  <c:v>1790.499512174785</c:v>
                </c:pt>
                <c:pt idx="10">
                  <c:v>2002.5765582404752</c:v>
                </c:pt>
                <c:pt idx="11">
                  <c:v>2217.2801354709745</c:v>
                </c:pt>
                <c:pt idx="12">
                  <c:v>2434.6102438662838</c:v>
                </c:pt>
                <c:pt idx="13">
                  <c:v>2654.5668834264029</c:v>
                </c:pt>
                <c:pt idx="14">
                  <c:v>2877.150054151331</c:v>
                </c:pt>
                <c:pt idx="15">
                  <c:v>3102.3597560410685</c:v>
                </c:pt>
                <c:pt idx="16">
                  <c:v>3330.1959890956159</c:v>
                </c:pt>
                <c:pt idx="17">
                  <c:v>3560.6587533149732</c:v>
                </c:pt>
                <c:pt idx="18">
                  <c:v>3793.7480486991394</c:v>
                </c:pt>
                <c:pt idx="19">
                  <c:v>4029.4638752481151</c:v>
                </c:pt>
                <c:pt idx="20">
                  <c:v>4267.8062329619006</c:v>
                </c:pt>
                <c:pt idx="21">
                  <c:v>4508.7751218404956</c:v>
                </c:pt>
                <c:pt idx="22">
                  <c:v>4752.370541883899</c:v>
                </c:pt>
                <c:pt idx="23">
                  <c:v>4998.5924930921128</c:v>
                </c:pt>
                <c:pt idx="24">
                  <c:v>5247.440975465136</c:v>
                </c:pt>
                <c:pt idx="25">
                  <c:v>5498.9159890029687</c:v>
                </c:pt>
                <c:pt idx="26">
                  <c:v>5753.0175337056107</c:v>
                </c:pt>
                <c:pt idx="27">
                  <c:v>6009.7456095730622</c:v>
                </c:pt>
                <c:pt idx="28">
                  <c:v>6269.100216605324</c:v>
                </c:pt>
                <c:pt idx="29">
                  <c:v>6531.0813548023943</c:v>
                </c:pt>
                <c:pt idx="30">
                  <c:v>6795.689024164275</c:v>
                </c:pt>
                <c:pt idx="31">
                  <c:v>7062.9232246909642</c:v>
                </c:pt>
                <c:pt idx="32">
                  <c:v>7332.7839563824637</c:v>
                </c:pt>
                <c:pt idx="33">
                  <c:v>7605.2712192387726</c:v>
                </c:pt>
                <c:pt idx="34">
                  <c:v>7880.3850132598918</c:v>
                </c:pt>
                <c:pt idx="35">
                  <c:v>8158.1253384458196</c:v>
                </c:pt>
                <c:pt idx="36">
                  <c:v>8438.4921947965559</c:v>
                </c:pt>
                <c:pt idx="37">
                  <c:v>8721.4855823121034</c:v>
                </c:pt>
                <c:pt idx="38">
                  <c:v>9007.1055009924603</c:v>
                </c:pt>
                <c:pt idx="39">
                  <c:v>9295.3519508376248</c:v>
                </c:pt>
                <c:pt idx="40">
                  <c:v>9586.2249318476006</c:v>
                </c:pt>
                <c:pt idx="41">
                  <c:v>9879.7244440223858</c:v>
                </c:pt>
                <c:pt idx="42">
                  <c:v>11386.619972368451</c:v>
                </c:pt>
                <c:pt idx="43">
                  <c:v>11695.878671532093</c:v>
                </c:pt>
                <c:pt idx="44">
                  <c:v>12007.763901860544</c:v>
                </c:pt>
                <c:pt idx="45">
                  <c:v>12322.275663353805</c:v>
                </c:pt>
                <c:pt idx="46">
                  <c:v>12639.413956011875</c:v>
                </c:pt>
                <c:pt idx="47">
                  <c:v>12959.178779834754</c:v>
                </c:pt>
                <c:pt idx="48">
                  <c:v>13281.570134822443</c:v>
                </c:pt>
                <c:pt idx="49">
                  <c:v>13606.588020974941</c:v>
                </c:pt>
                <c:pt idx="50">
                  <c:v>13934.232438292251</c:v>
                </c:pt>
                <c:pt idx="51">
                  <c:v>14264.503386774368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60768"/>
        <c:axId val="124962688"/>
      </c:scatterChart>
      <c:valAx>
        <c:axId val="12496076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i="1" dirty="0" err="1">
                    <a:latin typeface="+mn-lt"/>
                    <a:sym typeface="Symbol"/>
                  </a:rPr>
                  <a:t>E</a:t>
                </a:r>
                <a:r>
                  <a:rPr lang="en-US" sz="2000" b="0" baseline="-25000" dirty="0" err="1">
                    <a:latin typeface="+mn-lt"/>
                    <a:sym typeface="Symbol"/>
                  </a:rPr>
                  <a:t>peak</a:t>
                </a:r>
                <a:r>
                  <a:rPr lang="en-US" sz="2000" b="0" baseline="-25000" dirty="0">
                    <a:latin typeface="+mn-lt"/>
                    <a:sym typeface="Symbol"/>
                  </a:rPr>
                  <a:t> </a:t>
                </a:r>
                <a:r>
                  <a:rPr lang="en-US" sz="2000" b="0" dirty="0" smtClean="0">
                    <a:latin typeface="+mn-lt"/>
                    <a:sym typeface="Symbol"/>
                  </a:rPr>
                  <a:t>(mm)</a:t>
                </a:r>
                <a:endParaRPr lang="en-US" sz="2000" b="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962688"/>
        <c:crosses val="autoZero"/>
        <c:crossBetween val="midCat"/>
        <c:majorUnit val="5"/>
      </c:valAx>
      <c:valAx>
        <c:axId val="124962688"/>
        <c:scaling>
          <c:orientation val="minMax"/>
          <c:max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i="1">
                    <a:solidFill>
                      <a:srgbClr val="C00000"/>
                    </a:solidFill>
                  </a:rPr>
                  <a:t>P</a:t>
                </a:r>
                <a:r>
                  <a:rPr lang="en-US" sz="2000" b="0" i="1" baseline="-25000">
                    <a:solidFill>
                      <a:srgbClr val="C00000"/>
                    </a:solidFill>
                  </a:rPr>
                  <a:t>f</a:t>
                </a:r>
                <a:r>
                  <a:rPr lang="en-US" sz="2000" b="0"/>
                  <a:t>, </a:t>
                </a:r>
                <a:r>
                  <a:rPr lang="en-US" sz="2000" b="0" i="1">
                    <a:solidFill>
                      <a:srgbClr val="0000FF"/>
                    </a:solidFill>
                  </a:rPr>
                  <a:t>P</a:t>
                </a:r>
                <a:r>
                  <a:rPr lang="en-US" sz="2000" b="0" i="1" baseline="-25000">
                    <a:solidFill>
                      <a:srgbClr val="0000FF"/>
                    </a:solidFill>
                  </a:rPr>
                  <a:t>3f</a:t>
                </a:r>
                <a:r>
                  <a:rPr lang="en-US" sz="2000" b="0"/>
                  <a:t> (W)</a:t>
                </a:r>
              </a:p>
            </c:rich>
          </c:tx>
          <c:layout>
            <c:manualLayout>
              <c:xMode val="edge"/>
              <c:yMode val="edge"/>
              <c:x val="2.7247614456356248E-3"/>
              <c:y val="0.34441163604549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1249607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0.22965</cdr:x>
      <cdr:y>0.36614</cdr:y>
    </cdr:from>
    <cdr:to>
      <cdr:x>0.45782</cdr:x>
      <cdr:y>0.48062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6946" y="1573566"/>
          <a:ext cx="980602" cy="491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>
              <a:solidFill>
                <a:srgbClr val="C00000"/>
              </a:solidFill>
            </a:rPr>
            <a:t>DC bias</a:t>
          </a:r>
          <a:endParaRPr lang="en-US" sz="2000" baseline="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0.37738</cdr:x>
      <cdr:y>0.12288</cdr:y>
    </cdr:from>
    <cdr:to>
      <cdr:x>0.44559</cdr:x>
      <cdr:y>0.12288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V="1">
          <a:off x="1214467" y="336790"/>
          <a:ext cx="21951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CC"/>
          </a:solidFill>
          <a:headEnd type="triangle" w="lg" len="med"/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0.44203</cdr:x>
      <cdr:y>0.02758</cdr:y>
    </cdr:from>
    <cdr:to>
      <cdr:x>0.44203</cdr:x>
      <cdr:y>0.16103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1422514" y="75591"/>
          <a:ext cx="0" cy="36576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prstDash val="sysDot"/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0.58265</cdr:x>
      <cdr:y>0</cdr:y>
    </cdr:from>
    <cdr:to>
      <cdr:x>0.94036</cdr:x>
      <cdr:y>0.23755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04043" y="0"/>
          <a:ext cx="1537319" cy="102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/>
            <a:t>Cavity mode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effectLst/>
              <a:latin typeface="+mn-lt"/>
              <a:ea typeface="+mn-ea"/>
              <a:cs typeface="+mn-cs"/>
            </a:rPr>
            <a:t>748.5 MHz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i="0" dirty="0"/>
            <a:t>(reference)</a:t>
          </a:r>
        </a:p>
      </cdr:txBody>
    </cdr:sp>
  </cdr:relSizeAnchor>
  <cdr:relSizeAnchor xmlns:cdr="http://schemas.openxmlformats.org/drawingml/2006/chartDrawing">
    <cdr:from>
      <cdr:x>0.18516</cdr:x>
      <cdr:y>0.31358</cdr:y>
    </cdr:from>
    <cdr:to>
      <cdr:x>0.95324</cdr:x>
      <cdr:y>0.31373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595172" y="863194"/>
          <a:ext cx="2468880" cy="40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0.37971</cdr:x>
      <cdr:y>0.08789</cdr:y>
    </cdr:from>
    <cdr:to>
      <cdr:x>0.37971</cdr:x>
      <cdr:y>0.22135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631872" y="377723"/>
          <a:ext cx="0" cy="57356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0.23181</cdr:x>
      <cdr:y>0.31658</cdr:y>
    </cdr:from>
    <cdr:to>
      <cdr:x>0.51758</cdr:x>
      <cdr:y>0.56294</cdr:y>
    </cdr:to>
    <cdr:sp macro="" textlink="">
      <cdr:nvSpPr>
        <cdr:cNvPr id="33" name="Double Bracket 32"/>
        <cdr:cNvSpPr/>
      </cdr:nvSpPr>
      <cdr:spPr>
        <a:xfrm xmlns:a="http://schemas.openxmlformats.org/drawingml/2006/main">
          <a:off x="996245" y="1360561"/>
          <a:ext cx="1228148" cy="1058789"/>
        </a:xfrm>
        <a:prstGeom xmlns:a="http://schemas.openxmlformats.org/drawingml/2006/main" prst="bracketPair">
          <a:avLst>
            <a:gd name="adj" fmla="val 0"/>
          </a:avLst>
        </a:prstGeom>
        <a:noFill xmlns:a="http://schemas.openxmlformats.org/drawingml/2006/main"/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0.22706</cdr:x>
      <cdr:y>0.54684</cdr:y>
    </cdr:from>
    <cdr:to>
      <cdr:x>0.51768</cdr:x>
      <cdr:y>0.54684</cdr:y>
    </cdr:to>
    <cdr:cxnSp macro="">
      <cdr:nvCxnSpPr>
        <cdr:cNvPr id="34" name="Straight Arrow Connector 33"/>
        <cdr:cNvCxnSpPr/>
      </cdr:nvCxnSpPr>
      <cdr:spPr>
        <a:xfrm xmlns:a="http://schemas.openxmlformats.org/drawingml/2006/main" flipV="1">
          <a:off x="975820" y="2350141"/>
          <a:ext cx="1248992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CC"/>
          </a:solidFill>
          <a:headEnd type="triangle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0.55026</cdr:x>
      <cdr:y>0.67154</cdr:y>
    </cdr:from>
    <cdr:to>
      <cdr:x>1</cdr:x>
      <cdr:y>0.88652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4851" y="2886075"/>
          <a:ext cx="1932829" cy="923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>
              <a:solidFill>
                <a:srgbClr val="C00000"/>
              </a:solidFill>
            </a:rPr>
            <a:t>Grid </a:t>
          </a:r>
          <a:r>
            <a:rPr lang="en-US" sz="2000" i="0" dirty="0" smtClean="0">
              <a:solidFill>
                <a:srgbClr val="C00000"/>
              </a:solidFill>
            </a:rPr>
            <a:t>modulation</a:t>
          </a:r>
          <a:endParaRPr lang="en-US" sz="2000" i="0" dirty="0">
            <a:solidFill>
              <a:srgbClr val="C00000"/>
            </a:solidFill>
          </a:endParaRPr>
        </a:p>
        <a:p xmlns:a="http://schemas.openxmlformats.org/drawingml/2006/main">
          <a:r>
            <a:rPr lang="en-US" sz="2000" dirty="0">
              <a:solidFill>
                <a:srgbClr val="C00000"/>
              </a:solidFill>
            </a:rPr>
            <a:t>748.5 MHz</a:t>
          </a:r>
        </a:p>
      </cdr:txBody>
    </cdr:sp>
  </cdr:relSizeAnchor>
  <cdr:relSizeAnchor xmlns:cdr="http://schemas.openxmlformats.org/drawingml/2006/chartDrawing">
    <cdr:from>
      <cdr:x>0.24061</cdr:x>
      <cdr:y>0.54425</cdr:y>
    </cdr:from>
    <cdr:to>
      <cdr:x>0.53538</cdr:x>
      <cdr:y>0.74148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034074" y="2339013"/>
          <a:ext cx="1266827" cy="847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>
              <a:solidFill>
                <a:srgbClr val="0000FF"/>
              </a:solidFill>
            </a:rPr>
            <a:t>emission</a:t>
          </a:r>
        </a:p>
        <a:p xmlns:a="http://schemas.openxmlformats.org/drawingml/2006/main">
          <a:r>
            <a:rPr lang="en-US" sz="2000" i="0" dirty="0">
              <a:solidFill>
                <a:srgbClr val="0000FF"/>
              </a:solidFill>
            </a:rPr>
            <a:t>duration</a:t>
          </a:r>
          <a:endParaRPr lang="en-US" sz="2000" baseline="0" dirty="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0.17433</cdr:x>
      <cdr:y>0</cdr:y>
    </cdr:from>
    <cdr:to>
      <cdr:x>0.41953</cdr:x>
      <cdr:y>0.19282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749199" y="0"/>
          <a:ext cx="1053791" cy="82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i="0" dirty="0">
              <a:latin typeface="+mn-lt"/>
            </a:rPr>
            <a:t>injection </a:t>
          </a:r>
        </a:p>
        <a:p xmlns:a="http://schemas.openxmlformats.org/drawingml/2006/main">
          <a:r>
            <a:rPr lang="en-US" sz="2000" i="0" dirty="0" smtClean="0">
              <a:latin typeface="+mn-lt"/>
            </a:rPr>
            <a:t>phase</a:t>
          </a:r>
          <a:endParaRPr lang="en-US" sz="20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0.37738</cdr:x>
      <cdr:y>0.16377</cdr:y>
    </cdr:from>
    <cdr:to>
      <cdr:x>0.44559</cdr:x>
      <cdr:y>0.16377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V="1">
          <a:off x="1207778" y="449263"/>
          <a:ext cx="218301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CC"/>
          </a:solidFill>
          <a:headEnd type="triangle" w="lg" len="med"/>
          <a:tailEnd type="triangle" w="lg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0.44551</cdr:x>
      <cdr:y>0.06029</cdr:y>
    </cdr:from>
    <cdr:to>
      <cdr:x>0.44551</cdr:x>
      <cdr:y>0.20166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1425815" y="165390"/>
          <a:ext cx="0" cy="387812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chemeClr val="tx1"/>
          </a:solidFill>
          <a:prstDash val="sysDot"/>
          <a:headEnd type="none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0.1619</cdr:x>
      <cdr:y>0</cdr:y>
    </cdr:from>
    <cdr:to>
      <cdr:x>0.39188</cdr:x>
      <cdr:y>0.24889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5774" y="0"/>
          <a:ext cx="988380" cy="1069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>
              <a:latin typeface="+mn-lt"/>
            </a:rPr>
            <a:t>injection</a:t>
          </a:r>
        </a:p>
        <a:p xmlns:a="http://schemas.openxmlformats.org/drawingml/2006/main">
          <a:r>
            <a:rPr lang="en-US" sz="2000" i="0" dirty="0" smtClean="0">
              <a:latin typeface="+mn-lt"/>
            </a:rPr>
            <a:t>phase</a:t>
          </a:r>
          <a:endParaRPr lang="en-US" sz="20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0.5615</cdr:x>
      <cdr:y>0</cdr:y>
    </cdr:from>
    <cdr:to>
      <cdr:x>0.91775</cdr:x>
      <cdr:y>0.23755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413147" y="0"/>
          <a:ext cx="1531060" cy="102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/>
            <a:t>Cavity mode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effectLst/>
              <a:latin typeface="+mn-lt"/>
              <a:ea typeface="+mn-ea"/>
              <a:cs typeface="+mn-cs"/>
            </a:rPr>
            <a:t>748.5 MHz</a:t>
          </a:r>
          <a:endParaRPr lang="en-US" sz="2000" dirty="0">
            <a:effectLst/>
          </a:endParaRPr>
        </a:p>
        <a:p xmlns:a="http://schemas.openxmlformats.org/drawingml/2006/main">
          <a:r>
            <a:rPr lang="en-US" sz="2000" i="0" dirty="0"/>
            <a:t>(reference)</a:t>
          </a:r>
        </a:p>
      </cdr:txBody>
    </cdr:sp>
  </cdr:relSizeAnchor>
  <cdr:relSizeAnchor xmlns:cdr="http://schemas.openxmlformats.org/drawingml/2006/chartDrawing">
    <cdr:from>
      <cdr:x>0.17899</cdr:x>
      <cdr:y>0.32785</cdr:y>
    </cdr:from>
    <cdr:to>
      <cdr:x>0.94707</cdr:x>
      <cdr:y>0.328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769257" y="1409012"/>
          <a:ext cx="3300962" cy="64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0.37971</cdr:x>
      <cdr:y>0.13287</cdr:y>
    </cdr:from>
    <cdr:to>
      <cdr:x>0.37971</cdr:x>
      <cdr:y>0.2383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631872" y="571033"/>
          <a:ext cx="0" cy="45310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0.30273</cdr:x>
      <cdr:y>0.32763</cdr:y>
    </cdr:from>
    <cdr:to>
      <cdr:x>0.44922</cdr:x>
      <cdr:y>0.55851</cdr:y>
    </cdr:to>
    <cdr:sp macro="" textlink="">
      <cdr:nvSpPr>
        <cdr:cNvPr id="33" name="Double Bracket 32"/>
        <cdr:cNvSpPr/>
      </cdr:nvSpPr>
      <cdr:spPr>
        <a:xfrm xmlns:a="http://schemas.openxmlformats.org/drawingml/2006/main">
          <a:off x="1301037" y="1408058"/>
          <a:ext cx="629567" cy="992239"/>
        </a:xfrm>
        <a:prstGeom xmlns:a="http://schemas.openxmlformats.org/drawingml/2006/main" prst="bracketPair">
          <a:avLst>
            <a:gd name="adj" fmla="val 0"/>
          </a:avLst>
        </a:prstGeom>
        <a:noFill xmlns:a="http://schemas.openxmlformats.org/drawingml/2006/main"/>
        <a:ln xmlns:a="http://schemas.openxmlformats.org/drawingml/2006/main" w="31750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0.30211</cdr:x>
      <cdr:y>0.53408</cdr:y>
    </cdr:from>
    <cdr:to>
      <cdr:x>0.44679</cdr:x>
      <cdr:y>0.53408</cdr:y>
    </cdr:to>
    <cdr:cxnSp macro="">
      <cdr:nvCxnSpPr>
        <cdr:cNvPr id="34" name="Straight Arrow Connector 33"/>
        <cdr:cNvCxnSpPr/>
      </cdr:nvCxnSpPr>
      <cdr:spPr>
        <a:xfrm xmlns:a="http://schemas.openxmlformats.org/drawingml/2006/main" flipV="1">
          <a:off x="1298352" y="2295318"/>
          <a:ext cx="621792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00CC"/>
          </a:solidFill>
          <a:headEnd type="triangle" w="lg" len="lg"/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0.23806</cdr:x>
      <cdr:y>0.53657</cdr:y>
    </cdr:from>
    <cdr:to>
      <cdr:x>0.53433</cdr:x>
      <cdr:y>0.71438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1023110" y="2306003"/>
          <a:ext cx="1273272" cy="764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i="0" dirty="0">
              <a:solidFill>
                <a:srgbClr val="0000FF"/>
              </a:solidFill>
              <a:latin typeface="+mn-lt"/>
            </a:rPr>
            <a:t>emission </a:t>
          </a:r>
        </a:p>
        <a:p xmlns:a="http://schemas.openxmlformats.org/drawingml/2006/main">
          <a:pPr algn="ctr"/>
          <a:r>
            <a:rPr lang="en-US" sz="2000" i="0" dirty="0">
              <a:solidFill>
                <a:srgbClr val="0000FF"/>
              </a:solidFill>
              <a:latin typeface="+mn-lt"/>
            </a:rPr>
            <a:t>duration</a:t>
          </a:r>
          <a:endParaRPr lang="en-US" sz="2000" i="0" baseline="-25000" dirty="0">
            <a:solidFill>
              <a:srgbClr val="0000FF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0.30383</cdr:x>
      <cdr:y>0.68706</cdr:y>
    </cdr:from>
    <cdr:to>
      <cdr:x>0.87011</cdr:x>
      <cdr:y>0.87235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5782" y="2952749"/>
          <a:ext cx="2433653" cy="7963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 dirty="0" smtClean="0">
              <a:solidFill>
                <a:srgbClr val="C00000"/>
              </a:solidFill>
            </a:rPr>
            <a:t>Grid modulation</a:t>
          </a:r>
          <a:endParaRPr lang="en-US" sz="2000" i="0" dirty="0">
            <a:solidFill>
              <a:srgbClr val="C00000"/>
            </a:solidFill>
          </a:endParaRPr>
        </a:p>
        <a:p xmlns:a="http://schemas.openxmlformats.org/drawingml/2006/main">
          <a:r>
            <a:rPr lang="en-US" sz="2000" i="0" dirty="0">
              <a:solidFill>
                <a:srgbClr val="C00000"/>
              </a:solidFill>
            </a:rPr>
            <a:t>1</a:t>
          </a:r>
          <a:r>
            <a:rPr lang="en-US" sz="2000" i="0" baseline="30000" dirty="0">
              <a:solidFill>
                <a:srgbClr val="C00000"/>
              </a:solidFill>
            </a:rPr>
            <a:t>st </a:t>
          </a:r>
          <a:r>
            <a:rPr lang="en-US" sz="2000" i="0" dirty="0">
              <a:solidFill>
                <a:srgbClr val="C00000"/>
              </a:solidFill>
            </a:rPr>
            <a:t>+3</a:t>
          </a:r>
          <a:r>
            <a:rPr lang="en-US" sz="2000" i="0" baseline="30000" dirty="0">
              <a:solidFill>
                <a:srgbClr val="C00000"/>
              </a:solidFill>
            </a:rPr>
            <a:t>rd</a:t>
          </a:r>
          <a:r>
            <a:rPr lang="en-US" sz="2000" i="0" dirty="0">
              <a:solidFill>
                <a:srgbClr val="C00000"/>
              </a:solidFill>
            </a:rPr>
            <a:t> harmonics</a:t>
          </a:r>
        </a:p>
        <a:p xmlns:a="http://schemas.openxmlformats.org/drawingml/2006/main">
          <a:endParaRPr lang="en-US" sz="2000" i="0" dirty="0"/>
        </a:p>
        <a:p xmlns:a="http://schemas.openxmlformats.org/drawingml/2006/main"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E5095BB-D116-439E-B8B6-EDD8C4F61E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9"/>
            <a:ext cx="3037840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CA448AC3-007B-49C9-94FE-7B0219988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1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4607DF08-2C38-4C13-B7A1-AC0EC15D9DD7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7331928-5A3E-4DCD-8C2A-F0C3A5615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2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31928-5A3E-4DCD-8C2A-F0C3A56152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9739-C6A9-4C34-AE97-97E3A5471B2D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2E55-DD90-4EC3-8B26-BA18EFE92F3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D8A-1454-4243-8B25-F41F2BA596C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CF16-B832-41F7-A937-939CD4F23185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0D28-7AE7-4540-A948-926CB8F3D3B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049-7F06-4794-8AC8-B0D5CD719409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5996-6995-40CA-A789-EC0333BCD42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3563-861D-41BA-B7E5-D0B234CDD40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EAEC-5A4E-4506-8084-0515378EBAFE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2964-3B28-4C0F-A40C-8C11CD9DC0DD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097F-A9CF-4CB3-9C3C-943921A34922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12F6-E5BF-4077-B36B-5A5057730FDD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162"/>
            <a:ext cx="9144000" cy="2614734"/>
          </a:xfrm>
        </p:spPr>
        <p:txBody>
          <a:bodyPr>
            <a:noAutofit/>
          </a:bodyPr>
          <a:lstStyle/>
          <a:p>
            <a:r>
              <a:rPr lang="en-US" sz="5400" b="1" spc="-1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Approach to</a:t>
            </a:r>
            <a:br>
              <a:rPr lang="en-US" sz="5400" b="1" spc="-1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spc="-1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High Average Current Thermionic Electron Source</a:t>
            </a:r>
            <a:endParaRPr lang="en-US" sz="5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88733"/>
            <a:ext cx="9144000" cy="758808"/>
          </a:xfrm>
        </p:spPr>
        <p:txBody>
          <a:bodyPr lIns="0" tIns="0" rIns="0" bIns="0"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Vadim Jabotinski and Alexei Kanareykin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915524"/>
            <a:ext cx="9144000" cy="94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MEIC Collaboration Meeting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Fall 2015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Jefferson Lab • </a:t>
            </a:r>
            <a:r>
              <a:rPr lang="en-US" sz="2400" b="1" i="1" dirty="0" smtClean="0">
                <a:solidFill>
                  <a:srgbClr val="C00000"/>
                </a:solidFill>
              </a:rPr>
              <a:t>October 5-8, </a:t>
            </a:r>
            <a:r>
              <a:rPr lang="en-US" sz="2400" b="1" i="1" dirty="0">
                <a:solidFill>
                  <a:srgbClr val="C00000"/>
                </a:solidFill>
              </a:rPr>
              <a:t>2015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6343114"/>
            <a:ext cx="8229600" cy="333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584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Euclid TechLabs 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Gaithersburg, MD	Chicago, IL</a:t>
            </a:r>
            <a:endParaRPr lang="en-US" sz="2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905070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latin typeface="+mj-lt"/>
                <a:cs typeface="Arial" pitchFamily="34" charset="0"/>
              </a:rPr>
              <a:t>Novel Scheme (exciting the 3</a:t>
            </a:r>
            <a:r>
              <a:rPr lang="en-US" sz="2400" b="1" baseline="30000" dirty="0" smtClean="0">
                <a:latin typeface="+mj-lt"/>
                <a:cs typeface="Arial" pitchFamily="34" charset="0"/>
              </a:rPr>
              <a:t>rd</a:t>
            </a:r>
            <a:r>
              <a:rPr lang="en-US" sz="2400" b="1" dirty="0" smtClean="0">
                <a:latin typeface="+mj-lt"/>
                <a:cs typeface="Arial" pitchFamily="34" charset="0"/>
              </a:rPr>
              <a:t>-harmonic mode)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1254" y="1244346"/>
            <a:ext cx="8884233" cy="5417728"/>
            <a:chOff x="261254" y="1244346"/>
            <a:chExt cx="8884233" cy="5417728"/>
          </a:xfrm>
        </p:grpSpPr>
        <p:grpSp>
          <p:nvGrpSpPr>
            <p:cNvPr id="56" name="Group 55"/>
            <p:cNvGrpSpPr/>
            <p:nvPr/>
          </p:nvGrpSpPr>
          <p:grpSpPr>
            <a:xfrm>
              <a:off x="261254" y="1931452"/>
              <a:ext cx="8884233" cy="4730622"/>
              <a:chOff x="-1" y="826997"/>
              <a:chExt cx="5822316" cy="3100946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-1" y="826997"/>
                <a:ext cx="5822316" cy="3100946"/>
                <a:chOff x="-1" y="826997"/>
                <a:chExt cx="5822316" cy="3100946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-1" y="826997"/>
                  <a:ext cx="5822316" cy="3100946"/>
                  <a:chOff x="-1" y="2461681"/>
                  <a:chExt cx="5824957" cy="3101585"/>
                </a:xfrm>
              </p:grpSpPr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0613" r="5418" b="30877"/>
                  <a:stretch/>
                </p:blipFill>
                <p:spPr>
                  <a:xfrm>
                    <a:off x="3306470" y="2461681"/>
                    <a:ext cx="2518486" cy="3101585"/>
                  </a:xfrm>
                  <a:prstGeom prst="rect">
                    <a:avLst/>
                  </a:prstGeom>
                </p:spPr>
              </p:pic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0" y="3030989"/>
                    <a:ext cx="4808455" cy="2480526"/>
                    <a:chOff x="-1" y="-524235"/>
                    <a:chExt cx="4808654" cy="2480701"/>
                  </a:xfrm>
                </p:grpSpPr>
                <p:grpSp>
                  <p:nvGrpSpPr>
                    <p:cNvPr id="86" name="Group 85"/>
                    <p:cNvGrpSpPr/>
                    <p:nvPr/>
                  </p:nvGrpSpPr>
                  <p:grpSpPr>
                    <a:xfrm>
                      <a:off x="481012" y="207168"/>
                      <a:ext cx="3487471" cy="516284"/>
                      <a:chOff x="47675" y="0"/>
                      <a:chExt cx="3488322" cy="516890"/>
                    </a:xfrm>
                  </p:grpSpPr>
                  <p:sp>
                    <p:nvSpPr>
                      <p:cNvPr id="110" name="Isosceles Triangle 109"/>
                      <p:cNvSpPr/>
                      <p:nvPr/>
                    </p:nvSpPr>
                    <p:spPr>
                      <a:xfrm rot="16200000">
                        <a:off x="2712085" y="-307023"/>
                        <a:ext cx="516890" cy="1130935"/>
                      </a:xfrm>
                      <a:prstGeom prst="triangle">
                        <a:avLst/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1" name="Double Bracket 110"/>
                      <p:cNvSpPr/>
                      <p:nvPr/>
                    </p:nvSpPr>
                    <p:spPr>
                      <a:xfrm rot="16200000">
                        <a:off x="1282290" y="-1022882"/>
                        <a:ext cx="91440" cy="2560669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7" name="Group 86"/>
                    <p:cNvGrpSpPr/>
                    <p:nvPr/>
                  </p:nvGrpSpPr>
                  <p:grpSpPr>
                    <a:xfrm>
                      <a:off x="23812" y="0"/>
                      <a:ext cx="457089" cy="917766"/>
                      <a:chOff x="47710" y="0"/>
                      <a:chExt cx="457200" cy="918926"/>
                    </a:xfrm>
                  </p:grpSpPr>
                  <p:sp>
                    <p:nvSpPr>
                      <p:cNvPr id="106" name="Oval 10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710" y="226338"/>
                        <a:ext cx="457200" cy="45720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7" name="Group 106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6054" y="0"/>
                        <a:ext cx="401348" cy="918926"/>
                        <a:chOff x="99633" y="-12987"/>
                        <a:chExt cx="810020" cy="1953113"/>
                      </a:xfrm>
                    </p:grpSpPr>
                    <p:sp>
                      <p:nvSpPr>
                        <p:cNvPr id="108" name="Arc 107"/>
                        <p:cNvSpPr/>
                        <p:nvPr/>
                      </p:nvSpPr>
                      <p:spPr>
                        <a:xfrm>
                          <a:off x="452449" y="751403"/>
                          <a:ext cx="457204" cy="1188723"/>
                        </a:xfrm>
                        <a:prstGeom prst="arc">
                          <a:avLst>
                            <a:gd name="adj1" fmla="val 14607698"/>
                            <a:gd name="adj2" fmla="val 17739476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" name="Arc 108"/>
                        <p:cNvSpPr/>
                        <p:nvPr/>
                      </p:nvSpPr>
                      <p:spPr>
                        <a:xfrm flipV="1">
                          <a:off x="99633" y="-12987"/>
                          <a:ext cx="457204" cy="1188720"/>
                        </a:xfrm>
                        <a:prstGeom prst="arc">
                          <a:avLst>
                            <a:gd name="adj1" fmla="val 14607698"/>
                            <a:gd name="adj2" fmla="val 17739476"/>
                          </a:avLst>
                        </a:prstGeom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481012" y="385762"/>
                      <a:ext cx="3488531" cy="154124"/>
                      <a:chOff x="49537" y="0"/>
                      <a:chExt cx="3489382" cy="154305"/>
                    </a:xfrm>
                  </p:grpSpPr>
                  <p:sp>
                    <p:nvSpPr>
                      <p:cNvPr id="104" name="Isosceles Triangle 103"/>
                      <p:cNvSpPr/>
                      <p:nvPr/>
                    </p:nvSpPr>
                    <p:spPr>
                      <a:xfrm rot="16200000">
                        <a:off x="3055684" y="-328930"/>
                        <a:ext cx="154305" cy="812165"/>
                      </a:xfrm>
                      <a:prstGeom prst="triangle">
                        <a:avLst/>
                      </a:prstGeom>
                      <a:solidFill>
                        <a:srgbClr val="00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5" name="Double Bracket 104"/>
                      <p:cNvSpPr/>
                      <p:nvPr/>
                    </p:nvSpPr>
                    <p:spPr>
                      <a:xfrm rot="16200000">
                        <a:off x="1457907" y="-1340997"/>
                        <a:ext cx="18288" cy="2835027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544518" y="57150"/>
                      <a:ext cx="2850325" cy="500345"/>
                      <a:chOff x="3975" y="0"/>
                      <a:chExt cx="2851027" cy="500932"/>
                    </a:xfrm>
                  </p:grpSpPr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3975" y="0"/>
                        <a:ext cx="548640" cy="492981"/>
                        <a:chOff x="3975" y="0"/>
                        <a:chExt cx="548640" cy="492981"/>
                      </a:xfrm>
                    </p:grpSpPr>
                    <p:grpSp>
                      <p:nvGrpSpPr>
                        <p:cNvPr id="100" name="Group 99"/>
                        <p:cNvGrpSpPr/>
                        <p:nvPr/>
                      </p:nvGrpSpPr>
                      <p:grpSpPr>
                        <a:xfrm>
                          <a:off x="41919" y="0"/>
                          <a:ext cx="476233" cy="365760"/>
                          <a:chOff x="41930" y="0"/>
                          <a:chExt cx="476307" cy="365760"/>
                        </a:xfrm>
                      </p:grpSpPr>
                      <p:sp>
                        <p:nvSpPr>
                          <p:cNvPr id="102" name="Block Arc 101"/>
                          <p:cNvSpPr/>
                          <p:nvPr/>
                        </p:nvSpPr>
                        <p:spPr>
                          <a:xfrm rot="16200000">
                            <a:off x="41930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3" name="Block Arc 102"/>
                          <p:cNvSpPr/>
                          <p:nvPr/>
                        </p:nvSpPr>
                        <p:spPr>
                          <a:xfrm rot="5400000" flipH="1">
                            <a:off x="152477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01" name="Rectangle 100"/>
                        <p:cNvSpPr/>
                        <p:nvPr/>
                      </p:nvSpPr>
                      <p:spPr>
                        <a:xfrm>
                          <a:off x="3975" y="310101"/>
                          <a:ext cx="54864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97" name="Rectangle 96"/>
                      <p:cNvSpPr/>
                      <p:nvPr/>
                    </p:nvSpPr>
                    <p:spPr>
                      <a:xfrm>
                        <a:off x="1083866" y="318052"/>
                        <a:ext cx="914400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" name="Rectangle 97"/>
                      <p:cNvSpPr/>
                      <p:nvPr/>
                    </p:nvSpPr>
                    <p:spPr>
                      <a:xfrm>
                        <a:off x="2144842" y="318052"/>
                        <a:ext cx="274398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2671920" y="382504"/>
                        <a:ext cx="183082" cy="4581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0" name="Text Box 96"/>
                    <p:cNvSpPr txBox="1"/>
                    <p:nvPr/>
                  </p:nvSpPr>
                  <p:spPr>
                    <a:xfrm>
                      <a:off x="631396" y="-524235"/>
                      <a:ext cx="1059150" cy="467567"/>
                    </a:xfrm>
                    <a:prstGeom prst="rect">
                      <a:avLst/>
                    </a:prstGeom>
                    <a:noFill/>
                    <a:ln w="3175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ea typeface="Calibri"/>
                          <a:cs typeface="Times New Roman"/>
                        </a:rPr>
                        <a:t>Bidirectional coupler</a:t>
                      </a:r>
                    </a:p>
                  </p:txBody>
                </p:sp>
                <p:sp>
                  <p:nvSpPr>
                    <p:cNvPr id="91" name="Text Box 97"/>
                    <p:cNvSpPr txBox="1"/>
                    <p:nvPr/>
                  </p:nvSpPr>
                  <p:spPr>
                    <a:xfrm>
                      <a:off x="1386374" y="589300"/>
                      <a:ext cx="1298484" cy="565303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Coaxial low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pass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harmonic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filter</a:t>
                      </a:r>
                    </a:p>
                  </p:txBody>
                </p:sp>
                <p:sp>
                  <p:nvSpPr>
                    <p:cNvPr id="92" name="Text Box 99"/>
                    <p:cNvSpPr txBox="1"/>
                    <p:nvPr/>
                  </p:nvSpPr>
                  <p:spPr>
                    <a:xfrm>
                      <a:off x="-1" y="669130"/>
                      <a:ext cx="1489754" cy="83741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 harmonic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RF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source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748.5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MHz</a:t>
                      </a:r>
                    </a:p>
                  </p:txBody>
                </p:sp>
                <p:sp>
                  <p:nvSpPr>
                    <p:cNvPr id="93" name="Text Box 103"/>
                    <p:cNvSpPr txBox="1"/>
                    <p:nvPr/>
                  </p:nvSpPr>
                  <p:spPr>
                    <a:xfrm>
                      <a:off x="2653966" y="603809"/>
                      <a:ext cx="436214" cy="475073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Slug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ea typeface="Calibri"/>
                          <a:cs typeface="Times New Roman"/>
                        </a:rPr>
                        <a:t>tuner</a:t>
                      </a:r>
                    </a:p>
                  </p:txBody>
                </p:sp>
                <p:sp>
                  <p:nvSpPr>
                    <p:cNvPr id="94" name="Text Box 133"/>
                    <p:cNvSpPr txBox="1"/>
                    <p:nvPr/>
                  </p:nvSpPr>
                  <p:spPr>
                    <a:xfrm>
                      <a:off x="3123718" y="580285"/>
                      <a:ext cx="1154297" cy="56820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Voltage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 break, 700 V DC</a:t>
                      </a:r>
                    </a:p>
                  </p:txBody>
                </p:sp>
                <p:sp>
                  <p:nvSpPr>
                    <p:cNvPr id="95" name="Text Box 219"/>
                    <p:cNvSpPr txBox="1"/>
                    <p:nvPr/>
                  </p:nvSpPr>
                  <p:spPr>
                    <a:xfrm>
                      <a:off x="516622" y="1329985"/>
                      <a:ext cx="1946261" cy="218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Coaxial transmission lines</a:t>
                      </a:r>
                    </a:p>
                  </p:txBody>
                </p:sp>
                <p:sp>
                  <p:nvSpPr>
                    <p:cNvPr id="115" name="Text Box 219"/>
                    <p:cNvSpPr txBox="1"/>
                    <p:nvPr/>
                  </p:nvSpPr>
                  <p:spPr>
                    <a:xfrm>
                      <a:off x="3674121" y="1737766"/>
                      <a:ext cx="1134532" cy="21870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Cathode region</a:t>
                      </a: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-1" y="2787957"/>
                    <a:ext cx="3394711" cy="1128374"/>
                    <a:chOff x="-1" y="-108919"/>
                    <a:chExt cx="3395156" cy="1128974"/>
                  </a:xfrm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472017" y="372700"/>
                      <a:ext cx="2923138" cy="395605"/>
                      <a:chOff x="0" y="-4067"/>
                      <a:chExt cx="2923138" cy="395605"/>
                    </a:xfrm>
                  </p:grpSpPr>
                  <p:sp>
                    <p:nvSpPr>
                      <p:cNvPr id="84" name="Isosceles Triangle 83"/>
                      <p:cNvSpPr/>
                      <p:nvPr/>
                    </p:nvSpPr>
                    <p:spPr>
                      <a:xfrm rot="16200000">
                        <a:off x="2217843" y="-313756"/>
                        <a:ext cx="395605" cy="1014984"/>
                      </a:xfrm>
                      <a:prstGeom prst="triangle">
                        <a:avLst>
                          <a:gd name="adj" fmla="val 46478"/>
                        </a:avLst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" name="Double Bracket 84"/>
                      <p:cNvSpPr/>
                      <p:nvPr/>
                    </p:nvSpPr>
                    <p:spPr>
                      <a:xfrm rot="16200000">
                        <a:off x="1026160" y="-866206"/>
                        <a:ext cx="90805" cy="2143125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1" name="Text Box 109"/>
                    <p:cNvSpPr txBox="1"/>
                    <p:nvPr/>
                  </p:nvSpPr>
                  <p:spPr>
                    <a:xfrm>
                      <a:off x="-1" y="-108919"/>
                      <a:ext cx="948153" cy="4542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="1" baseline="30000" dirty="0">
                          <a:solidFill>
                            <a:srgbClr val="0000FF"/>
                          </a:solidFill>
                          <a:effectLst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ea typeface="Calibri"/>
                          <a:cs typeface="Times New Roman"/>
                        </a:rPr>
                        <a:t> harmonic RF source</a:t>
                      </a:r>
                    </a:p>
                  </p:txBody>
                </p:sp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16933" y="136250"/>
                      <a:ext cx="457102" cy="883805"/>
                      <a:chOff x="47710" y="7136"/>
                      <a:chExt cx="457200" cy="884161"/>
                    </a:xfrm>
                  </p:grpSpPr>
                  <p:sp>
                    <p:nvSpPr>
                      <p:cNvPr id="81" name="Oval 8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7710" y="226338"/>
                        <a:ext cx="457200" cy="457200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" name="Arc 81"/>
                      <p:cNvSpPr/>
                      <p:nvPr/>
                    </p:nvSpPr>
                    <p:spPr>
                      <a:xfrm flipV="1">
                        <a:off x="203962" y="7136"/>
                        <a:ext cx="91523" cy="559285"/>
                      </a:xfrm>
                      <a:prstGeom prst="arc">
                        <a:avLst>
                          <a:gd name="adj1" fmla="val 15393308"/>
                          <a:gd name="adj2" fmla="val 16961693"/>
                        </a:avLst>
                      </a:pr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" name="Arc 82"/>
                      <p:cNvSpPr/>
                      <p:nvPr/>
                    </p:nvSpPr>
                    <p:spPr>
                      <a:xfrm>
                        <a:off x="275623" y="332012"/>
                        <a:ext cx="91523" cy="559285"/>
                      </a:xfrm>
                      <a:prstGeom prst="arc">
                        <a:avLst>
                          <a:gd name="adj1" fmla="val 15393308"/>
                          <a:gd name="adj2" fmla="val 16961693"/>
                        </a:avLst>
                      </a:prstGeom>
                      <a:ln w="3810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472017" y="567433"/>
                      <a:ext cx="2917825" cy="27305"/>
                      <a:chOff x="0" y="-4086"/>
                      <a:chExt cx="2918419" cy="27432"/>
                    </a:xfrm>
                  </p:grpSpPr>
                  <p:sp>
                    <p:nvSpPr>
                      <p:cNvPr id="79" name="Double Bracket 78"/>
                      <p:cNvSpPr/>
                      <p:nvPr/>
                    </p:nvSpPr>
                    <p:spPr>
                      <a:xfrm rot="16200000">
                        <a:off x="1271270" y="-1268348"/>
                        <a:ext cx="17780" cy="2560320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0" name="Isosceles Triangle 79"/>
                      <p:cNvSpPr/>
                      <p:nvPr/>
                    </p:nvSpPr>
                    <p:spPr>
                      <a:xfrm rot="16200000">
                        <a:off x="2498938" y="-396135"/>
                        <a:ext cx="27432" cy="811530"/>
                      </a:xfrm>
                      <a:prstGeom prst="triangle">
                        <a:avLst/>
                      </a:prstGeom>
                      <a:solidFill>
                        <a:srgbClr val="00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4" name="Group 73"/>
                    <p:cNvGrpSpPr/>
                    <p:nvPr/>
                  </p:nvGrpSpPr>
                  <p:grpSpPr>
                    <a:xfrm>
                      <a:off x="537374" y="186267"/>
                      <a:ext cx="548522" cy="492826"/>
                      <a:chOff x="3975" y="0"/>
                      <a:chExt cx="548640" cy="492981"/>
                    </a:xfrm>
                  </p:grpSpPr>
                  <p:grpSp>
                    <p:nvGrpSpPr>
                      <p:cNvPr id="75" name="Group 74"/>
                      <p:cNvGrpSpPr/>
                      <p:nvPr/>
                    </p:nvGrpSpPr>
                    <p:grpSpPr>
                      <a:xfrm>
                        <a:off x="38106" y="0"/>
                        <a:ext cx="480044" cy="365760"/>
                        <a:chOff x="38116" y="0"/>
                        <a:chExt cx="480119" cy="365760"/>
                      </a:xfrm>
                    </p:grpSpPr>
                    <p:sp>
                      <p:nvSpPr>
                        <p:cNvPr id="77" name="Block Arc 76"/>
                        <p:cNvSpPr/>
                        <p:nvPr/>
                      </p:nvSpPr>
                      <p:spPr>
                        <a:xfrm rot="16200000">
                          <a:off x="38116" y="0"/>
                          <a:ext cx="365760" cy="365760"/>
                        </a:xfrm>
                        <a:prstGeom prst="blockArc">
                          <a:avLst>
                            <a:gd name="adj1" fmla="val 10800000"/>
                            <a:gd name="adj2" fmla="val 16227734"/>
                            <a:gd name="adj3" fmla="val 14347"/>
                          </a:avLst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" name="Block Arc 77"/>
                        <p:cNvSpPr/>
                        <p:nvPr/>
                      </p:nvSpPr>
                      <p:spPr>
                        <a:xfrm rot="5400000" flipH="1">
                          <a:off x="152475" y="0"/>
                          <a:ext cx="365760" cy="365760"/>
                        </a:xfrm>
                        <a:prstGeom prst="blockArc">
                          <a:avLst>
                            <a:gd name="adj1" fmla="val 10800000"/>
                            <a:gd name="adj2" fmla="val 16227734"/>
                            <a:gd name="adj3" fmla="val 14347"/>
                          </a:avLst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6" name="Rectangle 75"/>
                      <p:cNvSpPr/>
                      <p:nvPr/>
                    </p:nvSpPr>
                    <p:spPr>
                      <a:xfrm>
                        <a:off x="3975" y="310101"/>
                        <a:ext cx="548640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3040933" y="2613777"/>
                    <a:ext cx="1926802" cy="2396500"/>
                    <a:chOff x="-82657" y="-63586"/>
                    <a:chExt cx="1926802" cy="2396500"/>
                  </a:xfrm>
                </p:grpSpPr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0" y="343815"/>
                      <a:ext cx="1828800" cy="182245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0" y="2150669"/>
                      <a:ext cx="1828800" cy="182245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Text Box 126"/>
                    <p:cNvSpPr txBox="1"/>
                    <p:nvPr/>
                  </p:nvSpPr>
                  <p:spPr>
                    <a:xfrm>
                      <a:off x="-82657" y="-63586"/>
                      <a:ext cx="1926802" cy="46842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Beam magnetizing solenoid </a:t>
                      </a:r>
                      <a:endParaRPr lang="en-US" sz="2000" b="1" dirty="0" smtClean="0">
                        <a:effectLst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30 mm bore radius</a:t>
                      </a:r>
                    </a:p>
                  </p:txBody>
                </p:sp>
              </p:grpSp>
            </p:grpSp>
            <p:cxnSp>
              <p:nvCxnSpPr>
                <p:cNvPr id="60" name="Straight Connector 59"/>
                <p:cNvCxnSpPr/>
                <p:nvPr/>
              </p:nvCxnSpPr>
              <p:spPr>
                <a:xfrm flipH="1" flipV="1">
                  <a:off x="5047735" y="2384854"/>
                  <a:ext cx="7391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Oval 57"/>
              <p:cNvSpPr/>
              <p:nvPr/>
            </p:nvSpPr>
            <p:spPr>
              <a:xfrm>
                <a:off x="4559643" y="1927654"/>
                <a:ext cx="914400" cy="914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53" name="Straight Arrow Connector 52"/>
            <p:cNvCxnSpPr>
              <a:cxnSpLocks/>
            </p:cNvCxnSpPr>
            <p:nvPr/>
          </p:nvCxnSpPr>
          <p:spPr>
            <a:xfrm flipV="1">
              <a:off x="1509995" y="3551746"/>
              <a:ext cx="943956" cy="207593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cxnSpLocks/>
            </p:cNvCxnSpPr>
            <p:nvPr/>
          </p:nvCxnSpPr>
          <p:spPr>
            <a:xfrm flipV="1">
              <a:off x="1509995" y="4377086"/>
              <a:ext cx="865675" cy="12505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 Box 63"/>
            <p:cNvSpPr txBox="1"/>
            <p:nvPr/>
          </p:nvSpPr>
          <p:spPr>
            <a:xfrm>
              <a:off x="6420004" y="1244346"/>
              <a:ext cx="2500604" cy="72999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ea typeface="Calibri"/>
                  <a:cs typeface="Times New Roman"/>
                </a:rPr>
                <a:t>RF </a:t>
              </a:r>
              <a:r>
                <a:rPr lang="en-US" sz="2000" b="1" dirty="0">
                  <a:effectLst/>
                  <a:ea typeface="Calibri"/>
                  <a:cs typeface="Times New Roman"/>
                </a:rPr>
                <a:t>accelerating </a:t>
              </a:r>
              <a:r>
                <a:rPr lang="en-US" sz="2000" b="1" dirty="0" smtClean="0">
                  <a:effectLst/>
                  <a:ea typeface="Calibri"/>
                  <a:cs typeface="Times New Roman"/>
                </a:rPr>
                <a:t>cavity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a typeface="Calibri"/>
                  <a:cs typeface="Times New Roman"/>
                </a:rPr>
                <a:t>half-cell, 1</a:t>
              </a:r>
              <a:r>
                <a:rPr lang="en-US" sz="2000" b="1" baseline="30000" dirty="0" smtClean="0">
                  <a:ea typeface="Calibri"/>
                  <a:cs typeface="Times New Roman"/>
                </a:rPr>
                <a:t>st</a:t>
              </a:r>
              <a:r>
                <a:rPr lang="en-US" sz="2000" b="1" dirty="0" smtClean="0">
                  <a:ea typeface="Calibri"/>
                  <a:cs typeface="Times New Roman"/>
                </a:rPr>
                <a:t> harmonic</a:t>
              </a:r>
              <a:endParaRPr lang="en-US" sz="2000" b="1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14" name="Straight Arrow Connector 113"/>
            <p:cNvCxnSpPr>
              <a:cxnSpLocks/>
            </p:cNvCxnSpPr>
            <p:nvPr/>
          </p:nvCxnSpPr>
          <p:spPr>
            <a:xfrm flipV="1">
              <a:off x="6948973" y="4999000"/>
              <a:ext cx="865675" cy="125059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sm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5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905070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latin typeface="+mj-lt"/>
                <a:cs typeface="Arial" pitchFamily="34" charset="0"/>
              </a:rPr>
              <a:t>Cathode region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6227" y="3860206"/>
            <a:ext cx="3256427" cy="2689121"/>
            <a:chOff x="823300" y="3422447"/>
            <a:chExt cx="3256427" cy="2689121"/>
          </a:xfrm>
        </p:grpSpPr>
        <p:pic>
          <p:nvPicPr>
            <p:cNvPr id="65" name="Picture 64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937" y="3649673"/>
              <a:ext cx="2891790" cy="2461895"/>
            </a:xfrm>
            <a:prstGeom prst="rect">
              <a:avLst/>
            </a:prstGeom>
            <a:grpFill/>
          </p:spPr>
        </p:pic>
        <p:cxnSp>
          <p:nvCxnSpPr>
            <p:cNvPr id="70" name="Straight Arrow Connector 69"/>
            <p:cNvCxnSpPr>
              <a:cxnSpLocks/>
            </p:cNvCxnSpPr>
            <p:nvPr/>
          </p:nvCxnSpPr>
          <p:spPr>
            <a:xfrm>
              <a:off x="1707308" y="3422447"/>
              <a:ext cx="547370" cy="547370"/>
            </a:xfrm>
            <a:prstGeom prst="straightConnector1">
              <a:avLst/>
            </a:prstGeom>
            <a:grpFill/>
            <a:ln w="38100">
              <a:solidFill>
                <a:srgbClr val="0000FF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cxnSpLocks/>
            </p:cNvCxnSpPr>
            <p:nvPr/>
          </p:nvCxnSpPr>
          <p:spPr>
            <a:xfrm flipV="1">
              <a:off x="907236" y="4884711"/>
              <a:ext cx="1689760" cy="19192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cxnSpLocks/>
            </p:cNvCxnSpPr>
            <p:nvPr/>
          </p:nvCxnSpPr>
          <p:spPr>
            <a:xfrm flipH="1" flipV="1">
              <a:off x="2692246" y="5154586"/>
              <a:ext cx="1036320" cy="53911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cxnSpLocks/>
            </p:cNvCxnSpPr>
            <p:nvPr/>
          </p:nvCxnSpPr>
          <p:spPr>
            <a:xfrm>
              <a:off x="823300" y="4382426"/>
              <a:ext cx="730250" cy="0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53449" y="1304625"/>
            <a:ext cx="8858409" cy="4989594"/>
            <a:chOff x="16923" y="1386378"/>
            <a:chExt cx="5805392" cy="3270703"/>
          </a:xfrm>
        </p:grpSpPr>
        <p:grpSp>
          <p:nvGrpSpPr>
            <p:cNvPr id="57" name="Group 56"/>
            <p:cNvGrpSpPr/>
            <p:nvPr/>
          </p:nvGrpSpPr>
          <p:grpSpPr>
            <a:xfrm>
              <a:off x="16923" y="1386378"/>
              <a:ext cx="5805392" cy="3270703"/>
              <a:chOff x="16923" y="1386378"/>
              <a:chExt cx="5805392" cy="327070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6923" y="1386378"/>
                <a:ext cx="5805392" cy="3270703"/>
                <a:chOff x="16931" y="3021178"/>
                <a:chExt cx="5808025" cy="3271377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560" r="5418" b="37743"/>
                <a:stretch/>
              </p:blipFill>
              <p:spPr>
                <a:xfrm>
                  <a:off x="3306470" y="3021178"/>
                  <a:ext cx="2518486" cy="1989099"/>
                </a:xfrm>
                <a:prstGeom prst="rect">
                  <a:avLst/>
                </a:prstGeom>
              </p:spPr>
            </p:pic>
            <p:grpSp>
              <p:nvGrpSpPr>
                <p:cNvPr id="62" name="Group 61"/>
                <p:cNvGrpSpPr/>
                <p:nvPr/>
              </p:nvGrpSpPr>
              <p:grpSpPr>
                <a:xfrm>
                  <a:off x="23812" y="3555187"/>
                  <a:ext cx="3962602" cy="2737368"/>
                  <a:chOff x="23812" y="0"/>
                  <a:chExt cx="3962766" cy="2737561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481012" y="207168"/>
                    <a:ext cx="3487471" cy="516284"/>
                    <a:chOff x="47675" y="0"/>
                    <a:chExt cx="3488322" cy="516890"/>
                  </a:xfrm>
                </p:grpSpPr>
                <p:sp>
                  <p:nvSpPr>
                    <p:cNvPr id="110" name="Isosceles Triangle 109"/>
                    <p:cNvSpPr/>
                    <p:nvPr/>
                  </p:nvSpPr>
                  <p:spPr>
                    <a:xfrm rot="16200000">
                      <a:off x="2712085" y="-307023"/>
                      <a:ext cx="516890" cy="1130935"/>
                    </a:xfrm>
                    <a:prstGeom prst="triangle">
                      <a:avLst/>
                    </a:prstGeom>
                    <a:solidFill>
                      <a:srgbClr val="00FFFF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Double Bracket 110"/>
                    <p:cNvSpPr/>
                    <p:nvPr/>
                  </p:nvSpPr>
                  <p:spPr>
                    <a:xfrm rot="16200000">
                      <a:off x="1282290" y="-1022882"/>
                      <a:ext cx="91440" cy="2560669"/>
                    </a:xfrm>
                    <a:prstGeom prst="bracketPair">
                      <a:avLst>
                        <a:gd name="adj" fmla="val 0"/>
                      </a:avLst>
                    </a:prstGeom>
                    <a:solidFill>
                      <a:srgbClr val="00FFFF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23812" y="0"/>
                    <a:ext cx="457089" cy="917766"/>
                    <a:chOff x="47710" y="0"/>
                    <a:chExt cx="457200" cy="918926"/>
                  </a:xfrm>
                </p:grpSpPr>
                <p:sp>
                  <p:nvSpPr>
                    <p:cNvPr id="106" name="Oval 105"/>
                    <p:cNvSpPr>
                      <a:spLocks noChangeAspect="1"/>
                    </p:cNvSpPr>
                    <p:nvPr/>
                  </p:nvSpPr>
                  <p:spPr>
                    <a:xfrm>
                      <a:off x="47710" y="226338"/>
                      <a:ext cx="457200" cy="4572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07" name="Group 1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66054" y="0"/>
                      <a:ext cx="401348" cy="918926"/>
                      <a:chOff x="99633" y="-12987"/>
                      <a:chExt cx="810020" cy="1953113"/>
                    </a:xfrm>
                  </p:grpSpPr>
                  <p:sp>
                    <p:nvSpPr>
                      <p:cNvPr id="108" name="Arc 107"/>
                      <p:cNvSpPr/>
                      <p:nvPr/>
                    </p:nvSpPr>
                    <p:spPr>
                      <a:xfrm>
                        <a:off x="452449" y="751403"/>
                        <a:ext cx="457204" cy="1188723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9" name="Arc 108"/>
                      <p:cNvSpPr/>
                      <p:nvPr/>
                    </p:nvSpPr>
                    <p:spPr>
                      <a:xfrm flipV="1">
                        <a:off x="99633" y="-12987"/>
                        <a:ext cx="457204" cy="1188720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481012" y="385762"/>
                    <a:ext cx="3488531" cy="154124"/>
                    <a:chOff x="49537" y="0"/>
                    <a:chExt cx="3489382" cy="154305"/>
                  </a:xfrm>
                </p:grpSpPr>
                <p:sp>
                  <p:nvSpPr>
                    <p:cNvPr id="104" name="Isosceles Triangle 103"/>
                    <p:cNvSpPr/>
                    <p:nvPr/>
                  </p:nvSpPr>
                  <p:spPr>
                    <a:xfrm rot="16200000">
                      <a:off x="3055684" y="-328930"/>
                      <a:ext cx="154305" cy="812165"/>
                    </a:xfrm>
                    <a:prstGeom prst="triangle">
                      <a:avLst/>
                    </a:prstGeom>
                    <a:solidFill>
                      <a:srgbClr val="00FF99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Double Bracket 104"/>
                    <p:cNvSpPr/>
                    <p:nvPr/>
                  </p:nvSpPr>
                  <p:spPr>
                    <a:xfrm rot="16200000">
                      <a:off x="1457907" y="-1340997"/>
                      <a:ext cx="18288" cy="2835027"/>
                    </a:xfrm>
                    <a:prstGeom prst="bracketPair">
                      <a:avLst>
                        <a:gd name="adj" fmla="val 0"/>
                      </a:avLst>
                    </a:prstGeom>
                    <a:solidFill>
                      <a:srgbClr val="0080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44518" y="57150"/>
                    <a:ext cx="2850325" cy="500345"/>
                    <a:chOff x="3975" y="0"/>
                    <a:chExt cx="2851027" cy="500932"/>
                  </a:xfrm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3975" y="0"/>
                      <a:ext cx="548640" cy="492981"/>
                      <a:chOff x="3975" y="0"/>
                      <a:chExt cx="548640" cy="492981"/>
                    </a:xfrm>
                  </p:grpSpPr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41919" y="0"/>
                        <a:ext cx="476233" cy="365760"/>
                        <a:chOff x="41930" y="0"/>
                        <a:chExt cx="476307" cy="365760"/>
                      </a:xfrm>
                    </p:grpSpPr>
                    <p:sp>
                      <p:nvSpPr>
                        <p:cNvPr id="102" name="Block Arc 101"/>
                        <p:cNvSpPr/>
                        <p:nvPr/>
                      </p:nvSpPr>
                      <p:spPr>
                        <a:xfrm rot="16200000">
                          <a:off x="41930" y="0"/>
                          <a:ext cx="365760" cy="365760"/>
                        </a:xfrm>
                        <a:prstGeom prst="blockArc">
                          <a:avLst>
                            <a:gd name="adj1" fmla="val 10800000"/>
                            <a:gd name="adj2" fmla="val 16227734"/>
                            <a:gd name="adj3" fmla="val 14347"/>
                          </a:avLst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" name="Block Arc 102"/>
                        <p:cNvSpPr/>
                        <p:nvPr/>
                      </p:nvSpPr>
                      <p:spPr>
                        <a:xfrm rot="5400000" flipH="1">
                          <a:off x="152477" y="0"/>
                          <a:ext cx="365760" cy="365760"/>
                        </a:xfrm>
                        <a:prstGeom prst="blockArc">
                          <a:avLst>
                            <a:gd name="adj1" fmla="val 10800000"/>
                            <a:gd name="adj2" fmla="val 16227734"/>
                            <a:gd name="adj3" fmla="val 14347"/>
                          </a:avLst>
                        </a:prstGeom>
                        <a:noFill/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3975" y="310101"/>
                        <a:ext cx="548640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1083866" y="318052"/>
                      <a:ext cx="91440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2144842" y="318052"/>
                      <a:ext cx="274398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2671920" y="382504"/>
                      <a:ext cx="183082" cy="458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Text Box 219"/>
                  <p:cNvSpPr txBox="1"/>
                  <p:nvPr/>
                </p:nvSpPr>
                <p:spPr>
                  <a:xfrm>
                    <a:off x="2852046" y="1636379"/>
                    <a:ext cx="1134532" cy="218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Cathode region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0" name="Text Box 219"/>
                  <p:cNvSpPr txBox="1"/>
                  <p:nvPr/>
                </p:nvSpPr>
                <p:spPr>
                  <a:xfrm>
                    <a:off x="593955" y="921884"/>
                    <a:ext cx="1134532" cy="218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3</a:t>
                    </a:r>
                    <a:r>
                      <a:rPr lang="en-US" sz="2000" b="1" baseline="30000" dirty="0" smtClean="0">
                        <a:effectLst/>
                        <a:ea typeface="Calibri"/>
                        <a:cs typeface="Times New Roman"/>
                      </a:rPr>
                      <a:t>rd</a:t>
                    </a: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 harmonic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1" name="Text Box 219"/>
                  <p:cNvSpPr txBox="1"/>
                  <p:nvPr/>
                </p:nvSpPr>
                <p:spPr>
                  <a:xfrm>
                    <a:off x="74969" y="1527029"/>
                    <a:ext cx="1134532" cy="21870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1</a:t>
                    </a:r>
                    <a:r>
                      <a:rPr lang="en-US" sz="2000" b="1" baseline="30000" dirty="0" smtClean="0">
                        <a:effectLst/>
                        <a:ea typeface="Calibri"/>
                        <a:cs typeface="Times New Roman"/>
                      </a:rPr>
                      <a:t>st</a:t>
                    </a: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 harmonic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3" name="Text Box 219"/>
                  <p:cNvSpPr txBox="1"/>
                  <p:nvPr/>
                </p:nvSpPr>
                <p:spPr>
                  <a:xfrm>
                    <a:off x="1631608" y="871264"/>
                    <a:ext cx="1220438" cy="39121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Cathode-grid gap</a:t>
                    </a:r>
                  </a:p>
                  <a:p>
                    <a:pPr marL="0" marR="0"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a typeface="Calibri"/>
                        <a:cs typeface="Times New Roman"/>
                      </a:rPr>
                      <a:t>0.25-0.5 mm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24" name="Text Box 219"/>
                  <p:cNvSpPr txBox="1"/>
                  <p:nvPr/>
                </p:nvSpPr>
                <p:spPr>
                  <a:xfrm>
                    <a:off x="2734403" y="2487781"/>
                    <a:ext cx="381853" cy="24978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Grid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16931" y="3032996"/>
                  <a:ext cx="3377779" cy="883335"/>
                  <a:chOff x="16933" y="136250"/>
                  <a:chExt cx="3378222" cy="883805"/>
                </a:xfrm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472017" y="372700"/>
                    <a:ext cx="2923138" cy="395605"/>
                    <a:chOff x="0" y="-4067"/>
                    <a:chExt cx="2923138" cy="395605"/>
                  </a:xfrm>
                </p:grpSpPr>
                <p:sp>
                  <p:nvSpPr>
                    <p:cNvPr id="84" name="Isosceles Triangle 83"/>
                    <p:cNvSpPr/>
                    <p:nvPr/>
                  </p:nvSpPr>
                  <p:spPr>
                    <a:xfrm rot="16200000">
                      <a:off x="2217843" y="-313756"/>
                      <a:ext cx="395605" cy="1014984"/>
                    </a:xfrm>
                    <a:prstGeom prst="triangle">
                      <a:avLst>
                        <a:gd name="adj" fmla="val 46478"/>
                      </a:avLst>
                    </a:prstGeom>
                    <a:solidFill>
                      <a:srgbClr val="00FFFF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Double Bracket 84"/>
                    <p:cNvSpPr/>
                    <p:nvPr/>
                  </p:nvSpPr>
                  <p:spPr>
                    <a:xfrm rot="16200000">
                      <a:off x="1026160" y="-866206"/>
                      <a:ext cx="90805" cy="2143125"/>
                    </a:xfrm>
                    <a:prstGeom prst="bracketPair">
                      <a:avLst>
                        <a:gd name="adj" fmla="val 0"/>
                      </a:avLst>
                    </a:prstGeom>
                    <a:solidFill>
                      <a:srgbClr val="00FFFF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6933" y="136250"/>
                    <a:ext cx="457102" cy="883805"/>
                    <a:chOff x="47710" y="7136"/>
                    <a:chExt cx="457200" cy="884161"/>
                  </a:xfrm>
                </p:grpSpPr>
                <p:sp>
                  <p:nvSpPr>
                    <p:cNvPr id="81" name="Oval 80"/>
                    <p:cNvSpPr>
                      <a:spLocks noChangeAspect="1"/>
                    </p:cNvSpPr>
                    <p:nvPr/>
                  </p:nvSpPr>
                  <p:spPr>
                    <a:xfrm>
                      <a:off x="47710" y="226338"/>
                      <a:ext cx="457200" cy="4572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Arc 81"/>
                    <p:cNvSpPr/>
                    <p:nvPr/>
                  </p:nvSpPr>
                  <p:spPr>
                    <a:xfrm flipV="1">
                      <a:off x="203962" y="7136"/>
                      <a:ext cx="91523" cy="559285"/>
                    </a:xfrm>
                    <a:prstGeom prst="arc">
                      <a:avLst>
                        <a:gd name="adj1" fmla="val 15393308"/>
                        <a:gd name="adj2" fmla="val 16961693"/>
                      </a:avLst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Arc 82"/>
                    <p:cNvSpPr/>
                    <p:nvPr/>
                  </p:nvSpPr>
                  <p:spPr>
                    <a:xfrm>
                      <a:off x="275623" y="332012"/>
                      <a:ext cx="91523" cy="559285"/>
                    </a:xfrm>
                    <a:prstGeom prst="arc">
                      <a:avLst>
                        <a:gd name="adj1" fmla="val 15393308"/>
                        <a:gd name="adj2" fmla="val 16961693"/>
                      </a:avLst>
                    </a:prstGeom>
                    <a:ln w="3810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472017" y="567433"/>
                    <a:ext cx="2917825" cy="27305"/>
                    <a:chOff x="0" y="-4086"/>
                    <a:chExt cx="2918419" cy="27432"/>
                  </a:xfrm>
                </p:grpSpPr>
                <p:sp>
                  <p:nvSpPr>
                    <p:cNvPr id="79" name="Double Bracket 78"/>
                    <p:cNvSpPr/>
                    <p:nvPr/>
                  </p:nvSpPr>
                  <p:spPr>
                    <a:xfrm rot="16200000">
                      <a:off x="1271270" y="-1268348"/>
                      <a:ext cx="17780" cy="2560320"/>
                    </a:xfrm>
                    <a:prstGeom prst="bracketPair">
                      <a:avLst>
                        <a:gd name="adj" fmla="val 0"/>
                      </a:avLst>
                    </a:prstGeom>
                    <a:solidFill>
                      <a:srgbClr val="0080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Isosceles Triangle 79"/>
                    <p:cNvSpPr/>
                    <p:nvPr/>
                  </p:nvSpPr>
                  <p:spPr>
                    <a:xfrm rot="16200000">
                      <a:off x="2498938" y="-396135"/>
                      <a:ext cx="27432" cy="811530"/>
                    </a:xfrm>
                    <a:prstGeom prst="triangle">
                      <a:avLst/>
                    </a:prstGeom>
                    <a:solidFill>
                      <a:srgbClr val="00FF99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7374" y="186267"/>
                    <a:ext cx="548522" cy="492826"/>
                    <a:chOff x="3975" y="0"/>
                    <a:chExt cx="548640" cy="492981"/>
                  </a:xfrm>
                </p:grpSpPr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38106" y="0"/>
                      <a:ext cx="480044" cy="365760"/>
                      <a:chOff x="38116" y="0"/>
                      <a:chExt cx="480119" cy="365760"/>
                    </a:xfrm>
                  </p:grpSpPr>
                  <p:sp>
                    <p:nvSpPr>
                      <p:cNvPr id="77" name="Block Arc 76"/>
                      <p:cNvSpPr/>
                      <p:nvPr/>
                    </p:nvSpPr>
                    <p:spPr>
                      <a:xfrm rot="16200000">
                        <a:off x="38116" y="0"/>
                        <a:ext cx="365760" cy="365760"/>
                      </a:xfrm>
                      <a:prstGeom prst="blockArc">
                        <a:avLst>
                          <a:gd name="adj1" fmla="val 10800000"/>
                          <a:gd name="adj2" fmla="val 16227734"/>
                          <a:gd name="adj3" fmla="val 14347"/>
                        </a:avLst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8" name="Block Arc 77"/>
                      <p:cNvSpPr/>
                      <p:nvPr/>
                    </p:nvSpPr>
                    <p:spPr>
                      <a:xfrm rot="5400000" flipH="1">
                        <a:off x="152475" y="0"/>
                        <a:ext cx="365760" cy="365760"/>
                      </a:xfrm>
                      <a:prstGeom prst="blockArc">
                        <a:avLst>
                          <a:gd name="adj1" fmla="val 10800000"/>
                          <a:gd name="adj2" fmla="val 16227734"/>
                          <a:gd name="adj3" fmla="val 14347"/>
                        </a:avLst>
                      </a:prstGeom>
                      <a:noFill/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3975" y="310101"/>
                      <a:ext cx="54864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123590" y="3021178"/>
                  <a:ext cx="1828800" cy="1989099"/>
                  <a:chOff x="0" y="343815"/>
                  <a:chExt cx="1828800" cy="1989099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0" y="343815"/>
                    <a:ext cx="1828800" cy="182245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0" y="2150669"/>
                    <a:ext cx="1828800" cy="182245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5047735" y="2384854"/>
                <a:ext cx="73914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/>
            <p:cNvSpPr/>
            <p:nvPr/>
          </p:nvSpPr>
          <p:spPr>
            <a:xfrm>
              <a:off x="4559643" y="1927654"/>
              <a:ext cx="914400" cy="914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18" name="Straight Arrow Connector 117"/>
          <p:cNvCxnSpPr>
            <a:cxnSpLocks/>
          </p:cNvCxnSpPr>
          <p:nvPr/>
        </p:nvCxnSpPr>
        <p:spPr>
          <a:xfrm>
            <a:off x="2941809" y="3799422"/>
            <a:ext cx="196215" cy="955040"/>
          </a:xfrm>
          <a:prstGeom prst="straightConnector1">
            <a:avLst/>
          </a:prstGeom>
          <a:grpFill/>
          <a:ln w="19050">
            <a:solidFill>
              <a:schemeClr val="tx1"/>
            </a:solidFill>
            <a:headEnd type="none" w="med" len="med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60"/>
          <p:cNvSpPr txBox="1"/>
          <p:nvPr/>
        </p:nvSpPr>
        <p:spPr>
          <a:xfrm>
            <a:off x="402413" y="5090664"/>
            <a:ext cx="1346736" cy="1286373"/>
          </a:xfrm>
          <a:prstGeom prst="rect">
            <a:avLst/>
          </a:prstGeom>
          <a:grp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/>
                <a:cs typeface="Times New Roman"/>
              </a:rPr>
              <a:t>Thermionic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/>
                <a:cs typeface="Times New Roman"/>
              </a:rPr>
              <a:t>cathode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ea typeface="Calibri"/>
                <a:cs typeface="Times New Roman"/>
              </a:rPr>
              <a:t>3mm </a:t>
            </a:r>
            <a:r>
              <a:rPr lang="en-US" sz="2000" b="1" dirty="0">
                <a:effectLst/>
                <a:ea typeface="Calibri"/>
                <a:cs typeface="Times New Roman"/>
              </a:rPr>
              <a:t>beam radius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 flipH="1">
            <a:off x="4222407" y="3117975"/>
            <a:ext cx="2944415" cy="1636487"/>
          </a:xfrm>
          <a:prstGeom prst="straightConnector1">
            <a:avLst/>
          </a:prstGeom>
          <a:grpFill/>
          <a:ln w="19050">
            <a:solidFill>
              <a:schemeClr val="tx1"/>
            </a:solidFill>
            <a:headEnd type="none" w="med" len="med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905070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Modeling and Simulations</a:t>
            </a:r>
            <a:endParaRPr lang="en-US" sz="2800" b="1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8218" y="1787246"/>
            <a:ext cx="7802678" cy="4569104"/>
            <a:chOff x="628218" y="1941288"/>
            <a:chExt cx="7802678" cy="4569104"/>
          </a:xfrm>
        </p:grpSpPr>
        <p:grpSp>
          <p:nvGrpSpPr>
            <p:cNvPr id="5" name="Group 4"/>
            <p:cNvGrpSpPr/>
            <p:nvPr/>
          </p:nvGrpSpPr>
          <p:grpSpPr>
            <a:xfrm>
              <a:off x="628218" y="1941288"/>
              <a:ext cx="7674493" cy="3305262"/>
              <a:chOff x="506920" y="1288776"/>
              <a:chExt cx="7674493" cy="3305262"/>
            </a:xfrm>
          </p:grpSpPr>
          <p:pic>
            <p:nvPicPr>
              <p:cNvPr id="68" name="Picture 67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4"/>
              <a:stretch/>
            </p:blipFill>
            <p:spPr bwMode="auto">
              <a:xfrm>
                <a:off x="1901839" y="1851473"/>
                <a:ext cx="3907155" cy="274256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2" name="Text Box 219"/>
              <p:cNvSpPr txBox="1"/>
              <p:nvPr/>
            </p:nvSpPr>
            <p:spPr>
              <a:xfrm rot="20247268">
                <a:off x="1587321" y="3625841"/>
                <a:ext cx="1555685" cy="43464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effectLst/>
                    <a:ea typeface="Calibri"/>
                    <a:cs typeface="Times New Roman"/>
                  </a:rPr>
                  <a:t>1</a:t>
                </a:r>
                <a:r>
                  <a:rPr lang="en-US" sz="2000" b="1" baseline="30000" dirty="0" smtClean="0">
                    <a:effectLst/>
                    <a:ea typeface="Calibri"/>
                    <a:cs typeface="Times New Roman"/>
                  </a:rPr>
                  <a:t>st </a:t>
                </a:r>
                <a:r>
                  <a:rPr lang="en-US" sz="2000" b="1" dirty="0" smtClean="0">
                    <a:effectLst/>
                    <a:ea typeface="Calibri"/>
                    <a:cs typeface="Times New Roman"/>
                  </a:rPr>
                  <a:t>harmonic</a:t>
                </a:r>
                <a:endParaRPr lang="en-US" sz="2000" b="1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3" name="Text Box 219"/>
              <p:cNvSpPr txBox="1"/>
              <p:nvPr/>
            </p:nvSpPr>
            <p:spPr>
              <a:xfrm rot="20247268">
                <a:off x="530800" y="2961596"/>
                <a:ext cx="1555685" cy="43464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effectLst/>
                    <a:ea typeface="Calibri"/>
                    <a:cs typeface="Times New Roman"/>
                  </a:rPr>
                  <a:t>3</a:t>
                </a:r>
                <a:r>
                  <a:rPr lang="en-US" sz="2000" b="1" baseline="30000" dirty="0" smtClean="0">
                    <a:effectLst/>
                    <a:ea typeface="Calibri"/>
                    <a:cs typeface="Times New Roman"/>
                  </a:rPr>
                  <a:t>rd</a:t>
                </a:r>
                <a:r>
                  <a:rPr lang="en-US" sz="2000" b="1" dirty="0" smtClean="0">
                    <a:effectLst/>
                    <a:ea typeface="Calibri"/>
                    <a:cs typeface="Times New Roman"/>
                  </a:rPr>
                  <a:t> harmonic</a:t>
                </a:r>
                <a:endParaRPr lang="en-US" sz="2000" b="1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2" name="Text Box 60"/>
              <p:cNvSpPr txBox="1"/>
              <p:nvPr/>
            </p:nvSpPr>
            <p:spPr>
              <a:xfrm>
                <a:off x="506920" y="1288776"/>
                <a:ext cx="5753921" cy="44569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effectLst/>
                    <a:ea typeface="Calibri"/>
                    <a:cs typeface="Times New Roman"/>
                  </a:rPr>
                  <a:t>Dual-frequency emission gating RF structure</a:t>
                </a:r>
              </a:p>
            </p:txBody>
          </p:sp>
          <p:pic>
            <p:nvPicPr>
              <p:cNvPr id="71" name="Picture 70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2613" y="1835630"/>
                <a:ext cx="1828800" cy="2742565"/>
              </a:xfrm>
              <a:prstGeom prst="rect">
                <a:avLst/>
              </a:prstGeom>
            </p:spPr>
          </p:pic>
          <p:cxnSp>
            <p:nvCxnSpPr>
              <p:cNvPr id="118" name="Straight Arrow Connector 117"/>
              <p:cNvCxnSpPr>
                <a:cxnSpLocks/>
              </p:cNvCxnSpPr>
              <p:nvPr/>
            </p:nvCxnSpPr>
            <p:spPr>
              <a:xfrm flipV="1">
                <a:off x="2110364" y="3745403"/>
                <a:ext cx="905872" cy="391974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cxnSpLocks/>
              </p:cNvCxnSpPr>
              <p:nvPr/>
            </p:nvCxnSpPr>
            <p:spPr>
              <a:xfrm flipV="1">
                <a:off x="995967" y="3071441"/>
                <a:ext cx="905872" cy="391974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 Box 60"/>
              <p:cNvSpPr txBox="1"/>
              <p:nvPr/>
            </p:nvSpPr>
            <p:spPr>
              <a:xfrm>
                <a:off x="6519797" y="1288777"/>
                <a:ext cx="1494432" cy="466153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effectLst/>
                    <a:ea typeface="Calibri"/>
                    <a:cs typeface="Times New Roman"/>
                  </a:rPr>
                  <a:t>Grid region</a:t>
                </a:r>
                <a:endParaRPr lang="en-US" sz="2400" b="1" dirty="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Text Box 60"/>
            <p:cNvSpPr txBox="1"/>
            <p:nvPr/>
          </p:nvSpPr>
          <p:spPr>
            <a:xfrm>
              <a:off x="1429940" y="5822303"/>
              <a:ext cx="2282185" cy="688089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ea typeface="Calibri"/>
                  <a:cs typeface="Times New Roman"/>
                </a:rPr>
                <a:t>Thermionic cathode</a:t>
              </a:r>
              <a:endParaRPr lang="en-US" sz="2000" b="1" dirty="0">
                <a:effectLst/>
                <a:ea typeface="Calibri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ea typeface="Calibri"/>
                  <a:cs typeface="Times New Roman"/>
                </a:rPr>
                <a:t>3mm </a:t>
              </a:r>
              <a:r>
                <a:rPr lang="en-US" sz="2000" b="1" dirty="0">
                  <a:effectLst/>
                  <a:ea typeface="Calibri"/>
                  <a:cs typeface="Times New Roman"/>
                </a:rPr>
                <a:t>beam radius</a:t>
              </a:r>
            </a:p>
          </p:txBody>
        </p:sp>
        <p:cxnSp>
          <p:nvCxnSpPr>
            <p:cNvPr id="112" name="Straight Arrow Connector 111"/>
            <p:cNvCxnSpPr>
              <a:cxnSpLocks/>
            </p:cNvCxnSpPr>
            <p:nvPr/>
          </p:nvCxnSpPr>
          <p:spPr>
            <a:xfrm flipV="1">
              <a:off x="4749282" y="3875268"/>
              <a:ext cx="429208" cy="194703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219"/>
            <p:cNvSpPr txBox="1"/>
            <p:nvPr/>
          </p:nvSpPr>
          <p:spPr>
            <a:xfrm>
              <a:off x="3818613" y="5822302"/>
              <a:ext cx="1861337" cy="59664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ea typeface="Calibri"/>
                  <a:cs typeface="Times New Roman"/>
                </a:rPr>
                <a:t>Cathode-grid gap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a typeface="Calibri"/>
                  <a:cs typeface="Times New Roman"/>
                </a:rPr>
                <a:t>0.25-0.5 mm</a:t>
              </a:r>
              <a:endParaRPr lang="en-US" sz="20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26" name="Text Box 63"/>
            <p:cNvSpPr txBox="1"/>
            <p:nvPr/>
          </p:nvSpPr>
          <p:spPr>
            <a:xfrm>
              <a:off x="5930292" y="5688948"/>
              <a:ext cx="2500604" cy="72999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ffectLst/>
                  <a:ea typeface="Calibri"/>
                  <a:cs typeface="Times New Roman"/>
                </a:rPr>
                <a:t>RF </a:t>
              </a:r>
              <a:r>
                <a:rPr lang="en-US" sz="2000" b="1" dirty="0">
                  <a:effectLst/>
                  <a:ea typeface="Calibri"/>
                  <a:cs typeface="Times New Roman"/>
                </a:rPr>
                <a:t>accelerating </a:t>
              </a:r>
              <a:r>
                <a:rPr lang="en-US" sz="2000" b="1" dirty="0" smtClean="0">
                  <a:effectLst/>
                  <a:ea typeface="Calibri"/>
                  <a:cs typeface="Times New Roman"/>
                </a:rPr>
                <a:t>cavity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ea typeface="Calibri"/>
                  <a:cs typeface="Times New Roman"/>
                </a:rPr>
                <a:t>half-cell, 1</a:t>
              </a:r>
              <a:r>
                <a:rPr lang="en-US" sz="2000" b="1" baseline="30000" dirty="0" smtClean="0">
                  <a:ea typeface="Calibri"/>
                  <a:cs typeface="Times New Roman"/>
                </a:rPr>
                <a:t>st</a:t>
              </a:r>
              <a:r>
                <a:rPr lang="en-US" sz="2000" b="1" dirty="0" smtClean="0">
                  <a:ea typeface="Calibri"/>
                  <a:cs typeface="Times New Roman"/>
                </a:rPr>
                <a:t> harmonic</a:t>
              </a:r>
              <a:endParaRPr lang="en-US" sz="2000" b="1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27" name="Straight Arrow Connector 126"/>
            <p:cNvCxnSpPr>
              <a:cxnSpLocks/>
            </p:cNvCxnSpPr>
            <p:nvPr/>
          </p:nvCxnSpPr>
          <p:spPr>
            <a:xfrm flipH="1" flipV="1">
              <a:off x="5766318" y="5246550"/>
              <a:ext cx="998376" cy="57575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/>
            </p:cNvCxnSpPr>
            <p:nvPr/>
          </p:nvCxnSpPr>
          <p:spPr>
            <a:xfrm flipV="1">
              <a:off x="2258357" y="3522160"/>
              <a:ext cx="2845488" cy="230014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/>
              <a:stCxn id="125" idx="0"/>
            </p:cNvCxnSpPr>
            <p:nvPr/>
          </p:nvCxnSpPr>
          <p:spPr>
            <a:xfrm flipV="1">
              <a:off x="4749282" y="3209732"/>
              <a:ext cx="2948473" cy="261257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905070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Modeling and Simulations</a:t>
            </a:r>
            <a:endParaRPr lang="en-US" sz="2800" b="1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4" name="Text Box 252"/>
          <p:cNvSpPr txBox="1"/>
          <p:nvPr/>
        </p:nvSpPr>
        <p:spPr>
          <a:xfrm>
            <a:off x="268491" y="5710334"/>
            <a:ext cx="8602826" cy="9330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 is similar to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single-frequency structures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(IOT, TRIUMF) and the dual-frequency structures which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 not have the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off-axis port.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36814" y="2427765"/>
            <a:ext cx="6506986" cy="2842260"/>
            <a:chOff x="1036814" y="2007870"/>
            <a:chExt cx="6506986" cy="2842260"/>
          </a:xfrm>
        </p:grpSpPr>
        <p:pic>
          <p:nvPicPr>
            <p:cNvPr id="130" name="Picture 12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" b="9569"/>
            <a:stretch/>
          </p:blipFill>
          <p:spPr bwMode="auto">
            <a:xfrm>
              <a:off x="1600200" y="2007870"/>
              <a:ext cx="3581400" cy="2476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" name="Picture 13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" r="38704" b="9565"/>
            <a:stretch/>
          </p:blipFill>
          <p:spPr bwMode="auto">
            <a:xfrm>
              <a:off x="5305425" y="2007870"/>
              <a:ext cx="2238375" cy="2476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Picture 13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42" b="-1"/>
            <a:stretch/>
          </p:blipFill>
          <p:spPr>
            <a:xfrm>
              <a:off x="4105275" y="4657725"/>
              <a:ext cx="3383280" cy="192405"/>
            </a:xfrm>
            <a:prstGeom prst="rect">
              <a:avLst/>
            </a:prstGeom>
          </p:spPr>
        </p:pic>
        <p:sp>
          <p:nvSpPr>
            <p:cNvPr id="133" name="Text Box 164"/>
            <p:cNvSpPr txBox="1"/>
            <p:nvPr/>
          </p:nvSpPr>
          <p:spPr>
            <a:xfrm>
              <a:off x="4375150" y="4551680"/>
              <a:ext cx="2858135" cy="146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Rockwell"/>
                  <a:ea typeface="Calibri"/>
                  <a:cs typeface="Times New Roman"/>
                </a:rPr>
                <a:t>Annotation_2: Electric Field [V/m] (0.7485 GHz)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5" name="Text Box 219"/>
            <p:cNvSpPr txBox="1"/>
            <p:nvPr/>
          </p:nvSpPr>
          <p:spPr>
            <a:xfrm rot="20247268">
              <a:off x="1036814" y="3625358"/>
              <a:ext cx="1555685" cy="43464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1</a:t>
              </a:r>
              <a:r>
                <a:rPr lang="en-US" sz="2000" b="1" baseline="30000" dirty="0" smtClean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st </a:t>
              </a:r>
              <a:r>
                <a:rPr lang="en-US" sz="2000" b="1" dirty="0" smtClean="0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harmonic</a:t>
              </a:r>
              <a:endParaRPr lang="en-US" sz="2000" b="1" dirty="0">
                <a:solidFill>
                  <a:srgbClr val="C00000"/>
                </a:solidFill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6" name="Straight Arrow Connector 135"/>
            <p:cNvCxnSpPr>
              <a:cxnSpLocks/>
            </p:cNvCxnSpPr>
            <p:nvPr/>
          </p:nvCxnSpPr>
          <p:spPr>
            <a:xfrm flipV="1">
              <a:off x="1559857" y="3744920"/>
              <a:ext cx="905872" cy="391974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 Box 252"/>
          <p:cNvSpPr txBox="1"/>
          <p:nvPr/>
        </p:nvSpPr>
        <p:spPr>
          <a:xfrm>
            <a:off x="587832" y="1440439"/>
            <a:ext cx="8098968" cy="8664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harmonic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(748.5 MHz) fed through the on-axis coaxial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port</a:t>
            </a:r>
          </a:p>
          <a:p>
            <a:pPr algn="ctr">
              <a:lnSpc>
                <a:spcPct val="115000"/>
              </a:lnSpc>
            </a:pP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Electric field magnitude and vector </a:t>
            </a:r>
            <a:r>
              <a:rPr lang="en-U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plot</a:t>
            </a:r>
            <a:endParaRPr lang="en-US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905070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 smtClean="0">
                <a:solidFill>
                  <a:srgbClr val="0000CC"/>
                </a:solidFill>
                <a:latin typeface="+mj-lt"/>
                <a:cs typeface="Arial" pitchFamily="34" charset="0"/>
              </a:rPr>
              <a:t>Modeling and Simulations</a:t>
            </a:r>
            <a:endParaRPr lang="en-US" sz="2800" b="1" dirty="0">
              <a:solidFill>
                <a:srgbClr val="0000CC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4" name="Text Box 252"/>
          <p:cNvSpPr txBox="1"/>
          <p:nvPr/>
        </p:nvSpPr>
        <p:spPr>
          <a:xfrm>
            <a:off x="375541" y="5598367"/>
            <a:ext cx="8233792" cy="93306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 smtClean="0"/>
              <a:t>The S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 plot assumes Mo-conductivity </a:t>
            </a:r>
            <a:r>
              <a:rPr lang="en-US" sz="2000" b="1" dirty="0"/>
              <a:t>in the 0.25 mm </a:t>
            </a:r>
            <a:r>
              <a:rPr lang="en-US" sz="2000" b="1" dirty="0" smtClean="0"/>
              <a:t>gap. From </a:t>
            </a:r>
            <a:r>
              <a:rPr lang="en-US" sz="2000" b="1" dirty="0"/>
              <a:t>eigenmode simulations </a:t>
            </a:r>
            <a:r>
              <a:rPr lang="en-US" sz="2000" b="1" dirty="0" smtClean="0"/>
              <a:t>Q is 1779</a:t>
            </a:r>
            <a:r>
              <a:rPr lang="en-US" sz="2000" b="1" dirty="0"/>
              <a:t>. Based on the field pattern we identify this mode in such a  non-standard geometry structure as a variation of the TM</a:t>
            </a:r>
            <a:r>
              <a:rPr lang="en-US" sz="2000" b="1" baseline="-25000" dirty="0"/>
              <a:t>020</a:t>
            </a:r>
            <a:r>
              <a:rPr lang="en-US" sz="2000" b="1" dirty="0"/>
              <a:t> mode.</a:t>
            </a:r>
            <a:endParaRPr lang="en-US" sz="2000" dirty="0"/>
          </a:p>
        </p:txBody>
      </p:sp>
      <p:sp>
        <p:nvSpPr>
          <p:cNvPr id="139" name="Text Box 252"/>
          <p:cNvSpPr txBox="1"/>
          <p:nvPr/>
        </p:nvSpPr>
        <p:spPr>
          <a:xfrm>
            <a:off x="587832" y="1440439"/>
            <a:ext cx="8098968" cy="86645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harmonic (2.2455 GHz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fed through the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off-axis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coaxial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port</a:t>
            </a:r>
          </a:p>
          <a:p>
            <a:pPr algn="ctr">
              <a:lnSpc>
                <a:spcPct val="115000"/>
              </a:lnSpc>
            </a:pP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Electric field magnitude and vector </a:t>
            </a:r>
            <a:r>
              <a:rPr lang="en-U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plot</a:t>
            </a:r>
            <a:endParaRPr lang="en-US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1763" y="2306893"/>
            <a:ext cx="5968187" cy="2975699"/>
            <a:chOff x="1571168" y="2205672"/>
            <a:chExt cx="5968187" cy="2975699"/>
          </a:xfrm>
        </p:grpSpPr>
        <p:pic>
          <p:nvPicPr>
            <p:cNvPr id="14" name="Picture 1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75"/>
            <a:stretch/>
          </p:blipFill>
          <p:spPr bwMode="auto">
            <a:xfrm>
              <a:off x="4164330" y="4955311"/>
              <a:ext cx="3375025" cy="2260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 Box 255"/>
            <p:cNvSpPr txBox="1"/>
            <p:nvPr/>
          </p:nvSpPr>
          <p:spPr>
            <a:xfrm>
              <a:off x="4394835" y="4856251"/>
              <a:ext cx="2858135" cy="1460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 dirty="0">
                  <a:effectLst/>
                  <a:latin typeface="Rockwell"/>
                  <a:ea typeface="Calibri"/>
                  <a:cs typeface="Times New Roman"/>
                </a:rPr>
                <a:t>Annotation_2: Electric Field [V/m] (2.2455 GHz)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6" name="Picture 15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9" b="7654"/>
            <a:stretch/>
          </p:blipFill>
          <p:spPr bwMode="auto">
            <a:xfrm>
              <a:off x="1571168" y="2205672"/>
              <a:ext cx="3197225" cy="2526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" b="7682"/>
            <a:stretch/>
          </p:blipFill>
          <p:spPr bwMode="auto">
            <a:xfrm>
              <a:off x="4822225" y="2217826"/>
              <a:ext cx="2626360" cy="2526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5641025"/>
              </p:ext>
            </p:extLst>
          </p:nvPr>
        </p:nvGraphicFramePr>
        <p:xfrm>
          <a:off x="6089180" y="2365936"/>
          <a:ext cx="2791687" cy="280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3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Power Requirements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4" name="Text Box 2"/>
          <p:cNvSpPr txBox="1">
            <a:spLocks/>
          </p:cNvSpPr>
          <p:nvPr/>
        </p:nvSpPr>
        <p:spPr bwMode="auto">
          <a:xfrm>
            <a:off x="185530" y="1027360"/>
            <a:ext cx="7726017" cy="5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Drive Power ~ Beam loading and Wall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losses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52" y="731519"/>
            <a:ext cx="2098958" cy="5669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/>
              <p:cNvSpPr txBox="1"/>
              <p:nvPr/>
            </p:nvSpPr>
            <p:spPr>
              <a:xfrm>
                <a:off x="2941983" y="1417116"/>
                <a:ext cx="3193774" cy="94177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/>
                      </a:rPr>
                      <m:t>𝒒𝑬𝒅𝒇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effectLst/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solidFill>
                          <a:srgbClr val="0000FF"/>
                        </a:solidFill>
                        <a:effectLst/>
                        <a:latin typeface="Cambria Math"/>
                      </a:rPr>
                      <m:t>𝑺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𝑬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𝝅</m:t>
                            </m:r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𝒇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𝝈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b="1" i="1" dirty="0">
                    <a:solidFill>
                      <a:srgbClr val="0000FF"/>
                    </a:solidFill>
                    <a:effectLst/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3" y="1417116"/>
                <a:ext cx="3193774" cy="941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"/>
          <p:cNvSpPr txBox="1">
            <a:spLocks/>
          </p:cNvSpPr>
          <p:nvPr/>
        </p:nvSpPr>
        <p:spPr bwMode="auto">
          <a:xfrm>
            <a:off x="1669774" y="2348789"/>
            <a:ext cx="5287618" cy="5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Beam loading &gt;&gt; Wall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losses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13615"/>
              </p:ext>
            </p:extLst>
          </p:nvPr>
        </p:nvGraphicFramePr>
        <p:xfrm>
          <a:off x="185530" y="3324416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2"/>
          <p:cNvSpPr txBox="1">
            <a:spLocks/>
          </p:cNvSpPr>
          <p:nvPr/>
        </p:nvSpPr>
        <p:spPr bwMode="auto">
          <a:xfrm>
            <a:off x="3843130" y="3324416"/>
            <a:ext cx="4210308" cy="278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Cathode radius</a:t>
            </a: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3 mm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Gap                    0.25 mm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Charge               1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nC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Repetition rate  748.5 MHz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 current 0.7485 A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Peak gap field    7.5 MV/m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DC bias field       -2.8 MV/m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Power for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harmonic 1 kW</a:t>
            </a:r>
            <a:endParaRPr lang="en-US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43" y="385638"/>
            <a:ext cx="2098957" cy="5669280"/>
          </a:xfrm>
          <a:prstGeom prst="rect">
            <a:avLst/>
          </a:prstGeom>
        </p:spPr>
      </p:pic>
      <p:sp>
        <p:nvSpPr>
          <p:cNvPr id="11" name="Text Box 2"/>
          <p:cNvSpPr txBox="1">
            <a:spLocks/>
          </p:cNvSpPr>
          <p:nvPr/>
        </p:nvSpPr>
        <p:spPr bwMode="auto">
          <a:xfrm>
            <a:off x="294402" y="3780873"/>
            <a:ext cx="7415735" cy="258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Cathode radius                              3 mm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Operating current density range 10-20 A/cm</a:t>
            </a:r>
            <a:r>
              <a:rPr lang="en-US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Repetition rate                               748.5 MHz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Bunch duration: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1-2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average current 0.7-1.4 A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0.27-0.54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 current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0.2-0.4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/>
          </p:cNvSpPr>
          <p:nvPr/>
        </p:nvSpPr>
        <p:spPr bwMode="auto">
          <a:xfrm>
            <a:off x="601830" y="979763"/>
            <a:ext cx="6541091" cy="22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Cathode: Baria impregnated tungsten 		      dispenser matrix of Type M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	      20 A/cm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DC, 120 A/cm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pulsed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Grid: 	      Pyrolytic graphite (PG),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Mo, Mo-coated PG</a:t>
            </a:r>
          </a:p>
        </p:txBody>
      </p:sp>
    </p:spTree>
    <p:extLst>
      <p:ext uri="{BB962C8B-B14F-4D97-AF65-F5344CB8AC3E}">
        <p14:creationId xmlns:p14="http://schemas.microsoft.com/office/powerpoint/2010/main" val="6158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4034" name="Text Box 2"/>
          <p:cNvSpPr txBox="1">
            <a:spLocks/>
          </p:cNvSpPr>
          <p:nvPr/>
        </p:nvSpPr>
        <p:spPr bwMode="auto">
          <a:xfrm>
            <a:off x="118240" y="747711"/>
            <a:ext cx="9025759" cy="5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Introducing 3</a:t>
            </a:r>
            <a:r>
              <a:rPr kumimoji="0" lang="en-US" sz="280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rd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harmonic for gating thermionic emission improves the beam quality by allowing shorter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bunches.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Existing dual-frequency methods do not realize energy efficient feeding of the 3</a:t>
            </a:r>
            <a:r>
              <a:rPr lang="en-US" sz="28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-harmonic in the cathode gap.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1" indent="-230188" defTabSz="914400" rtl="0" eaLnBrk="1" fontAlgn="base" latinLnBrk="0" hangingPunct="1"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Proposed scheme allows energy efficient feeding of the 3</a:t>
            </a:r>
            <a:r>
              <a:rPr lang="en-US" sz="28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harmonic, along with the 1</a:t>
            </a:r>
            <a:r>
              <a:rPr lang="en-US" sz="28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harmonic.</a:t>
            </a:r>
          </a:p>
          <a:p>
            <a:pPr marL="230188" marR="0" lvl="1" indent="-230188" defTabSz="914400" rtl="0" eaLnBrk="1" fontAlgn="base" latinLnBrk="0" hangingPunct="1"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electron source is suitable for cooling of intense proton and ion beams applications.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concept can be extended to field emission sources.</a:t>
            </a: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kumimoji="0" lang="en-US" sz="1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lvl="1" indent="-230188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potential applications: E-source for isotope linacs; </a:t>
            </a:r>
          </a:p>
          <a:p>
            <a:pPr marL="0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Fast time resolved microscopy; and spectroscopy.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4" name="Text Box 2"/>
          <p:cNvSpPr txBox="1">
            <a:spLocks/>
          </p:cNvSpPr>
          <p:nvPr/>
        </p:nvSpPr>
        <p:spPr bwMode="auto">
          <a:xfrm>
            <a:off x="0" y="1480457"/>
            <a:ext cx="9144000" cy="53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I greatly appreciate Jefferson Lab scientists, especially</a:t>
            </a: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Yuhong Zhang,  Matt Poelker,  Riad Suleiman</a:t>
            </a: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 discussions on the electron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sources and </a:t>
            </a:r>
            <a:endParaRPr lang="en-US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critical issues for ion cooling applications.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fontAlgn="base">
              <a:spcBef>
                <a:spcPct val="0"/>
              </a:spcBef>
              <a:buClr>
                <a:srgbClr val="0000CC"/>
              </a:buClr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Target Beam Characteristics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Bunched Electron Sources and Limitations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Novel Dual-Frequency Scheme</a:t>
            </a: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Modeling and Simulations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Power Requirements</a:t>
            </a: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688975" lvl="1" indent="-457200" fontAlgn="base">
              <a:spcBef>
                <a:spcPct val="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Target beam characteristics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Average current 	&gt;0.2 A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Bunch charge	0.5-2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nC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Linac frequency	748.5 MHz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Magnetization	1-mm radius in 2-T cooling sol.</a:t>
            </a:r>
          </a:p>
          <a:p>
            <a:pPr marL="3432175" lvl="8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3-mm radius cathode in ~0.2 T.</a:t>
            </a:r>
          </a:p>
          <a:p>
            <a:pPr marL="3432175" lvl="8" fontAlgn="base">
              <a:spcBef>
                <a:spcPct val="0"/>
              </a:spcBef>
              <a:buClr>
                <a:srgbClr val="0000CC"/>
              </a:buClr>
            </a:pPr>
            <a:endParaRPr lang="en-US" sz="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Bunch duration		40-150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rms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432175" lvl="8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94-353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FWHM</a:t>
            </a:r>
          </a:p>
          <a:p>
            <a:pPr marL="3432175" lvl="8" fontAlgn="base">
              <a:spcBef>
                <a:spcPct val="0"/>
              </a:spcBef>
              <a:buClr>
                <a:srgbClr val="0000CC"/>
              </a:buClr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231775"/>
            <a:r>
              <a:rPr lang="en-US" sz="2400" b="1" dirty="0" smtClean="0"/>
              <a:t>Y. Zhang “Overview of MEIC Cooling Design” </a:t>
            </a:r>
          </a:p>
          <a:p>
            <a:pPr marL="231775"/>
            <a:r>
              <a:rPr lang="en-US" sz="2400" b="1" i="1" dirty="0" smtClean="0"/>
              <a:t>MEIC Collaboration Meeting Spring 2015</a:t>
            </a:r>
          </a:p>
          <a:p>
            <a:pPr marL="231775"/>
            <a:endParaRPr lang="en-US" sz="1200" b="1" dirty="0"/>
          </a:p>
          <a:p>
            <a:pPr marL="231775"/>
            <a:r>
              <a:rPr lang="en-US" sz="2400" b="1" dirty="0"/>
              <a:t>R. Suleiman and M. Poelker “200 mA Magnetized Beam for MEIC Electron Cooler” </a:t>
            </a:r>
            <a:r>
              <a:rPr lang="en-US" sz="2400" b="1" i="1" dirty="0" smtClean="0"/>
              <a:t>MEIC </a:t>
            </a:r>
            <a:r>
              <a:rPr lang="en-US" sz="2400" b="1" i="1" dirty="0"/>
              <a:t>Collaboration Meeting Spring </a:t>
            </a:r>
            <a:r>
              <a:rPr lang="en-US" sz="2400" b="1" i="1" dirty="0" smtClean="0"/>
              <a:t>2015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68514" y="4712138"/>
            <a:ext cx="77070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Bunched electron sources. Cathodes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Cathode: Photo- , Thermionic-, Field Emission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Extraction &amp; Acceleration: HV DC or pulsed, RF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Thermionic cathode: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Highest Average current</a:t>
            </a:r>
          </a:p>
          <a:p>
            <a:pPr marL="1158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Drawbacks: E-spread, Duration, Back bombardment</a:t>
            </a:r>
          </a:p>
          <a:p>
            <a:pPr marL="688975" marR="0" lvl="1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No good emission gating method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Photocathode: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	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High brightness, bunch charge</a:t>
            </a:r>
          </a:p>
          <a:p>
            <a:pPr marL="231775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Drawback: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Low average current</a:t>
            </a: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Field emission: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Cold, no laser, no heating needed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Drawbacks: material issues, low bunch charge,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FEA gives higher charge but larger intrinsic emittance.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8456" y="2423886"/>
            <a:ext cx="77070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Bunched electron sources. Guns 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Photo-guns (DC or RF accelerating structure)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Linac subharmonic freq., low average current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CW (LBNL VHF quarter-wave coaxial gun)</a:t>
            </a:r>
          </a:p>
          <a:p>
            <a:pPr marL="231775" marR="0" lvl="1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Beam magnetization impossible, large size VHF cavity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73088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Thermionic guns: Cathode in RF cavity (diode)</a:t>
            </a:r>
          </a:p>
          <a:p>
            <a:pPr marL="115888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180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E-spread, Duration, Back bombardment, Beam capture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HV pulsed (~1.5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s) gridded guns, 1GHz modulation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Subharmonic bunching, Low average current,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Beam capture example: 4500nC emitted for 1nC 10ps FWHM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Single frequency, gridded, DC bias, DC acc. (IOTs, TRIUMF)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Long duration, limited exit energy  300-350keV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8456" y="2975428"/>
            <a:ext cx="77070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Bunched electron sources. Guns 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6"/>
            <a:ext cx="9006840" cy="22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Single frequency thermionic electron source, gridded, DC bias, DC acc. (IOTs, TRIUMF)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Still long bunch duration, limited exit energy  300-350keV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9042" y="2794260"/>
            <a:ext cx="8803985" cy="3098479"/>
            <a:chOff x="104774" y="245382"/>
            <a:chExt cx="5769612" cy="20325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69" r="30149" b="39604"/>
            <a:stretch/>
          </p:blipFill>
          <p:spPr bwMode="auto">
            <a:xfrm>
              <a:off x="4019550" y="590147"/>
              <a:ext cx="1304044" cy="16878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04774" y="245382"/>
              <a:ext cx="5769612" cy="1989605"/>
              <a:chOff x="14229" y="1201295"/>
              <a:chExt cx="5772646" cy="19912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229" y="1201295"/>
                <a:ext cx="5647379" cy="1991220"/>
                <a:chOff x="14229" y="1197231"/>
                <a:chExt cx="5647379" cy="199122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4229" y="1197231"/>
                  <a:ext cx="5647379" cy="1991220"/>
                  <a:chOff x="14235" y="2836055"/>
                  <a:chExt cx="5649939" cy="1991631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4235" y="3284287"/>
                    <a:ext cx="5649939" cy="1543399"/>
                    <a:chOff x="14233" y="-270923"/>
                    <a:chExt cx="5650171" cy="1543514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481012" y="207168"/>
                      <a:ext cx="3487471" cy="516284"/>
                      <a:chOff x="47675" y="0"/>
                      <a:chExt cx="3488322" cy="516890"/>
                    </a:xfrm>
                  </p:grpSpPr>
                  <p:sp>
                    <p:nvSpPr>
                      <p:cNvPr id="42" name="Isosceles Triangle 41"/>
                      <p:cNvSpPr/>
                      <p:nvPr/>
                    </p:nvSpPr>
                    <p:spPr>
                      <a:xfrm rot="16200000">
                        <a:off x="2712085" y="-307023"/>
                        <a:ext cx="516890" cy="1130935"/>
                      </a:xfrm>
                      <a:prstGeom prst="triangle">
                        <a:avLst/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Double Bracket 42"/>
                      <p:cNvSpPr/>
                      <p:nvPr/>
                    </p:nvSpPr>
                    <p:spPr>
                      <a:xfrm rot="16200000">
                        <a:off x="1282290" y="-1022882"/>
                        <a:ext cx="91440" cy="2560669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5594" y="35359"/>
                      <a:ext cx="396333" cy="923896"/>
                      <a:chOff x="126772" y="62256"/>
                      <a:chExt cx="800106" cy="1966153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469669" y="839684"/>
                        <a:ext cx="457209" cy="1188725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V="1">
                        <a:off x="126772" y="62256"/>
                        <a:ext cx="457210" cy="1188719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481012" y="385762"/>
                      <a:ext cx="3488531" cy="154124"/>
                      <a:chOff x="49537" y="0"/>
                      <a:chExt cx="3489382" cy="154305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 rot="16200000">
                        <a:off x="3055684" y="-328930"/>
                        <a:ext cx="154305" cy="812165"/>
                      </a:xfrm>
                      <a:prstGeom prst="triangle">
                        <a:avLst/>
                      </a:prstGeom>
                      <a:solidFill>
                        <a:srgbClr val="00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Double Bracket 38"/>
                      <p:cNvSpPr/>
                      <p:nvPr/>
                    </p:nvSpPr>
                    <p:spPr>
                      <a:xfrm rot="16200000">
                        <a:off x="1457907" y="-1340997"/>
                        <a:ext cx="18288" cy="2835027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44518" y="57150"/>
                      <a:ext cx="2850326" cy="542917"/>
                      <a:chOff x="3975" y="0"/>
                      <a:chExt cx="2851027" cy="543555"/>
                    </a:xfrm>
                  </p:grpSpPr>
                  <p:grpSp>
                    <p:nvGrpSpPr>
                      <p:cNvPr id="31" name="Group 30"/>
                      <p:cNvGrpSpPr/>
                      <p:nvPr/>
                    </p:nvGrpSpPr>
                    <p:grpSpPr>
                      <a:xfrm>
                        <a:off x="3975" y="0"/>
                        <a:ext cx="548640" cy="492981"/>
                        <a:chOff x="3975" y="0"/>
                        <a:chExt cx="548640" cy="492981"/>
                      </a:xfrm>
                    </p:grpSpPr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41919" y="0"/>
                          <a:ext cx="476233" cy="365760"/>
                          <a:chOff x="41930" y="0"/>
                          <a:chExt cx="476307" cy="365760"/>
                        </a:xfrm>
                      </p:grpSpPr>
                      <p:sp>
                        <p:nvSpPr>
                          <p:cNvPr id="36" name="Block Arc 35"/>
                          <p:cNvSpPr/>
                          <p:nvPr/>
                        </p:nvSpPr>
                        <p:spPr>
                          <a:xfrm rot="16200000">
                            <a:off x="41930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" name="Block Arc 36"/>
                          <p:cNvSpPr/>
                          <p:nvPr/>
                        </p:nvSpPr>
                        <p:spPr>
                          <a:xfrm rot="5400000" flipH="1">
                            <a:off x="152477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5" name="Rectangle 34"/>
                        <p:cNvSpPr/>
                        <p:nvPr/>
                      </p:nvSpPr>
                      <p:spPr>
                        <a:xfrm>
                          <a:off x="3975" y="310101"/>
                          <a:ext cx="54864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2144842" y="318052"/>
                        <a:ext cx="274398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2671920" y="267271"/>
                        <a:ext cx="183082" cy="2762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4" name="Text Box 40"/>
                    <p:cNvSpPr txBox="1"/>
                    <p:nvPr/>
                  </p:nvSpPr>
                  <p:spPr>
                    <a:xfrm>
                      <a:off x="544517" y="557493"/>
                      <a:ext cx="949462" cy="49154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Bidirectional coupler</a:t>
                      </a:r>
                    </a:p>
                  </p:txBody>
                </p:sp>
                <p:sp>
                  <p:nvSpPr>
                    <p:cNvPr id="25" name="Text Box 41"/>
                    <p:cNvSpPr txBox="1"/>
                    <p:nvPr/>
                  </p:nvSpPr>
                  <p:spPr>
                    <a:xfrm>
                      <a:off x="14233" y="-270923"/>
                      <a:ext cx="1290768" cy="49119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Single-frequency RF source</a:t>
                      </a:r>
                    </a:p>
                  </p:txBody>
                </p:sp>
                <p:sp>
                  <p:nvSpPr>
                    <p:cNvPr id="26" name="Text Box 42"/>
                    <p:cNvSpPr txBox="1"/>
                    <p:nvPr/>
                  </p:nvSpPr>
                  <p:spPr>
                    <a:xfrm>
                      <a:off x="2448088" y="557494"/>
                      <a:ext cx="747869" cy="34503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Slug tuner</a:t>
                      </a:r>
                    </a:p>
                  </p:txBody>
                </p:sp>
                <p:sp>
                  <p:nvSpPr>
                    <p:cNvPr id="27" name="Text Box 50"/>
                    <p:cNvSpPr txBox="1"/>
                    <p:nvPr/>
                  </p:nvSpPr>
                  <p:spPr>
                    <a:xfrm>
                      <a:off x="2934501" y="-239791"/>
                      <a:ext cx="1460538" cy="44695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Voltage break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a typeface="Calibri"/>
                          <a:cs typeface="Times New Roman"/>
                        </a:rPr>
                        <a:t>DC Acceleration</a:t>
                      </a: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8" name="Text Box 52"/>
                    <p:cNvSpPr txBox="1"/>
                    <p:nvPr/>
                  </p:nvSpPr>
                  <p:spPr>
                    <a:xfrm>
                      <a:off x="1129901" y="959255"/>
                      <a:ext cx="1911156" cy="31333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Coaxial </a:t>
                      </a: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transmission line</a:t>
                      </a: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9" name="Text Box 55"/>
                    <p:cNvSpPr txBox="1"/>
                    <p:nvPr/>
                  </p:nvSpPr>
                  <p:spPr>
                    <a:xfrm>
                      <a:off x="3664771" y="848615"/>
                      <a:ext cx="1201348" cy="40084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Thermionic cathode</a:t>
                      </a:r>
                    </a:p>
                  </p:txBody>
                </p:sp>
                <p:sp>
                  <p:nvSpPr>
                    <p:cNvPr id="30" name="Text Box 59"/>
                    <p:cNvSpPr txBox="1"/>
                    <p:nvPr/>
                  </p:nvSpPr>
                  <p:spPr>
                    <a:xfrm>
                      <a:off x="5305526" y="848616"/>
                      <a:ext cx="358878" cy="28595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Grid</a:t>
                      </a:r>
                    </a:p>
                  </p:txBody>
                </p:sp>
              </p:grpSp>
              <p:sp>
                <p:nvSpPr>
                  <p:cNvPr id="19" name="Text Box 63"/>
                  <p:cNvSpPr txBox="1"/>
                  <p:nvPr/>
                </p:nvSpPr>
                <p:spPr>
                  <a:xfrm>
                    <a:off x="4324216" y="2836055"/>
                    <a:ext cx="1083410" cy="56318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just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>
                        <a:effectLst/>
                        <a:ea typeface="Calibri"/>
                        <a:cs typeface="Times New Roman"/>
                      </a:rPr>
                      <a:t>DC accelerating structure</a:t>
                    </a:r>
                  </a:p>
                </p:txBody>
              </p:sp>
            </p:grpSp>
            <p:cxnSp>
              <p:nvCxnSpPr>
                <p:cNvPr id="15" name="Straight Arrow Connector 14"/>
                <p:cNvCxnSpPr>
                  <a:cxnSpLocks/>
                </p:cNvCxnSpPr>
                <p:nvPr/>
              </p:nvCxnSpPr>
              <p:spPr>
                <a:xfrm flipH="1">
                  <a:off x="1619024" y="2435704"/>
                  <a:ext cx="330368" cy="43949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cxnSpLocks/>
                </p:cNvCxnSpPr>
                <p:nvPr/>
              </p:nvCxnSpPr>
              <p:spPr>
                <a:xfrm flipH="1">
                  <a:off x="4453159" y="2380790"/>
                  <a:ext cx="489328" cy="41742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cxnSpLocks/>
                </p:cNvCxnSpPr>
                <p:nvPr/>
              </p:nvCxnSpPr>
              <p:spPr>
                <a:xfrm>
                  <a:off x="5018456" y="2435704"/>
                  <a:ext cx="340142" cy="32889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5047735" y="2384854"/>
                <a:ext cx="7391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104775" y="1206808"/>
              <a:ext cx="457200" cy="45771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8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-4192" y="543137"/>
            <a:ext cx="9148192" cy="5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lvl="1" algn="ctr" fontAlgn="base">
              <a:spcBef>
                <a:spcPct val="0"/>
              </a:spcBef>
              <a:buClr>
                <a:srgbClr val="0000CC"/>
              </a:buClr>
              <a:tabLst>
                <a:tab pos="230188" algn="l"/>
              </a:tabLst>
            </a:pPr>
            <a:r>
              <a:rPr lang="en-US" sz="2400" b="1" dirty="0" smtClean="0"/>
              <a:t>allows shorter bunch length</a:t>
            </a:r>
            <a:endParaRPr kumimoji="0" lang="en-US" sz="2400" b="1" i="0" u="none" strike="noStrike" cap="none" spc="-70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0" y="370"/>
            <a:ext cx="9144000" cy="5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Dual-Frequency Gating of the Emission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 Box 73"/>
          <p:cNvSpPr txBox="1"/>
          <p:nvPr/>
        </p:nvSpPr>
        <p:spPr>
          <a:xfrm>
            <a:off x="520256" y="5848217"/>
            <a:ext cx="3975544" cy="705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Gating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emission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the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harmonic (IOT, TRIUMF)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5" name="Text Box 73"/>
          <p:cNvSpPr txBox="1"/>
          <p:nvPr/>
        </p:nvSpPr>
        <p:spPr>
          <a:xfrm>
            <a:off x="5242560" y="5824088"/>
            <a:ext cx="3668092" cy="70547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Gating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emission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the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2000" b="1" baseline="300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3</a:t>
            </a: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rd</a:t>
            </a:r>
            <a:r>
              <a:rPr lang="en-US" sz="20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harmonics.</a:t>
            </a:r>
            <a:endParaRPr lang="en-U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42272659"/>
              </p:ext>
            </p:extLst>
          </p:nvPr>
        </p:nvGraphicFramePr>
        <p:xfrm>
          <a:off x="359188" y="1343025"/>
          <a:ext cx="42976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00823623"/>
              </p:ext>
            </p:extLst>
          </p:nvPr>
        </p:nvGraphicFramePr>
        <p:xfrm>
          <a:off x="4656868" y="1343025"/>
          <a:ext cx="429768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Gating of the Emission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" y="1182255"/>
            <a:ext cx="9006840" cy="56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 cathode in RF cavity: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Shorter bunch length</a:t>
            </a: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Drawbacks: FE material, RF structure, High power RF sources for both the 1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harmonics, CONCEPT</a:t>
            </a:r>
          </a:p>
          <a:p>
            <a:endParaRPr lang="en-US" dirty="0"/>
          </a:p>
          <a:p>
            <a:pPr marL="231775"/>
            <a:r>
              <a:rPr lang="en-US" sz="2400" b="1" dirty="0" smtClean="0">
                <a:solidFill>
                  <a:srgbClr val="0000CC"/>
                </a:solidFill>
              </a:rPr>
              <a:t>J</a:t>
            </a:r>
            <a:r>
              <a:rPr lang="en-US" sz="2400" b="1" dirty="0">
                <a:solidFill>
                  <a:srgbClr val="0000CC"/>
                </a:solidFill>
              </a:rPr>
              <a:t>. W. Lewellen and J. Noonan “Field-emission cathode gating for rf electron guns” </a:t>
            </a:r>
            <a:r>
              <a:rPr lang="en-US" sz="2400" b="1" i="1" dirty="0">
                <a:solidFill>
                  <a:srgbClr val="0000CC"/>
                </a:solidFill>
              </a:rPr>
              <a:t>Phys. Rev. ST Accel. Beams </a:t>
            </a:r>
            <a:r>
              <a:rPr lang="en-US" sz="2400" b="1" dirty="0">
                <a:solidFill>
                  <a:srgbClr val="0000CC"/>
                </a:solidFill>
              </a:rPr>
              <a:t>8, </a:t>
            </a:r>
            <a:r>
              <a:rPr lang="en-US" sz="2400" b="1" dirty="0" smtClean="0">
                <a:solidFill>
                  <a:srgbClr val="0000CC"/>
                </a:solidFill>
              </a:rPr>
              <a:t>033502, 2005</a:t>
            </a:r>
            <a:endParaRPr lang="en-US" sz="2400" b="1" dirty="0">
              <a:solidFill>
                <a:srgbClr val="0000CC"/>
              </a:solidFill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SzTx/>
              <a:buFont typeface="Symbol" panose="05050102010706020507" pitchFamily="18" charset="2"/>
              <a:buChar char=""/>
              <a:tabLst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Thermionic cathode, gridded, DC bias, RF cavity</a:t>
            </a:r>
          </a:p>
          <a:p>
            <a:pPr marL="231775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Shorter bunch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length, injection phase, quality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Drawback: Inefficient feeding of the 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-harmonic power</a:t>
            </a:r>
          </a:p>
          <a:p>
            <a:endParaRPr lang="en-US" dirty="0"/>
          </a:p>
          <a:p>
            <a:pPr marL="231775"/>
            <a:r>
              <a:rPr lang="en-US" sz="2400" b="1" dirty="0">
                <a:solidFill>
                  <a:srgbClr val="0000CC"/>
                </a:solidFill>
              </a:rPr>
              <a:t>P. Sprangle </a:t>
            </a:r>
            <a:r>
              <a:rPr lang="en-US" sz="2400" b="1" i="1" dirty="0">
                <a:solidFill>
                  <a:srgbClr val="0000CC"/>
                </a:solidFill>
              </a:rPr>
              <a:t>et al. </a:t>
            </a:r>
            <a:r>
              <a:rPr lang="en-US" sz="2400" b="1" dirty="0">
                <a:solidFill>
                  <a:srgbClr val="0000CC"/>
                </a:solidFill>
              </a:rPr>
              <a:t>“High average current electron guns for high-power free electron lasers” </a:t>
            </a:r>
            <a:r>
              <a:rPr lang="en-US" sz="2400" b="1" i="1" dirty="0" smtClean="0">
                <a:solidFill>
                  <a:srgbClr val="0000CC"/>
                </a:solidFill>
              </a:rPr>
              <a:t>Phys</a:t>
            </a:r>
            <a:r>
              <a:rPr lang="en-US" sz="2400" b="1" i="1" dirty="0">
                <a:solidFill>
                  <a:srgbClr val="0000CC"/>
                </a:solidFill>
              </a:rPr>
              <a:t>. Rev. ST Accel. Beams </a:t>
            </a:r>
            <a:r>
              <a:rPr lang="en-US" sz="2400" b="1" dirty="0">
                <a:solidFill>
                  <a:srgbClr val="0000CC"/>
                </a:solidFill>
              </a:rPr>
              <a:t>14, </a:t>
            </a:r>
            <a:r>
              <a:rPr lang="en-US" sz="2400" b="1" dirty="0" smtClean="0">
                <a:solidFill>
                  <a:srgbClr val="0000CC"/>
                </a:solidFill>
              </a:rPr>
              <a:t>020702, 2011 </a:t>
            </a:r>
            <a:endParaRPr lang="en-US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17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tabLst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88975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>
                <a:srgbClr val="0000CC"/>
              </a:buClr>
              <a:buSzTx/>
              <a:buFont typeface="Symbol" pitchFamily="18" charset="2"/>
              <a:buChar char="·"/>
              <a:tabLst/>
            </a:pP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2684" y="3555999"/>
            <a:ext cx="77070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Dual-Frequency Thermionic Electron Source</a:t>
            </a:r>
            <a:endParaRPr lang="en-US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3068" y="1309809"/>
            <a:ext cx="9006840" cy="18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fontAlgn="base">
              <a:spcBef>
                <a:spcPct val="0"/>
              </a:spcBef>
              <a:buClr>
                <a:srgbClr val="0000CC"/>
              </a:buClr>
            </a:pPr>
            <a:r>
              <a:rPr lang="en-US" sz="2000" b="1" dirty="0" smtClean="0">
                <a:solidFill>
                  <a:srgbClr val="0000CC"/>
                </a:solidFill>
              </a:rPr>
              <a:t>P. Sprangle </a:t>
            </a:r>
            <a:r>
              <a:rPr lang="en-US" sz="2000" b="1" i="1" dirty="0" smtClean="0">
                <a:solidFill>
                  <a:srgbClr val="0000CC"/>
                </a:solidFill>
              </a:rPr>
              <a:t>et al. </a:t>
            </a:r>
            <a:r>
              <a:rPr lang="en-US" sz="2000" b="1" dirty="0" smtClean="0">
                <a:solidFill>
                  <a:srgbClr val="0000CC"/>
                </a:solidFill>
              </a:rPr>
              <a:t>“High average current electron guns for high-power free electron lasers” </a:t>
            </a:r>
            <a:r>
              <a:rPr lang="en-US" sz="2000" b="1" i="1" dirty="0" smtClean="0">
                <a:solidFill>
                  <a:srgbClr val="0000CC"/>
                </a:solidFill>
              </a:rPr>
              <a:t>Phys. Rev. ST Accel. Beams </a:t>
            </a:r>
            <a:r>
              <a:rPr lang="en-US" sz="2000" b="1" dirty="0" smtClean="0">
                <a:solidFill>
                  <a:srgbClr val="0000CC"/>
                </a:solidFill>
              </a:rPr>
              <a:t>14, 020702, 2011 </a:t>
            </a:r>
          </a:p>
          <a:p>
            <a:pPr marL="231775" lvl="1" fontAlgn="base">
              <a:spcBef>
                <a:spcPct val="0"/>
              </a:spcBef>
              <a:buClr>
                <a:srgbClr val="0000CC"/>
              </a:buClr>
            </a:pPr>
            <a:endParaRPr lang="en-US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33363"/>
            <a:r>
              <a:rPr lang="en-US" sz="2400" b="1" dirty="0" smtClean="0">
                <a:solidFill>
                  <a:srgbClr val="C00000"/>
                </a:solidFill>
              </a:rPr>
              <a:t>Experiment</a:t>
            </a:r>
            <a:r>
              <a:rPr lang="en-US" sz="2000" b="1" dirty="0" smtClean="0">
                <a:solidFill>
                  <a:srgbClr val="C00000"/>
                </a:solidFill>
              </a:rPr>
              <a:t> (DC acceleration):</a:t>
            </a:r>
            <a:r>
              <a:rPr lang="en-US" sz="2000" b="1" dirty="0" smtClean="0"/>
              <a:t> </a:t>
            </a:r>
            <a:r>
              <a:rPr lang="en-US" sz="2400" b="1" dirty="0">
                <a:latin typeface="+mj-lt"/>
                <a:cs typeface="Arial" pitchFamily="34" charset="0"/>
              </a:rPr>
              <a:t>Inefficient </a:t>
            </a:r>
            <a:r>
              <a:rPr lang="en-US" sz="2400" b="1" dirty="0" smtClean="0">
                <a:latin typeface="+mj-lt"/>
                <a:cs typeface="Arial" pitchFamily="34" charset="0"/>
              </a:rPr>
              <a:t>feeding 3</a:t>
            </a:r>
            <a:r>
              <a:rPr lang="en-US" sz="2400" b="1" baseline="30000" dirty="0" smtClean="0">
                <a:latin typeface="+mj-lt"/>
                <a:cs typeface="Arial" pitchFamily="34" charset="0"/>
              </a:rPr>
              <a:t>rd</a:t>
            </a:r>
            <a:r>
              <a:rPr lang="en-US" sz="2400" b="1" dirty="0" smtClean="0">
                <a:latin typeface="+mj-lt"/>
                <a:cs typeface="Arial" pitchFamily="34" charset="0"/>
              </a:rPr>
              <a:t>-harmonic </a:t>
            </a:r>
            <a:r>
              <a:rPr lang="en-US" sz="2400" b="1" dirty="0">
                <a:latin typeface="+mj-lt"/>
                <a:cs typeface="Arial" pitchFamily="34" charset="0"/>
              </a:rPr>
              <a:t>power</a:t>
            </a:r>
            <a:endParaRPr lang="en-US" sz="2400" b="1" dirty="0" smtClean="0">
              <a:latin typeface="+mj-lt"/>
            </a:endParaRPr>
          </a:p>
          <a:p>
            <a:pPr marL="233363"/>
            <a:endParaRPr lang="en-US" sz="800" b="1" dirty="0" smtClean="0">
              <a:solidFill>
                <a:srgbClr val="0000CC"/>
              </a:solidFill>
            </a:endParaRPr>
          </a:p>
          <a:p>
            <a:pPr marL="233363"/>
            <a:r>
              <a:rPr lang="en-US" sz="2000" b="1" dirty="0" smtClean="0">
                <a:solidFill>
                  <a:srgbClr val="0000CC"/>
                </a:solidFill>
              </a:rPr>
              <a:t>S</a:t>
            </a:r>
            <a:r>
              <a:rPr lang="en-US" sz="2000" b="1" dirty="0">
                <a:solidFill>
                  <a:srgbClr val="0000CC"/>
                </a:solidFill>
              </a:rPr>
              <a:t>. H. Gold </a:t>
            </a:r>
            <a:r>
              <a:rPr lang="en-US" sz="2000" b="1" i="1" dirty="0">
                <a:solidFill>
                  <a:srgbClr val="0000CC"/>
                </a:solidFill>
              </a:rPr>
              <a:t>et al. </a:t>
            </a:r>
            <a:r>
              <a:rPr lang="en-US" sz="2000" b="1" dirty="0">
                <a:solidFill>
                  <a:srgbClr val="0000CC"/>
                </a:solidFill>
              </a:rPr>
              <a:t>“Development of a high average current rf linac thermionic injector” </a:t>
            </a:r>
            <a:r>
              <a:rPr lang="en-US" sz="2000" b="1" i="1" dirty="0">
                <a:solidFill>
                  <a:srgbClr val="0000CC"/>
                </a:solidFill>
              </a:rPr>
              <a:t>Phys. Rev. ST Accel. Beams </a:t>
            </a:r>
            <a:r>
              <a:rPr lang="en-US" sz="2000" b="1" dirty="0">
                <a:solidFill>
                  <a:srgbClr val="0000CC"/>
                </a:solidFill>
              </a:rPr>
              <a:t>16, 083401, </a:t>
            </a:r>
            <a:r>
              <a:rPr lang="en-US" sz="2000" b="1" dirty="0" smtClean="0">
                <a:solidFill>
                  <a:srgbClr val="0000CC"/>
                </a:solidFill>
              </a:rPr>
              <a:t>2013</a:t>
            </a:r>
            <a:endParaRPr lang="en-US" sz="20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8184" y="3456764"/>
            <a:ext cx="8816394" cy="2985782"/>
            <a:chOff x="255294" y="3300154"/>
            <a:chExt cx="8816394" cy="29857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69" r="646" b="39604"/>
            <a:stretch/>
          </p:blipFill>
          <p:spPr bwMode="auto">
            <a:xfrm>
              <a:off x="6241351" y="3713015"/>
              <a:ext cx="2830337" cy="25729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255294" y="3300154"/>
              <a:ext cx="8816394" cy="2946966"/>
              <a:chOff x="6093" y="1275284"/>
              <a:chExt cx="5780782" cy="193477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3" y="1275284"/>
                <a:ext cx="5756199" cy="1934772"/>
                <a:chOff x="6093" y="1271220"/>
                <a:chExt cx="5756199" cy="193477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093" y="1271220"/>
                  <a:ext cx="5756199" cy="1934772"/>
                  <a:chOff x="6095" y="2910058"/>
                  <a:chExt cx="5758809" cy="193517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6095" y="3261127"/>
                    <a:ext cx="5658079" cy="1584101"/>
                    <a:chOff x="6092" y="-294085"/>
                    <a:chExt cx="5658312" cy="1584219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481012" y="207168"/>
                      <a:ext cx="3487471" cy="516284"/>
                      <a:chOff x="47675" y="0"/>
                      <a:chExt cx="3488322" cy="516890"/>
                    </a:xfrm>
                  </p:grpSpPr>
                  <p:sp>
                    <p:nvSpPr>
                      <p:cNvPr id="42" name="Isosceles Triangle 41"/>
                      <p:cNvSpPr/>
                      <p:nvPr/>
                    </p:nvSpPr>
                    <p:spPr>
                      <a:xfrm rot="16200000">
                        <a:off x="2712085" y="-307023"/>
                        <a:ext cx="516890" cy="1130935"/>
                      </a:xfrm>
                      <a:prstGeom prst="triangle">
                        <a:avLst/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Double Bracket 42"/>
                      <p:cNvSpPr/>
                      <p:nvPr/>
                    </p:nvSpPr>
                    <p:spPr>
                      <a:xfrm rot="16200000">
                        <a:off x="1282290" y="-1022882"/>
                        <a:ext cx="91440" cy="2560669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FF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" name="Group 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9473" y="141567"/>
                      <a:ext cx="399330" cy="917768"/>
                      <a:chOff x="114415" y="288289"/>
                      <a:chExt cx="806157" cy="1953111"/>
                    </a:xfrm>
                  </p:grpSpPr>
                  <p:sp>
                    <p:nvSpPr>
                      <p:cNvPr id="40" name="Arc 39"/>
                      <p:cNvSpPr/>
                      <p:nvPr/>
                    </p:nvSpPr>
                    <p:spPr>
                      <a:xfrm>
                        <a:off x="463363" y="1052675"/>
                        <a:ext cx="457209" cy="1188725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flipV="1">
                        <a:off x="114415" y="288289"/>
                        <a:ext cx="457210" cy="1188718"/>
                      </a:xfrm>
                      <a:prstGeom prst="arc">
                        <a:avLst>
                          <a:gd name="adj1" fmla="val 14607698"/>
                          <a:gd name="adj2" fmla="val 17739476"/>
                        </a:avLst>
                      </a:prstGeom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481012" y="385762"/>
                      <a:ext cx="3488531" cy="154124"/>
                      <a:chOff x="49537" y="0"/>
                      <a:chExt cx="3489382" cy="154305"/>
                    </a:xfrm>
                  </p:grpSpPr>
                  <p:sp>
                    <p:nvSpPr>
                      <p:cNvPr id="38" name="Isosceles Triangle 37"/>
                      <p:cNvSpPr/>
                      <p:nvPr/>
                    </p:nvSpPr>
                    <p:spPr>
                      <a:xfrm rot="16200000">
                        <a:off x="3055684" y="-328930"/>
                        <a:ext cx="154305" cy="812165"/>
                      </a:xfrm>
                      <a:prstGeom prst="triangle">
                        <a:avLst/>
                      </a:prstGeom>
                      <a:solidFill>
                        <a:srgbClr val="00FF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" name="Double Bracket 38"/>
                      <p:cNvSpPr/>
                      <p:nvPr/>
                    </p:nvSpPr>
                    <p:spPr>
                      <a:xfrm rot="16200000">
                        <a:off x="1457907" y="-1340997"/>
                        <a:ext cx="18288" cy="2835027"/>
                      </a:xfrm>
                      <a:prstGeom prst="bracketPair">
                        <a:avLst>
                          <a:gd name="adj" fmla="val 0"/>
                        </a:avLst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44518" y="57150"/>
                      <a:ext cx="2850326" cy="500344"/>
                      <a:chOff x="3975" y="0"/>
                      <a:chExt cx="2851027" cy="500932"/>
                    </a:xfrm>
                  </p:grpSpPr>
                  <p:grpSp>
                    <p:nvGrpSpPr>
                      <p:cNvPr id="31" name="Group 30"/>
                      <p:cNvGrpSpPr/>
                      <p:nvPr/>
                    </p:nvGrpSpPr>
                    <p:grpSpPr>
                      <a:xfrm>
                        <a:off x="3975" y="0"/>
                        <a:ext cx="548640" cy="492981"/>
                        <a:chOff x="3975" y="0"/>
                        <a:chExt cx="548640" cy="492981"/>
                      </a:xfrm>
                    </p:grpSpPr>
                    <p:grpSp>
                      <p:nvGrpSpPr>
                        <p:cNvPr id="34" name="Group 33"/>
                        <p:cNvGrpSpPr/>
                        <p:nvPr/>
                      </p:nvGrpSpPr>
                      <p:grpSpPr>
                        <a:xfrm>
                          <a:off x="41919" y="0"/>
                          <a:ext cx="476233" cy="365760"/>
                          <a:chOff x="41930" y="0"/>
                          <a:chExt cx="476307" cy="365760"/>
                        </a:xfrm>
                      </p:grpSpPr>
                      <p:sp>
                        <p:nvSpPr>
                          <p:cNvPr id="36" name="Block Arc 35"/>
                          <p:cNvSpPr/>
                          <p:nvPr/>
                        </p:nvSpPr>
                        <p:spPr>
                          <a:xfrm rot="16200000">
                            <a:off x="41930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7" name="Block Arc 36"/>
                          <p:cNvSpPr/>
                          <p:nvPr/>
                        </p:nvSpPr>
                        <p:spPr>
                          <a:xfrm rot="5400000" flipH="1">
                            <a:off x="152477" y="0"/>
                            <a:ext cx="365760" cy="365760"/>
                          </a:xfrm>
                          <a:prstGeom prst="blockArc">
                            <a:avLst>
                              <a:gd name="adj1" fmla="val 10800000"/>
                              <a:gd name="adj2" fmla="val 16227734"/>
                              <a:gd name="adj3" fmla="val 14347"/>
                            </a:avLst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5" name="Rectangle 34"/>
                        <p:cNvSpPr/>
                        <p:nvPr/>
                      </p:nvSpPr>
                      <p:spPr>
                        <a:xfrm>
                          <a:off x="3975" y="310101"/>
                          <a:ext cx="548640" cy="1828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2144842" y="318052"/>
                        <a:ext cx="274398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2671920" y="376246"/>
                        <a:ext cx="183082" cy="601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1633615" y="318052"/>
                        <a:ext cx="274398" cy="18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4" name="Text Box 40"/>
                    <p:cNvSpPr txBox="1"/>
                    <p:nvPr/>
                  </p:nvSpPr>
                  <p:spPr>
                    <a:xfrm>
                      <a:off x="544517" y="557493"/>
                      <a:ext cx="949462" cy="49154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Bidirectional coupler</a:t>
                      </a:r>
                    </a:p>
                  </p:txBody>
                </p:sp>
                <p:sp>
                  <p:nvSpPr>
                    <p:cNvPr id="25" name="Text Box 41"/>
                    <p:cNvSpPr txBox="1"/>
                    <p:nvPr/>
                  </p:nvSpPr>
                  <p:spPr>
                    <a:xfrm>
                      <a:off x="6092" y="-294085"/>
                      <a:ext cx="1883947" cy="59431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Dual-frequency </a:t>
                      </a: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RF </a:t>
                      </a: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source</a:t>
                      </a:r>
                    </a:p>
                    <a:p>
                      <a:r>
                        <a:rPr lang="en-US" sz="2000" b="1" dirty="0"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 dirty="0"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 dirty="0"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ea typeface="Calibri"/>
                          <a:cs typeface="Times New Roman"/>
                        </a:rPr>
                        <a:t>and 3</a:t>
                      </a:r>
                      <a:r>
                        <a:rPr lang="en-US" sz="2000" b="1" baseline="30000" dirty="0" smtClean="0"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b="1" dirty="0" smtClean="0">
                          <a:ea typeface="Calibri"/>
                          <a:cs typeface="Times New Roman"/>
                        </a:rPr>
                        <a:t> harmonic</a:t>
                      </a:r>
                      <a:endParaRPr lang="en-US" sz="2000" b="1" dirty="0"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6" name="Text Box 42"/>
                    <p:cNvSpPr txBox="1"/>
                    <p:nvPr/>
                  </p:nvSpPr>
                  <p:spPr>
                    <a:xfrm>
                      <a:off x="2590130" y="578756"/>
                      <a:ext cx="955066" cy="49154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="1" baseline="30000" dirty="0" smtClean="0">
                          <a:effectLst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 harmonic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Slug </a:t>
                      </a: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tuner</a:t>
                      </a:r>
                    </a:p>
                  </p:txBody>
                </p:sp>
                <p:sp>
                  <p:nvSpPr>
                    <p:cNvPr id="27" name="Text Box 50"/>
                    <p:cNvSpPr txBox="1"/>
                    <p:nvPr/>
                  </p:nvSpPr>
                  <p:spPr>
                    <a:xfrm>
                      <a:off x="3086025" y="-153526"/>
                      <a:ext cx="1309013" cy="44695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Voltage break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a typeface="Calibri"/>
                          <a:cs typeface="Times New Roman"/>
                        </a:rPr>
                        <a:t>cathode bias</a:t>
                      </a: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8" name="Text Box 52"/>
                    <p:cNvSpPr txBox="1"/>
                    <p:nvPr/>
                  </p:nvSpPr>
                  <p:spPr>
                    <a:xfrm>
                      <a:off x="613083" y="1049038"/>
                      <a:ext cx="1809097" cy="24109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Coaxial transmission line</a:t>
                      </a:r>
                      <a:endParaRPr lang="en-US" sz="2000" b="1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29" name="Text Box 55"/>
                    <p:cNvSpPr txBox="1"/>
                    <p:nvPr/>
                  </p:nvSpPr>
                  <p:spPr>
                    <a:xfrm>
                      <a:off x="4049707" y="848615"/>
                      <a:ext cx="816410" cy="40084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Thermionic cathode</a:t>
                      </a:r>
                    </a:p>
                  </p:txBody>
                </p:sp>
                <p:sp>
                  <p:nvSpPr>
                    <p:cNvPr id="30" name="Text Box 59"/>
                    <p:cNvSpPr txBox="1"/>
                    <p:nvPr/>
                  </p:nvSpPr>
                  <p:spPr>
                    <a:xfrm>
                      <a:off x="5305526" y="848616"/>
                      <a:ext cx="358878" cy="285952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Grid</a:t>
                      </a:r>
                    </a:p>
                  </p:txBody>
                </p:sp>
                <p:sp>
                  <p:nvSpPr>
                    <p:cNvPr id="47" name="Text Box 42"/>
                    <p:cNvSpPr txBox="1"/>
                    <p:nvPr/>
                  </p:nvSpPr>
                  <p:spPr>
                    <a:xfrm>
                      <a:off x="1517632" y="578331"/>
                      <a:ext cx="955066" cy="49154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baseline="30000" dirty="0" smtClean="0">
                          <a:effectLst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 harmonic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ea typeface="Calibri"/>
                          <a:cs typeface="Times New Roman"/>
                        </a:rPr>
                        <a:t>Slug </a:t>
                      </a:r>
                      <a:r>
                        <a:rPr lang="en-US" sz="2000" b="1" dirty="0">
                          <a:effectLst/>
                          <a:ea typeface="Calibri"/>
                          <a:cs typeface="Times New Roman"/>
                        </a:rPr>
                        <a:t>tuner</a:t>
                      </a:r>
                    </a:p>
                  </p:txBody>
                </p:sp>
              </p:grpSp>
              <p:sp>
                <p:nvSpPr>
                  <p:cNvPr id="19" name="Text Box 63"/>
                  <p:cNvSpPr txBox="1"/>
                  <p:nvPr/>
                </p:nvSpPr>
                <p:spPr>
                  <a:xfrm>
                    <a:off x="4124551" y="2910058"/>
                    <a:ext cx="1640353" cy="594111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0" tIns="0" rIns="0" bIns="0" numCol="1" spcCol="0" rtlCol="0" fromWordArt="0" anchor="b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RF </a:t>
                    </a:r>
                    <a:r>
                      <a:rPr lang="en-US" sz="2000" b="1" dirty="0">
                        <a:effectLst/>
                        <a:ea typeface="Calibri"/>
                        <a:cs typeface="Times New Roman"/>
                      </a:rPr>
                      <a:t>accelerating </a:t>
                    </a:r>
                    <a:r>
                      <a:rPr lang="en-US" sz="2000" b="1" dirty="0" smtClean="0">
                        <a:effectLst/>
                        <a:ea typeface="Calibri"/>
                        <a:cs typeface="Times New Roman"/>
                      </a:rPr>
                      <a:t>cavity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a typeface="Calibri"/>
                        <a:cs typeface="Times New Roman"/>
                      </a:rPr>
                      <a:t>half-cell</a:t>
                    </a: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 dirty="0" smtClean="0">
                        <a:ea typeface="Calibri"/>
                        <a:cs typeface="Times New Roman"/>
                      </a:rPr>
                      <a:t>1</a:t>
                    </a:r>
                    <a:r>
                      <a:rPr lang="en-US" sz="2000" b="1" baseline="30000" dirty="0" smtClean="0">
                        <a:ea typeface="Calibri"/>
                        <a:cs typeface="Times New Roman"/>
                      </a:rPr>
                      <a:t>st</a:t>
                    </a:r>
                    <a:r>
                      <a:rPr lang="en-US" sz="2000" b="1" dirty="0" smtClean="0">
                        <a:ea typeface="Calibri"/>
                        <a:cs typeface="Times New Roman"/>
                      </a:rPr>
                      <a:t> harmonic</a:t>
                    </a:r>
                    <a:endParaRPr lang="en-US" sz="2000" b="1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15" name="Straight Arrow Connector 14"/>
                <p:cNvCxnSpPr>
                  <a:cxnSpLocks/>
                </p:cNvCxnSpPr>
                <p:nvPr/>
              </p:nvCxnSpPr>
              <p:spPr>
                <a:xfrm flipH="1">
                  <a:off x="1387900" y="2436029"/>
                  <a:ext cx="210687" cy="51376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cxnSpLocks/>
                </p:cNvCxnSpPr>
                <p:nvPr/>
              </p:nvCxnSpPr>
              <p:spPr>
                <a:xfrm flipH="1">
                  <a:off x="4453159" y="2380790"/>
                  <a:ext cx="489328" cy="41742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cxnSpLocks/>
                </p:cNvCxnSpPr>
                <p:nvPr/>
              </p:nvCxnSpPr>
              <p:spPr>
                <a:xfrm>
                  <a:off x="5018456" y="2435704"/>
                  <a:ext cx="340142" cy="32889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sm" len="lg"/>
                  <a:tailEnd type="non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5047735" y="2384854"/>
                <a:ext cx="7391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267705" y="4500643"/>
              <a:ext cx="697652" cy="100584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flipV="1">
              <a:off x="468928" y="4204894"/>
              <a:ext cx="118872" cy="731520"/>
            </a:xfrm>
            <a:prstGeom prst="arc">
              <a:avLst>
                <a:gd name="adj1" fmla="val 15393308"/>
                <a:gd name="adj2" fmla="val 16961693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>
              <a:off x="566250" y="4627309"/>
              <a:ext cx="118872" cy="731520"/>
            </a:xfrm>
            <a:prstGeom prst="arc">
              <a:avLst>
                <a:gd name="adj1" fmla="val 15393308"/>
                <a:gd name="adj2" fmla="val 16961693"/>
              </a:avLst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711088" y="3348426"/>
            <a:ext cx="770708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-4192" y="867746"/>
            <a:ext cx="9148192" cy="4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1775" lvl="1" algn="ctr" fontAlgn="base">
              <a:spcBef>
                <a:spcPct val="0"/>
              </a:spcBef>
              <a:buClr>
                <a:srgbClr val="0000CC"/>
              </a:buClr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shorter </a:t>
            </a:r>
            <a:r>
              <a:rPr lang="en-US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bunch length, injection phase, quality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9800</TotalTime>
  <Words>955</Words>
  <Application>Microsoft Office PowerPoint</Application>
  <PresentationFormat>On-screen Show (4:3)</PresentationFormat>
  <Paragraphs>277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Dual-Frequency Approach to a High Average Current Thermionic Electron Source</vt:lpstr>
      <vt:lpstr>Outline</vt:lpstr>
      <vt:lpstr>Target beam characteristics</vt:lpstr>
      <vt:lpstr>Bunched electron sources. Cathodes</vt:lpstr>
      <vt:lpstr>Bunched electron sources. Guns </vt:lpstr>
      <vt:lpstr>Bunched electron sources. Guns </vt:lpstr>
      <vt:lpstr>PowerPoint Presentation</vt:lpstr>
      <vt:lpstr>Dual-Frequency Gating of the Emission</vt:lpstr>
      <vt:lpstr>Dual-Frequency Thermionic Electron Source</vt:lpstr>
      <vt:lpstr>Dual-Frequency Thermionic Electron Source</vt:lpstr>
      <vt:lpstr>Dual-Frequency Thermionic Electron Source</vt:lpstr>
      <vt:lpstr>Dual-Frequency Thermionic Electron Source</vt:lpstr>
      <vt:lpstr>Dual-Frequency Thermionic Electron Source</vt:lpstr>
      <vt:lpstr>Dual-Frequency Thermionic Electron Source</vt:lpstr>
      <vt:lpstr>Power Requirements</vt:lpstr>
      <vt:lpstr>Examples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Non-Periodic Perturbations in Periodic RF Structures</dc:title>
  <dc:creator>Vadim</dc:creator>
  <cp:lastModifiedBy>Vadim Jabotinski</cp:lastModifiedBy>
  <cp:revision>763</cp:revision>
  <cp:lastPrinted>2013-05-16T21:16:00Z</cp:lastPrinted>
  <dcterms:created xsi:type="dcterms:W3CDTF">2006-08-16T00:00:00Z</dcterms:created>
  <dcterms:modified xsi:type="dcterms:W3CDTF">2015-10-04T18:32:26Z</dcterms:modified>
</cp:coreProperties>
</file>