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8" r:id="rId3"/>
    <p:sldId id="336" r:id="rId4"/>
    <p:sldId id="377" r:id="rId5"/>
    <p:sldId id="366" r:id="rId6"/>
    <p:sldId id="340" r:id="rId7"/>
    <p:sldId id="343" r:id="rId8"/>
    <p:sldId id="367" r:id="rId9"/>
    <p:sldId id="402" r:id="rId10"/>
    <p:sldId id="403" r:id="rId11"/>
    <p:sldId id="404" r:id="rId12"/>
    <p:sldId id="344" r:id="rId13"/>
    <p:sldId id="346" r:id="rId14"/>
    <p:sldId id="376" r:id="rId15"/>
    <p:sldId id="347" r:id="rId16"/>
    <p:sldId id="399" r:id="rId17"/>
    <p:sldId id="405" r:id="rId18"/>
    <p:sldId id="406" r:id="rId19"/>
    <p:sldId id="400" r:id="rId20"/>
    <p:sldId id="395" r:id="rId21"/>
    <p:sldId id="401" r:id="rId22"/>
    <p:sldId id="392" r:id="rId23"/>
    <p:sldId id="407" r:id="rId24"/>
    <p:sldId id="397" r:id="rId25"/>
    <p:sldId id="398" r:id="rId26"/>
    <p:sldId id="359" r:id="rId27"/>
    <p:sldId id="360" r:id="rId28"/>
  </p:sldIdLst>
  <p:sldSz cx="9144000" cy="6858000" type="screen4x3"/>
  <p:notesSz cx="9220200" cy="6946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9" autoAdjust="0"/>
    <p:restoredTop sz="99196" autoAdjust="0"/>
  </p:normalViewPr>
  <p:slideViewPr>
    <p:cSldViewPr snapToGrid="0" snapToObjects="1" showGuides="1">
      <p:cViewPr varScale="1">
        <p:scale>
          <a:sx n="129" d="100"/>
          <a:sy n="129" d="100"/>
        </p:scale>
        <p:origin x="-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w\MEIC\LEIC_RF\Ion_Ring_RF_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33573928259"/>
          <c:y val="0.0514005540974045"/>
          <c:w val="0.825343394575678"/>
          <c:h val="0.810555028139213"/>
        </c:manualLayout>
      </c:layout>
      <c:scatterChart>
        <c:scatterStyle val="lineMarker"/>
        <c:varyColors val="0"/>
        <c:ser>
          <c:idx val="6"/>
          <c:order val="0"/>
          <c:tx>
            <c:v>Proton, CBI threshold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L_Instability!$F$3:$F$202</c:f>
              <c:numCache>
                <c:formatCode>General</c:formatCode>
                <c:ptCount val="200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1.0</c:v>
                </c:pt>
                <c:pt idx="20">
                  <c:v>1.05</c:v>
                </c:pt>
                <c:pt idx="21">
                  <c:v>1.1</c:v>
                </c:pt>
                <c:pt idx="22">
                  <c:v>1.15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</c:v>
                </c:pt>
                <c:pt idx="33">
                  <c:v>1.7</c:v>
                </c:pt>
                <c:pt idx="34">
                  <c:v>1.75</c:v>
                </c:pt>
                <c:pt idx="35">
                  <c:v>1.8</c:v>
                </c:pt>
                <c:pt idx="36">
                  <c:v>1.85</c:v>
                </c:pt>
                <c:pt idx="37">
                  <c:v>1.9</c:v>
                </c:pt>
                <c:pt idx="38">
                  <c:v>1.95</c:v>
                </c:pt>
                <c:pt idx="39">
                  <c:v>2.0</c:v>
                </c:pt>
                <c:pt idx="40">
                  <c:v>2.05</c:v>
                </c:pt>
                <c:pt idx="41">
                  <c:v>2.1</c:v>
                </c:pt>
                <c:pt idx="42">
                  <c:v>2.15</c:v>
                </c:pt>
                <c:pt idx="43">
                  <c:v>2.2</c:v>
                </c:pt>
                <c:pt idx="44">
                  <c:v>2.25</c:v>
                </c:pt>
                <c:pt idx="45">
                  <c:v>2.3</c:v>
                </c:pt>
                <c:pt idx="46">
                  <c:v>2.35</c:v>
                </c:pt>
                <c:pt idx="47">
                  <c:v>2.4</c:v>
                </c:pt>
                <c:pt idx="48">
                  <c:v>2.45</c:v>
                </c:pt>
                <c:pt idx="49">
                  <c:v>2.5</c:v>
                </c:pt>
                <c:pt idx="50">
                  <c:v>2.55</c:v>
                </c:pt>
                <c:pt idx="51">
                  <c:v>2.6</c:v>
                </c:pt>
                <c:pt idx="52">
                  <c:v>2.65</c:v>
                </c:pt>
                <c:pt idx="53">
                  <c:v>2.700000000000001</c:v>
                </c:pt>
                <c:pt idx="54">
                  <c:v>2.75</c:v>
                </c:pt>
                <c:pt idx="55">
                  <c:v>2.8</c:v>
                </c:pt>
                <c:pt idx="56">
                  <c:v>2.85</c:v>
                </c:pt>
                <c:pt idx="57">
                  <c:v>2.9</c:v>
                </c:pt>
                <c:pt idx="58">
                  <c:v>2.95</c:v>
                </c:pt>
                <c:pt idx="59">
                  <c:v>3.0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3.300000000000001</c:v>
                </c:pt>
                <c:pt idx="66">
                  <c:v>3.35</c:v>
                </c:pt>
                <c:pt idx="67">
                  <c:v>3.4</c:v>
                </c:pt>
                <c:pt idx="68">
                  <c:v>3.45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3.650000000000001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3.85</c:v>
                </c:pt>
                <c:pt idx="77">
                  <c:v>3.9</c:v>
                </c:pt>
                <c:pt idx="78">
                  <c:v>3.95</c:v>
                </c:pt>
                <c:pt idx="79">
                  <c:v>4.000000000000001</c:v>
                </c:pt>
                <c:pt idx="80">
                  <c:v>4.050000000000001</c:v>
                </c:pt>
                <c:pt idx="81">
                  <c:v>4.100000000000001</c:v>
                </c:pt>
                <c:pt idx="82">
                  <c:v>4.149999999999999</c:v>
                </c:pt>
                <c:pt idx="83">
                  <c:v>4.2</c:v>
                </c:pt>
                <c:pt idx="84">
                  <c:v>4.250000000000001</c:v>
                </c:pt>
                <c:pt idx="85">
                  <c:v>4.300000000000001</c:v>
                </c:pt>
                <c:pt idx="86">
                  <c:v>4.35</c:v>
                </c:pt>
                <c:pt idx="87">
                  <c:v>4.4</c:v>
                </c:pt>
                <c:pt idx="88">
                  <c:v>4.450000000000001</c:v>
                </c:pt>
                <c:pt idx="89">
                  <c:v>4.5</c:v>
                </c:pt>
                <c:pt idx="90">
                  <c:v>4.55</c:v>
                </c:pt>
                <c:pt idx="91">
                  <c:v>4.6</c:v>
                </c:pt>
                <c:pt idx="92">
                  <c:v>4.649999999999998</c:v>
                </c:pt>
                <c:pt idx="93">
                  <c:v>4.700000000000001</c:v>
                </c:pt>
                <c:pt idx="94">
                  <c:v>4.75</c:v>
                </c:pt>
                <c:pt idx="95">
                  <c:v>4.8</c:v>
                </c:pt>
                <c:pt idx="96">
                  <c:v>4.85</c:v>
                </c:pt>
                <c:pt idx="97">
                  <c:v>4.9</c:v>
                </c:pt>
                <c:pt idx="98">
                  <c:v>4.950000000000001</c:v>
                </c:pt>
                <c:pt idx="99">
                  <c:v>5.000000000000001</c:v>
                </c:pt>
                <c:pt idx="100">
                  <c:v>5.050000000000001</c:v>
                </c:pt>
                <c:pt idx="101">
                  <c:v>5.100000000000001</c:v>
                </c:pt>
                <c:pt idx="102">
                  <c:v>5.149999999999999</c:v>
                </c:pt>
                <c:pt idx="103">
                  <c:v>5.2</c:v>
                </c:pt>
                <c:pt idx="104">
                  <c:v>5.25</c:v>
                </c:pt>
                <c:pt idx="105">
                  <c:v>5.300000000000001</c:v>
                </c:pt>
                <c:pt idx="106">
                  <c:v>5.35</c:v>
                </c:pt>
                <c:pt idx="107">
                  <c:v>5.400000000000001</c:v>
                </c:pt>
                <c:pt idx="108">
                  <c:v>5.45</c:v>
                </c:pt>
                <c:pt idx="109">
                  <c:v>5.5</c:v>
                </c:pt>
                <c:pt idx="110">
                  <c:v>5.550000000000001</c:v>
                </c:pt>
                <c:pt idx="111">
                  <c:v>5.6</c:v>
                </c:pt>
                <c:pt idx="112">
                  <c:v>5.649999999999998</c:v>
                </c:pt>
                <c:pt idx="113">
                  <c:v>5.7</c:v>
                </c:pt>
                <c:pt idx="114">
                  <c:v>5.750000000000001</c:v>
                </c:pt>
                <c:pt idx="115">
                  <c:v>5.800000000000001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6.000000000000001</c:v>
                </c:pt>
                <c:pt idx="120">
                  <c:v>6.050000000000001</c:v>
                </c:pt>
                <c:pt idx="121">
                  <c:v>6.100000000000001</c:v>
                </c:pt>
                <c:pt idx="122">
                  <c:v>6.149999999999999</c:v>
                </c:pt>
                <c:pt idx="123">
                  <c:v>6.2</c:v>
                </c:pt>
                <c:pt idx="124">
                  <c:v>6.250000000000001</c:v>
                </c:pt>
                <c:pt idx="125">
                  <c:v>6.300000000000001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6.500000000000001</c:v>
                </c:pt>
                <c:pt idx="130">
                  <c:v>6.550000000000001</c:v>
                </c:pt>
                <c:pt idx="131">
                  <c:v>6.6</c:v>
                </c:pt>
                <c:pt idx="132">
                  <c:v>6.649999999999998</c:v>
                </c:pt>
                <c:pt idx="133">
                  <c:v>6.7</c:v>
                </c:pt>
                <c:pt idx="134">
                  <c:v>6.750000000000001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7.000000000000001</c:v>
                </c:pt>
                <c:pt idx="140">
                  <c:v>7.05</c:v>
                </c:pt>
                <c:pt idx="141">
                  <c:v>7.1</c:v>
                </c:pt>
                <c:pt idx="142">
                  <c:v>7.149999999999999</c:v>
                </c:pt>
                <c:pt idx="143">
                  <c:v>7.200000000000001</c:v>
                </c:pt>
                <c:pt idx="144">
                  <c:v>7.250000000000001</c:v>
                </c:pt>
                <c:pt idx="145">
                  <c:v>7.300000000000002</c:v>
                </c:pt>
                <c:pt idx="146">
                  <c:v>7.35</c:v>
                </c:pt>
                <c:pt idx="147">
                  <c:v>7.4</c:v>
                </c:pt>
                <c:pt idx="148">
                  <c:v>7.450000000000001</c:v>
                </c:pt>
                <c:pt idx="149">
                  <c:v>7.5</c:v>
                </c:pt>
                <c:pt idx="150">
                  <c:v>7.550000000000002</c:v>
                </c:pt>
                <c:pt idx="151">
                  <c:v>7.6</c:v>
                </c:pt>
                <c:pt idx="152">
                  <c:v>7.649999999999998</c:v>
                </c:pt>
                <c:pt idx="153">
                  <c:v>7.700000000000001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7.950000000000001</c:v>
                </c:pt>
                <c:pt idx="159">
                  <c:v>8.000000000000001</c:v>
                </c:pt>
                <c:pt idx="160">
                  <c:v>8.05</c:v>
                </c:pt>
                <c:pt idx="161">
                  <c:v>8.100000000000001</c:v>
                </c:pt>
                <c:pt idx="162">
                  <c:v>8.15</c:v>
                </c:pt>
                <c:pt idx="163">
                  <c:v>8.200000000000001</c:v>
                </c:pt>
                <c:pt idx="164">
                  <c:v>8.25</c:v>
                </c:pt>
                <c:pt idx="165">
                  <c:v>8.3</c:v>
                </c:pt>
                <c:pt idx="166">
                  <c:v>8.350000000000004</c:v>
                </c:pt>
                <c:pt idx="167">
                  <c:v>8.4</c:v>
                </c:pt>
                <c:pt idx="168">
                  <c:v>8.45</c:v>
                </c:pt>
                <c:pt idx="169">
                  <c:v>8.500000000000001</c:v>
                </c:pt>
                <c:pt idx="170">
                  <c:v>8.550000000000002</c:v>
                </c:pt>
                <c:pt idx="171">
                  <c:v>8.600000000000001</c:v>
                </c:pt>
                <c:pt idx="172">
                  <c:v>8.65</c:v>
                </c:pt>
                <c:pt idx="173">
                  <c:v>8.700000000000001</c:v>
                </c:pt>
                <c:pt idx="174">
                  <c:v>8.75</c:v>
                </c:pt>
                <c:pt idx="175">
                  <c:v>8.8</c:v>
                </c:pt>
                <c:pt idx="176">
                  <c:v>8.850000000000004</c:v>
                </c:pt>
                <c:pt idx="177">
                  <c:v>8.900000000000002</c:v>
                </c:pt>
                <c:pt idx="178">
                  <c:v>8.950000000000002</c:v>
                </c:pt>
                <c:pt idx="179">
                  <c:v>9.0</c:v>
                </c:pt>
                <c:pt idx="180">
                  <c:v>9.05</c:v>
                </c:pt>
                <c:pt idx="181">
                  <c:v>9.1</c:v>
                </c:pt>
                <c:pt idx="182">
                  <c:v>9.15</c:v>
                </c:pt>
                <c:pt idx="183">
                  <c:v>9.200000000000001</c:v>
                </c:pt>
                <c:pt idx="184">
                  <c:v>9.250000000000001</c:v>
                </c:pt>
                <c:pt idx="185">
                  <c:v>9.3</c:v>
                </c:pt>
                <c:pt idx="186">
                  <c:v>9.350000000000004</c:v>
                </c:pt>
                <c:pt idx="187">
                  <c:v>9.400000000000002</c:v>
                </c:pt>
                <c:pt idx="188">
                  <c:v>9.450000000000002</c:v>
                </c:pt>
                <c:pt idx="189">
                  <c:v>9.5</c:v>
                </c:pt>
                <c:pt idx="190">
                  <c:v>9.55</c:v>
                </c:pt>
                <c:pt idx="191">
                  <c:v>9.6</c:v>
                </c:pt>
                <c:pt idx="192">
                  <c:v>9.65</c:v>
                </c:pt>
                <c:pt idx="193">
                  <c:v>9.700000000000001</c:v>
                </c:pt>
                <c:pt idx="194">
                  <c:v>9.750000000000001</c:v>
                </c:pt>
                <c:pt idx="195">
                  <c:v>9.8</c:v>
                </c:pt>
                <c:pt idx="196">
                  <c:v>9.85</c:v>
                </c:pt>
                <c:pt idx="197">
                  <c:v>9.900000000000002</c:v>
                </c:pt>
                <c:pt idx="198">
                  <c:v>9.95</c:v>
                </c:pt>
                <c:pt idx="199">
                  <c:v>10.0</c:v>
                </c:pt>
              </c:numCache>
            </c:numRef>
          </c:xVal>
          <c:yVal>
            <c:numRef>
              <c:f>L_Instability!$H$3:$H$202</c:f>
              <c:numCache>
                <c:formatCode>0.00</c:formatCode>
                <c:ptCount val="200"/>
                <c:pt idx="0">
                  <c:v>619.2369480867376</c:v>
                </c:pt>
                <c:pt idx="1">
                  <c:v>309.627654350239</c:v>
                </c:pt>
                <c:pt idx="2">
                  <c:v>206.4286370449351</c:v>
                </c:pt>
                <c:pt idx="3">
                  <c:v>154.8321893767644</c:v>
                </c:pt>
                <c:pt idx="4">
                  <c:v>123.8767701563813</c:v>
                </c:pt>
                <c:pt idx="5">
                  <c:v>103.2418657952924</c:v>
                </c:pt>
                <c:pt idx="6">
                  <c:v>88.50439916246334</c:v>
                </c:pt>
                <c:pt idx="7">
                  <c:v>77.452831798486</c:v>
                </c:pt>
                <c:pt idx="8">
                  <c:v>68.85853132031183</c:v>
                </c:pt>
                <c:pt idx="9">
                  <c:v>61.98431838315786</c:v>
                </c:pt>
                <c:pt idx="10">
                  <c:v>56.36107893592836</c:v>
                </c:pt>
                <c:pt idx="11">
                  <c:v>51.67607034893558</c:v>
                </c:pt>
                <c:pt idx="12">
                  <c:v>47.71277855960394</c:v>
                </c:pt>
                <c:pt idx="13">
                  <c:v>44.31655072716685</c:v>
                </c:pt>
                <c:pt idx="14">
                  <c:v>41.37397482549193</c:v>
                </c:pt>
                <c:pt idx="15">
                  <c:v>38.79999188860451</c:v>
                </c:pt>
                <c:pt idx="16">
                  <c:v>36.52955687544468</c:v>
                </c:pt>
                <c:pt idx="17">
                  <c:v>34.51207924637853</c:v>
                </c:pt>
                <c:pt idx="18">
                  <c:v>32.707619147133</c:v>
                </c:pt>
                <c:pt idx="19">
                  <c:v>31.08422473755618</c:v>
                </c:pt>
                <c:pt idx="20">
                  <c:v>29.6160302835946</c:v>
                </c:pt>
                <c:pt idx="21">
                  <c:v>28.28187295146369</c:v>
                </c:pt>
                <c:pt idx="22">
                  <c:v>27.06427043812707</c:v>
                </c:pt>
                <c:pt idx="23">
                  <c:v>25.94865419416071</c:v>
                </c:pt>
                <c:pt idx="24">
                  <c:v>24.92278667313453</c:v>
                </c:pt>
                <c:pt idx="25">
                  <c:v>23.97631306191079</c:v>
                </c:pt>
                <c:pt idx="26">
                  <c:v>23.10041262643579</c:v>
                </c:pt>
                <c:pt idx="27">
                  <c:v>22.28752476915238</c:v>
                </c:pt>
                <c:pt idx="28">
                  <c:v>21.53113176419311</c:v>
                </c:pt>
                <c:pt idx="29">
                  <c:v>20.82558494553898</c:v>
                </c:pt>
                <c:pt idx="30">
                  <c:v>20.16596453618379</c:v>
                </c:pt>
                <c:pt idx="31">
                  <c:v>19.54796575933374</c:v>
                </c:pt>
                <c:pt idx="32">
                  <c:v>18.96780565666574</c:v>
                </c:pt>
                <c:pt idx="33">
                  <c:v>18.42214635042611</c:v>
                </c:pt>
                <c:pt idx="34">
                  <c:v>17.90803146060169</c:v>
                </c:pt>
                <c:pt idx="35">
                  <c:v>17.42283311923245</c:v>
                </c:pt>
                <c:pt idx="36">
                  <c:v>16.96420757700155</c:v>
                </c:pt>
                <c:pt idx="37">
                  <c:v>16.53005781931426</c:v>
                </c:pt>
                <c:pt idx="38">
                  <c:v>16.11850193375287</c:v>
                </c:pt>
                <c:pt idx="39">
                  <c:v>15.72784622241661</c:v>
                </c:pt>
                <c:pt idx="40">
                  <c:v>15.35656224904426</c:v>
                </c:pt>
                <c:pt idx="41">
                  <c:v>15.00326716512244</c:v>
                </c:pt>
                <c:pt idx="42">
                  <c:v>14.66670678119127</c:v>
                </c:pt>
                <c:pt idx="43">
                  <c:v>14.34574094661131</c:v>
                </c:pt>
                <c:pt idx="44">
                  <c:v>14.0393308786981</c:v>
                </c:pt>
                <c:pt idx="45">
                  <c:v>13.74652814458103</c:v>
                </c:pt>
                <c:pt idx="46">
                  <c:v>13.46646504963667</c:v>
                </c:pt>
                <c:pt idx="47">
                  <c:v>13.1983462273706</c:v>
                </c:pt>
                <c:pt idx="48">
                  <c:v>12.94144125911261</c:v>
                </c:pt>
                <c:pt idx="49">
                  <c:v>12.69507817935132</c:v>
                </c:pt>
                <c:pt idx="50">
                  <c:v>12.45863774514997</c:v>
                </c:pt>
                <c:pt idx="51">
                  <c:v>12.23154836678607</c:v>
                </c:pt>
                <c:pt idx="52">
                  <c:v>12.01328161228385</c:v>
                </c:pt>
                <c:pt idx="53">
                  <c:v>11.80334821144577</c:v>
                </c:pt>
                <c:pt idx="54">
                  <c:v>11.60129449581053</c:v>
                </c:pt>
                <c:pt idx="55">
                  <c:v>11.40669922004701</c:v>
                </c:pt>
                <c:pt idx="56">
                  <c:v>11.21917071794077</c:v>
                </c:pt>
                <c:pt idx="57">
                  <c:v>11.03834435259169</c:v>
                </c:pt>
                <c:pt idx="58">
                  <c:v>10.86388022591608</c:v>
                </c:pt>
                <c:pt idx="59">
                  <c:v>10.69546111720124</c:v>
                </c:pt>
                <c:pt idx="60">
                  <c:v>10.53279062442771</c:v>
                </c:pt>
                <c:pt idx="61">
                  <c:v>10.37559148546623</c:v>
                </c:pt>
                <c:pt idx="62">
                  <c:v>10.22360405916322</c:v>
                </c:pt>
                <c:pt idx="63">
                  <c:v>10.076584948827</c:v>
                </c:pt>
                <c:pt idx="64">
                  <c:v>9.934305752779601</c:v>
                </c:pt>
                <c:pt idx="65">
                  <c:v>9.796551928497038</c:v>
                </c:pt>
                <c:pt idx="66">
                  <c:v>9.663121758471091</c:v>
                </c:pt>
                <c:pt idx="67">
                  <c:v>9.533825407321061</c:v>
                </c:pt>
                <c:pt idx="68">
                  <c:v>9.408484060898272</c:v>
                </c:pt>
                <c:pt idx="69">
                  <c:v>9.286929139184197</c:v>
                </c:pt>
                <c:pt idx="70">
                  <c:v>9.169001575706747</c:v>
                </c:pt>
                <c:pt idx="71">
                  <c:v>9.05455115700762</c:v>
                </c:pt>
                <c:pt idx="72">
                  <c:v>8.94343591640261</c:v>
                </c:pt>
                <c:pt idx="73">
                  <c:v>8.83552157689893</c:v>
                </c:pt>
                <c:pt idx="74">
                  <c:v>8.730681038681623</c:v>
                </c:pt>
                <c:pt idx="75">
                  <c:v>8.628793907064113</c:v>
                </c:pt>
                <c:pt idx="76">
                  <c:v>8.5297460572243</c:v>
                </c:pt>
                <c:pt idx="77">
                  <c:v>8.43342923242493</c:v>
                </c:pt>
                <c:pt idx="78">
                  <c:v>8.339740672751487</c:v>
                </c:pt>
                <c:pt idx="79">
                  <c:v>8.248582771697118</c:v>
                </c:pt>
                <c:pt idx="80">
                  <c:v>8.15986275818827</c:v>
                </c:pt>
                <c:pt idx="81">
                  <c:v>8.073492401879152</c:v>
                </c:pt>
                <c:pt idx="82">
                  <c:v>7.989387739752886</c:v>
                </c:pt>
                <c:pt idx="83">
                  <c:v>7.907468822253423</c:v>
                </c:pt>
                <c:pt idx="84">
                  <c:v>7.82765947734025</c:v>
                </c:pt>
                <c:pt idx="85">
                  <c:v>7.749887091006797</c:v>
                </c:pt>
                <c:pt idx="86">
                  <c:v>7.674082402938048</c:v>
                </c:pt>
                <c:pt idx="87">
                  <c:v>7.600179316103155</c:v>
                </c:pt>
                <c:pt idx="88">
                  <c:v>7.528114719186923</c:v>
                </c:pt>
                <c:pt idx="89">
                  <c:v>7.457828320861868</c:v>
                </c:pt>
                <c:pt idx="90">
                  <c:v>7.38926249498981</c:v>
                </c:pt>
                <c:pt idx="91">
                  <c:v>7.322362135921611</c:v>
                </c:pt>
                <c:pt idx="92">
                  <c:v>7.257074523135007</c:v>
                </c:pt>
                <c:pt idx="93">
                  <c:v>7.193349194515095</c:v>
                </c:pt>
                <c:pt idx="94">
                  <c:v>7.131137827640726</c:v>
                </c:pt>
                <c:pt idx="95">
                  <c:v>7.070394128493112</c:v>
                </c:pt>
                <c:pt idx="96">
                  <c:v>7.011073727051056</c:v>
                </c:pt>
                <c:pt idx="97">
                  <c:v>6.953134079280838</c:v>
                </c:pt>
                <c:pt idx="98">
                  <c:v>6.89653437506882</c:v>
                </c:pt>
                <c:pt idx="99">
                  <c:v>6.841235451680647</c:v>
                </c:pt>
                <c:pt idx="100">
                  <c:v>6.787199712364182</c:v>
                </c:pt>
                <c:pt idx="101">
                  <c:v>6.734391049743146</c:v>
                </c:pt>
                <c:pt idx="102">
                  <c:v>6.682774773675897</c:v>
                </c:pt>
                <c:pt idx="103">
                  <c:v>6.632317543278973</c:v>
                </c:pt>
                <c:pt idx="104">
                  <c:v>6.582987302837606</c:v>
                </c:pt>
                <c:pt idx="105">
                  <c:v>6.534753221346728</c:v>
                </c:pt>
                <c:pt idx="106">
                  <c:v>6.487585635444895</c:v>
                </c:pt>
                <c:pt idx="107">
                  <c:v>6.44145599552132</c:v>
                </c:pt>
                <c:pt idx="108">
                  <c:v>6.396336814792228</c:v>
                </c:pt>
                <c:pt idx="109">
                  <c:v>6.352201621157684</c:v>
                </c:pt>
                <c:pt idx="110">
                  <c:v>6.309024911663498</c:v>
                </c:pt>
                <c:pt idx="111">
                  <c:v>6.266782109405557</c:v>
                </c:pt>
                <c:pt idx="112">
                  <c:v>6.225449522725198</c:v>
                </c:pt>
                <c:pt idx="113">
                  <c:v>6.185004306555087</c:v>
                </c:pt>
                <c:pt idx="114">
                  <c:v>6.145424425784719</c:v>
                </c:pt>
                <c:pt idx="115">
                  <c:v>6.10668862052364</c:v>
                </c:pt>
                <c:pt idx="116">
                  <c:v>6.068776373149048</c:v>
                </c:pt>
                <c:pt idx="117">
                  <c:v>6.031667877031822</c:v>
                </c:pt>
                <c:pt idx="118">
                  <c:v>5.995344006842368</c:v>
                </c:pt>
                <c:pt idx="119">
                  <c:v>5.959786290344153</c:v>
                </c:pt>
                <c:pt idx="120">
                  <c:v>5.924976881588932</c:v>
                </c:pt>
                <c:pt idx="121">
                  <c:v>5.890898535433276</c:v>
                </c:pt>
                <c:pt idx="122">
                  <c:v>5.857534583301196</c:v>
                </c:pt>
                <c:pt idx="123">
                  <c:v>5.82486891012274</c:v>
                </c:pt>
                <c:pt idx="124">
                  <c:v>5.792885932382516</c:v>
                </c:pt>
                <c:pt idx="125">
                  <c:v>5.761570577216767</c:v>
                </c:pt>
                <c:pt idx="126">
                  <c:v>5.730908262501086</c:v>
                </c:pt>
                <c:pt idx="127">
                  <c:v>5.700884877874704</c:v>
                </c:pt>
                <c:pt idx="128">
                  <c:v>5.671486766650656</c:v>
                </c:pt>
                <c:pt idx="129">
                  <c:v>5.64270070856402</c:v>
                </c:pt>
                <c:pt idx="130">
                  <c:v>5.614513903313647</c:v>
                </c:pt>
                <c:pt idx="131">
                  <c:v>5.586913954855288</c:v>
                </c:pt>
                <c:pt idx="132">
                  <c:v>5.559888856406634</c:v>
                </c:pt>
                <c:pt idx="133">
                  <c:v>5.53342697612714</c:v>
                </c:pt>
                <c:pt idx="134">
                  <c:v>5.507517043437689</c:v>
                </c:pt>
                <c:pt idx="135">
                  <c:v>5.482148135947291</c:v>
                </c:pt>
                <c:pt idx="136">
                  <c:v>5.457309666955711</c:v>
                </c:pt>
                <c:pt idx="137">
                  <c:v>5.43299137350306</c:v>
                </c:pt>
                <c:pt idx="138">
                  <c:v>5.409183304938673</c:v>
                </c:pt>
                <c:pt idx="139">
                  <c:v>5.385875811983546</c:v>
                </c:pt>
                <c:pt idx="140">
                  <c:v>5.363059536261748</c:v>
                </c:pt>
                <c:pt idx="141">
                  <c:v>5.340725400277887</c:v>
                </c:pt>
                <c:pt idx="142">
                  <c:v>5.318864597818655</c:v>
                </c:pt>
                <c:pt idx="143">
                  <c:v>5.297468584758191</c:v>
                </c:pt>
                <c:pt idx="144">
                  <c:v>5.27652907024755</c:v>
                </c:pt>
                <c:pt idx="145">
                  <c:v>5.256038008270113</c:v>
                </c:pt>
                <c:pt idx="146">
                  <c:v>5.235987589545484</c:v>
                </c:pt>
                <c:pt idx="147">
                  <c:v>5.216370233765534</c:v>
                </c:pt>
                <c:pt idx="148">
                  <c:v>5.197178582146938</c:v>
                </c:pt>
                <c:pt idx="149">
                  <c:v>5.178405490285685</c:v>
                </c:pt>
                <c:pt idx="150">
                  <c:v>5.160044021299421</c:v>
                </c:pt>
                <c:pt idx="151">
                  <c:v>5.14208743924465</c:v>
                </c:pt>
                <c:pt idx="152">
                  <c:v>5.1245292027961</c:v>
                </c:pt>
                <c:pt idx="153">
                  <c:v>5.107362959176571</c:v>
                </c:pt>
                <c:pt idx="154">
                  <c:v>5.090582538325915</c:v>
                </c:pt>
                <c:pt idx="155">
                  <c:v>5.074181947298565</c:v>
                </c:pt>
                <c:pt idx="156">
                  <c:v>5.058155364879429</c:v>
                </c:pt>
                <c:pt idx="157">
                  <c:v>5.042497136408651</c:v>
                </c:pt>
                <c:pt idx="158">
                  <c:v>5.02720176880602</c:v>
                </c:pt>
                <c:pt idx="159">
                  <c:v>5.01226392578645</c:v>
                </c:pt>
                <c:pt idx="160">
                  <c:v>4.997678423258248</c:v>
                </c:pt>
                <c:pt idx="161">
                  <c:v>4.983440224896393</c:v>
                </c:pt>
                <c:pt idx="162">
                  <c:v>4.969544437883409</c:v>
                </c:pt>
                <c:pt idx="163">
                  <c:v>4.955986308810671</c:v>
                </c:pt>
                <c:pt idx="164">
                  <c:v>4.94276121973357</c:v>
                </c:pt>
                <c:pt idx="165">
                  <c:v>4.929864684373971</c:v>
                </c:pt>
                <c:pt idx="166">
                  <c:v>4.91729234446407</c:v>
                </c:pt>
                <c:pt idx="167">
                  <c:v>4.905039966225624</c:v>
                </c:pt>
                <c:pt idx="168">
                  <c:v>4.89310343697927</c:v>
                </c:pt>
                <c:pt idx="169">
                  <c:v>4.88147876187848</c:v>
                </c:pt>
                <c:pt idx="170">
                  <c:v>4.87016206076326</c:v>
                </c:pt>
                <c:pt idx="171">
                  <c:v>4.859149565128773</c:v>
                </c:pt>
                <c:pt idx="172">
                  <c:v>4.848437615204342</c:v>
                </c:pt>
                <c:pt idx="173">
                  <c:v>4.838022657138475</c:v>
                </c:pt>
                <c:pt idx="174">
                  <c:v>4.827901240285815</c:v>
                </c:pt>
                <c:pt idx="175">
                  <c:v>4.818070014592019</c:v>
                </c:pt>
                <c:pt idx="176">
                  <c:v>4.808525728072781</c:v>
                </c:pt>
                <c:pt idx="177">
                  <c:v>4.799265224383524</c:v>
                </c:pt>
                <c:pt idx="178">
                  <c:v>4.790285440476116</c:v>
                </c:pt>
                <c:pt idx="179">
                  <c:v>4.78158340433959</c:v>
                </c:pt>
                <c:pt idx="180">
                  <c:v>4.773156232821448</c:v>
                </c:pt>
                <c:pt idx="181">
                  <c:v>4.765001129526834</c:v>
                </c:pt>
                <c:pt idx="182">
                  <c:v>4.75711538279249</c:v>
                </c:pt>
                <c:pt idx="183">
                  <c:v>4.749496363732948</c:v>
                </c:pt>
                <c:pt idx="184">
                  <c:v>4.742141524356173</c:v>
                </c:pt>
                <c:pt idx="185">
                  <c:v>4.73504839574633</c:v>
                </c:pt>
                <c:pt idx="186">
                  <c:v>4.728214586311134</c:v>
                </c:pt>
                <c:pt idx="187">
                  <c:v>4.721637780091636</c:v>
                </c:pt>
                <c:pt idx="188">
                  <c:v>4.715315735132128</c:v>
                </c:pt>
                <c:pt idx="189">
                  <c:v>4.709246281908228</c:v>
                </c:pt>
                <c:pt idx="190">
                  <c:v>4.703427321810981</c:v>
                </c:pt>
                <c:pt idx="191">
                  <c:v>4.697856825685234</c:v>
                </c:pt>
                <c:pt idx="192">
                  <c:v>4.692532832420297</c:v>
                </c:pt>
                <c:pt idx="193">
                  <c:v>4.687453447591276</c:v>
                </c:pt>
                <c:pt idx="194">
                  <c:v>4.682616842149253</c:v>
                </c:pt>
                <c:pt idx="195">
                  <c:v>4.678021251158936</c:v>
                </c:pt>
                <c:pt idx="196">
                  <c:v>4.673664972581911</c:v>
                </c:pt>
                <c:pt idx="197">
                  <c:v>4.669546366104405</c:v>
                </c:pt>
                <c:pt idx="198">
                  <c:v>4.665663852007817</c:v>
                </c:pt>
                <c:pt idx="199">
                  <c:v>4.662015910080866</c:v>
                </c:pt>
              </c:numCache>
            </c:numRef>
          </c:yVal>
          <c:smooth val="0"/>
        </c:ser>
        <c:ser>
          <c:idx val="0"/>
          <c:order val="1"/>
          <c:tx>
            <c:v>T3P result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L_Instability!$J$3:$J$29494</c:f>
              <c:numCache>
                <c:formatCode>General</c:formatCode>
                <c:ptCount val="29492"/>
                <c:pt idx="0">
                  <c:v>0.0</c:v>
                </c:pt>
                <c:pt idx="1">
                  <c:v>0.00129382027944778</c:v>
                </c:pt>
                <c:pt idx="2">
                  <c:v>0.00258764055889557</c:v>
                </c:pt>
                <c:pt idx="3">
                  <c:v>0.00388146083834335</c:v>
                </c:pt>
                <c:pt idx="4">
                  <c:v>0.00517528111779113</c:v>
                </c:pt>
                <c:pt idx="5">
                  <c:v>0.00646910139723892</c:v>
                </c:pt>
                <c:pt idx="6">
                  <c:v>0.00776292167668671</c:v>
                </c:pt>
                <c:pt idx="7">
                  <c:v>0.00905674195613448</c:v>
                </c:pt>
                <c:pt idx="8">
                  <c:v>0.0103505622355823</c:v>
                </c:pt>
                <c:pt idx="9">
                  <c:v>0.0116443825150301</c:v>
                </c:pt>
                <c:pt idx="10">
                  <c:v>0.0129382027944778</c:v>
                </c:pt>
                <c:pt idx="11">
                  <c:v>0.0142320230739256</c:v>
                </c:pt>
                <c:pt idx="12">
                  <c:v>0.0155258433533734</c:v>
                </c:pt>
                <c:pt idx="13">
                  <c:v>0.0168196636328211</c:v>
                </c:pt>
                <c:pt idx="14">
                  <c:v>0.0181134839122689</c:v>
                </c:pt>
                <c:pt idx="15">
                  <c:v>0.0194073041917168</c:v>
                </c:pt>
                <c:pt idx="16">
                  <c:v>0.0207011244711645</c:v>
                </c:pt>
                <c:pt idx="17">
                  <c:v>0.0219949447506123</c:v>
                </c:pt>
                <c:pt idx="18">
                  <c:v>0.0232887650300601</c:v>
                </c:pt>
                <c:pt idx="19">
                  <c:v>0.0245825853095078</c:v>
                </c:pt>
                <c:pt idx="20">
                  <c:v>0.0258764055889557</c:v>
                </c:pt>
                <c:pt idx="21">
                  <c:v>0.0271702258684035</c:v>
                </c:pt>
                <c:pt idx="22">
                  <c:v>0.0284640461478512</c:v>
                </c:pt>
                <c:pt idx="23">
                  <c:v>0.029757866427299</c:v>
                </c:pt>
                <c:pt idx="24">
                  <c:v>0.0310516867067468</c:v>
                </c:pt>
                <c:pt idx="25">
                  <c:v>0.0323455069861945</c:v>
                </c:pt>
                <c:pt idx="26">
                  <c:v>0.0336393272656424</c:v>
                </c:pt>
                <c:pt idx="27">
                  <c:v>0.0349331475450902</c:v>
                </c:pt>
                <c:pt idx="28">
                  <c:v>0.0362269678245379</c:v>
                </c:pt>
                <c:pt idx="29">
                  <c:v>0.0375207881039857</c:v>
                </c:pt>
                <c:pt idx="30">
                  <c:v>0.0388146083834335</c:v>
                </c:pt>
                <c:pt idx="31">
                  <c:v>0.0401084286628812</c:v>
                </c:pt>
                <c:pt idx="32">
                  <c:v>0.0414022489423291</c:v>
                </c:pt>
                <c:pt idx="33">
                  <c:v>0.0426960692217769</c:v>
                </c:pt>
                <c:pt idx="34">
                  <c:v>0.0439898895012246</c:v>
                </c:pt>
                <c:pt idx="35">
                  <c:v>0.0452837097806724</c:v>
                </c:pt>
                <c:pt idx="36">
                  <c:v>0.0465775300601202</c:v>
                </c:pt>
                <c:pt idx="37">
                  <c:v>0.0478713503395679</c:v>
                </c:pt>
                <c:pt idx="38">
                  <c:v>0.0491651706190158</c:v>
                </c:pt>
                <c:pt idx="39">
                  <c:v>0.0504589908984636</c:v>
                </c:pt>
                <c:pt idx="40">
                  <c:v>0.0517528111779113</c:v>
                </c:pt>
                <c:pt idx="41">
                  <c:v>0.0530466314573591</c:v>
                </c:pt>
                <c:pt idx="42">
                  <c:v>0.054340451736807</c:v>
                </c:pt>
                <c:pt idx="43">
                  <c:v>0.0556342720162546</c:v>
                </c:pt>
                <c:pt idx="44">
                  <c:v>0.0569280922957025</c:v>
                </c:pt>
                <c:pt idx="45">
                  <c:v>0.0582219125751503</c:v>
                </c:pt>
                <c:pt idx="46">
                  <c:v>0.059515732854598</c:v>
                </c:pt>
                <c:pt idx="47">
                  <c:v>0.0608095531340458</c:v>
                </c:pt>
                <c:pt idx="48">
                  <c:v>0.0621033734134937</c:v>
                </c:pt>
                <c:pt idx="49">
                  <c:v>0.0633971936929414</c:v>
                </c:pt>
                <c:pt idx="50">
                  <c:v>0.0646910139723892</c:v>
                </c:pt>
                <c:pt idx="51">
                  <c:v>0.065984834251837</c:v>
                </c:pt>
                <c:pt idx="52">
                  <c:v>0.0672786545312847</c:v>
                </c:pt>
                <c:pt idx="53">
                  <c:v>0.0685724748107325</c:v>
                </c:pt>
                <c:pt idx="54">
                  <c:v>0.0698662950901804</c:v>
                </c:pt>
                <c:pt idx="55">
                  <c:v>0.0711601153696281</c:v>
                </c:pt>
                <c:pt idx="56">
                  <c:v>0.0724539356490759</c:v>
                </c:pt>
                <c:pt idx="57">
                  <c:v>0.0737477559285237</c:v>
                </c:pt>
                <c:pt idx="58">
                  <c:v>0.0750415762079714</c:v>
                </c:pt>
                <c:pt idx="59">
                  <c:v>0.0763353964874192</c:v>
                </c:pt>
                <c:pt idx="60">
                  <c:v>0.0776292167668671</c:v>
                </c:pt>
                <c:pt idx="61">
                  <c:v>0.0789230370463148</c:v>
                </c:pt>
                <c:pt idx="62">
                  <c:v>0.0802168573257626</c:v>
                </c:pt>
                <c:pt idx="63">
                  <c:v>0.0815106776052104</c:v>
                </c:pt>
                <c:pt idx="64">
                  <c:v>0.0828044978846581</c:v>
                </c:pt>
                <c:pt idx="65">
                  <c:v>0.084098318164106</c:v>
                </c:pt>
                <c:pt idx="66">
                  <c:v>0.0853921384435538</c:v>
                </c:pt>
                <c:pt idx="67">
                  <c:v>0.0866859587230015</c:v>
                </c:pt>
                <c:pt idx="68">
                  <c:v>0.0879797790024493</c:v>
                </c:pt>
                <c:pt idx="69">
                  <c:v>0.0892735992818971</c:v>
                </c:pt>
                <c:pt idx="70">
                  <c:v>0.0905674195613448</c:v>
                </c:pt>
                <c:pt idx="71">
                  <c:v>0.0918612398407926</c:v>
                </c:pt>
                <c:pt idx="72">
                  <c:v>0.0931550601202405</c:v>
                </c:pt>
                <c:pt idx="73">
                  <c:v>0.0944488803996882</c:v>
                </c:pt>
                <c:pt idx="74">
                  <c:v>0.095742700679136</c:v>
                </c:pt>
                <c:pt idx="75">
                  <c:v>0.0970365209585838</c:v>
                </c:pt>
                <c:pt idx="76">
                  <c:v>0.0983303412380315</c:v>
                </c:pt>
                <c:pt idx="77">
                  <c:v>0.0996241615174794</c:v>
                </c:pt>
                <c:pt idx="78">
                  <c:v>0.100917981796927</c:v>
                </c:pt>
                <c:pt idx="79">
                  <c:v>0.102211802076375</c:v>
                </c:pt>
                <c:pt idx="80">
                  <c:v>0.103505622355823</c:v>
                </c:pt>
                <c:pt idx="81">
                  <c:v>0.104799442635271</c:v>
                </c:pt>
                <c:pt idx="82">
                  <c:v>0.106093262914718</c:v>
                </c:pt>
                <c:pt idx="83">
                  <c:v>0.107387083194166</c:v>
                </c:pt>
                <c:pt idx="84">
                  <c:v>0.108680903473614</c:v>
                </c:pt>
                <c:pt idx="85">
                  <c:v>0.109974723753062</c:v>
                </c:pt>
                <c:pt idx="86">
                  <c:v>0.111268544032509</c:v>
                </c:pt>
                <c:pt idx="87">
                  <c:v>0.112562364311957</c:v>
                </c:pt>
                <c:pt idx="88">
                  <c:v>0.113856184591405</c:v>
                </c:pt>
                <c:pt idx="89">
                  <c:v>0.115150004870853</c:v>
                </c:pt>
                <c:pt idx="90">
                  <c:v>0.116443825150301</c:v>
                </c:pt>
                <c:pt idx="91">
                  <c:v>0.117737645429748</c:v>
                </c:pt>
                <c:pt idx="92">
                  <c:v>0.119031465709196</c:v>
                </c:pt>
                <c:pt idx="93">
                  <c:v>0.120325285988644</c:v>
                </c:pt>
                <c:pt idx="94">
                  <c:v>0.121619106268092</c:v>
                </c:pt>
                <c:pt idx="95">
                  <c:v>0.122912926547539</c:v>
                </c:pt>
                <c:pt idx="96">
                  <c:v>0.124206746826987</c:v>
                </c:pt>
                <c:pt idx="97">
                  <c:v>0.125500567106435</c:v>
                </c:pt>
                <c:pt idx="98">
                  <c:v>0.126794387385883</c:v>
                </c:pt>
                <c:pt idx="99">
                  <c:v>0.128088207665331</c:v>
                </c:pt>
                <c:pt idx="100">
                  <c:v>0.129382027944778</c:v>
                </c:pt>
                <c:pt idx="101">
                  <c:v>0.130675848224226</c:v>
                </c:pt>
                <c:pt idx="102">
                  <c:v>0.131969668503674</c:v>
                </c:pt>
                <c:pt idx="103">
                  <c:v>0.133263488783121</c:v>
                </c:pt>
                <c:pt idx="104">
                  <c:v>0.134557309062569</c:v>
                </c:pt>
                <c:pt idx="105">
                  <c:v>0.135851129342017</c:v>
                </c:pt>
                <c:pt idx="106">
                  <c:v>0.137144949621464</c:v>
                </c:pt>
                <c:pt idx="107">
                  <c:v>0.138438769900912</c:v>
                </c:pt>
                <c:pt idx="108">
                  <c:v>0.139732590180361</c:v>
                </c:pt>
                <c:pt idx="109">
                  <c:v>0.141026410459808</c:v>
                </c:pt>
                <c:pt idx="110">
                  <c:v>0.142320230739256</c:v>
                </c:pt>
                <c:pt idx="111">
                  <c:v>0.143614051018704</c:v>
                </c:pt>
                <c:pt idx="112">
                  <c:v>0.144907871298151</c:v>
                </c:pt>
                <c:pt idx="113">
                  <c:v>0.146201691577599</c:v>
                </c:pt>
                <c:pt idx="114">
                  <c:v>0.147495511857047</c:v>
                </c:pt>
                <c:pt idx="115">
                  <c:v>0.148789332136494</c:v>
                </c:pt>
                <c:pt idx="116">
                  <c:v>0.150083152415943</c:v>
                </c:pt>
                <c:pt idx="117">
                  <c:v>0.151376972695391</c:v>
                </c:pt>
                <c:pt idx="118">
                  <c:v>0.152670792974838</c:v>
                </c:pt>
                <c:pt idx="119">
                  <c:v>0.153964613254286</c:v>
                </c:pt>
                <c:pt idx="120">
                  <c:v>0.155258433533734</c:v>
                </c:pt>
                <c:pt idx="121">
                  <c:v>0.156552253813181</c:v>
                </c:pt>
                <c:pt idx="122">
                  <c:v>0.157846074092629</c:v>
                </c:pt>
                <c:pt idx="123">
                  <c:v>0.159139894372077</c:v>
                </c:pt>
                <c:pt idx="124">
                  <c:v>0.160433714651524</c:v>
                </c:pt>
                <c:pt idx="125">
                  <c:v>0.161727534930973</c:v>
                </c:pt>
                <c:pt idx="126">
                  <c:v>0.163021355210421</c:v>
                </c:pt>
                <c:pt idx="127">
                  <c:v>0.164315175489868</c:v>
                </c:pt>
                <c:pt idx="128">
                  <c:v>0.165608995769316</c:v>
                </c:pt>
                <c:pt idx="129">
                  <c:v>0.166902816048764</c:v>
                </c:pt>
                <c:pt idx="130">
                  <c:v>0.168196636328211</c:v>
                </c:pt>
                <c:pt idx="131">
                  <c:v>0.169490456607659</c:v>
                </c:pt>
                <c:pt idx="132">
                  <c:v>0.170784276887108</c:v>
                </c:pt>
                <c:pt idx="133">
                  <c:v>0.172078097166554</c:v>
                </c:pt>
                <c:pt idx="134">
                  <c:v>0.173371917446003</c:v>
                </c:pt>
                <c:pt idx="135">
                  <c:v>0.174665737725451</c:v>
                </c:pt>
                <c:pt idx="136">
                  <c:v>0.175959558004898</c:v>
                </c:pt>
                <c:pt idx="137">
                  <c:v>0.177253378284346</c:v>
                </c:pt>
                <c:pt idx="138">
                  <c:v>0.178547198563794</c:v>
                </c:pt>
                <c:pt idx="139">
                  <c:v>0.179841018843241</c:v>
                </c:pt>
                <c:pt idx="140">
                  <c:v>0.181134839122689</c:v>
                </c:pt>
                <c:pt idx="141">
                  <c:v>0.182428659402138</c:v>
                </c:pt>
                <c:pt idx="142">
                  <c:v>0.183722479681585</c:v>
                </c:pt>
                <c:pt idx="143">
                  <c:v>0.185016299961033</c:v>
                </c:pt>
                <c:pt idx="144">
                  <c:v>0.186310120240481</c:v>
                </c:pt>
                <c:pt idx="145">
                  <c:v>0.187603940519928</c:v>
                </c:pt>
                <c:pt idx="146">
                  <c:v>0.188897760799376</c:v>
                </c:pt>
                <c:pt idx="147">
                  <c:v>0.190191581078824</c:v>
                </c:pt>
                <c:pt idx="148">
                  <c:v>0.191485401358271</c:v>
                </c:pt>
                <c:pt idx="149">
                  <c:v>0.192779221637719</c:v>
                </c:pt>
                <c:pt idx="150">
                  <c:v>0.194073041917168</c:v>
                </c:pt>
                <c:pt idx="151">
                  <c:v>0.195366862196615</c:v>
                </c:pt>
                <c:pt idx="152">
                  <c:v>0.196660682476063</c:v>
                </c:pt>
                <c:pt idx="153">
                  <c:v>0.197954502755511</c:v>
                </c:pt>
                <c:pt idx="154">
                  <c:v>0.199248323034958</c:v>
                </c:pt>
                <c:pt idx="155">
                  <c:v>0.200542143314406</c:v>
                </c:pt>
                <c:pt idx="156">
                  <c:v>0.201835963593854</c:v>
                </c:pt>
                <c:pt idx="157">
                  <c:v>0.203129783873301</c:v>
                </c:pt>
                <c:pt idx="158">
                  <c:v>0.20442360415275</c:v>
                </c:pt>
                <c:pt idx="159">
                  <c:v>0.205717424432198</c:v>
                </c:pt>
                <c:pt idx="160">
                  <c:v>0.207011244711645</c:v>
                </c:pt>
                <c:pt idx="161">
                  <c:v>0.208305064991093</c:v>
                </c:pt>
                <c:pt idx="162">
                  <c:v>0.209598885270541</c:v>
                </c:pt>
                <c:pt idx="163">
                  <c:v>0.210892705549988</c:v>
                </c:pt>
                <c:pt idx="164">
                  <c:v>0.212186525829436</c:v>
                </c:pt>
                <c:pt idx="165">
                  <c:v>0.213480346108884</c:v>
                </c:pt>
                <c:pt idx="166">
                  <c:v>0.214774166388331</c:v>
                </c:pt>
                <c:pt idx="167">
                  <c:v>0.21606798666778</c:v>
                </c:pt>
                <c:pt idx="168">
                  <c:v>0.217361806947228</c:v>
                </c:pt>
                <c:pt idx="169">
                  <c:v>0.218655627226675</c:v>
                </c:pt>
                <c:pt idx="170">
                  <c:v>0.219949447506123</c:v>
                </c:pt>
                <c:pt idx="171">
                  <c:v>0.221243267785571</c:v>
                </c:pt>
                <c:pt idx="172">
                  <c:v>0.222537088065018</c:v>
                </c:pt>
                <c:pt idx="173">
                  <c:v>0.223830908344466</c:v>
                </c:pt>
                <c:pt idx="174">
                  <c:v>0.225124728623914</c:v>
                </c:pt>
                <c:pt idx="175">
                  <c:v>0.226418548903361</c:v>
                </c:pt>
                <c:pt idx="176">
                  <c:v>0.22771236918281</c:v>
                </c:pt>
                <c:pt idx="177">
                  <c:v>0.229006189462258</c:v>
                </c:pt>
                <c:pt idx="178">
                  <c:v>0.230300009741705</c:v>
                </c:pt>
                <c:pt idx="179">
                  <c:v>0.231593830021153</c:v>
                </c:pt>
                <c:pt idx="180">
                  <c:v>0.232887650300601</c:v>
                </c:pt>
                <c:pt idx="181">
                  <c:v>0.234181470580048</c:v>
                </c:pt>
                <c:pt idx="182">
                  <c:v>0.235475290859496</c:v>
                </c:pt>
                <c:pt idx="183">
                  <c:v>0.236769111138945</c:v>
                </c:pt>
                <c:pt idx="184">
                  <c:v>0.238062931418392</c:v>
                </c:pt>
                <c:pt idx="185">
                  <c:v>0.23935675169784</c:v>
                </c:pt>
                <c:pt idx="186">
                  <c:v>0.240650571977288</c:v>
                </c:pt>
                <c:pt idx="187">
                  <c:v>0.241944392256735</c:v>
                </c:pt>
                <c:pt idx="188">
                  <c:v>0.243238212536183</c:v>
                </c:pt>
                <c:pt idx="189">
                  <c:v>0.244532032815631</c:v>
                </c:pt>
                <c:pt idx="190">
                  <c:v>0.245825853095078</c:v>
                </c:pt>
                <c:pt idx="191">
                  <c:v>0.247119673374526</c:v>
                </c:pt>
                <c:pt idx="192">
                  <c:v>0.248413493653975</c:v>
                </c:pt>
                <c:pt idx="193">
                  <c:v>0.249707313933422</c:v>
                </c:pt>
                <c:pt idx="194">
                  <c:v>0.25100113421287</c:v>
                </c:pt>
                <c:pt idx="195">
                  <c:v>0.252294954492318</c:v>
                </c:pt>
                <c:pt idx="196">
                  <c:v>0.253588774771765</c:v>
                </c:pt>
                <c:pt idx="197">
                  <c:v>0.254882595051213</c:v>
                </c:pt>
                <c:pt idx="198">
                  <c:v>0.256176415330661</c:v>
                </c:pt>
                <c:pt idx="199">
                  <c:v>0.257470235610108</c:v>
                </c:pt>
                <c:pt idx="200">
                  <c:v>0.258764055889556</c:v>
                </c:pt>
                <c:pt idx="201">
                  <c:v>0.260057876169005</c:v>
                </c:pt>
                <c:pt idx="202">
                  <c:v>0.261351696448452</c:v>
                </c:pt>
                <c:pt idx="203">
                  <c:v>0.2626455167279</c:v>
                </c:pt>
                <c:pt idx="204">
                  <c:v>0.263939337007348</c:v>
                </c:pt>
                <c:pt idx="205">
                  <c:v>0.265233157286795</c:v>
                </c:pt>
                <c:pt idx="206">
                  <c:v>0.266526977566243</c:v>
                </c:pt>
                <c:pt idx="207">
                  <c:v>0.267820797845691</c:v>
                </c:pt>
                <c:pt idx="208">
                  <c:v>0.269114618125138</c:v>
                </c:pt>
                <c:pt idx="209">
                  <c:v>0.270408438404587</c:v>
                </c:pt>
                <c:pt idx="210">
                  <c:v>0.271702258684035</c:v>
                </c:pt>
                <c:pt idx="211">
                  <c:v>0.272996078963482</c:v>
                </c:pt>
                <c:pt idx="212">
                  <c:v>0.27428989924293</c:v>
                </c:pt>
                <c:pt idx="213">
                  <c:v>0.275583719522378</c:v>
                </c:pt>
                <c:pt idx="214">
                  <c:v>0.276877539801825</c:v>
                </c:pt>
                <c:pt idx="215">
                  <c:v>0.278171360081273</c:v>
                </c:pt>
                <c:pt idx="216">
                  <c:v>0.279465180360721</c:v>
                </c:pt>
                <c:pt idx="217">
                  <c:v>0.280759000640168</c:v>
                </c:pt>
                <c:pt idx="218">
                  <c:v>0.282052820919617</c:v>
                </c:pt>
                <c:pt idx="219">
                  <c:v>0.283346641199065</c:v>
                </c:pt>
                <c:pt idx="220">
                  <c:v>0.284640461478512</c:v>
                </c:pt>
                <c:pt idx="221">
                  <c:v>0.28593428175796</c:v>
                </c:pt>
                <c:pt idx="222">
                  <c:v>0.287228102037408</c:v>
                </c:pt>
                <c:pt idx="223">
                  <c:v>0.288521922316855</c:v>
                </c:pt>
                <c:pt idx="224">
                  <c:v>0.289815742596303</c:v>
                </c:pt>
                <c:pt idx="225">
                  <c:v>0.291109562875752</c:v>
                </c:pt>
                <c:pt idx="226">
                  <c:v>0.292403383155198</c:v>
                </c:pt>
                <c:pt idx="227">
                  <c:v>0.293697203434647</c:v>
                </c:pt>
                <c:pt idx="228">
                  <c:v>0.294991023714095</c:v>
                </c:pt>
                <c:pt idx="229">
                  <c:v>0.296284843993542</c:v>
                </c:pt>
                <c:pt idx="230">
                  <c:v>0.29757866427299</c:v>
                </c:pt>
                <c:pt idx="231">
                  <c:v>0.298872484552438</c:v>
                </c:pt>
                <c:pt idx="232">
                  <c:v>0.300166304831885</c:v>
                </c:pt>
                <c:pt idx="233">
                  <c:v>0.301460125111333</c:v>
                </c:pt>
                <c:pt idx="234">
                  <c:v>0.302753945390782</c:v>
                </c:pt>
                <c:pt idx="235">
                  <c:v>0.304047765670229</c:v>
                </c:pt>
                <c:pt idx="236">
                  <c:v>0.305341585949677</c:v>
                </c:pt>
                <c:pt idx="237">
                  <c:v>0.306635406229125</c:v>
                </c:pt>
                <c:pt idx="238">
                  <c:v>0.307929226508572</c:v>
                </c:pt>
                <c:pt idx="239">
                  <c:v>0.30922304678802</c:v>
                </c:pt>
                <c:pt idx="240">
                  <c:v>0.310516867067468</c:v>
                </c:pt>
                <c:pt idx="241">
                  <c:v>0.311810687346915</c:v>
                </c:pt>
                <c:pt idx="242">
                  <c:v>0.313104507626363</c:v>
                </c:pt>
                <c:pt idx="243">
                  <c:v>0.314398327905812</c:v>
                </c:pt>
                <c:pt idx="244">
                  <c:v>0.315692148185259</c:v>
                </c:pt>
                <c:pt idx="245">
                  <c:v>0.316985968464707</c:v>
                </c:pt>
                <c:pt idx="246">
                  <c:v>0.318279788744155</c:v>
                </c:pt>
                <c:pt idx="247">
                  <c:v>0.319573609023602</c:v>
                </c:pt>
                <c:pt idx="248">
                  <c:v>0.32086742930305</c:v>
                </c:pt>
                <c:pt idx="249">
                  <c:v>0.322161249582498</c:v>
                </c:pt>
                <c:pt idx="250">
                  <c:v>0.323455069861945</c:v>
                </c:pt>
                <c:pt idx="251">
                  <c:v>0.324748890141393</c:v>
                </c:pt>
                <c:pt idx="252">
                  <c:v>0.326042710420842</c:v>
                </c:pt>
                <c:pt idx="253">
                  <c:v>0.327336530700289</c:v>
                </c:pt>
                <c:pt idx="254">
                  <c:v>0.328630350979737</c:v>
                </c:pt>
                <c:pt idx="255">
                  <c:v>0.329924171259185</c:v>
                </c:pt>
                <c:pt idx="256">
                  <c:v>0.331217991538632</c:v>
                </c:pt>
                <c:pt idx="257">
                  <c:v>0.33251181181808</c:v>
                </c:pt>
                <c:pt idx="258">
                  <c:v>0.333805632097528</c:v>
                </c:pt>
                <c:pt idx="259">
                  <c:v>0.335099452376975</c:v>
                </c:pt>
                <c:pt idx="260">
                  <c:v>0.336393272656423</c:v>
                </c:pt>
                <c:pt idx="261">
                  <c:v>0.337687092935872</c:v>
                </c:pt>
                <c:pt idx="262">
                  <c:v>0.338980913215319</c:v>
                </c:pt>
                <c:pt idx="263">
                  <c:v>0.340274733494767</c:v>
                </c:pt>
                <c:pt idx="264">
                  <c:v>0.341568553774215</c:v>
                </c:pt>
                <c:pt idx="265">
                  <c:v>0.342862374053662</c:v>
                </c:pt>
                <c:pt idx="266">
                  <c:v>0.34415619433311</c:v>
                </c:pt>
                <c:pt idx="267">
                  <c:v>0.345450014612558</c:v>
                </c:pt>
                <c:pt idx="268">
                  <c:v>0.346743834892005</c:v>
                </c:pt>
                <c:pt idx="269">
                  <c:v>0.348037655171454</c:v>
                </c:pt>
                <c:pt idx="270">
                  <c:v>0.349331475450902</c:v>
                </c:pt>
                <c:pt idx="271">
                  <c:v>0.350625295730349</c:v>
                </c:pt>
                <c:pt idx="272">
                  <c:v>0.351919116009797</c:v>
                </c:pt>
                <c:pt idx="273">
                  <c:v>0.353212936289245</c:v>
                </c:pt>
                <c:pt idx="274">
                  <c:v>0.354506756568692</c:v>
                </c:pt>
                <c:pt idx="275">
                  <c:v>0.35580057684814</c:v>
                </c:pt>
                <c:pt idx="276">
                  <c:v>0.357094397127589</c:v>
                </c:pt>
                <c:pt idx="277">
                  <c:v>0.358388217407035</c:v>
                </c:pt>
                <c:pt idx="278">
                  <c:v>0.359682037686484</c:v>
                </c:pt>
                <c:pt idx="279">
                  <c:v>0.360975857965932</c:v>
                </c:pt>
                <c:pt idx="280">
                  <c:v>0.362269678245379</c:v>
                </c:pt>
                <c:pt idx="281">
                  <c:v>0.363563498524827</c:v>
                </c:pt>
                <c:pt idx="282">
                  <c:v>0.364857318804275</c:v>
                </c:pt>
                <c:pt idx="283">
                  <c:v>0.366151139083722</c:v>
                </c:pt>
                <c:pt idx="284">
                  <c:v>0.36744495936317</c:v>
                </c:pt>
                <c:pt idx="285">
                  <c:v>0.368738779642619</c:v>
                </c:pt>
                <c:pt idx="286">
                  <c:v>0.370032599922066</c:v>
                </c:pt>
                <c:pt idx="287">
                  <c:v>0.371326420201514</c:v>
                </c:pt>
                <c:pt idx="288">
                  <c:v>0.372620240480962</c:v>
                </c:pt>
                <c:pt idx="289">
                  <c:v>0.373914060760409</c:v>
                </c:pt>
                <c:pt idx="290">
                  <c:v>0.375207881039857</c:v>
                </c:pt>
                <c:pt idx="291">
                  <c:v>0.376501701319305</c:v>
                </c:pt>
                <c:pt idx="292">
                  <c:v>0.377795521598752</c:v>
                </c:pt>
                <c:pt idx="293">
                  <c:v>0.3790893418782</c:v>
                </c:pt>
                <c:pt idx="294">
                  <c:v>0.380383162157649</c:v>
                </c:pt>
                <c:pt idx="295">
                  <c:v>0.381676982437096</c:v>
                </c:pt>
                <c:pt idx="296">
                  <c:v>0.382970802716544</c:v>
                </c:pt>
                <c:pt idx="297">
                  <c:v>0.384264622995992</c:v>
                </c:pt>
                <c:pt idx="298">
                  <c:v>0.385558443275439</c:v>
                </c:pt>
                <c:pt idx="299">
                  <c:v>0.386852263554887</c:v>
                </c:pt>
                <c:pt idx="300">
                  <c:v>0.388146083834335</c:v>
                </c:pt>
                <c:pt idx="301">
                  <c:v>0.389439904113782</c:v>
                </c:pt>
                <c:pt idx="302">
                  <c:v>0.39073372439323</c:v>
                </c:pt>
                <c:pt idx="303">
                  <c:v>0.392027544672679</c:v>
                </c:pt>
                <c:pt idx="304">
                  <c:v>0.393321364952126</c:v>
                </c:pt>
                <c:pt idx="305">
                  <c:v>0.394615185231574</c:v>
                </c:pt>
                <c:pt idx="306">
                  <c:v>0.395909005511022</c:v>
                </c:pt>
                <c:pt idx="307">
                  <c:v>0.397202825790469</c:v>
                </c:pt>
                <c:pt idx="308">
                  <c:v>0.398496646069917</c:v>
                </c:pt>
                <c:pt idx="309">
                  <c:v>0.399790466349365</c:v>
                </c:pt>
                <c:pt idx="310">
                  <c:v>0.401084286628812</c:v>
                </c:pt>
                <c:pt idx="311">
                  <c:v>0.402378106908261</c:v>
                </c:pt>
                <c:pt idx="312">
                  <c:v>0.403671927187709</c:v>
                </c:pt>
                <c:pt idx="313">
                  <c:v>0.404965747467156</c:v>
                </c:pt>
                <c:pt idx="314">
                  <c:v>0.406259567746604</c:v>
                </c:pt>
                <c:pt idx="315">
                  <c:v>0.407553388026052</c:v>
                </c:pt>
                <c:pt idx="316">
                  <c:v>0.408847208305499</c:v>
                </c:pt>
                <c:pt idx="317">
                  <c:v>0.410141028584947</c:v>
                </c:pt>
                <c:pt idx="318">
                  <c:v>0.411434848864395</c:v>
                </c:pt>
                <c:pt idx="319">
                  <c:v>0.412728669143843</c:v>
                </c:pt>
                <c:pt idx="320">
                  <c:v>0.414022489423291</c:v>
                </c:pt>
                <c:pt idx="321">
                  <c:v>0.415316309702739</c:v>
                </c:pt>
                <c:pt idx="322">
                  <c:v>0.416610129982186</c:v>
                </c:pt>
                <c:pt idx="323">
                  <c:v>0.417903950261634</c:v>
                </c:pt>
                <c:pt idx="324">
                  <c:v>0.419197770541082</c:v>
                </c:pt>
                <c:pt idx="325">
                  <c:v>0.420491590820529</c:v>
                </c:pt>
                <c:pt idx="326">
                  <c:v>0.421785411099977</c:v>
                </c:pt>
                <c:pt idx="327">
                  <c:v>0.423079231379426</c:v>
                </c:pt>
                <c:pt idx="328">
                  <c:v>0.424373051658872</c:v>
                </c:pt>
                <c:pt idx="329">
                  <c:v>0.425666871938321</c:v>
                </c:pt>
                <c:pt idx="330">
                  <c:v>0.426960692217769</c:v>
                </c:pt>
                <c:pt idx="331">
                  <c:v>0.428254512497216</c:v>
                </c:pt>
                <c:pt idx="332">
                  <c:v>0.429548332776664</c:v>
                </c:pt>
                <c:pt idx="333">
                  <c:v>0.430842153056112</c:v>
                </c:pt>
                <c:pt idx="334">
                  <c:v>0.432135973335559</c:v>
                </c:pt>
                <c:pt idx="335">
                  <c:v>0.433429793615007</c:v>
                </c:pt>
                <c:pt idx="336">
                  <c:v>0.434723613894456</c:v>
                </c:pt>
                <c:pt idx="337">
                  <c:v>0.436017434173903</c:v>
                </c:pt>
                <c:pt idx="338">
                  <c:v>0.437311254453351</c:v>
                </c:pt>
                <c:pt idx="339">
                  <c:v>0.438605074732799</c:v>
                </c:pt>
                <c:pt idx="340">
                  <c:v>0.439898895012246</c:v>
                </c:pt>
                <c:pt idx="341">
                  <c:v>0.441192715291694</c:v>
                </c:pt>
                <c:pt idx="342">
                  <c:v>0.442486535571142</c:v>
                </c:pt>
                <c:pt idx="343">
                  <c:v>0.443780355850589</c:v>
                </c:pt>
                <c:pt idx="344">
                  <c:v>0.445074176130037</c:v>
                </c:pt>
                <c:pt idx="345">
                  <c:v>0.446367996409486</c:v>
                </c:pt>
                <c:pt idx="346">
                  <c:v>0.447661816688933</c:v>
                </c:pt>
                <c:pt idx="347">
                  <c:v>0.448955636968381</c:v>
                </c:pt>
                <c:pt idx="348">
                  <c:v>0.450249457247829</c:v>
                </c:pt>
                <c:pt idx="349">
                  <c:v>0.451543277527276</c:v>
                </c:pt>
                <c:pt idx="350">
                  <c:v>0.452837097806724</c:v>
                </c:pt>
                <c:pt idx="351">
                  <c:v>0.454130918086172</c:v>
                </c:pt>
                <c:pt idx="352">
                  <c:v>0.455424738365619</c:v>
                </c:pt>
                <c:pt idx="353">
                  <c:v>0.456718558645067</c:v>
                </c:pt>
                <c:pt idx="354">
                  <c:v>0.458012378924516</c:v>
                </c:pt>
                <c:pt idx="355">
                  <c:v>0.459306199203963</c:v>
                </c:pt>
                <c:pt idx="356">
                  <c:v>0.460600019483411</c:v>
                </c:pt>
                <c:pt idx="357">
                  <c:v>0.461893839762859</c:v>
                </c:pt>
                <c:pt idx="358">
                  <c:v>0.463187660042306</c:v>
                </c:pt>
                <c:pt idx="359">
                  <c:v>0.464481480321754</c:v>
                </c:pt>
                <c:pt idx="360">
                  <c:v>0.465775300601202</c:v>
                </c:pt>
                <c:pt idx="361">
                  <c:v>0.467069120880649</c:v>
                </c:pt>
                <c:pt idx="362">
                  <c:v>0.468362941160098</c:v>
                </c:pt>
                <c:pt idx="363">
                  <c:v>0.469656761439546</c:v>
                </c:pt>
                <c:pt idx="364">
                  <c:v>0.470950581718993</c:v>
                </c:pt>
                <c:pt idx="365">
                  <c:v>0.472244401998441</c:v>
                </c:pt>
                <c:pt idx="366">
                  <c:v>0.473538222277889</c:v>
                </c:pt>
                <c:pt idx="367">
                  <c:v>0.474832042557336</c:v>
                </c:pt>
                <c:pt idx="368">
                  <c:v>0.476125862836784</c:v>
                </c:pt>
                <c:pt idx="369">
                  <c:v>0.477419683116232</c:v>
                </c:pt>
                <c:pt idx="370">
                  <c:v>0.478713503395679</c:v>
                </c:pt>
                <c:pt idx="371">
                  <c:v>0.480007323675128</c:v>
                </c:pt>
                <c:pt idx="372">
                  <c:v>0.481301143954576</c:v>
                </c:pt>
                <c:pt idx="373">
                  <c:v>0.482594964234023</c:v>
                </c:pt>
                <c:pt idx="374">
                  <c:v>0.483888784513471</c:v>
                </c:pt>
                <c:pt idx="375">
                  <c:v>0.485182604792919</c:v>
                </c:pt>
                <c:pt idx="376">
                  <c:v>0.486476425072366</c:v>
                </c:pt>
                <c:pt idx="377">
                  <c:v>0.487770245351814</c:v>
                </c:pt>
                <c:pt idx="378">
                  <c:v>0.489064065631263</c:v>
                </c:pt>
                <c:pt idx="379">
                  <c:v>0.49035788591071</c:v>
                </c:pt>
                <c:pt idx="380">
                  <c:v>0.491651706190158</c:v>
                </c:pt>
                <c:pt idx="381">
                  <c:v>0.492945526469606</c:v>
                </c:pt>
                <c:pt idx="382">
                  <c:v>0.494239346749053</c:v>
                </c:pt>
                <c:pt idx="383">
                  <c:v>0.495533167028501</c:v>
                </c:pt>
                <c:pt idx="384">
                  <c:v>0.496826987307949</c:v>
                </c:pt>
                <c:pt idx="385">
                  <c:v>0.498120807587396</c:v>
                </c:pt>
                <c:pt idx="386">
                  <c:v>0.499414627866844</c:v>
                </c:pt>
                <c:pt idx="387">
                  <c:v>0.500708448146293</c:v>
                </c:pt>
                <c:pt idx="388">
                  <c:v>0.50200226842574</c:v>
                </c:pt>
                <c:pt idx="389">
                  <c:v>0.503296088705188</c:v>
                </c:pt>
                <c:pt idx="390">
                  <c:v>0.504589908984636</c:v>
                </c:pt>
                <c:pt idx="391">
                  <c:v>0.505883729264083</c:v>
                </c:pt>
                <c:pt idx="392">
                  <c:v>0.507177549543531</c:v>
                </c:pt>
                <c:pt idx="393">
                  <c:v>0.508471369822979</c:v>
                </c:pt>
                <c:pt idx="394">
                  <c:v>0.509765190102426</c:v>
                </c:pt>
                <c:pt idx="395">
                  <c:v>0.511059010381875</c:v>
                </c:pt>
                <c:pt idx="396">
                  <c:v>0.512352830661323</c:v>
                </c:pt>
                <c:pt idx="397">
                  <c:v>0.51364665094077</c:v>
                </c:pt>
                <c:pt idx="398">
                  <c:v>0.514940471220218</c:v>
                </c:pt>
                <c:pt idx="399">
                  <c:v>0.516234291499666</c:v>
                </c:pt>
                <c:pt idx="400">
                  <c:v>0.517528111779113</c:v>
                </c:pt>
                <c:pt idx="401">
                  <c:v>0.518821932058561</c:v>
                </c:pt>
                <c:pt idx="402">
                  <c:v>0.520115752338009</c:v>
                </c:pt>
                <c:pt idx="403">
                  <c:v>0.521409572617456</c:v>
                </c:pt>
                <c:pt idx="404">
                  <c:v>0.522703392896904</c:v>
                </c:pt>
                <c:pt idx="405">
                  <c:v>0.523997213176353</c:v>
                </c:pt>
                <c:pt idx="406">
                  <c:v>0.5252910334558</c:v>
                </c:pt>
                <c:pt idx="407">
                  <c:v>0.526584853735248</c:v>
                </c:pt>
                <c:pt idx="408">
                  <c:v>0.527878674014696</c:v>
                </c:pt>
                <c:pt idx="409">
                  <c:v>0.529172494294143</c:v>
                </c:pt>
                <c:pt idx="410">
                  <c:v>0.530466314573591</c:v>
                </c:pt>
                <c:pt idx="411">
                  <c:v>0.531760134853039</c:v>
                </c:pt>
                <c:pt idx="412">
                  <c:v>0.533053955132486</c:v>
                </c:pt>
                <c:pt idx="413">
                  <c:v>0.534347775411935</c:v>
                </c:pt>
                <c:pt idx="414">
                  <c:v>0.535641595691383</c:v>
                </c:pt>
                <c:pt idx="415">
                  <c:v>0.53693541597083</c:v>
                </c:pt>
                <c:pt idx="416">
                  <c:v>0.538229236250278</c:v>
                </c:pt>
                <c:pt idx="417">
                  <c:v>0.539523056529726</c:v>
                </c:pt>
                <c:pt idx="418">
                  <c:v>0.540816876809173</c:v>
                </c:pt>
                <c:pt idx="419">
                  <c:v>0.542110697088621</c:v>
                </c:pt>
                <c:pt idx="420">
                  <c:v>0.54340451736807</c:v>
                </c:pt>
                <c:pt idx="421">
                  <c:v>0.544698337647517</c:v>
                </c:pt>
                <c:pt idx="422">
                  <c:v>0.545992157926964</c:v>
                </c:pt>
                <c:pt idx="423">
                  <c:v>0.547285978206413</c:v>
                </c:pt>
                <c:pt idx="424">
                  <c:v>0.54857979848586</c:v>
                </c:pt>
                <c:pt idx="425">
                  <c:v>0.549873618765308</c:v>
                </c:pt>
                <c:pt idx="426">
                  <c:v>0.551167439044756</c:v>
                </c:pt>
                <c:pt idx="427">
                  <c:v>0.552461259324203</c:v>
                </c:pt>
                <c:pt idx="428">
                  <c:v>0.553755079603651</c:v>
                </c:pt>
                <c:pt idx="429">
                  <c:v>0.5550488998831</c:v>
                </c:pt>
                <c:pt idx="430">
                  <c:v>0.556342720162546</c:v>
                </c:pt>
                <c:pt idx="431">
                  <c:v>0.557636540441994</c:v>
                </c:pt>
                <c:pt idx="432">
                  <c:v>0.558930360721443</c:v>
                </c:pt>
                <c:pt idx="433">
                  <c:v>0.56022418100089</c:v>
                </c:pt>
                <c:pt idx="434">
                  <c:v>0.561518001280338</c:v>
                </c:pt>
                <c:pt idx="435">
                  <c:v>0.562811821559786</c:v>
                </c:pt>
                <c:pt idx="436">
                  <c:v>0.564105641839233</c:v>
                </c:pt>
                <c:pt idx="437">
                  <c:v>0.565399462118682</c:v>
                </c:pt>
                <c:pt idx="438">
                  <c:v>0.56669328239813</c:v>
                </c:pt>
                <c:pt idx="439">
                  <c:v>0.567987102677577</c:v>
                </c:pt>
                <c:pt idx="440">
                  <c:v>0.569280922957025</c:v>
                </c:pt>
                <c:pt idx="441">
                  <c:v>0.570574743236473</c:v>
                </c:pt>
                <c:pt idx="442">
                  <c:v>0.57186856351592</c:v>
                </c:pt>
                <c:pt idx="443">
                  <c:v>0.573162383795368</c:v>
                </c:pt>
                <c:pt idx="444">
                  <c:v>0.574456204074816</c:v>
                </c:pt>
                <c:pt idx="445">
                  <c:v>0.575750024354263</c:v>
                </c:pt>
                <c:pt idx="446">
                  <c:v>0.577043844633712</c:v>
                </c:pt>
                <c:pt idx="447">
                  <c:v>0.57833766491316</c:v>
                </c:pt>
                <c:pt idx="448">
                  <c:v>0.579631485192607</c:v>
                </c:pt>
                <c:pt idx="449">
                  <c:v>0.580925305472055</c:v>
                </c:pt>
                <c:pt idx="450">
                  <c:v>0.582219125751503</c:v>
                </c:pt>
                <c:pt idx="451">
                  <c:v>0.58351294603095</c:v>
                </c:pt>
                <c:pt idx="452">
                  <c:v>0.584806766310398</c:v>
                </c:pt>
                <c:pt idx="453">
                  <c:v>0.586100586589846</c:v>
                </c:pt>
                <c:pt idx="454">
                  <c:v>0.587394406869293</c:v>
                </c:pt>
                <c:pt idx="455">
                  <c:v>0.588688227148742</c:v>
                </c:pt>
                <c:pt idx="456">
                  <c:v>0.58998204742819</c:v>
                </c:pt>
                <c:pt idx="457">
                  <c:v>0.591275867707636</c:v>
                </c:pt>
                <c:pt idx="458">
                  <c:v>0.592569687987085</c:v>
                </c:pt>
                <c:pt idx="459">
                  <c:v>0.593863508266533</c:v>
                </c:pt>
                <c:pt idx="460">
                  <c:v>0.59515732854598</c:v>
                </c:pt>
                <c:pt idx="461">
                  <c:v>0.596451148825428</c:v>
                </c:pt>
                <c:pt idx="462">
                  <c:v>0.597744969104877</c:v>
                </c:pt>
                <c:pt idx="463">
                  <c:v>0.599038789384323</c:v>
                </c:pt>
                <c:pt idx="464">
                  <c:v>0.600332609663772</c:v>
                </c:pt>
                <c:pt idx="465">
                  <c:v>0.60162642994322</c:v>
                </c:pt>
                <c:pt idx="466">
                  <c:v>0.602920250222667</c:v>
                </c:pt>
                <c:pt idx="467">
                  <c:v>0.604214070502115</c:v>
                </c:pt>
                <c:pt idx="468">
                  <c:v>0.605507890781563</c:v>
                </c:pt>
                <c:pt idx="469">
                  <c:v>0.60680171106101</c:v>
                </c:pt>
                <c:pt idx="470">
                  <c:v>0.608095531340458</c:v>
                </c:pt>
                <c:pt idx="471">
                  <c:v>0.609389351619907</c:v>
                </c:pt>
                <c:pt idx="472">
                  <c:v>0.610683171899353</c:v>
                </c:pt>
                <c:pt idx="473">
                  <c:v>0.611976992178802</c:v>
                </c:pt>
                <c:pt idx="474">
                  <c:v>0.61327081245825</c:v>
                </c:pt>
                <c:pt idx="475">
                  <c:v>0.614564632737697</c:v>
                </c:pt>
                <c:pt idx="476">
                  <c:v>0.615858453017145</c:v>
                </c:pt>
                <c:pt idx="477">
                  <c:v>0.617152273296593</c:v>
                </c:pt>
                <c:pt idx="478">
                  <c:v>0.61844609357604</c:v>
                </c:pt>
                <c:pt idx="479">
                  <c:v>0.619739913855488</c:v>
                </c:pt>
                <c:pt idx="480">
                  <c:v>0.621033734134937</c:v>
                </c:pt>
                <c:pt idx="481">
                  <c:v>0.622327554414384</c:v>
                </c:pt>
                <c:pt idx="482">
                  <c:v>0.623621374693832</c:v>
                </c:pt>
                <c:pt idx="483">
                  <c:v>0.62491519497328</c:v>
                </c:pt>
                <c:pt idx="484">
                  <c:v>0.626209015252727</c:v>
                </c:pt>
                <c:pt idx="485">
                  <c:v>0.627502835532175</c:v>
                </c:pt>
                <c:pt idx="486">
                  <c:v>0.628796655811623</c:v>
                </c:pt>
                <c:pt idx="487">
                  <c:v>0.63009047609107</c:v>
                </c:pt>
                <c:pt idx="488">
                  <c:v>0.631384296370519</c:v>
                </c:pt>
                <c:pt idx="489">
                  <c:v>0.632678116649967</c:v>
                </c:pt>
                <c:pt idx="490">
                  <c:v>0.633971936929414</c:v>
                </c:pt>
                <c:pt idx="491">
                  <c:v>0.635265757208862</c:v>
                </c:pt>
                <c:pt idx="492">
                  <c:v>0.63655957748831</c:v>
                </c:pt>
                <c:pt idx="493">
                  <c:v>0.637853397767757</c:v>
                </c:pt>
                <c:pt idx="494">
                  <c:v>0.639147218047205</c:v>
                </c:pt>
                <c:pt idx="495">
                  <c:v>0.640441038326653</c:v>
                </c:pt>
                <c:pt idx="496">
                  <c:v>0.6417348586061</c:v>
                </c:pt>
                <c:pt idx="497">
                  <c:v>0.643028678885549</c:v>
                </c:pt>
                <c:pt idx="498">
                  <c:v>0.644322499164997</c:v>
                </c:pt>
                <c:pt idx="499">
                  <c:v>0.645616319444444</c:v>
                </c:pt>
                <c:pt idx="500">
                  <c:v>0.646910139723892</c:v>
                </c:pt>
                <c:pt idx="501">
                  <c:v>0.64820396000334</c:v>
                </c:pt>
                <c:pt idx="502">
                  <c:v>0.649497780282787</c:v>
                </c:pt>
                <c:pt idx="503">
                  <c:v>0.650791600562235</c:v>
                </c:pt>
                <c:pt idx="504">
                  <c:v>0.652085420841683</c:v>
                </c:pt>
                <c:pt idx="505">
                  <c:v>0.65337924112113</c:v>
                </c:pt>
                <c:pt idx="506">
                  <c:v>0.654673061400579</c:v>
                </c:pt>
                <c:pt idx="507">
                  <c:v>0.655966881680027</c:v>
                </c:pt>
                <c:pt idx="508">
                  <c:v>0.657260701959474</c:v>
                </c:pt>
                <c:pt idx="509">
                  <c:v>0.658554522238922</c:v>
                </c:pt>
                <c:pt idx="510">
                  <c:v>0.65984834251837</c:v>
                </c:pt>
                <c:pt idx="511">
                  <c:v>0.661142162797817</c:v>
                </c:pt>
                <c:pt idx="512">
                  <c:v>0.662435983077265</c:v>
                </c:pt>
                <c:pt idx="513">
                  <c:v>0.663729803356714</c:v>
                </c:pt>
                <c:pt idx="514">
                  <c:v>0.66502362363616</c:v>
                </c:pt>
                <c:pt idx="515">
                  <c:v>0.666317443915608</c:v>
                </c:pt>
                <c:pt idx="516">
                  <c:v>0.667611264195057</c:v>
                </c:pt>
                <c:pt idx="517">
                  <c:v>0.668905084474504</c:v>
                </c:pt>
                <c:pt idx="518">
                  <c:v>0.670198904753952</c:v>
                </c:pt>
                <c:pt idx="519">
                  <c:v>0.6714927250334</c:v>
                </c:pt>
                <c:pt idx="520">
                  <c:v>0.672786545312847</c:v>
                </c:pt>
                <c:pt idx="521">
                  <c:v>0.674080365592295</c:v>
                </c:pt>
                <c:pt idx="522">
                  <c:v>0.675374185871743</c:v>
                </c:pt>
                <c:pt idx="523">
                  <c:v>0.676668006151191</c:v>
                </c:pt>
                <c:pt idx="524">
                  <c:v>0.677961826430639</c:v>
                </c:pt>
                <c:pt idx="525">
                  <c:v>0.679255646710087</c:v>
                </c:pt>
                <c:pt idx="526">
                  <c:v>0.680549466989534</c:v>
                </c:pt>
                <c:pt idx="527">
                  <c:v>0.681843287268982</c:v>
                </c:pt>
                <c:pt idx="528">
                  <c:v>0.68313710754843</c:v>
                </c:pt>
                <c:pt idx="529">
                  <c:v>0.684430927827877</c:v>
                </c:pt>
                <c:pt idx="530">
                  <c:v>0.685724748107325</c:v>
                </c:pt>
                <c:pt idx="531">
                  <c:v>0.687018568386774</c:v>
                </c:pt>
                <c:pt idx="532">
                  <c:v>0.68831238866622</c:v>
                </c:pt>
                <c:pt idx="533">
                  <c:v>0.689606208945669</c:v>
                </c:pt>
                <c:pt idx="534">
                  <c:v>0.690900029225117</c:v>
                </c:pt>
                <c:pt idx="535">
                  <c:v>0.692193849504564</c:v>
                </c:pt>
                <c:pt idx="536">
                  <c:v>0.693487669784012</c:v>
                </c:pt>
                <c:pt idx="537">
                  <c:v>0.69478149006346</c:v>
                </c:pt>
                <c:pt idx="538">
                  <c:v>0.696075310342907</c:v>
                </c:pt>
                <c:pt idx="539">
                  <c:v>0.697369130622355</c:v>
                </c:pt>
                <c:pt idx="540">
                  <c:v>0.698662950901804</c:v>
                </c:pt>
                <c:pt idx="541">
                  <c:v>0.69995677118125</c:v>
                </c:pt>
                <c:pt idx="542">
                  <c:v>0.701250591460699</c:v>
                </c:pt>
                <c:pt idx="543">
                  <c:v>0.702544411740147</c:v>
                </c:pt>
                <c:pt idx="544">
                  <c:v>0.703838232019594</c:v>
                </c:pt>
                <c:pt idx="545">
                  <c:v>0.705132052299042</c:v>
                </c:pt>
                <c:pt idx="546">
                  <c:v>0.706425872578491</c:v>
                </c:pt>
                <c:pt idx="547">
                  <c:v>0.707719692857937</c:v>
                </c:pt>
                <c:pt idx="548">
                  <c:v>0.709013513137386</c:v>
                </c:pt>
                <c:pt idx="549">
                  <c:v>0.710307333416834</c:v>
                </c:pt>
                <c:pt idx="550">
                  <c:v>0.711601153696281</c:v>
                </c:pt>
                <c:pt idx="551">
                  <c:v>0.712894973975729</c:v>
                </c:pt>
                <c:pt idx="552">
                  <c:v>0.714188794255177</c:v>
                </c:pt>
                <c:pt idx="553">
                  <c:v>0.715482614534624</c:v>
                </c:pt>
                <c:pt idx="554">
                  <c:v>0.716776434814072</c:v>
                </c:pt>
                <c:pt idx="555">
                  <c:v>0.718070255093521</c:v>
                </c:pt>
                <c:pt idx="556">
                  <c:v>0.719364075372967</c:v>
                </c:pt>
                <c:pt idx="557">
                  <c:v>0.720657895652416</c:v>
                </c:pt>
                <c:pt idx="558">
                  <c:v>0.721951715931864</c:v>
                </c:pt>
                <c:pt idx="559">
                  <c:v>0.723245536211311</c:v>
                </c:pt>
                <c:pt idx="560">
                  <c:v>0.724539356490759</c:v>
                </c:pt>
                <c:pt idx="561">
                  <c:v>0.725833176770207</c:v>
                </c:pt>
                <c:pt idx="562">
                  <c:v>0.727126997049654</c:v>
                </c:pt>
                <c:pt idx="563">
                  <c:v>0.728420817329102</c:v>
                </c:pt>
                <c:pt idx="564">
                  <c:v>0.729714637608551</c:v>
                </c:pt>
                <c:pt idx="565">
                  <c:v>0.731008457887997</c:v>
                </c:pt>
                <c:pt idx="566">
                  <c:v>0.732302278167445</c:v>
                </c:pt>
                <c:pt idx="567">
                  <c:v>0.733596098446894</c:v>
                </c:pt>
                <c:pt idx="568">
                  <c:v>0.734889918726341</c:v>
                </c:pt>
                <c:pt idx="569">
                  <c:v>0.736183739005789</c:v>
                </c:pt>
                <c:pt idx="570">
                  <c:v>0.737477559285237</c:v>
                </c:pt>
                <c:pt idx="571">
                  <c:v>0.738771379564684</c:v>
                </c:pt>
                <c:pt idx="572">
                  <c:v>0.740065199844132</c:v>
                </c:pt>
                <c:pt idx="573">
                  <c:v>0.741359020123581</c:v>
                </c:pt>
                <c:pt idx="574">
                  <c:v>0.742652840403028</c:v>
                </c:pt>
                <c:pt idx="575">
                  <c:v>0.743946660682476</c:v>
                </c:pt>
                <c:pt idx="576">
                  <c:v>0.745240480961924</c:v>
                </c:pt>
                <c:pt idx="577">
                  <c:v>0.746534301241371</c:v>
                </c:pt>
                <c:pt idx="578">
                  <c:v>0.747828121520819</c:v>
                </c:pt>
                <c:pt idx="579">
                  <c:v>0.749121941800267</c:v>
                </c:pt>
                <c:pt idx="580">
                  <c:v>0.750415762079714</c:v>
                </c:pt>
                <c:pt idx="581">
                  <c:v>0.751709582359163</c:v>
                </c:pt>
                <c:pt idx="582">
                  <c:v>0.753003402638611</c:v>
                </c:pt>
                <c:pt idx="583">
                  <c:v>0.754297222918057</c:v>
                </c:pt>
                <c:pt idx="584">
                  <c:v>0.755591043197506</c:v>
                </c:pt>
                <c:pt idx="585">
                  <c:v>0.756884863476954</c:v>
                </c:pt>
                <c:pt idx="586">
                  <c:v>0.758178683756401</c:v>
                </c:pt>
                <c:pt idx="587">
                  <c:v>0.759472504035849</c:v>
                </c:pt>
                <c:pt idx="588">
                  <c:v>0.760766324315297</c:v>
                </c:pt>
                <c:pt idx="589">
                  <c:v>0.762060144594744</c:v>
                </c:pt>
                <c:pt idx="590">
                  <c:v>0.763353964874193</c:v>
                </c:pt>
                <c:pt idx="591">
                  <c:v>0.764647785153641</c:v>
                </c:pt>
                <c:pt idx="592">
                  <c:v>0.765941605433088</c:v>
                </c:pt>
                <c:pt idx="593">
                  <c:v>0.767235425712536</c:v>
                </c:pt>
                <c:pt idx="594">
                  <c:v>0.768529245991984</c:v>
                </c:pt>
                <c:pt idx="595">
                  <c:v>0.769823066271431</c:v>
                </c:pt>
                <c:pt idx="596">
                  <c:v>0.771116886550879</c:v>
                </c:pt>
                <c:pt idx="597">
                  <c:v>0.772410706830327</c:v>
                </c:pt>
                <c:pt idx="598">
                  <c:v>0.773704527109774</c:v>
                </c:pt>
                <c:pt idx="599">
                  <c:v>0.774998347389223</c:v>
                </c:pt>
                <c:pt idx="600">
                  <c:v>0.776292167668671</c:v>
                </c:pt>
                <c:pt idx="601">
                  <c:v>0.777585987948117</c:v>
                </c:pt>
                <c:pt idx="602">
                  <c:v>0.778879808227566</c:v>
                </c:pt>
                <c:pt idx="603">
                  <c:v>0.780173628507014</c:v>
                </c:pt>
                <c:pt idx="604">
                  <c:v>0.781467448786461</c:v>
                </c:pt>
                <c:pt idx="605">
                  <c:v>0.782761269065909</c:v>
                </c:pt>
                <c:pt idx="606">
                  <c:v>0.784055089345357</c:v>
                </c:pt>
                <c:pt idx="607">
                  <c:v>0.785348909624804</c:v>
                </c:pt>
                <c:pt idx="608">
                  <c:v>0.786642729904252</c:v>
                </c:pt>
                <c:pt idx="609">
                  <c:v>0.787936550183701</c:v>
                </c:pt>
                <c:pt idx="610">
                  <c:v>0.789230370463148</c:v>
                </c:pt>
                <c:pt idx="611">
                  <c:v>0.790524190742596</c:v>
                </c:pt>
                <c:pt idx="612">
                  <c:v>0.791818011022044</c:v>
                </c:pt>
                <c:pt idx="613">
                  <c:v>0.793111831301491</c:v>
                </c:pt>
                <c:pt idx="614">
                  <c:v>0.794405651580939</c:v>
                </c:pt>
                <c:pt idx="615">
                  <c:v>0.795699471860388</c:v>
                </c:pt>
                <c:pt idx="616">
                  <c:v>0.796993292139835</c:v>
                </c:pt>
                <c:pt idx="617">
                  <c:v>0.798287112419283</c:v>
                </c:pt>
                <c:pt idx="618">
                  <c:v>0.799580932698731</c:v>
                </c:pt>
                <c:pt idx="619">
                  <c:v>0.800874752978178</c:v>
                </c:pt>
                <c:pt idx="620">
                  <c:v>0.802168573257626</c:v>
                </c:pt>
                <c:pt idx="621">
                  <c:v>0.803462393537074</c:v>
                </c:pt>
                <c:pt idx="622">
                  <c:v>0.804756213816521</c:v>
                </c:pt>
                <c:pt idx="623">
                  <c:v>0.806050034095969</c:v>
                </c:pt>
                <c:pt idx="624">
                  <c:v>0.807343854375418</c:v>
                </c:pt>
                <c:pt idx="625">
                  <c:v>0.808637674654865</c:v>
                </c:pt>
                <c:pt idx="626">
                  <c:v>0.809931494934313</c:v>
                </c:pt>
                <c:pt idx="627">
                  <c:v>0.811225315213761</c:v>
                </c:pt>
                <c:pt idx="628">
                  <c:v>0.812519135493208</c:v>
                </c:pt>
                <c:pt idx="629">
                  <c:v>0.813812955772656</c:v>
                </c:pt>
                <c:pt idx="630">
                  <c:v>0.815106776052104</c:v>
                </c:pt>
                <c:pt idx="631">
                  <c:v>0.816400596331551</c:v>
                </c:pt>
                <c:pt idx="632">
                  <c:v>0.817694416611</c:v>
                </c:pt>
                <c:pt idx="633">
                  <c:v>0.818988236890448</c:v>
                </c:pt>
                <c:pt idx="634">
                  <c:v>0.820282057169895</c:v>
                </c:pt>
                <c:pt idx="635">
                  <c:v>0.821575877449343</c:v>
                </c:pt>
                <c:pt idx="636">
                  <c:v>0.822869697728791</c:v>
                </c:pt>
                <c:pt idx="637">
                  <c:v>0.824163518008238</c:v>
                </c:pt>
                <c:pt idx="638">
                  <c:v>0.825457338287686</c:v>
                </c:pt>
                <c:pt idx="639">
                  <c:v>0.826751158567134</c:v>
                </c:pt>
                <c:pt idx="640">
                  <c:v>0.828044978846581</c:v>
                </c:pt>
                <c:pt idx="641">
                  <c:v>0.829338799126029</c:v>
                </c:pt>
                <c:pt idx="642">
                  <c:v>0.830632619405478</c:v>
                </c:pt>
                <c:pt idx="643">
                  <c:v>0.831926439684925</c:v>
                </c:pt>
                <c:pt idx="644">
                  <c:v>0.833220259964373</c:v>
                </c:pt>
                <c:pt idx="645">
                  <c:v>0.834514080243821</c:v>
                </c:pt>
                <c:pt idx="646">
                  <c:v>0.835807900523268</c:v>
                </c:pt>
                <c:pt idx="647">
                  <c:v>0.837101720802716</c:v>
                </c:pt>
                <c:pt idx="648">
                  <c:v>0.838395541082164</c:v>
                </c:pt>
                <c:pt idx="649">
                  <c:v>0.839689361361611</c:v>
                </c:pt>
                <c:pt idx="650">
                  <c:v>0.84098318164106</c:v>
                </c:pt>
                <c:pt idx="651">
                  <c:v>0.842277001920508</c:v>
                </c:pt>
                <c:pt idx="652">
                  <c:v>0.843570822199955</c:v>
                </c:pt>
                <c:pt idx="653">
                  <c:v>0.844864642479403</c:v>
                </c:pt>
                <c:pt idx="654">
                  <c:v>0.846158462758851</c:v>
                </c:pt>
                <c:pt idx="655">
                  <c:v>0.847452283038298</c:v>
                </c:pt>
                <c:pt idx="656">
                  <c:v>0.848746103317746</c:v>
                </c:pt>
                <c:pt idx="657">
                  <c:v>0.850039923597195</c:v>
                </c:pt>
                <c:pt idx="658">
                  <c:v>0.851333743876641</c:v>
                </c:pt>
                <c:pt idx="659">
                  <c:v>0.85262756415609</c:v>
                </c:pt>
                <c:pt idx="660">
                  <c:v>0.853921384435538</c:v>
                </c:pt>
                <c:pt idx="661">
                  <c:v>0.855215204714985</c:v>
                </c:pt>
                <c:pt idx="662">
                  <c:v>0.856509024994433</c:v>
                </c:pt>
                <c:pt idx="663">
                  <c:v>0.857802845273881</c:v>
                </c:pt>
                <c:pt idx="664">
                  <c:v>0.859096665553328</c:v>
                </c:pt>
                <c:pt idx="665">
                  <c:v>0.860390485832776</c:v>
                </c:pt>
                <c:pt idx="666">
                  <c:v>0.861684306112225</c:v>
                </c:pt>
                <c:pt idx="667">
                  <c:v>0.862978126391672</c:v>
                </c:pt>
                <c:pt idx="668">
                  <c:v>0.86427194667112</c:v>
                </c:pt>
                <c:pt idx="669">
                  <c:v>0.865565766950568</c:v>
                </c:pt>
                <c:pt idx="670">
                  <c:v>0.866859587230015</c:v>
                </c:pt>
                <c:pt idx="671">
                  <c:v>0.868153407509463</c:v>
                </c:pt>
                <c:pt idx="672">
                  <c:v>0.869447227788911</c:v>
                </c:pt>
                <c:pt idx="673">
                  <c:v>0.870741048068358</c:v>
                </c:pt>
                <c:pt idx="674">
                  <c:v>0.872034868347806</c:v>
                </c:pt>
                <c:pt idx="675">
                  <c:v>0.873328688627254</c:v>
                </c:pt>
                <c:pt idx="676">
                  <c:v>0.874622508906702</c:v>
                </c:pt>
                <c:pt idx="677">
                  <c:v>0.87591632918615</c:v>
                </c:pt>
                <c:pt idx="678">
                  <c:v>0.877210149465598</c:v>
                </c:pt>
                <c:pt idx="679">
                  <c:v>0.878503969745044</c:v>
                </c:pt>
                <c:pt idx="680">
                  <c:v>0.879797790024493</c:v>
                </c:pt>
                <c:pt idx="681">
                  <c:v>0.881091610303941</c:v>
                </c:pt>
                <c:pt idx="682">
                  <c:v>0.882385430583388</c:v>
                </c:pt>
                <c:pt idx="683">
                  <c:v>0.883679250862837</c:v>
                </c:pt>
                <c:pt idx="684">
                  <c:v>0.884973071142285</c:v>
                </c:pt>
                <c:pt idx="685">
                  <c:v>0.886266891421731</c:v>
                </c:pt>
                <c:pt idx="686">
                  <c:v>0.88756071170118</c:v>
                </c:pt>
                <c:pt idx="687">
                  <c:v>0.888854531980628</c:v>
                </c:pt>
                <c:pt idx="688">
                  <c:v>0.890148352260075</c:v>
                </c:pt>
                <c:pt idx="689">
                  <c:v>0.891442172539523</c:v>
                </c:pt>
                <c:pt idx="690">
                  <c:v>0.892735992818971</c:v>
                </c:pt>
                <c:pt idx="691">
                  <c:v>0.894029813098418</c:v>
                </c:pt>
                <c:pt idx="692">
                  <c:v>0.895323633377867</c:v>
                </c:pt>
                <c:pt idx="693">
                  <c:v>0.896617453657315</c:v>
                </c:pt>
                <c:pt idx="694">
                  <c:v>0.897911273936762</c:v>
                </c:pt>
                <c:pt idx="695">
                  <c:v>0.89920509421621</c:v>
                </c:pt>
                <c:pt idx="696">
                  <c:v>0.900498914495658</c:v>
                </c:pt>
                <c:pt idx="697">
                  <c:v>0.901792734775105</c:v>
                </c:pt>
                <c:pt idx="698">
                  <c:v>0.903086555054553</c:v>
                </c:pt>
                <c:pt idx="699">
                  <c:v>0.904380375334001</c:v>
                </c:pt>
                <c:pt idx="700">
                  <c:v>0.905674195613448</c:v>
                </c:pt>
                <c:pt idx="701">
                  <c:v>0.906968015892897</c:v>
                </c:pt>
                <c:pt idx="702">
                  <c:v>0.908261836172345</c:v>
                </c:pt>
                <c:pt idx="703">
                  <c:v>0.909555656451792</c:v>
                </c:pt>
                <c:pt idx="704">
                  <c:v>0.91084947673124</c:v>
                </c:pt>
                <c:pt idx="705">
                  <c:v>0.912143297010688</c:v>
                </c:pt>
                <c:pt idx="706">
                  <c:v>0.913437117290135</c:v>
                </c:pt>
                <c:pt idx="707">
                  <c:v>0.914730937569583</c:v>
                </c:pt>
                <c:pt idx="708">
                  <c:v>0.916024757849031</c:v>
                </c:pt>
                <c:pt idx="709">
                  <c:v>0.917318578128478</c:v>
                </c:pt>
                <c:pt idx="710">
                  <c:v>0.918612398407926</c:v>
                </c:pt>
                <c:pt idx="711">
                  <c:v>0.919906218687375</c:v>
                </c:pt>
                <c:pt idx="712">
                  <c:v>0.921200038966822</c:v>
                </c:pt>
                <c:pt idx="713">
                  <c:v>0.92249385924627</c:v>
                </c:pt>
                <c:pt idx="714">
                  <c:v>0.923787679525718</c:v>
                </c:pt>
                <c:pt idx="715">
                  <c:v>0.925081499805165</c:v>
                </c:pt>
                <c:pt idx="716">
                  <c:v>0.926375320084613</c:v>
                </c:pt>
                <c:pt idx="717">
                  <c:v>0.927669140364061</c:v>
                </c:pt>
                <c:pt idx="718">
                  <c:v>0.928962960643508</c:v>
                </c:pt>
                <c:pt idx="719">
                  <c:v>0.930256780922956</c:v>
                </c:pt>
                <c:pt idx="720">
                  <c:v>0.931550601202405</c:v>
                </c:pt>
                <c:pt idx="721">
                  <c:v>0.932844421481852</c:v>
                </c:pt>
                <c:pt idx="722">
                  <c:v>0.9341382417613</c:v>
                </c:pt>
                <c:pt idx="723">
                  <c:v>0.935432062040748</c:v>
                </c:pt>
                <c:pt idx="724">
                  <c:v>0.936725882320195</c:v>
                </c:pt>
                <c:pt idx="725">
                  <c:v>0.938019702599643</c:v>
                </c:pt>
                <c:pt idx="726">
                  <c:v>0.939313522879092</c:v>
                </c:pt>
                <c:pt idx="727">
                  <c:v>0.940607343158539</c:v>
                </c:pt>
                <c:pt idx="728">
                  <c:v>0.941901163437987</c:v>
                </c:pt>
                <c:pt idx="729">
                  <c:v>0.943194983717435</c:v>
                </c:pt>
                <c:pt idx="730">
                  <c:v>0.944488803996882</c:v>
                </c:pt>
                <c:pt idx="731">
                  <c:v>0.94578262427633</c:v>
                </c:pt>
                <c:pt idx="732">
                  <c:v>0.947076444555778</c:v>
                </c:pt>
                <c:pt idx="733">
                  <c:v>0.948370264835225</c:v>
                </c:pt>
                <c:pt idx="734">
                  <c:v>0.949664085114673</c:v>
                </c:pt>
                <c:pt idx="735">
                  <c:v>0.950957905394122</c:v>
                </c:pt>
                <c:pt idx="736">
                  <c:v>0.952251725673569</c:v>
                </c:pt>
                <c:pt idx="737">
                  <c:v>0.953545545953017</c:v>
                </c:pt>
                <c:pt idx="738">
                  <c:v>0.954839366232465</c:v>
                </c:pt>
                <c:pt idx="739">
                  <c:v>0.956133186511912</c:v>
                </c:pt>
                <c:pt idx="740">
                  <c:v>0.95742700679136</c:v>
                </c:pt>
                <c:pt idx="741">
                  <c:v>0.958720827070808</c:v>
                </c:pt>
                <c:pt idx="742">
                  <c:v>0.960014647350255</c:v>
                </c:pt>
                <c:pt idx="743">
                  <c:v>0.961308467629704</c:v>
                </c:pt>
                <c:pt idx="744">
                  <c:v>0.962602287909152</c:v>
                </c:pt>
                <c:pt idx="745">
                  <c:v>0.963896108188599</c:v>
                </c:pt>
                <c:pt idx="746">
                  <c:v>0.965189928468047</c:v>
                </c:pt>
                <c:pt idx="747">
                  <c:v>0.966483748747495</c:v>
                </c:pt>
                <c:pt idx="748">
                  <c:v>0.967777569026942</c:v>
                </c:pt>
                <c:pt idx="749">
                  <c:v>0.96907138930639</c:v>
                </c:pt>
                <c:pt idx="750">
                  <c:v>0.970365209585838</c:v>
                </c:pt>
                <c:pt idx="751">
                  <c:v>0.971659029865285</c:v>
                </c:pt>
                <c:pt idx="752">
                  <c:v>0.972952850144734</c:v>
                </c:pt>
                <c:pt idx="753">
                  <c:v>0.974246670424182</c:v>
                </c:pt>
                <c:pt idx="754">
                  <c:v>0.975540490703629</c:v>
                </c:pt>
                <c:pt idx="755">
                  <c:v>0.976834310983077</c:v>
                </c:pt>
                <c:pt idx="756">
                  <c:v>0.978128131262525</c:v>
                </c:pt>
                <c:pt idx="757">
                  <c:v>0.979421951541972</c:v>
                </c:pt>
                <c:pt idx="758">
                  <c:v>0.98071577182142</c:v>
                </c:pt>
                <c:pt idx="759">
                  <c:v>0.982009592100869</c:v>
                </c:pt>
                <c:pt idx="760">
                  <c:v>0.983303412380315</c:v>
                </c:pt>
                <c:pt idx="761">
                  <c:v>0.984597232659764</c:v>
                </c:pt>
                <c:pt idx="762">
                  <c:v>0.985891052939212</c:v>
                </c:pt>
                <c:pt idx="763">
                  <c:v>0.987184873218659</c:v>
                </c:pt>
                <c:pt idx="764">
                  <c:v>0.988478693498107</c:v>
                </c:pt>
                <c:pt idx="765">
                  <c:v>0.989772513777555</c:v>
                </c:pt>
                <c:pt idx="766">
                  <c:v>0.991066334057002</c:v>
                </c:pt>
                <c:pt idx="767">
                  <c:v>0.99236015433645</c:v>
                </c:pt>
                <c:pt idx="768">
                  <c:v>0.993653974615899</c:v>
                </c:pt>
                <c:pt idx="769">
                  <c:v>0.994947794895345</c:v>
                </c:pt>
                <c:pt idx="770">
                  <c:v>0.996241615174794</c:v>
                </c:pt>
                <c:pt idx="771">
                  <c:v>0.997535435454242</c:v>
                </c:pt>
                <c:pt idx="772">
                  <c:v>0.998829255733689</c:v>
                </c:pt>
                <c:pt idx="773">
                  <c:v>1.000123076013137</c:v>
                </c:pt>
                <c:pt idx="774">
                  <c:v>1.001416896292585</c:v>
                </c:pt>
                <c:pt idx="775">
                  <c:v>1.002710716572032</c:v>
                </c:pt>
                <c:pt idx="776">
                  <c:v>1.00400453685148</c:v>
                </c:pt>
                <c:pt idx="777">
                  <c:v>1.005298357130928</c:v>
                </c:pt>
                <c:pt idx="778">
                  <c:v>1.006592177410375</c:v>
                </c:pt>
                <c:pt idx="779">
                  <c:v>1.007885997689824</c:v>
                </c:pt>
                <c:pt idx="780">
                  <c:v>1.009179817969272</c:v>
                </c:pt>
                <c:pt idx="781">
                  <c:v>1.01047363824872</c:v>
                </c:pt>
                <c:pt idx="782">
                  <c:v>1.011767458528167</c:v>
                </c:pt>
                <c:pt idx="783">
                  <c:v>1.013061278807615</c:v>
                </c:pt>
                <c:pt idx="784">
                  <c:v>1.014355099087062</c:v>
                </c:pt>
                <c:pt idx="785">
                  <c:v>1.015648919366511</c:v>
                </c:pt>
                <c:pt idx="786">
                  <c:v>1.016942739645958</c:v>
                </c:pt>
                <c:pt idx="787">
                  <c:v>1.018236559925406</c:v>
                </c:pt>
                <c:pt idx="788">
                  <c:v>1.019530380204854</c:v>
                </c:pt>
                <c:pt idx="789">
                  <c:v>1.020824200484302</c:v>
                </c:pt>
                <c:pt idx="790">
                  <c:v>1.02211802076375</c:v>
                </c:pt>
                <c:pt idx="791">
                  <c:v>1.023411841043197</c:v>
                </c:pt>
                <c:pt idx="792">
                  <c:v>1.024705661322645</c:v>
                </c:pt>
                <c:pt idx="793">
                  <c:v>1.025999481602092</c:v>
                </c:pt>
                <c:pt idx="794">
                  <c:v>1.02729330188154</c:v>
                </c:pt>
                <c:pt idx="795">
                  <c:v>1.02858712216099</c:v>
                </c:pt>
                <c:pt idx="796">
                  <c:v>1.029880942440436</c:v>
                </c:pt>
                <c:pt idx="797">
                  <c:v>1.031174762719884</c:v>
                </c:pt>
                <c:pt idx="798">
                  <c:v>1.032468582999332</c:v>
                </c:pt>
                <c:pt idx="799">
                  <c:v>1.03376240327878</c:v>
                </c:pt>
                <c:pt idx="800">
                  <c:v>1.035056223558227</c:v>
                </c:pt>
                <c:pt idx="801">
                  <c:v>1.036350043837676</c:v>
                </c:pt>
                <c:pt idx="802">
                  <c:v>1.037643864117122</c:v>
                </c:pt>
                <c:pt idx="803">
                  <c:v>1.038937684396571</c:v>
                </c:pt>
                <c:pt idx="804">
                  <c:v>1.04023150467602</c:v>
                </c:pt>
                <c:pt idx="805">
                  <c:v>1.041525324955466</c:v>
                </c:pt>
                <c:pt idx="806">
                  <c:v>1.042819145234914</c:v>
                </c:pt>
                <c:pt idx="807">
                  <c:v>1.044112965514362</c:v>
                </c:pt>
                <c:pt idx="808">
                  <c:v>1.045406785793809</c:v>
                </c:pt>
                <c:pt idx="809">
                  <c:v>1.046700606073257</c:v>
                </c:pt>
                <c:pt idx="810">
                  <c:v>1.047994426352705</c:v>
                </c:pt>
                <c:pt idx="811">
                  <c:v>1.049288246632152</c:v>
                </c:pt>
                <c:pt idx="812">
                  <c:v>1.050582066911601</c:v>
                </c:pt>
                <c:pt idx="813">
                  <c:v>1.051875887191049</c:v>
                </c:pt>
                <c:pt idx="814">
                  <c:v>1.053169707470496</c:v>
                </c:pt>
                <c:pt idx="815">
                  <c:v>1.054463527749944</c:v>
                </c:pt>
                <c:pt idx="816">
                  <c:v>1.055757348029392</c:v>
                </c:pt>
                <c:pt idx="817">
                  <c:v>1.05705116830884</c:v>
                </c:pt>
                <c:pt idx="818">
                  <c:v>1.058344988588288</c:v>
                </c:pt>
                <c:pt idx="819">
                  <c:v>1.059638808867736</c:v>
                </c:pt>
                <c:pt idx="820">
                  <c:v>1.060932629147182</c:v>
                </c:pt>
                <c:pt idx="821">
                  <c:v>1.062226449426631</c:v>
                </c:pt>
                <c:pt idx="822">
                  <c:v>1.06352026970608</c:v>
                </c:pt>
                <c:pt idx="823">
                  <c:v>1.064814089985526</c:v>
                </c:pt>
                <c:pt idx="824">
                  <c:v>1.066107910264974</c:v>
                </c:pt>
                <c:pt idx="825">
                  <c:v>1.067401730544422</c:v>
                </c:pt>
                <c:pt idx="826">
                  <c:v>1.06869555082387</c:v>
                </c:pt>
                <c:pt idx="827">
                  <c:v>1.069989371103317</c:v>
                </c:pt>
                <c:pt idx="828">
                  <c:v>1.071283191382766</c:v>
                </c:pt>
                <c:pt idx="829">
                  <c:v>1.072577011662213</c:v>
                </c:pt>
                <c:pt idx="830">
                  <c:v>1.073870831941661</c:v>
                </c:pt>
                <c:pt idx="831">
                  <c:v>1.075164652221108</c:v>
                </c:pt>
                <c:pt idx="832">
                  <c:v>1.076458472500556</c:v>
                </c:pt>
                <c:pt idx="833">
                  <c:v>1.077752292780004</c:v>
                </c:pt>
                <c:pt idx="834">
                  <c:v>1.079046113059452</c:v>
                </c:pt>
                <c:pt idx="835">
                  <c:v>1.0803399333389</c:v>
                </c:pt>
                <c:pt idx="836">
                  <c:v>1.081633753618347</c:v>
                </c:pt>
                <c:pt idx="837">
                  <c:v>1.082927573897796</c:v>
                </c:pt>
                <c:pt idx="838">
                  <c:v>1.084221394177242</c:v>
                </c:pt>
                <c:pt idx="839">
                  <c:v>1.085515214456691</c:v>
                </c:pt>
                <c:pt idx="840">
                  <c:v>1.08680903473614</c:v>
                </c:pt>
                <c:pt idx="841">
                  <c:v>1.088102855015586</c:v>
                </c:pt>
                <c:pt idx="842">
                  <c:v>1.089396675295034</c:v>
                </c:pt>
                <c:pt idx="843">
                  <c:v>1.090690495574482</c:v>
                </c:pt>
                <c:pt idx="844">
                  <c:v>1.091984315853929</c:v>
                </c:pt>
                <c:pt idx="845">
                  <c:v>1.093278136133378</c:v>
                </c:pt>
                <c:pt idx="846">
                  <c:v>1.094571956412826</c:v>
                </c:pt>
                <c:pt idx="847">
                  <c:v>1.095865776692273</c:v>
                </c:pt>
                <c:pt idx="848">
                  <c:v>1.097159596971721</c:v>
                </c:pt>
                <c:pt idx="849">
                  <c:v>1.09845341725117</c:v>
                </c:pt>
                <c:pt idx="850">
                  <c:v>1.099747237530616</c:v>
                </c:pt>
                <c:pt idx="851">
                  <c:v>1.101041057810064</c:v>
                </c:pt>
                <c:pt idx="852">
                  <c:v>1.102334878089512</c:v>
                </c:pt>
                <c:pt idx="853">
                  <c:v>1.103628698368959</c:v>
                </c:pt>
                <c:pt idx="854">
                  <c:v>1.104922518648408</c:v>
                </c:pt>
                <c:pt idx="855">
                  <c:v>1.106216338927856</c:v>
                </c:pt>
                <c:pt idx="856">
                  <c:v>1.107510159207303</c:v>
                </c:pt>
                <c:pt idx="857">
                  <c:v>1.108803979486751</c:v>
                </c:pt>
                <c:pt idx="858">
                  <c:v>1.1100977997662</c:v>
                </c:pt>
                <c:pt idx="859">
                  <c:v>1.111391620045646</c:v>
                </c:pt>
                <c:pt idx="860">
                  <c:v>1.112685440325094</c:v>
                </c:pt>
                <c:pt idx="861">
                  <c:v>1.113979260604542</c:v>
                </c:pt>
                <c:pt idx="862">
                  <c:v>1.11527308088399</c:v>
                </c:pt>
                <c:pt idx="863">
                  <c:v>1.116566901163438</c:v>
                </c:pt>
                <c:pt idx="864">
                  <c:v>1.117860721442886</c:v>
                </c:pt>
                <c:pt idx="865">
                  <c:v>1.119154541722333</c:v>
                </c:pt>
                <c:pt idx="866">
                  <c:v>1.120448362001781</c:v>
                </c:pt>
                <c:pt idx="867">
                  <c:v>1.12174218228123</c:v>
                </c:pt>
                <c:pt idx="868">
                  <c:v>1.123036002560676</c:v>
                </c:pt>
                <c:pt idx="869">
                  <c:v>1.124329822840124</c:v>
                </c:pt>
                <c:pt idx="870">
                  <c:v>1.125623643119572</c:v>
                </c:pt>
                <c:pt idx="871">
                  <c:v>1.12691746339902</c:v>
                </c:pt>
                <c:pt idx="872">
                  <c:v>1.128211283678468</c:v>
                </c:pt>
                <c:pt idx="873">
                  <c:v>1.129505103957916</c:v>
                </c:pt>
                <c:pt idx="874">
                  <c:v>1.130798924237363</c:v>
                </c:pt>
                <c:pt idx="875">
                  <c:v>1.132092744516811</c:v>
                </c:pt>
                <c:pt idx="876">
                  <c:v>1.13338656479626</c:v>
                </c:pt>
                <c:pt idx="877">
                  <c:v>1.134680385075706</c:v>
                </c:pt>
                <c:pt idx="878">
                  <c:v>1.135974205355154</c:v>
                </c:pt>
                <c:pt idx="879">
                  <c:v>1.137268025634603</c:v>
                </c:pt>
                <c:pt idx="880">
                  <c:v>1.138561845914049</c:v>
                </c:pt>
                <c:pt idx="881">
                  <c:v>1.139855666193498</c:v>
                </c:pt>
                <c:pt idx="882">
                  <c:v>1.141149486472946</c:v>
                </c:pt>
                <c:pt idx="883">
                  <c:v>1.142443306752393</c:v>
                </c:pt>
                <c:pt idx="884">
                  <c:v>1.143737127031841</c:v>
                </c:pt>
                <c:pt idx="885">
                  <c:v>1.14503094731129</c:v>
                </c:pt>
                <c:pt idx="886">
                  <c:v>1.146324767590736</c:v>
                </c:pt>
                <c:pt idx="887">
                  <c:v>1.147618587870185</c:v>
                </c:pt>
                <c:pt idx="888">
                  <c:v>1.148912408149633</c:v>
                </c:pt>
                <c:pt idx="889">
                  <c:v>1.15020622842908</c:v>
                </c:pt>
                <c:pt idx="890">
                  <c:v>1.151500048708528</c:v>
                </c:pt>
                <c:pt idx="891">
                  <c:v>1.152793868987976</c:v>
                </c:pt>
                <c:pt idx="892">
                  <c:v>1.154087689267423</c:v>
                </c:pt>
                <c:pt idx="893">
                  <c:v>1.155381509546871</c:v>
                </c:pt>
                <c:pt idx="894">
                  <c:v>1.15667532982632</c:v>
                </c:pt>
                <c:pt idx="895">
                  <c:v>1.157969150105766</c:v>
                </c:pt>
                <c:pt idx="896">
                  <c:v>1.159262970385215</c:v>
                </c:pt>
                <c:pt idx="897">
                  <c:v>1.160556790664663</c:v>
                </c:pt>
                <c:pt idx="898">
                  <c:v>1.16185061094411</c:v>
                </c:pt>
                <c:pt idx="899">
                  <c:v>1.163144431223558</c:v>
                </c:pt>
                <c:pt idx="900">
                  <c:v>1.164438251503006</c:v>
                </c:pt>
                <c:pt idx="901">
                  <c:v>1.165732071782453</c:v>
                </c:pt>
                <c:pt idx="902">
                  <c:v>1.167025892061901</c:v>
                </c:pt>
                <c:pt idx="903">
                  <c:v>1.16831971234135</c:v>
                </c:pt>
                <c:pt idx="904">
                  <c:v>1.169613532620797</c:v>
                </c:pt>
                <c:pt idx="905">
                  <c:v>1.170907352900244</c:v>
                </c:pt>
                <c:pt idx="906">
                  <c:v>1.172201173179693</c:v>
                </c:pt>
                <c:pt idx="907">
                  <c:v>1.173494993459139</c:v>
                </c:pt>
                <c:pt idx="908">
                  <c:v>1.174788813738588</c:v>
                </c:pt>
                <c:pt idx="909">
                  <c:v>1.176082634018036</c:v>
                </c:pt>
                <c:pt idx="910">
                  <c:v>1.177376454297483</c:v>
                </c:pt>
                <c:pt idx="911">
                  <c:v>1.178670274576932</c:v>
                </c:pt>
                <c:pt idx="912">
                  <c:v>1.179964094856379</c:v>
                </c:pt>
                <c:pt idx="913">
                  <c:v>1.181257915135826</c:v>
                </c:pt>
                <c:pt idx="914">
                  <c:v>1.182551735415275</c:v>
                </c:pt>
                <c:pt idx="915">
                  <c:v>1.183845555694723</c:v>
                </c:pt>
                <c:pt idx="916">
                  <c:v>1.185139375974169</c:v>
                </c:pt>
                <c:pt idx="917">
                  <c:v>1.186433196253618</c:v>
                </c:pt>
                <c:pt idx="918">
                  <c:v>1.187727016533066</c:v>
                </c:pt>
                <c:pt idx="919">
                  <c:v>1.189020836812513</c:v>
                </c:pt>
                <c:pt idx="920">
                  <c:v>1.190314657091961</c:v>
                </c:pt>
                <c:pt idx="921">
                  <c:v>1.19160847737141</c:v>
                </c:pt>
                <c:pt idx="922">
                  <c:v>1.192902297650856</c:v>
                </c:pt>
                <c:pt idx="923">
                  <c:v>1.194196117930305</c:v>
                </c:pt>
                <c:pt idx="924">
                  <c:v>1.195489938209753</c:v>
                </c:pt>
                <c:pt idx="925">
                  <c:v>1.1967837584892</c:v>
                </c:pt>
                <c:pt idx="926">
                  <c:v>1.198077578768648</c:v>
                </c:pt>
                <c:pt idx="927">
                  <c:v>1.199371399048096</c:v>
                </c:pt>
                <c:pt idx="928">
                  <c:v>1.200665219327543</c:v>
                </c:pt>
                <c:pt idx="929">
                  <c:v>1.201959039606991</c:v>
                </c:pt>
                <c:pt idx="930">
                  <c:v>1.20325285988644</c:v>
                </c:pt>
                <c:pt idx="931">
                  <c:v>1.204546680165886</c:v>
                </c:pt>
                <c:pt idx="932">
                  <c:v>1.205840500445335</c:v>
                </c:pt>
                <c:pt idx="933">
                  <c:v>1.207134320724783</c:v>
                </c:pt>
                <c:pt idx="934">
                  <c:v>1.20842814100423</c:v>
                </c:pt>
                <c:pt idx="935">
                  <c:v>1.209721961283678</c:v>
                </c:pt>
                <c:pt idx="936">
                  <c:v>1.211015781563126</c:v>
                </c:pt>
                <c:pt idx="937">
                  <c:v>1.212309601842573</c:v>
                </c:pt>
                <c:pt idx="938">
                  <c:v>1.213603422122021</c:v>
                </c:pt>
                <c:pt idx="939">
                  <c:v>1.214897242401469</c:v>
                </c:pt>
                <c:pt idx="940">
                  <c:v>1.216191062680916</c:v>
                </c:pt>
                <c:pt idx="941">
                  <c:v>1.217484882960365</c:v>
                </c:pt>
                <c:pt idx="942">
                  <c:v>1.218778703239813</c:v>
                </c:pt>
                <c:pt idx="943">
                  <c:v>1.22007252351926</c:v>
                </c:pt>
                <c:pt idx="944">
                  <c:v>1.221366343798708</c:v>
                </c:pt>
                <c:pt idx="945">
                  <c:v>1.222660164078156</c:v>
                </c:pt>
                <c:pt idx="946">
                  <c:v>1.223953984357603</c:v>
                </c:pt>
                <c:pt idx="947">
                  <c:v>1.225247804637052</c:v>
                </c:pt>
                <c:pt idx="948">
                  <c:v>1.2265416249165</c:v>
                </c:pt>
                <c:pt idx="949">
                  <c:v>1.227835445195946</c:v>
                </c:pt>
                <c:pt idx="950">
                  <c:v>1.229129265475394</c:v>
                </c:pt>
                <c:pt idx="951">
                  <c:v>1.230423085754843</c:v>
                </c:pt>
                <c:pt idx="952">
                  <c:v>1.23171690603429</c:v>
                </c:pt>
                <c:pt idx="953">
                  <c:v>1.233010726313738</c:v>
                </c:pt>
                <c:pt idx="954">
                  <c:v>1.234304546593186</c:v>
                </c:pt>
                <c:pt idx="955">
                  <c:v>1.235598366872633</c:v>
                </c:pt>
                <c:pt idx="956">
                  <c:v>1.236892187152081</c:v>
                </c:pt>
                <c:pt idx="957">
                  <c:v>1.23818600743153</c:v>
                </c:pt>
                <c:pt idx="958">
                  <c:v>1.239479827710976</c:v>
                </c:pt>
                <c:pt idx="959">
                  <c:v>1.240773647990425</c:v>
                </c:pt>
                <c:pt idx="960">
                  <c:v>1.242067468269873</c:v>
                </c:pt>
                <c:pt idx="961">
                  <c:v>1.243361288549319</c:v>
                </c:pt>
                <c:pt idx="962">
                  <c:v>1.244655108828768</c:v>
                </c:pt>
                <c:pt idx="963">
                  <c:v>1.245948929108217</c:v>
                </c:pt>
                <c:pt idx="964">
                  <c:v>1.247242749387663</c:v>
                </c:pt>
                <c:pt idx="965">
                  <c:v>1.248536569667112</c:v>
                </c:pt>
                <c:pt idx="966">
                  <c:v>1.24983038994656</c:v>
                </c:pt>
                <c:pt idx="967">
                  <c:v>1.251124210226006</c:v>
                </c:pt>
                <c:pt idx="968">
                  <c:v>1.252418030505455</c:v>
                </c:pt>
                <c:pt idx="969">
                  <c:v>1.253711850784903</c:v>
                </c:pt>
                <c:pt idx="970">
                  <c:v>1.25500567106435</c:v>
                </c:pt>
                <c:pt idx="971">
                  <c:v>1.256299491343798</c:v>
                </c:pt>
                <c:pt idx="972">
                  <c:v>1.257593311623246</c:v>
                </c:pt>
                <c:pt idx="973">
                  <c:v>1.258887131902694</c:v>
                </c:pt>
                <c:pt idx="974">
                  <c:v>1.260180952182142</c:v>
                </c:pt>
                <c:pt idx="975">
                  <c:v>1.26147477246159</c:v>
                </c:pt>
                <c:pt idx="976">
                  <c:v>1.262768592741037</c:v>
                </c:pt>
                <c:pt idx="977">
                  <c:v>1.264062413020485</c:v>
                </c:pt>
                <c:pt idx="978">
                  <c:v>1.265356233299933</c:v>
                </c:pt>
                <c:pt idx="979">
                  <c:v>1.26665005357938</c:v>
                </c:pt>
                <c:pt idx="980">
                  <c:v>1.267943873858828</c:v>
                </c:pt>
                <c:pt idx="981">
                  <c:v>1.269237694138277</c:v>
                </c:pt>
                <c:pt idx="982">
                  <c:v>1.270531514417724</c:v>
                </c:pt>
                <c:pt idx="983">
                  <c:v>1.271825334697171</c:v>
                </c:pt>
                <c:pt idx="984">
                  <c:v>1.27311915497662</c:v>
                </c:pt>
                <c:pt idx="985">
                  <c:v>1.27441297525606</c:v>
                </c:pt>
                <c:pt idx="986">
                  <c:v>1.275706795535511</c:v>
                </c:pt>
                <c:pt idx="987">
                  <c:v>1.277000615814963</c:v>
                </c:pt>
                <c:pt idx="988">
                  <c:v>1.278294436094402</c:v>
                </c:pt>
                <c:pt idx="989">
                  <c:v>1.279588256373854</c:v>
                </c:pt>
                <c:pt idx="990">
                  <c:v>1.280882076653307</c:v>
                </c:pt>
                <c:pt idx="991">
                  <c:v>1.282175896932746</c:v>
                </c:pt>
                <c:pt idx="992">
                  <c:v>1.283469717212195</c:v>
                </c:pt>
                <c:pt idx="993">
                  <c:v>1.28476353749165</c:v>
                </c:pt>
                <c:pt idx="994">
                  <c:v>1.28605735777109</c:v>
                </c:pt>
                <c:pt idx="995">
                  <c:v>1.287351178050541</c:v>
                </c:pt>
                <c:pt idx="996">
                  <c:v>1.288644998329993</c:v>
                </c:pt>
                <c:pt idx="997">
                  <c:v>1.289938818609432</c:v>
                </c:pt>
                <c:pt idx="998">
                  <c:v>1.291232638888885</c:v>
                </c:pt>
                <c:pt idx="999">
                  <c:v>1.292526459168336</c:v>
                </c:pt>
                <c:pt idx="1000">
                  <c:v>1.293820279447776</c:v>
                </c:pt>
                <c:pt idx="1001">
                  <c:v>1.295114099727228</c:v>
                </c:pt>
                <c:pt idx="1002">
                  <c:v>1.29640792000668</c:v>
                </c:pt>
                <c:pt idx="1003">
                  <c:v>1.297701740286119</c:v>
                </c:pt>
                <c:pt idx="1004">
                  <c:v>1.298995560565571</c:v>
                </c:pt>
                <c:pt idx="1005">
                  <c:v>1.300289380845023</c:v>
                </c:pt>
                <c:pt idx="1006">
                  <c:v>1.301583201124463</c:v>
                </c:pt>
                <c:pt idx="1007">
                  <c:v>1.302877021403915</c:v>
                </c:pt>
                <c:pt idx="1008">
                  <c:v>1.304170841683367</c:v>
                </c:pt>
                <c:pt idx="1009">
                  <c:v>1.305464661962806</c:v>
                </c:pt>
                <c:pt idx="1010">
                  <c:v>1.306758482242258</c:v>
                </c:pt>
                <c:pt idx="1011">
                  <c:v>1.30805230252171</c:v>
                </c:pt>
                <c:pt idx="1012">
                  <c:v>1.30934612280115</c:v>
                </c:pt>
                <c:pt idx="1013">
                  <c:v>1.310639943080601</c:v>
                </c:pt>
                <c:pt idx="1014">
                  <c:v>1.311933763360053</c:v>
                </c:pt>
                <c:pt idx="1015">
                  <c:v>1.313227583639493</c:v>
                </c:pt>
                <c:pt idx="1016">
                  <c:v>1.314521403918945</c:v>
                </c:pt>
                <c:pt idx="1017">
                  <c:v>1.315815224198397</c:v>
                </c:pt>
                <c:pt idx="1018">
                  <c:v>1.317109044477836</c:v>
                </c:pt>
                <c:pt idx="1019">
                  <c:v>1.318402864757288</c:v>
                </c:pt>
                <c:pt idx="1020">
                  <c:v>1.31969668503674</c:v>
                </c:pt>
                <c:pt idx="1021">
                  <c:v>1.32099050531618</c:v>
                </c:pt>
                <c:pt idx="1022">
                  <c:v>1.322284325595632</c:v>
                </c:pt>
                <c:pt idx="1023">
                  <c:v>1.323578145875083</c:v>
                </c:pt>
                <c:pt idx="1024">
                  <c:v>1.324871966154523</c:v>
                </c:pt>
                <c:pt idx="1025">
                  <c:v>1.326165786433975</c:v>
                </c:pt>
                <c:pt idx="1026">
                  <c:v>1.327459606713427</c:v>
                </c:pt>
                <c:pt idx="1027">
                  <c:v>1.328753426992866</c:v>
                </c:pt>
                <c:pt idx="1028">
                  <c:v>1.330047247272318</c:v>
                </c:pt>
                <c:pt idx="1029">
                  <c:v>1.33134106755177</c:v>
                </c:pt>
                <c:pt idx="1030">
                  <c:v>1.33263488783121</c:v>
                </c:pt>
                <c:pt idx="1031">
                  <c:v>1.333928708110661</c:v>
                </c:pt>
                <c:pt idx="1032">
                  <c:v>1.335222528390114</c:v>
                </c:pt>
                <c:pt idx="1033">
                  <c:v>1.336516348669553</c:v>
                </c:pt>
                <c:pt idx="1034">
                  <c:v>1.337810168949005</c:v>
                </c:pt>
                <c:pt idx="1035">
                  <c:v>1.339103989228457</c:v>
                </c:pt>
                <c:pt idx="1036">
                  <c:v>1.340397809507896</c:v>
                </c:pt>
                <c:pt idx="1037">
                  <c:v>1.341691629787348</c:v>
                </c:pt>
                <c:pt idx="1038">
                  <c:v>1.342985450066801</c:v>
                </c:pt>
                <c:pt idx="1039">
                  <c:v>1.34427927034624</c:v>
                </c:pt>
                <c:pt idx="1040">
                  <c:v>1.345573090625691</c:v>
                </c:pt>
                <c:pt idx="1041">
                  <c:v>1.346866910905144</c:v>
                </c:pt>
                <c:pt idx="1042">
                  <c:v>1.348160731184583</c:v>
                </c:pt>
                <c:pt idx="1043">
                  <c:v>1.349454551464035</c:v>
                </c:pt>
                <c:pt idx="1044">
                  <c:v>1.350748371743487</c:v>
                </c:pt>
                <c:pt idx="1045">
                  <c:v>1.352042192022926</c:v>
                </c:pt>
                <c:pt idx="1046">
                  <c:v>1.353336012302378</c:v>
                </c:pt>
                <c:pt idx="1047">
                  <c:v>1.35462983258183</c:v>
                </c:pt>
                <c:pt idx="1048">
                  <c:v>1.355923652861269</c:v>
                </c:pt>
                <c:pt idx="1049">
                  <c:v>1.357217473140722</c:v>
                </c:pt>
                <c:pt idx="1050">
                  <c:v>1.358511293420173</c:v>
                </c:pt>
                <c:pt idx="1051">
                  <c:v>1.359805113699613</c:v>
                </c:pt>
                <c:pt idx="1052">
                  <c:v>1.361098933979065</c:v>
                </c:pt>
                <c:pt idx="1053">
                  <c:v>1.362392754258517</c:v>
                </c:pt>
                <c:pt idx="1054">
                  <c:v>1.363686574537956</c:v>
                </c:pt>
                <c:pt idx="1055">
                  <c:v>1.364980394817408</c:v>
                </c:pt>
                <c:pt idx="1056">
                  <c:v>1.36627421509686</c:v>
                </c:pt>
                <c:pt idx="1057">
                  <c:v>1.3675680353763</c:v>
                </c:pt>
                <c:pt idx="1058">
                  <c:v>1.368861855655752</c:v>
                </c:pt>
                <c:pt idx="1059">
                  <c:v>1.370155675935204</c:v>
                </c:pt>
                <c:pt idx="1060">
                  <c:v>1.371449496214643</c:v>
                </c:pt>
                <c:pt idx="1061">
                  <c:v>1.372743316494095</c:v>
                </c:pt>
                <c:pt idx="1062">
                  <c:v>1.374037136773547</c:v>
                </c:pt>
                <c:pt idx="1063">
                  <c:v>1.375330957052986</c:v>
                </c:pt>
                <c:pt idx="1064">
                  <c:v>1.376624777332438</c:v>
                </c:pt>
                <c:pt idx="1065">
                  <c:v>1.37791859761189</c:v>
                </c:pt>
                <c:pt idx="1066">
                  <c:v>1.37921241789133</c:v>
                </c:pt>
                <c:pt idx="1067">
                  <c:v>1.380506238170782</c:v>
                </c:pt>
                <c:pt idx="1068">
                  <c:v>1.381800058450234</c:v>
                </c:pt>
                <c:pt idx="1069">
                  <c:v>1.383093878729673</c:v>
                </c:pt>
                <c:pt idx="1070">
                  <c:v>1.384387699009125</c:v>
                </c:pt>
                <c:pt idx="1071">
                  <c:v>1.385681519288577</c:v>
                </c:pt>
                <c:pt idx="1072">
                  <c:v>1.386975339568017</c:v>
                </c:pt>
                <c:pt idx="1073">
                  <c:v>1.388269159847468</c:v>
                </c:pt>
                <c:pt idx="1074">
                  <c:v>1.38956298012692</c:v>
                </c:pt>
                <c:pt idx="1075">
                  <c:v>1.39085680040636</c:v>
                </c:pt>
                <c:pt idx="1076">
                  <c:v>1.392150620685812</c:v>
                </c:pt>
                <c:pt idx="1077">
                  <c:v>1.393444440965264</c:v>
                </c:pt>
                <c:pt idx="1078">
                  <c:v>1.394738261244703</c:v>
                </c:pt>
                <c:pt idx="1079">
                  <c:v>1.396032081524155</c:v>
                </c:pt>
                <c:pt idx="1080">
                  <c:v>1.397325901803607</c:v>
                </c:pt>
                <c:pt idx="1081">
                  <c:v>1.398619722083046</c:v>
                </c:pt>
                <c:pt idx="1082">
                  <c:v>1.399913542362498</c:v>
                </c:pt>
                <c:pt idx="1083">
                  <c:v>1.401207362641951</c:v>
                </c:pt>
                <c:pt idx="1084">
                  <c:v>1.40250118292139</c:v>
                </c:pt>
                <c:pt idx="1085">
                  <c:v>1.403795003200841</c:v>
                </c:pt>
                <c:pt idx="1086">
                  <c:v>1.405088823480294</c:v>
                </c:pt>
                <c:pt idx="1087">
                  <c:v>1.406382643759733</c:v>
                </c:pt>
                <c:pt idx="1088">
                  <c:v>1.407676464039185</c:v>
                </c:pt>
                <c:pt idx="1089">
                  <c:v>1.408970284318637</c:v>
                </c:pt>
                <c:pt idx="1090">
                  <c:v>1.410264104598077</c:v>
                </c:pt>
                <c:pt idx="1091">
                  <c:v>1.41155792487753</c:v>
                </c:pt>
                <c:pt idx="1092">
                  <c:v>1.41285174515698</c:v>
                </c:pt>
                <c:pt idx="1093">
                  <c:v>1.41414556543642</c:v>
                </c:pt>
                <c:pt idx="1094">
                  <c:v>1.415439385715872</c:v>
                </c:pt>
                <c:pt idx="1095">
                  <c:v>1.416733205995324</c:v>
                </c:pt>
                <c:pt idx="1096">
                  <c:v>1.418027026274764</c:v>
                </c:pt>
                <c:pt idx="1097">
                  <c:v>1.419320846554215</c:v>
                </c:pt>
                <c:pt idx="1098">
                  <c:v>1.420614666833667</c:v>
                </c:pt>
                <c:pt idx="1099">
                  <c:v>1.421908487113106</c:v>
                </c:pt>
                <c:pt idx="1100">
                  <c:v>1.423202307392558</c:v>
                </c:pt>
                <c:pt idx="1101">
                  <c:v>1.42449612767201</c:v>
                </c:pt>
                <c:pt idx="1102">
                  <c:v>1.42578994795145</c:v>
                </c:pt>
                <c:pt idx="1103">
                  <c:v>1.427083768230902</c:v>
                </c:pt>
                <c:pt idx="1104">
                  <c:v>1.428377588510354</c:v>
                </c:pt>
                <c:pt idx="1105">
                  <c:v>1.429671408789793</c:v>
                </c:pt>
                <c:pt idx="1106">
                  <c:v>1.430965229069245</c:v>
                </c:pt>
                <c:pt idx="1107">
                  <c:v>1.432259049348697</c:v>
                </c:pt>
                <c:pt idx="1108">
                  <c:v>1.433552869628137</c:v>
                </c:pt>
                <c:pt idx="1109">
                  <c:v>1.434846689907588</c:v>
                </c:pt>
                <c:pt idx="1110">
                  <c:v>1.436140510187041</c:v>
                </c:pt>
                <c:pt idx="1111">
                  <c:v>1.43743433046648</c:v>
                </c:pt>
                <c:pt idx="1112">
                  <c:v>1.438728150745932</c:v>
                </c:pt>
                <c:pt idx="1113">
                  <c:v>1.440021971025384</c:v>
                </c:pt>
                <c:pt idx="1114">
                  <c:v>1.441315791304824</c:v>
                </c:pt>
                <c:pt idx="1115">
                  <c:v>1.442609611584275</c:v>
                </c:pt>
                <c:pt idx="1116">
                  <c:v>1.443903431863728</c:v>
                </c:pt>
                <c:pt idx="1117">
                  <c:v>1.445197252143165</c:v>
                </c:pt>
                <c:pt idx="1118">
                  <c:v>1.446491072422619</c:v>
                </c:pt>
                <c:pt idx="1119">
                  <c:v>1.44778489270207</c:v>
                </c:pt>
                <c:pt idx="1120">
                  <c:v>1.44907871298151</c:v>
                </c:pt>
                <c:pt idx="1121">
                  <c:v>1.450372533260962</c:v>
                </c:pt>
                <c:pt idx="1122">
                  <c:v>1.451666353540413</c:v>
                </c:pt>
                <c:pt idx="1123">
                  <c:v>1.452960173819854</c:v>
                </c:pt>
                <c:pt idx="1124">
                  <c:v>1.454253994099305</c:v>
                </c:pt>
                <c:pt idx="1125">
                  <c:v>1.455547814378758</c:v>
                </c:pt>
                <c:pt idx="1126">
                  <c:v>1.456841634658197</c:v>
                </c:pt>
                <c:pt idx="1127">
                  <c:v>1.45813545493765</c:v>
                </c:pt>
                <c:pt idx="1128">
                  <c:v>1.459429275217098</c:v>
                </c:pt>
                <c:pt idx="1129">
                  <c:v>1.46072309549654</c:v>
                </c:pt>
                <c:pt idx="1130">
                  <c:v>1.462016915775992</c:v>
                </c:pt>
                <c:pt idx="1131">
                  <c:v>1.463310736055444</c:v>
                </c:pt>
                <c:pt idx="1132">
                  <c:v>1.464604556334883</c:v>
                </c:pt>
                <c:pt idx="1133">
                  <c:v>1.465898376614335</c:v>
                </c:pt>
                <c:pt idx="1134">
                  <c:v>1.467192196893788</c:v>
                </c:pt>
                <c:pt idx="1135">
                  <c:v>1.468486017173227</c:v>
                </c:pt>
                <c:pt idx="1136">
                  <c:v>1.469779837452678</c:v>
                </c:pt>
                <c:pt idx="1137">
                  <c:v>1.471073657732129</c:v>
                </c:pt>
                <c:pt idx="1138">
                  <c:v>1.47236747801157</c:v>
                </c:pt>
                <c:pt idx="1139">
                  <c:v>1.473661298291022</c:v>
                </c:pt>
                <c:pt idx="1140">
                  <c:v>1.474955118570474</c:v>
                </c:pt>
                <c:pt idx="1141">
                  <c:v>1.476248938849914</c:v>
                </c:pt>
                <c:pt idx="1142">
                  <c:v>1.477542759129365</c:v>
                </c:pt>
                <c:pt idx="1143">
                  <c:v>1.478836579408818</c:v>
                </c:pt>
                <c:pt idx="1144">
                  <c:v>1.480130399688257</c:v>
                </c:pt>
                <c:pt idx="1145">
                  <c:v>1.481424219967709</c:v>
                </c:pt>
                <c:pt idx="1146">
                  <c:v>1.482718040247161</c:v>
                </c:pt>
                <c:pt idx="1147">
                  <c:v>1.484011860526601</c:v>
                </c:pt>
                <c:pt idx="1148">
                  <c:v>1.485305680806052</c:v>
                </c:pt>
                <c:pt idx="1149">
                  <c:v>1.486599501085504</c:v>
                </c:pt>
                <c:pt idx="1150">
                  <c:v>1.487893321364943</c:v>
                </c:pt>
                <c:pt idx="1151">
                  <c:v>1.489187141644396</c:v>
                </c:pt>
                <c:pt idx="1152">
                  <c:v>1.490480961923848</c:v>
                </c:pt>
                <c:pt idx="1153">
                  <c:v>1.491774782203287</c:v>
                </c:pt>
                <c:pt idx="1154">
                  <c:v>1.493068602482739</c:v>
                </c:pt>
                <c:pt idx="1155">
                  <c:v>1.494362422762191</c:v>
                </c:pt>
                <c:pt idx="1156">
                  <c:v>1.49565624304163</c:v>
                </c:pt>
                <c:pt idx="1157">
                  <c:v>1.496950063321083</c:v>
                </c:pt>
                <c:pt idx="1158">
                  <c:v>1.498243883600534</c:v>
                </c:pt>
                <c:pt idx="1159">
                  <c:v>1.499537703879974</c:v>
                </c:pt>
                <c:pt idx="1160">
                  <c:v>1.500831524159426</c:v>
                </c:pt>
                <c:pt idx="1161">
                  <c:v>1.502125344438878</c:v>
                </c:pt>
                <c:pt idx="1162">
                  <c:v>1.503419164718317</c:v>
                </c:pt>
                <c:pt idx="1163">
                  <c:v>1.50471298499777</c:v>
                </c:pt>
                <c:pt idx="1164">
                  <c:v>1.506006805277221</c:v>
                </c:pt>
                <c:pt idx="1165">
                  <c:v>1.507300625556661</c:v>
                </c:pt>
                <c:pt idx="1166">
                  <c:v>1.508594445836112</c:v>
                </c:pt>
                <c:pt idx="1167">
                  <c:v>1.509888266115564</c:v>
                </c:pt>
                <c:pt idx="1168">
                  <c:v>1.511182086395004</c:v>
                </c:pt>
                <c:pt idx="1169">
                  <c:v>1.512475906674456</c:v>
                </c:pt>
                <c:pt idx="1170">
                  <c:v>1.513769726953908</c:v>
                </c:pt>
                <c:pt idx="1171">
                  <c:v>1.515063547233347</c:v>
                </c:pt>
                <c:pt idx="1172">
                  <c:v>1.5163573675128</c:v>
                </c:pt>
                <c:pt idx="1173">
                  <c:v>1.517651187792251</c:v>
                </c:pt>
                <c:pt idx="1174">
                  <c:v>1.518945008071691</c:v>
                </c:pt>
                <c:pt idx="1175">
                  <c:v>1.520238828351142</c:v>
                </c:pt>
                <c:pt idx="1176">
                  <c:v>1.521532648630594</c:v>
                </c:pt>
                <c:pt idx="1177">
                  <c:v>1.522826468910034</c:v>
                </c:pt>
                <c:pt idx="1178">
                  <c:v>1.524120289189486</c:v>
                </c:pt>
                <c:pt idx="1179">
                  <c:v>1.525414109468938</c:v>
                </c:pt>
                <c:pt idx="1180">
                  <c:v>1.526707929748378</c:v>
                </c:pt>
                <c:pt idx="1181">
                  <c:v>1.528001750027829</c:v>
                </c:pt>
                <c:pt idx="1182">
                  <c:v>1.529295570307281</c:v>
                </c:pt>
                <c:pt idx="1183">
                  <c:v>1.530589390586721</c:v>
                </c:pt>
                <c:pt idx="1184">
                  <c:v>1.531883210866172</c:v>
                </c:pt>
                <c:pt idx="1185">
                  <c:v>1.533177031145625</c:v>
                </c:pt>
                <c:pt idx="1186">
                  <c:v>1.534470851425064</c:v>
                </c:pt>
                <c:pt idx="1187">
                  <c:v>1.535764671704516</c:v>
                </c:pt>
                <c:pt idx="1188">
                  <c:v>1.537058491983968</c:v>
                </c:pt>
                <c:pt idx="1189">
                  <c:v>1.538352312263407</c:v>
                </c:pt>
                <c:pt idx="1190">
                  <c:v>1.539646132542859</c:v>
                </c:pt>
                <c:pt idx="1191">
                  <c:v>1.540939952822311</c:v>
                </c:pt>
                <c:pt idx="1192">
                  <c:v>1.542233773101751</c:v>
                </c:pt>
                <c:pt idx="1193">
                  <c:v>1.543527593381202</c:v>
                </c:pt>
                <c:pt idx="1194">
                  <c:v>1.544821413660654</c:v>
                </c:pt>
                <c:pt idx="1195">
                  <c:v>1.546115233940094</c:v>
                </c:pt>
                <c:pt idx="1196">
                  <c:v>1.547409054219546</c:v>
                </c:pt>
                <c:pt idx="1197">
                  <c:v>1.548702874498998</c:v>
                </c:pt>
                <c:pt idx="1198">
                  <c:v>1.549996694778437</c:v>
                </c:pt>
                <c:pt idx="1199">
                  <c:v>1.551290515057889</c:v>
                </c:pt>
                <c:pt idx="1200">
                  <c:v>1.552584335337341</c:v>
                </c:pt>
                <c:pt idx="1201">
                  <c:v>1.553878155616781</c:v>
                </c:pt>
                <c:pt idx="1202">
                  <c:v>1.555171975896233</c:v>
                </c:pt>
                <c:pt idx="1203">
                  <c:v>1.556465796175684</c:v>
                </c:pt>
                <c:pt idx="1204">
                  <c:v>1.557759616455124</c:v>
                </c:pt>
                <c:pt idx="1205">
                  <c:v>1.559053436734576</c:v>
                </c:pt>
                <c:pt idx="1206">
                  <c:v>1.560347257014028</c:v>
                </c:pt>
                <c:pt idx="1207">
                  <c:v>1.561641077293467</c:v>
                </c:pt>
                <c:pt idx="1208">
                  <c:v>1.562934897572919</c:v>
                </c:pt>
                <c:pt idx="1209">
                  <c:v>1.564228717852371</c:v>
                </c:pt>
                <c:pt idx="1210">
                  <c:v>1.565522538131811</c:v>
                </c:pt>
                <c:pt idx="1211">
                  <c:v>1.566816358411263</c:v>
                </c:pt>
                <c:pt idx="1212">
                  <c:v>1.568110178690715</c:v>
                </c:pt>
                <c:pt idx="1213">
                  <c:v>1.569403998970154</c:v>
                </c:pt>
                <c:pt idx="1214">
                  <c:v>1.570697819249606</c:v>
                </c:pt>
                <c:pt idx="1215">
                  <c:v>1.571991639529058</c:v>
                </c:pt>
                <c:pt idx="1216">
                  <c:v>1.573285459808498</c:v>
                </c:pt>
                <c:pt idx="1217">
                  <c:v>1.574579280087949</c:v>
                </c:pt>
                <c:pt idx="1218">
                  <c:v>1.575873100367402</c:v>
                </c:pt>
                <c:pt idx="1219">
                  <c:v>1.577166920646841</c:v>
                </c:pt>
                <c:pt idx="1220">
                  <c:v>1.578460740926293</c:v>
                </c:pt>
                <c:pt idx="1221">
                  <c:v>1.579754561205745</c:v>
                </c:pt>
                <c:pt idx="1222">
                  <c:v>1.581048381485184</c:v>
                </c:pt>
                <c:pt idx="1223">
                  <c:v>1.582342201764636</c:v>
                </c:pt>
                <c:pt idx="1224">
                  <c:v>1.583636022044088</c:v>
                </c:pt>
                <c:pt idx="1225">
                  <c:v>1.584929842323528</c:v>
                </c:pt>
                <c:pt idx="1226">
                  <c:v>1.586223662602979</c:v>
                </c:pt>
                <c:pt idx="1227">
                  <c:v>1.587517482882431</c:v>
                </c:pt>
                <c:pt idx="1228">
                  <c:v>1.588811303161871</c:v>
                </c:pt>
                <c:pt idx="1229">
                  <c:v>1.590105123441323</c:v>
                </c:pt>
                <c:pt idx="1230">
                  <c:v>1.591398943720775</c:v>
                </c:pt>
                <c:pt idx="1231">
                  <c:v>1.592692764000214</c:v>
                </c:pt>
                <c:pt idx="1232">
                  <c:v>1.593986584279666</c:v>
                </c:pt>
                <c:pt idx="1233">
                  <c:v>1.595280404559118</c:v>
                </c:pt>
                <c:pt idx="1234">
                  <c:v>1.596574224838558</c:v>
                </c:pt>
                <c:pt idx="1235">
                  <c:v>1.597868045118009</c:v>
                </c:pt>
                <c:pt idx="1236">
                  <c:v>1.599161865397461</c:v>
                </c:pt>
                <c:pt idx="1237">
                  <c:v>1.600455685676901</c:v>
                </c:pt>
                <c:pt idx="1238">
                  <c:v>1.601749505956353</c:v>
                </c:pt>
                <c:pt idx="1239">
                  <c:v>1.603043326235805</c:v>
                </c:pt>
                <c:pt idx="1240">
                  <c:v>1.604337146515244</c:v>
                </c:pt>
                <c:pt idx="1241">
                  <c:v>1.605630966794696</c:v>
                </c:pt>
                <c:pt idx="1242">
                  <c:v>1.606924787074146</c:v>
                </c:pt>
                <c:pt idx="1243">
                  <c:v>1.608218607353588</c:v>
                </c:pt>
                <c:pt idx="1244">
                  <c:v>1.60951242763304</c:v>
                </c:pt>
                <c:pt idx="1245">
                  <c:v>1.610806247912491</c:v>
                </c:pt>
                <c:pt idx="1246">
                  <c:v>1.612100068191931</c:v>
                </c:pt>
                <c:pt idx="1247">
                  <c:v>1.613393888471383</c:v>
                </c:pt>
                <c:pt idx="1248">
                  <c:v>1.614687708750835</c:v>
                </c:pt>
                <c:pt idx="1249">
                  <c:v>1.615981529030274</c:v>
                </c:pt>
                <c:pt idx="1250">
                  <c:v>1.617275349309726</c:v>
                </c:pt>
                <c:pt idx="1251">
                  <c:v>1.618569169589178</c:v>
                </c:pt>
                <c:pt idx="1252">
                  <c:v>1.619862989868618</c:v>
                </c:pt>
                <c:pt idx="1253">
                  <c:v>1.62115681014807</c:v>
                </c:pt>
                <c:pt idx="1254">
                  <c:v>1.622450630427522</c:v>
                </c:pt>
                <c:pt idx="1255">
                  <c:v>1.623744450706961</c:v>
                </c:pt>
                <c:pt idx="1256">
                  <c:v>1.625038270986413</c:v>
                </c:pt>
                <c:pt idx="1257">
                  <c:v>1.626332091265865</c:v>
                </c:pt>
                <c:pt idx="1258">
                  <c:v>1.627625911545304</c:v>
                </c:pt>
                <c:pt idx="1259">
                  <c:v>1.628919731824756</c:v>
                </c:pt>
                <c:pt idx="1260">
                  <c:v>1.630213552104208</c:v>
                </c:pt>
                <c:pt idx="1261">
                  <c:v>1.631507372383648</c:v>
                </c:pt>
                <c:pt idx="1262">
                  <c:v>1.6328011926631</c:v>
                </c:pt>
                <c:pt idx="1263">
                  <c:v>1.634095012942552</c:v>
                </c:pt>
                <c:pt idx="1264">
                  <c:v>1.635388833221991</c:v>
                </c:pt>
                <c:pt idx="1265">
                  <c:v>1.636682653501443</c:v>
                </c:pt>
                <c:pt idx="1266">
                  <c:v>1.637976473780895</c:v>
                </c:pt>
                <c:pt idx="1267">
                  <c:v>1.639270294060334</c:v>
                </c:pt>
                <c:pt idx="1268">
                  <c:v>1.640564114339786</c:v>
                </c:pt>
                <c:pt idx="1269">
                  <c:v>1.64185793461924</c:v>
                </c:pt>
                <c:pt idx="1270">
                  <c:v>1.643151754898678</c:v>
                </c:pt>
                <c:pt idx="1271">
                  <c:v>1.64444557517813</c:v>
                </c:pt>
                <c:pt idx="1272">
                  <c:v>1.645739395457582</c:v>
                </c:pt>
                <c:pt idx="1273">
                  <c:v>1.647033215737021</c:v>
                </c:pt>
                <c:pt idx="1274">
                  <c:v>1.648327036016473</c:v>
                </c:pt>
                <c:pt idx="1275">
                  <c:v>1.649620856295925</c:v>
                </c:pt>
                <c:pt idx="1276">
                  <c:v>1.650914676575365</c:v>
                </c:pt>
                <c:pt idx="1277">
                  <c:v>1.652208496854816</c:v>
                </c:pt>
                <c:pt idx="1278">
                  <c:v>1.653502317134268</c:v>
                </c:pt>
                <c:pt idx="1279">
                  <c:v>1.654796137413708</c:v>
                </c:pt>
                <c:pt idx="1280">
                  <c:v>1.65608995769316</c:v>
                </c:pt>
                <c:pt idx="1281">
                  <c:v>1.657383777972612</c:v>
                </c:pt>
                <c:pt idx="1282">
                  <c:v>1.658677598252052</c:v>
                </c:pt>
                <c:pt idx="1283">
                  <c:v>1.659971418531503</c:v>
                </c:pt>
                <c:pt idx="1284">
                  <c:v>1.661265238810955</c:v>
                </c:pt>
                <c:pt idx="1285">
                  <c:v>1.662559059090395</c:v>
                </c:pt>
                <c:pt idx="1286">
                  <c:v>1.663852879369847</c:v>
                </c:pt>
                <c:pt idx="1287">
                  <c:v>1.665146699649298</c:v>
                </c:pt>
                <c:pt idx="1288">
                  <c:v>1.666440519928738</c:v>
                </c:pt>
                <c:pt idx="1289">
                  <c:v>1.66773434020819</c:v>
                </c:pt>
                <c:pt idx="1290">
                  <c:v>1.669028160487642</c:v>
                </c:pt>
                <c:pt idx="1291">
                  <c:v>1.670321980767081</c:v>
                </c:pt>
                <c:pt idx="1292">
                  <c:v>1.671615801046534</c:v>
                </c:pt>
                <c:pt idx="1293">
                  <c:v>1.672909621325985</c:v>
                </c:pt>
                <c:pt idx="1294">
                  <c:v>1.674203441605425</c:v>
                </c:pt>
                <c:pt idx="1295">
                  <c:v>1.675497261884876</c:v>
                </c:pt>
                <c:pt idx="1296">
                  <c:v>1.676791082164328</c:v>
                </c:pt>
                <c:pt idx="1297">
                  <c:v>1.678084902443768</c:v>
                </c:pt>
                <c:pt idx="1298">
                  <c:v>1.67937872272322</c:v>
                </c:pt>
                <c:pt idx="1299">
                  <c:v>1.680672543002672</c:v>
                </c:pt>
                <c:pt idx="1300">
                  <c:v>1.681966363282111</c:v>
                </c:pt>
                <c:pt idx="1301">
                  <c:v>1.683260183561563</c:v>
                </c:pt>
                <c:pt idx="1302">
                  <c:v>1.684554003841016</c:v>
                </c:pt>
                <c:pt idx="1303">
                  <c:v>1.685847824120455</c:v>
                </c:pt>
                <c:pt idx="1304">
                  <c:v>1.687141644399906</c:v>
                </c:pt>
                <c:pt idx="1305">
                  <c:v>1.68843546467936</c:v>
                </c:pt>
                <c:pt idx="1306">
                  <c:v>1.689729284958798</c:v>
                </c:pt>
                <c:pt idx="1307">
                  <c:v>1.69102310523825</c:v>
                </c:pt>
                <c:pt idx="1308">
                  <c:v>1.692316925517703</c:v>
                </c:pt>
                <c:pt idx="1309">
                  <c:v>1.693610745797141</c:v>
                </c:pt>
                <c:pt idx="1310">
                  <c:v>1.694904566076593</c:v>
                </c:pt>
                <c:pt idx="1311">
                  <c:v>1.696198386356046</c:v>
                </c:pt>
                <c:pt idx="1312">
                  <c:v>1.697492206635485</c:v>
                </c:pt>
                <c:pt idx="1313">
                  <c:v>1.698786026914937</c:v>
                </c:pt>
                <c:pt idx="1314">
                  <c:v>1.700079847194389</c:v>
                </c:pt>
                <c:pt idx="1315">
                  <c:v>1.701373667473828</c:v>
                </c:pt>
                <c:pt idx="1316">
                  <c:v>1.70266748775328</c:v>
                </c:pt>
                <c:pt idx="1317">
                  <c:v>1.703961308032732</c:v>
                </c:pt>
                <c:pt idx="1318">
                  <c:v>1.705255128312172</c:v>
                </c:pt>
                <c:pt idx="1319">
                  <c:v>1.706548948591624</c:v>
                </c:pt>
                <c:pt idx="1320">
                  <c:v>1.707842768871076</c:v>
                </c:pt>
                <c:pt idx="1321">
                  <c:v>1.709136589150515</c:v>
                </c:pt>
                <c:pt idx="1322">
                  <c:v>1.710430409429967</c:v>
                </c:pt>
                <c:pt idx="1323">
                  <c:v>1.711724229709419</c:v>
                </c:pt>
                <c:pt idx="1324">
                  <c:v>1.713018049988858</c:v>
                </c:pt>
                <c:pt idx="1325">
                  <c:v>1.71431187026831</c:v>
                </c:pt>
                <c:pt idx="1326">
                  <c:v>1.715605690547762</c:v>
                </c:pt>
                <c:pt idx="1327">
                  <c:v>1.716899510827202</c:v>
                </c:pt>
                <c:pt idx="1328">
                  <c:v>1.718193331106654</c:v>
                </c:pt>
                <c:pt idx="1329">
                  <c:v>1.719487151386106</c:v>
                </c:pt>
                <c:pt idx="1330">
                  <c:v>1.720780971665545</c:v>
                </c:pt>
                <c:pt idx="1331">
                  <c:v>1.722074791944997</c:v>
                </c:pt>
                <c:pt idx="1332">
                  <c:v>1.723368612224448</c:v>
                </c:pt>
                <c:pt idx="1333">
                  <c:v>1.72466243250389</c:v>
                </c:pt>
                <c:pt idx="1334">
                  <c:v>1.72595625278334</c:v>
                </c:pt>
                <c:pt idx="1335">
                  <c:v>1.727250073062792</c:v>
                </c:pt>
                <c:pt idx="1336">
                  <c:v>1.728543893342232</c:v>
                </c:pt>
                <c:pt idx="1337">
                  <c:v>1.729837713621684</c:v>
                </c:pt>
                <c:pt idx="1338">
                  <c:v>1.731131533901136</c:v>
                </c:pt>
                <c:pt idx="1339">
                  <c:v>1.732425354180575</c:v>
                </c:pt>
                <c:pt idx="1340">
                  <c:v>1.733719174460027</c:v>
                </c:pt>
                <c:pt idx="1341">
                  <c:v>1.73501299473948</c:v>
                </c:pt>
                <c:pt idx="1342">
                  <c:v>1.736306815018918</c:v>
                </c:pt>
                <c:pt idx="1343">
                  <c:v>1.73760063529837</c:v>
                </c:pt>
                <c:pt idx="1344">
                  <c:v>1.738894455577822</c:v>
                </c:pt>
                <c:pt idx="1345">
                  <c:v>1.740188275857262</c:v>
                </c:pt>
                <c:pt idx="1346">
                  <c:v>1.741482096136714</c:v>
                </c:pt>
                <c:pt idx="1347">
                  <c:v>1.742775916416166</c:v>
                </c:pt>
                <c:pt idx="1348">
                  <c:v>1.744069736695605</c:v>
                </c:pt>
                <c:pt idx="1349">
                  <c:v>1.745363556975057</c:v>
                </c:pt>
                <c:pt idx="1350">
                  <c:v>1.74665737725451</c:v>
                </c:pt>
                <c:pt idx="1351">
                  <c:v>1.747951197533948</c:v>
                </c:pt>
                <c:pt idx="1352">
                  <c:v>1.7492450178134</c:v>
                </c:pt>
                <c:pt idx="1353">
                  <c:v>1.750538838092853</c:v>
                </c:pt>
                <c:pt idx="1354">
                  <c:v>1.751832658372292</c:v>
                </c:pt>
                <c:pt idx="1355">
                  <c:v>1.753126478651744</c:v>
                </c:pt>
                <c:pt idx="1356">
                  <c:v>1.754420298931196</c:v>
                </c:pt>
                <c:pt idx="1357">
                  <c:v>1.755714119210635</c:v>
                </c:pt>
                <c:pt idx="1358">
                  <c:v>1.757007939490087</c:v>
                </c:pt>
                <c:pt idx="1359">
                  <c:v>1.75830175976954</c:v>
                </c:pt>
                <c:pt idx="1360">
                  <c:v>1.759595580048978</c:v>
                </c:pt>
                <c:pt idx="1361">
                  <c:v>1.76088940032843</c:v>
                </c:pt>
                <c:pt idx="1362">
                  <c:v>1.762183220607883</c:v>
                </c:pt>
                <c:pt idx="1363">
                  <c:v>1.763477040887322</c:v>
                </c:pt>
                <c:pt idx="1364">
                  <c:v>1.764770861166774</c:v>
                </c:pt>
                <c:pt idx="1365">
                  <c:v>1.766064681446226</c:v>
                </c:pt>
                <c:pt idx="1366">
                  <c:v>1.767358501725666</c:v>
                </c:pt>
                <c:pt idx="1367">
                  <c:v>1.768652322005117</c:v>
                </c:pt>
                <c:pt idx="1368">
                  <c:v>1.769946142284569</c:v>
                </c:pt>
                <c:pt idx="1369">
                  <c:v>1.771239962564008</c:v>
                </c:pt>
                <c:pt idx="1370">
                  <c:v>1.77253378284346</c:v>
                </c:pt>
                <c:pt idx="1371">
                  <c:v>1.773827603122912</c:v>
                </c:pt>
                <c:pt idx="1372">
                  <c:v>1.775121423402352</c:v>
                </c:pt>
                <c:pt idx="1373">
                  <c:v>1.776415243681804</c:v>
                </c:pt>
                <c:pt idx="1374">
                  <c:v>1.777709063961256</c:v>
                </c:pt>
                <c:pt idx="1375">
                  <c:v>1.779002884240695</c:v>
                </c:pt>
                <c:pt idx="1376">
                  <c:v>1.780296704520147</c:v>
                </c:pt>
                <c:pt idx="1377">
                  <c:v>1.7815905247996</c:v>
                </c:pt>
                <c:pt idx="1378">
                  <c:v>1.782884345079039</c:v>
                </c:pt>
                <c:pt idx="1379">
                  <c:v>1.784178165358491</c:v>
                </c:pt>
                <c:pt idx="1380">
                  <c:v>1.785471985637943</c:v>
                </c:pt>
                <c:pt idx="1381">
                  <c:v>1.786765805917382</c:v>
                </c:pt>
                <c:pt idx="1382">
                  <c:v>1.788059626196834</c:v>
                </c:pt>
                <c:pt idx="1383">
                  <c:v>1.789353446476286</c:v>
                </c:pt>
                <c:pt idx="1384">
                  <c:v>1.790647266755726</c:v>
                </c:pt>
                <c:pt idx="1385">
                  <c:v>1.791941087035177</c:v>
                </c:pt>
                <c:pt idx="1386">
                  <c:v>1.793234907314629</c:v>
                </c:pt>
                <c:pt idx="1387">
                  <c:v>1.79452872759407</c:v>
                </c:pt>
                <c:pt idx="1388">
                  <c:v>1.795822547873521</c:v>
                </c:pt>
                <c:pt idx="1389">
                  <c:v>1.797116368152973</c:v>
                </c:pt>
                <c:pt idx="1390">
                  <c:v>1.798410188432412</c:v>
                </c:pt>
                <c:pt idx="1391">
                  <c:v>1.799704008711864</c:v>
                </c:pt>
                <c:pt idx="1392">
                  <c:v>1.800997828991316</c:v>
                </c:pt>
                <c:pt idx="1393">
                  <c:v>1.802291649270755</c:v>
                </c:pt>
                <c:pt idx="1394">
                  <c:v>1.803585469550208</c:v>
                </c:pt>
                <c:pt idx="1395">
                  <c:v>1.804879289829659</c:v>
                </c:pt>
                <c:pt idx="1396">
                  <c:v>1.806173110109099</c:v>
                </c:pt>
                <c:pt idx="1397">
                  <c:v>1.807466930388551</c:v>
                </c:pt>
                <c:pt idx="1398">
                  <c:v>1.808760750668003</c:v>
                </c:pt>
                <c:pt idx="1399">
                  <c:v>1.810054570947442</c:v>
                </c:pt>
                <c:pt idx="1400">
                  <c:v>1.811348391226894</c:v>
                </c:pt>
                <c:pt idx="1401">
                  <c:v>1.812642211506346</c:v>
                </c:pt>
                <c:pt idx="1402">
                  <c:v>1.813936031785786</c:v>
                </c:pt>
                <c:pt idx="1403">
                  <c:v>1.815229852065237</c:v>
                </c:pt>
                <c:pt idx="1404">
                  <c:v>1.816523672344689</c:v>
                </c:pt>
                <c:pt idx="1405">
                  <c:v>1.817817492624129</c:v>
                </c:pt>
                <c:pt idx="1406">
                  <c:v>1.81911131290358</c:v>
                </c:pt>
                <c:pt idx="1407">
                  <c:v>1.820405133183033</c:v>
                </c:pt>
                <c:pt idx="1408">
                  <c:v>1.821698953462472</c:v>
                </c:pt>
                <c:pt idx="1409">
                  <c:v>1.822992773741924</c:v>
                </c:pt>
                <c:pt idx="1410">
                  <c:v>1.824286594021376</c:v>
                </c:pt>
                <c:pt idx="1411">
                  <c:v>1.825580414300816</c:v>
                </c:pt>
                <c:pt idx="1412">
                  <c:v>1.826874234580267</c:v>
                </c:pt>
                <c:pt idx="1413">
                  <c:v>1.82816805485972</c:v>
                </c:pt>
                <c:pt idx="1414">
                  <c:v>1.829461875139158</c:v>
                </c:pt>
                <c:pt idx="1415">
                  <c:v>1.830755695418611</c:v>
                </c:pt>
                <c:pt idx="1416">
                  <c:v>1.832049515698063</c:v>
                </c:pt>
                <c:pt idx="1417">
                  <c:v>1.833343335977502</c:v>
                </c:pt>
                <c:pt idx="1418">
                  <c:v>1.834637156256954</c:v>
                </c:pt>
                <c:pt idx="1419">
                  <c:v>1.835930976536406</c:v>
                </c:pt>
                <c:pt idx="1420">
                  <c:v>1.837224796815845</c:v>
                </c:pt>
                <c:pt idx="1421">
                  <c:v>1.838518617095297</c:v>
                </c:pt>
                <c:pt idx="1422">
                  <c:v>1.83981243737475</c:v>
                </c:pt>
                <c:pt idx="1423">
                  <c:v>1.841106257654189</c:v>
                </c:pt>
                <c:pt idx="1424">
                  <c:v>1.842400077933641</c:v>
                </c:pt>
                <c:pt idx="1425">
                  <c:v>1.843693898213093</c:v>
                </c:pt>
                <c:pt idx="1426">
                  <c:v>1.844987718492532</c:v>
                </c:pt>
                <c:pt idx="1427">
                  <c:v>1.846281538771984</c:v>
                </c:pt>
                <c:pt idx="1428">
                  <c:v>1.847575359051436</c:v>
                </c:pt>
                <c:pt idx="1429">
                  <c:v>1.848869179330876</c:v>
                </c:pt>
                <c:pt idx="1430">
                  <c:v>1.850162999610328</c:v>
                </c:pt>
                <c:pt idx="1431">
                  <c:v>1.85145681988978</c:v>
                </c:pt>
                <c:pt idx="1432">
                  <c:v>1.85275064016922</c:v>
                </c:pt>
                <c:pt idx="1433">
                  <c:v>1.854044460448671</c:v>
                </c:pt>
                <c:pt idx="1434">
                  <c:v>1.855338280728123</c:v>
                </c:pt>
                <c:pt idx="1435">
                  <c:v>1.856632101007563</c:v>
                </c:pt>
                <c:pt idx="1436">
                  <c:v>1.857925921287014</c:v>
                </c:pt>
                <c:pt idx="1437">
                  <c:v>1.859219741566466</c:v>
                </c:pt>
                <c:pt idx="1438">
                  <c:v>1.860513561845906</c:v>
                </c:pt>
                <c:pt idx="1439">
                  <c:v>1.861807382125358</c:v>
                </c:pt>
                <c:pt idx="1440">
                  <c:v>1.863101202404809</c:v>
                </c:pt>
                <c:pt idx="1441">
                  <c:v>1.86439502268425</c:v>
                </c:pt>
                <c:pt idx="1442">
                  <c:v>1.865688842963701</c:v>
                </c:pt>
                <c:pt idx="1443">
                  <c:v>1.866982663243153</c:v>
                </c:pt>
                <c:pt idx="1444">
                  <c:v>1.868276483522592</c:v>
                </c:pt>
                <c:pt idx="1445">
                  <c:v>1.869570303802044</c:v>
                </c:pt>
                <c:pt idx="1446">
                  <c:v>1.870864124081496</c:v>
                </c:pt>
                <c:pt idx="1447">
                  <c:v>1.872157944360936</c:v>
                </c:pt>
                <c:pt idx="1448">
                  <c:v>1.873451764640388</c:v>
                </c:pt>
                <c:pt idx="1449">
                  <c:v>1.87474558491984</c:v>
                </c:pt>
                <c:pt idx="1450">
                  <c:v>1.876039405199279</c:v>
                </c:pt>
                <c:pt idx="1451">
                  <c:v>1.877333225478731</c:v>
                </c:pt>
                <c:pt idx="1452">
                  <c:v>1.878627045758183</c:v>
                </c:pt>
                <c:pt idx="1453">
                  <c:v>1.879920866037622</c:v>
                </c:pt>
                <c:pt idx="1454">
                  <c:v>1.881214686317074</c:v>
                </c:pt>
                <c:pt idx="1455">
                  <c:v>1.882508506596527</c:v>
                </c:pt>
                <c:pt idx="1456">
                  <c:v>1.883802326875966</c:v>
                </c:pt>
                <c:pt idx="1457">
                  <c:v>1.885096147155417</c:v>
                </c:pt>
                <c:pt idx="1458">
                  <c:v>1.88638996743487</c:v>
                </c:pt>
                <c:pt idx="1459">
                  <c:v>1.887683787714309</c:v>
                </c:pt>
                <c:pt idx="1460">
                  <c:v>1.888977607993761</c:v>
                </c:pt>
                <c:pt idx="1461">
                  <c:v>1.890271428273214</c:v>
                </c:pt>
                <c:pt idx="1462">
                  <c:v>1.891565248552652</c:v>
                </c:pt>
                <c:pt idx="1463">
                  <c:v>1.892859068832104</c:v>
                </c:pt>
                <c:pt idx="1464">
                  <c:v>1.894152889111557</c:v>
                </c:pt>
                <c:pt idx="1465">
                  <c:v>1.895446709390996</c:v>
                </c:pt>
                <c:pt idx="1466">
                  <c:v>1.896740529670448</c:v>
                </c:pt>
                <c:pt idx="1467">
                  <c:v>1.8980343499499</c:v>
                </c:pt>
                <c:pt idx="1468">
                  <c:v>1.899328170229339</c:v>
                </c:pt>
                <c:pt idx="1469">
                  <c:v>1.900621990508791</c:v>
                </c:pt>
                <c:pt idx="1470">
                  <c:v>1.901915810788243</c:v>
                </c:pt>
                <c:pt idx="1471">
                  <c:v>1.903209631067682</c:v>
                </c:pt>
                <c:pt idx="1472">
                  <c:v>1.904503451347134</c:v>
                </c:pt>
                <c:pt idx="1473">
                  <c:v>1.905797271626586</c:v>
                </c:pt>
                <c:pt idx="1474">
                  <c:v>1.907091091906026</c:v>
                </c:pt>
                <c:pt idx="1475">
                  <c:v>1.908384912185477</c:v>
                </c:pt>
                <c:pt idx="1476">
                  <c:v>1.90967873246493</c:v>
                </c:pt>
                <c:pt idx="1477">
                  <c:v>1.910972552744369</c:v>
                </c:pt>
                <c:pt idx="1478">
                  <c:v>1.912266373023821</c:v>
                </c:pt>
                <c:pt idx="1479">
                  <c:v>1.913560193303273</c:v>
                </c:pt>
                <c:pt idx="1480">
                  <c:v>1.914854013582713</c:v>
                </c:pt>
                <c:pt idx="1481">
                  <c:v>1.916147833862164</c:v>
                </c:pt>
                <c:pt idx="1482">
                  <c:v>1.917441654141616</c:v>
                </c:pt>
                <c:pt idx="1483">
                  <c:v>1.918735474421056</c:v>
                </c:pt>
                <c:pt idx="1484">
                  <c:v>1.920029294700508</c:v>
                </c:pt>
                <c:pt idx="1485">
                  <c:v>1.92132311497996</c:v>
                </c:pt>
                <c:pt idx="1486">
                  <c:v>1.922616935259399</c:v>
                </c:pt>
                <c:pt idx="1487">
                  <c:v>1.923910755538851</c:v>
                </c:pt>
                <c:pt idx="1488">
                  <c:v>1.925204575818303</c:v>
                </c:pt>
                <c:pt idx="1489">
                  <c:v>1.926498396097742</c:v>
                </c:pt>
                <c:pt idx="1490">
                  <c:v>1.927792216377193</c:v>
                </c:pt>
                <c:pt idx="1491">
                  <c:v>1.929086036656647</c:v>
                </c:pt>
                <c:pt idx="1492">
                  <c:v>1.930379856936086</c:v>
                </c:pt>
                <c:pt idx="1493">
                  <c:v>1.931673677215538</c:v>
                </c:pt>
                <c:pt idx="1494">
                  <c:v>1.932967497494989</c:v>
                </c:pt>
                <c:pt idx="1495">
                  <c:v>1.934261317774429</c:v>
                </c:pt>
                <c:pt idx="1496">
                  <c:v>1.935555138053881</c:v>
                </c:pt>
                <c:pt idx="1497">
                  <c:v>1.936848958333333</c:v>
                </c:pt>
                <c:pt idx="1498">
                  <c:v>1.938142778612773</c:v>
                </c:pt>
                <c:pt idx="1499">
                  <c:v>1.939436598892224</c:v>
                </c:pt>
                <c:pt idx="1500">
                  <c:v>1.940730419171677</c:v>
                </c:pt>
                <c:pt idx="1501">
                  <c:v>1.942024239451116</c:v>
                </c:pt>
                <c:pt idx="1502">
                  <c:v>1.943318059730568</c:v>
                </c:pt>
                <c:pt idx="1503">
                  <c:v>1.94461188001002</c:v>
                </c:pt>
                <c:pt idx="1504">
                  <c:v>1.945905700289459</c:v>
                </c:pt>
                <c:pt idx="1505">
                  <c:v>1.947199520568911</c:v>
                </c:pt>
                <c:pt idx="1506">
                  <c:v>1.948493340848363</c:v>
                </c:pt>
                <c:pt idx="1507">
                  <c:v>1.949787161127803</c:v>
                </c:pt>
                <c:pt idx="1508">
                  <c:v>1.951080981407255</c:v>
                </c:pt>
                <c:pt idx="1509">
                  <c:v>1.952374801686707</c:v>
                </c:pt>
                <c:pt idx="1510">
                  <c:v>1.953668621966146</c:v>
                </c:pt>
                <c:pt idx="1511">
                  <c:v>1.954962442245598</c:v>
                </c:pt>
                <c:pt idx="1512">
                  <c:v>1.95625626252505</c:v>
                </c:pt>
                <c:pt idx="1513">
                  <c:v>1.957550082804489</c:v>
                </c:pt>
                <c:pt idx="1514">
                  <c:v>1.958843903083941</c:v>
                </c:pt>
                <c:pt idx="1515">
                  <c:v>1.960137723363394</c:v>
                </c:pt>
                <c:pt idx="1516">
                  <c:v>1.961431543642833</c:v>
                </c:pt>
                <c:pt idx="1517">
                  <c:v>1.962725363922285</c:v>
                </c:pt>
                <c:pt idx="1518">
                  <c:v>1.964019184201737</c:v>
                </c:pt>
                <c:pt idx="1519">
                  <c:v>1.965313004481176</c:v>
                </c:pt>
                <c:pt idx="1520">
                  <c:v>1.966606824760628</c:v>
                </c:pt>
                <c:pt idx="1521">
                  <c:v>1.96790064504008</c:v>
                </c:pt>
                <c:pt idx="1522">
                  <c:v>1.969194465319519</c:v>
                </c:pt>
                <c:pt idx="1523">
                  <c:v>1.970488285598971</c:v>
                </c:pt>
                <c:pt idx="1524">
                  <c:v>1.971782105878423</c:v>
                </c:pt>
                <c:pt idx="1525">
                  <c:v>1.973075926157863</c:v>
                </c:pt>
                <c:pt idx="1526">
                  <c:v>1.974369746437314</c:v>
                </c:pt>
                <c:pt idx="1527">
                  <c:v>1.975663566716767</c:v>
                </c:pt>
                <c:pt idx="1528">
                  <c:v>1.976957386996206</c:v>
                </c:pt>
                <c:pt idx="1529">
                  <c:v>1.978251207275658</c:v>
                </c:pt>
                <c:pt idx="1530">
                  <c:v>1.97954502755511</c:v>
                </c:pt>
                <c:pt idx="1531">
                  <c:v>1.98083884783455</c:v>
                </c:pt>
                <c:pt idx="1532">
                  <c:v>1.982132668114001</c:v>
                </c:pt>
                <c:pt idx="1533">
                  <c:v>1.983426488393453</c:v>
                </c:pt>
                <c:pt idx="1534">
                  <c:v>1.984720308672893</c:v>
                </c:pt>
                <c:pt idx="1535">
                  <c:v>1.986014128952345</c:v>
                </c:pt>
                <c:pt idx="1536">
                  <c:v>1.987307949231797</c:v>
                </c:pt>
                <c:pt idx="1537">
                  <c:v>1.988601769511237</c:v>
                </c:pt>
                <c:pt idx="1538">
                  <c:v>1.989895589790688</c:v>
                </c:pt>
                <c:pt idx="1539">
                  <c:v>1.99118941007014</c:v>
                </c:pt>
                <c:pt idx="1540">
                  <c:v>1.99248323034958</c:v>
                </c:pt>
                <c:pt idx="1541">
                  <c:v>1.993777050629031</c:v>
                </c:pt>
                <c:pt idx="1542">
                  <c:v>1.995070870908484</c:v>
                </c:pt>
                <c:pt idx="1543">
                  <c:v>1.996364691187923</c:v>
                </c:pt>
                <c:pt idx="1544">
                  <c:v>1.997658511467375</c:v>
                </c:pt>
                <c:pt idx="1545">
                  <c:v>1.998952331746827</c:v>
                </c:pt>
                <c:pt idx="1546">
                  <c:v>2.000246152026266</c:v>
                </c:pt>
                <c:pt idx="1547">
                  <c:v>2.00153997230572</c:v>
                </c:pt>
                <c:pt idx="1548">
                  <c:v>2.00283379258517</c:v>
                </c:pt>
                <c:pt idx="1549">
                  <c:v>2.00412761286461</c:v>
                </c:pt>
                <c:pt idx="1550">
                  <c:v>2.005421433144059</c:v>
                </c:pt>
                <c:pt idx="1551">
                  <c:v>2.006715253423514</c:v>
                </c:pt>
                <c:pt idx="1552">
                  <c:v>2.008009073702953</c:v>
                </c:pt>
                <c:pt idx="1553">
                  <c:v>2.009302893982405</c:v>
                </c:pt>
                <c:pt idx="1554">
                  <c:v>2.010596714261858</c:v>
                </c:pt>
                <c:pt idx="1555">
                  <c:v>2.011890534541296</c:v>
                </c:pt>
                <c:pt idx="1556">
                  <c:v>2.013184354820748</c:v>
                </c:pt>
                <c:pt idx="1557">
                  <c:v>2.014478175100198</c:v>
                </c:pt>
                <c:pt idx="1558">
                  <c:v>2.01577199537964</c:v>
                </c:pt>
                <c:pt idx="1559">
                  <c:v>2.017065815659091</c:v>
                </c:pt>
                <c:pt idx="1560">
                  <c:v>2.018359635938543</c:v>
                </c:pt>
                <c:pt idx="1561">
                  <c:v>2.019653456217983</c:v>
                </c:pt>
                <c:pt idx="1562">
                  <c:v>2.020947276497435</c:v>
                </c:pt>
                <c:pt idx="1563">
                  <c:v>2.022241096776887</c:v>
                </c:pt>
                <c:pt idx="1564">
                  <c:v>2.023534917056327</c:v>
                </c:pt>
                <c:pt idx="1565">
                  <c:v>2.024828737335779</c:v>
                </c:pt>
                <c:pt idx="1566">
                  <c:v>2.026122557615231</c:v>
                </c:pt>
                <c:pt idx="1567">
                  <c:v>2.02741637789467</c:v>
                </c:pt>
                <c:pt idx="1568">
                  <c:v>2.028710198174122</c:v>
                </c:pt>
                <c:pt idx="1569">
                  <c:v>2.030004018453574</c:v>
                </c:pt>
                <c:pt idx="1570">
                  <c:v>2.031297838733013</c:v>
                </c:pt>
                <c:pt idx="1571">
                  <c:v>2.032591659012465</c:v>
                </c:pt>
                <c:pt idx="1572">
                  <c:v>2.033885479291917</c:v>
                </c:pt>
                <c:pt idx="1573">
                  <c:v>2.035179299571357</c:v>
                </c:pt>
                <c:pt idx="1574">
                  <c:v>2.036473119850805</c:v>
                </c:pt>
                <c:pt idx="1575">
                  <c:v>2.037766940130261</c:v>
                </c:pt>
                <c:pt idx="1576">
                  <c:v>2.0390607604097</c:v>
                </c:pt>
                <c:pt idx="1577">
                  <c:v>2.040354580689152</c:v>
                </c:pt>
                <c:pt idx="1578">
                  <c:v>2.041648400968601</c:v>
                </c:pt>
                <c:pt idx="1579">
                  <c:v>2.042942221248043</c:v>
                </c:pt>
                <c:pt idx="1580">
                  <c:v>2.044236041527495</c:v>
                </c:pt>
                <c:pt idx="1581">
                  <c:v>2.045529861806948</c:v>
                </c:pt>
                <c:pt idx="1582">
                  <c:v>2.046823682086387</c:v>
                </c:pt>
                <c:pt idx="1583">
                  <c:v>2.04811750236584</c:v>
                </c:pt>
                <c:pt idx="1584">
                  <c:v>2.049411322645291</c:v>
                </c:pt>
                <c:pt idx="1585">
                  <c:v>2.05070514292473</c:v>
                </c:pt>
                <c:pt idx="1586">
                  <c:v>2.051998963204182</c:v>
                </c:pt>
                <c:pt idx="1587">
                  <c:v>2.053292783483634</c:v>
                </c:pt>
                <c:pt idx="1588">
                  <c:v>2.054586603763073</c:v>
                </c:pt>
                <c:pt idx="1589">
                  <c:v>2.055880424042523</c:v>
                </c:pt>
                <c:pt idx="1590">
                  <c:v>2.057174244321978</c:v>
                </c:pt>
                <c:pt idx="1591">
                  <c:v>2.058468064601417</c:v>
                </c:pt>
                <c:pt idx="1592">
                  <c:v>2.059761884880868</c:v>
                </c:pt>
                <c:pt idx="1593">
                  <c:v>2.061055705160321</c:v>
                </c:pt>
                <c:pt idx="1594">
                  <c:v>2.062349525439759</c:v>
                </c:pt>
                <c:pt idx="1595">
                  <c:v>2.063643345719212</c:v>
                </c:pt>
                <c:pt idx="1596">
                  <c:v>2.064937165998664</c:v>
                </c:pt>
                <c:pt idx="1597">
                  <c:v>2.066230986278103</c:v>
                </c:pt>
                <c:pt idx="1598">
                  <c:v>2.067524806557555</c:v>
                </c:pt>
                <c:pt idx="1599">
                  <c:v>2.068818626837007</c:v>
                </c:pt>
                <c:pt idx="1600">
                  <c:v>2.070112447116447</c:v>
                </c:pt>
                <c:pt idx="1601">
                  <c:v>2.071406267395898</c:v>
                </c:pt>
                <c:pt idx="1602">
                  <c:v>2.072700087675351</c:v>
                </c:pt>
                <c:pt idx="1603">
                  <c:v>2.07399390795479</c:v>
                </c:pt>
                <c:pt idx="1604">
                  <c:v>2.075287728234242</c:v>
                </c:pt>
                <c:pt idx="1605">
                  <c:v>2.076581548513694</c:v>
                </c:pt>
                <c:pt idx="1606">
                  <c:v>2.077875368793133</c:v>
                </c:pt>
                <c:pt idx="1607">
                  <c:v>2.079169189072585</c:v>
                </c:pt>
                <c:pt idx="1608">
                  <c:v>2.080463009352038</c:v>
                </c:pt>
                <c:pt idx="1609">
                  <c:v>2.081756829631477</c:v>
                </c:pt>
                <c:pt idx="1610">
                  <c:v>2.08305064991093</c:v>
                </c:pt>
                <c:pt idx="1611">
                  <c:v>2.084344470190381</c:v>
                </c:pt>
                <c:pt idx="1612">
                  <c:v>2.08563829046982</c:v>
                </c:pt>
                <c:pt idx="1613">
                  <c:v>2.086932110749272</c:v>
                </c:pt>
                <c:pt idx="1614">
                  <c:v>2.088225931028723</c:v>
                </c:pt>
                <c:pt idx="1615">
                  <c:v>2.089519751308164</c:v>
                </c:pt>
                <c:pt idx="1616">
                  <c:v>2.090813571587616</c:v>
                </c:pt>
                <c:pt idx="1617">
                  <c:v>2.092107391867068</c:v>
                </c:pt>
                <c:pt idx="1618">
                  <c:v>2.093401212146507</c:v>
                </c:pt>
                <c:pt idx="1619">
                  <c:v>2.094695032425959</c:v>
                </c:pt>
                <c:pt idx="1620">
                  <c:v>2.095988852705411</c:v>
                </c:pt>
                <c:pt idx="1621">
                  <c:v>2.09728267298485</c:v>
                </c:pt>
                <c:pt idx="1622">
                  <c:v>2.098576493264302</c:v>
                </c:pt>
                <c:pt idx="1623">
                  <c:v>2.099870313543752</c:v>
                </c:pt>
                <c:pt idx="1624">
                  <c:v>2.101164133823194</c:v>
                </c:pt>
                <c:pt idx="1625">
                  <c:v>2.102457954102645</c:v>
                </c:pt>
                <c:pt idx="1626">
                  <c:v>2.103751774382098</c:v>
                </c:pt>
                <c:pt idx="1627">
                  <c:v>2.105045594661537</c:v>
                </c:pt>
                <c:pt idx="1628">
                  <c:v>2.106339414940989</c:v>
                </c:pt>
                <c:pt idx="1629">
                  <c:v>2.107633235220441</c:v>
                </c:pt>
                <c:pt idx="1630">
                  <c:v>2.10892705549988</c:v>
                </c:pt>
                <c:pt idx="1631">
                  <c:v>2.110220875779332</c:v>
                </c:pt>
                <c:pt idx="1632">
                  <c:v>2.111514696058784</c:v>
                </c:pt>
                <c:pt idx="1633">
                  <c:v>2.112808516338221</c:v>
                </c:pt>
                <c:pt idx="1634">
                  <c:v>2.114102336617675</c:v>
                </c:pt>
                <c:pt idx="1635">
                  <c:v>2.115396156897128</c:v>
                </c:pt>
                <c:pt idx="1636">
                  <c:v>2.116689977176567</c:v>
                </c:pt>
                <c:pt idx="1637">
                  <c:v>2.11798379745602</c:v>
                </c:pt>
                <c:pt idx="1638">
                  <c:v>2.119277617735471</c:v>
                </c:pt>
                <c:pt idx="1639">
                  <c:v>2.120571438014911</c:v>
                </c:pt>
                <c:pt idx="1640">
                  <c:v>2.121865258294362</c:v>
                </c:pt>
                <c:pt idx="1641">
                  <c:v>2.123159078573815</c:v>
                </c:pt>
                <c:pt idx="1642">
                  <c:v>2.124452898853254</c:v>
                </c:pt>
                <c:pt idx="1643">
                  <c:v>2.125746719132706</c:v>
                </c:pt>
                <c:pt idx="1644">
                  <c:v>2.127040539412158</c:v>
                </c:pt>
                <c:pt idx="1645">
                  <c:v>2.128334359691597</c:v>
                </c:pt>
                <c:pt idx="1646">
                  <c:v>2.129628179971049</c:v>
                </c:pt>
                <c:pt idx="1647">
                  <c:v>2.130922000250501</c:v>
                </c:pt>
                <c:pt idx="1648">
                  <c:v>2.13221582052994</c:v>
                </c:pt>
                <c:pt idx="1649">
                  <c:v>2.133509640809393</c:v>
                </c:pt>
                <c:pt idx="1650">
                  <c:v>2.134803461088842</c:v>
                </c:pt>
                <c:pt idx="1651">
                  <c:v>2.136097281368284</c:v>
                </c:pt>
                <c:pt idx="1652">
                  <c:v>2.137391101647736</c:v>
                </c:pt>
                <c:pt idx="1653">
                  <c:v>2.138684921927187</c:v>
                </c:pt>
                <c:pt idx="1654">
                  <c:v>2.139978742206627</c:v>
                </c:pt>
                <c:pt idx="1655">
                  <c:v>2.14127256248608</c:v>
                </c:pt>
                <c:pt idx="1656">
                  <c:v>2.142566382765531</c:v>
                </c:pt>
                <c:pt idx="1657">
                  <c:v>2.143860203044971</c:v>
                </c:pt>
                <c:pt idx="1658">
                  <c:v>2.145154023324422</c:v>
                </c:pt>
                <c:pt idx="1659">
                  <c:v>2.146447843603874</c:v>
                </c:pt>
                <c:pt idx="1660">
                  <c:v>2.147741663883314</c:v>
                </c:pt>
                <c:pt idx="1661">
                  <c:v>2.149035484162765</c:v>
                </c:pt>
                <c:pt idx="1662">
                  <c:v>2.150329304442218</c:v>
                </c:pt>
                <c:pt idx="1663">
                  <c:v>2.151623124721657</c:v>
                </c:pt>
                <c:pt idx="1664">
                  <c:v>2.152916945001109</c:v>
                </c:pt>
                <c:pt idx="1665">
                  <c:v>2.154210765280561</c:v>
                </c:pt>
                <c:pt idx="1666">
                  <c:v>2.155504585560001</c:v>
                </c:pt>
                <c:pt idx="1667">
                  <c:v>2.156798405839452</c:v>
                </c:pt>
                <c:pt idx="1668">
                  <c:v>2.158092226118904</c:v>
                </c:pt>
                <c:pt idx="1669">
                  <c:v>2.159386046398344</c:v>
                </c:pt>
                <c:pt idx="1670">
                  <c:v>2.160679866677796</c:v>
                </c:pt>
                <c:pt idx="1671">
                  <c:v>2.161973686957248</c:v>
                </c:pt>
                <c:pt idx="1672">
                  <c:v>2.163267507236687</c:v>
                </c:pt>
                <c:pt idx="1673">
                  <c:v>2.16456132751614</c:v>
                </c:pt>
                <c:pt idx="1674">
                  <c:v>2.165855147795591</c:v>
                </c:pt>
                <c:pt idx="1675">
                  <c:v>2.167148968075031</c:v>
                </c:pt>
                <c:pt idx="1676">
                  <c:v>2.168442788354483</c:v>
                </c:pt>
                <c:pt idx="1677">
                  <c:v>2.169736608633935</c:v>
                </c:pt>
                <c:pt idx="1678">
                  <c:v>2.171030428913374</c:v>
                </c:pt>
                <c:pt idx="1679">
                  <c:v>2.172324249192826</c:v>
                </c:pt>
                <c:pt idx="1680">
                  <c:v>2.173618069472278</c:v>
                </c:pt>
                <c:pt idx="1681">
                  <c:v>2.174911889751718</c:v>
                </c:pt>
                <c:pt idx="1682">
                  <c:v>2.176205710031168</c:v>
                </c:pt>
                <c:pt idx="1683">
                  <c:v>2.177499530310621</c:v>
                </c:pt>
                <c:pt idx="1684">
                  <c:v>2.178793350590061</c:v>
                </c:pt>
                <c:pt idx="1685">
                  <c:v>2.180087170869513</c:v>
                </c:pt>
                <c:pt idx="1686">
                  <c:v>2.181380991148965</c:v>
                </c:pt>
                <c:pt idx="1687">
                  <c:v>2.182674811428404</c:v>
                </c:pt>
                <c:pt idx="1688">
                  <c:v>2.183968631707856</c:v>
                </c:pt>
                <c:pt idx="1689">
                  <c:v>2.185262451987308</c:v>
                </c:pt>
                <c:pt idx="1690">
                  <c:v>2.186556272266748</c:v>
                </c:pt>
                <c:pt idx="1691">
                  <c:v>2.1878500925462</c:v>
                </c:pt>
                <c:pt idx="1692">
                  <c:v>2.189143912825651</c:v>
                </c:pt>
                <c:pt idx="1693">
                  <c:v>2.190437733105091</c:v>
                </c:pt>
                <c:pt idx="1694">
                  <c:v>2.191731553384543</c:v>
                </c:pt>
                <c:pt idx="1695">
                  <c:v>2.193025373663995</c:v>
                </c:pt>
                <c:pt idx="1696">
                  <c:v>2.194319193943434</c:v>
                </c:pt>
                <c:pt idx="1697">
                  <c:v>2.195613014222884</c:v>
                </c:pt>
                <c:pt idx="1698">
                  <c:v>2.196906834502338</c:v>
                </c:pt>
                <c:pt idx="1699">
                  <c:v>2.198200654781778</c:v>
                </c:pt>
                <c:pt idx="1700">
                  <c:v>2.199494475061229</c:v>
                </c:pt>
                <c:pt idx="1701">
                  <c:v>2.200788295340681</c:v>
                </c:pt>
                <c:pt idx="1702">
                  <c:v>2.20208211562012</c:v>
                </c:pt>
                <c:pt idx="1703">
                  <c:v>2.203375935899573</c:v>
                </c:pt>
                <c:pt idx="1704">
                  <c:v>2.204669756179025</c:v>
                </c:pt>
                <c:pt idx="1705">
                  <c:v>2.205963576458464</c:v>
                </c:pt>
                <c:pt idx="1706">
                  <c:v>2.207257396737916</c:v>
                </c:pt>
                <c:pt idx="1707">
                  <c:v>2.208551217017368</c:v>
                </c:pt>
                <c:pt idx="1708">
                  <c:v>2.209845037296807</c:v>
                </c:pt>
                <c:pt idx="1709">
                  <c:v>2.21113885757626</c:v>
                </c:pt>
                <c:pt idx="1710">
                  <c:v>2.212432677855711</c:v>
                </c:pt>
                <c:pt idx="1711">
                  <c:v>2.213726498135151</c:v>
                </c:pt>
                <c:pt idx="1712">
                  <c:v>2.215020318414603</c:v>
                </c:pt>
                <c:pt idx="1713">
                  <c:v>2.216314138694055</c:v>
                </c:pt>
                <c:pt idx="1714">
                  <c:v>2.217607958973494</c:v>
                </c:pt>
                <c:pt idx="1715">
                  <c:v>2.218901779252946</c:v>
                </c:pt>
                <c:pt idx="1716">
                  <c:v>2.2201955995324</c:v>
                </c:pt>
                <c:pt idx="1717">
                  <c:v>2.221489419811837</c:v>
                </c:pt>
                <c:pt idx="1718">
                  <c:v>2.22278324009129</c:v>
                </c:pt>
                <c:pt idx="1719">
                  <c:v>2.224077060370742</c:v>
                </c:pt>
                <c:pt idx="1720">
                  <c:v>2.225370880650181</c:v>
                </c:pt>
                <c:pt idx="1721">
                  <c:v>2.226664700929633</c:v>
                </c:pt>
                <c:pt idx="1722">
                  <c:v>2.227958521209085</c:v>
                </c:pt>
                <c:pt idx="1723">
                  <c:v>2.229252341488524</c:v>
                </c:pt>
                <c:pt idx="1724">
                  <c:v>2.230546161767977</c:v>
                </c:pt>
                <c:pt idx="1725">
                  <c:v>2.231839982047428</c:v>
                </c:pt>
                <c:pt idx="1726">
                  <c:v>2.233133802326868</c:v>
                </c:pt>
                <c:pt idx="1727">
                  <c:v>2.23442762260632</c:v>
                </c:pt>
                <c:pt idx="1728">
                  <c:v>2.235721442885772</c:v>
                </c:pt>
                <c:pt idx="1729">
                  <c:v>2.237015263165211</c:v>
                </c:pt>
                <c:pt idx="1730">
                  <c:v>2.238309083444663</c:v>
                </c:pt>
                <c:pt idx="1731">
                  <c:v>2.239602903724113</c:v>
                </c:pt>
                <c:pt idx="1732">
                  <c:v>2.240896724003554</c:v>
                </c:pt>
                <c:pt idx="1733">
                  <c:v>2.242190544283006</c:v>
                </c:pt>
                <c:pt idx="1734">
                  <c:v>2.24348436456246</c:v>
                </c:pt>
                <c:pt idx="1735">
                  <c:v>2.244778184841897</c:v>
                </c:pt>
                <c:pt idx="1736">
                  <c:v>2.246072005121349</c:v>
                </c:pt>
                <c:pt idx="1737">
                  <c:v>2.247365825400802</c:v>
                </c:pt>
                <c:pt idx="1738">
                  <c:v>2.248659645680241</c:v>
                </c:pt>
                <c:pt idx="1739">
                  <c:v>2.249953465959693</c:v>
                </c:pt>
                <c:pt idx="1740">
                  <c:v>2.251247286239145</c:v>
                </c:pt>
                <c:pt idx="1741">
                  <c:v>2.252541106518584</c:v>
                </c:pt>
                <c:pt idx="1742">
                  <c:v>2.253834926798037</c:v>
                </c:pt>
                <c:pt idx="1743">
                  <c:v>2.25512874707749</c:v>
                </c:pt>
                <c:pt idx="1744">
                  <c:v>2.256422567356928</c:v>
                </c:pt>
                <c:pt idx="1745">
                  <c:v>2.25771638763638</c:v>
                </c:pt>
                <c:pt idx="1746">
                  <c:v>2.259010207915832</c:v>
                </c:pt>
                <c:pt idx="1747">
                  <c:v>2.260304028195271</c:v>
                </c:pt>
                <c:pt idx="1748">
                  <c:v>2.261597848474723</c:v>
                </c:pt>
                <c:pt idx="1749">
                  <c:v>2.262891668754175</c:v>
                </c:pt>
                <c:pt idx="1750">
                  <c:v>2.264185489033614</c:v>
                </c:pt>
                <c:pt idx="1751">
                  <c:v>2.265479309313066</c:v>
                </c:pt>
                <c:pt idx="1752">
                  <c:v>2.266773129592518</c:v>
                </c:pt>
                <c:pt idx="1753">
                  <c:v>2.268066949871958</c:v>
                </c:pt>
                <c:pt idx="1754">
                  <c:v>2.26936077015141</c:v>
                </c:pt>
                <c:pt idx="1755">
                  <c:v>2.270654590430861</c:v>
                </c:pt>
                <c:pt idx="1756">
                  <c:v>2.2719484107103</c:v>
                </c:pt>
                <c:pt idx="1757">
                  <c:v>2.273242230989753</c:v>
                </c:pt>
                <c:pt idx="1758">
                  <c:v>2.274536051269205</c:v>
                </c:pt>
                <c:pt idx="1759">
                  <c:v>2.275829871548645</c:v>
                </c:pt>
                <c:pt idx="1760">
                  <c:v>2.277123691828096</c:v>
                </c:pt>
                <c:pt idx="1761">
                  <c:v>2.27841751210755</c:v>
                </c:pt>
                <c:pt idx="1762">
                  <c:v>2.279711332386988</c:v>
                </c:pt>
                <c:pt idx="1763">
                  <c:v>2.28100515266644</c:v>
                </c:pt>
                <c:pt idx="1764">
                  <c:v>2.282298972945892</c:v>
                </c:pt>
                <c:pt idx="1765">
                  <c:v>2.283592793225333</c:v>
                </c:pt>
                <c:pt idx="1766">
                  <c:v>2.284886613504783</c:v>
                </c:pt>
                <c:pt idx="1767">
                  <c:v>2.286180433784235</c:v>
                </c:pt>
                <c:pt idx="1768">
                  <c:v>2.287474254063675</c:v>
                </c:pt>
                <c:pt idx="1769">
                  <c:v>2.288768074343126</c:v>
                </c:pt>
                <c:pt idx="1770">
                  <c:v>2.29006189462258</c:v>
                </c:pt>
                <c:pt idx="1771">
                  <c:v>2.291355714902018</c:v>
                </c:pt>
                <c:pt idx="1772">
                  <c:v>2.292649535181467</c:v>
                </c:pt>
                <c:pt idx="1773">
                  <c:v>2.293943355460922</c:v>
                </c:pt>
                <c:pt idx="1774">
                  <c:v>2.295237175740361</c:v>
                </c:pt>
                <c:pt idx="1775">
                  <c:v>2.296530996019813</c:v>
                </c:pt>
                <c:pt idx="1776">
                  <c:v>2.297824816299265</c:v>
                </c:pt>
                <c:pt idx="1777">
                  <c:v>2.299118636578703</c:v>
                </c:pt>
                <c:pt idx="1778">
                  <c:v>2.300412456858156</c:v>
                </c:pt>
                <c:pt idx="1779">
                  <c:v>2.30170627713761</c:v>
                </c:pt>
                <c:pt idx="1780">
                  <c:v>2.303000097417048</c:v>
                </c:pt>
                <c:pt idx="1781">
                  <c:v>2.3042939176965</c:v>
                </c:pt>
                <c:pt idx="1782">
                  <c:v>2.305587737975952</c:v>
                </c:pt>
                <c:pt idx="1783">
                  <c:v>2.306881558255392</c:v>
                </c:pt>
                <c:pt idx="1784">
                  <c:v>2.308175378534843</c:v>
                </c:pt>
                <c:pt idx="1785">
                  <c:v>2.309469198814293</c:v>
                </c:pt>
                <c:pt idx="1786">
                  <c:v>2.310763019093732</c:v>
                </c:pt>
                <c:pt idx="1787">
                  <c:v>2.312056839373182</c:v>
                </c:pt>
                <c:pt idx="1788">
                  <c:v>2.313350659652638</c:v>
                </c:pt>
                <c:pt idx="1789">
                  <c:v>2.314644479932078</c:v>
                </c:pt>
                <c:pt idx="1790">
                  <c:v>2.315938300211529</c:v>
                </c:pt>
                <c:pt idx="1791">
                  <c:v>2.31723212049098</c:v>
                </c:pt>
                <c:pt idx="1792">
                  <c:v>2.318525940770421</c:v>
                </c:pt>
                <c:pt idx="1793">
                  <c:v>2.319819761049873</c:v>
                </c:pt>
                <c:pt idx="1794">
                  <c:v>2.321113581329325</c:v>
                </c:pt>
                <c:pt idx="1795">
                  <c:v>2.322407401608762</c:v>
                </c:pt>
                <c:pt idx="1796">
                  <c:v>2.323701221888217</c:v>
                </c:pt>
                <c:pt idx="1797">
                  <c:v>2.32499504216767</c:v>
                </c:pt>
                <c:pt idx="1798">
                  <c:v>2.326288862447108</c:v>
                </c:pt>
                <c:pt idx="1799">
                  <c:v>2.32758268272656</c:v>
                </c:pt>
                <c:pt idx="1800">
                  <c:v>2.328876503006012</c:v>
                </c:pt>
                <c:pt idx="1801">
                  <c:v>2.330170323285451</c:v>
                </c:pt>
                <c:pt idx="1802">
                  <c:v>2.331464143564903</c:v>
                </c:pt>
                <c:pt idx="1803">
                  <c:v>2.332757963844354</c:v>
                </c:pt>
                <c:pt idx="1804">
                  <c:v>2.334051784123793</c:v>
                </c:pt>
                <c:pt idx="1805">
                  <c:v>2.335345604403244</c:v>
                </c:pt>
                <c:pt idx="1806">
                  <c:v>2.336639424682696</c:v>
                </c:pt>
                <c:pt idx="1807">
                  <c:v>2.337933244962138</c:v>
                </c:pt>
                <c:pt idx="1808">
                  <c:v>2.33922706524159</c:v>
                </c:pt>
                <c:pt idx="1809">
                  <c:v>2.340520885521042</c:v>
                </c:pt>
                <c:pt idx="1810">
                  <c:v>2.341814705800481</c:v>
                </c:pt>
                <c:pt idx="1811">
                  <c:v>2.343108526079934</c:v>
                </c:pt>
                <c:pt idx="1812">
                  <c:v>2.344402346359385</c:v>
                </c:pt>
                <c:pt idx="1813">
                  <c:v>2.345696166638822</c:v>
                </c:pt>
                <c:pt idx="1814">
                  <c:v>2.346989986918276</c:v>
                </c:pt>
                <c:pt idx="1815">
                  <c:v>2.348283807197729</c:v>
                </c:pt>
                <c:pt idx="1816">
                  <c:v>2.349577627477168</c:v>
                </c:pt>
                <c:pt idx="1817">
                  <c:v>2.35087144775662</c:v>
                </c:pt>
                <c:pt idx="1818">
                  <c:v>2.352165268036073</c:v>
                </c:pt>
                <c:pt idx="1819">
                  <c:v>2.353459088315512</c:v>
                </c:pt>
                <c:pt idx="1820">
                  <c:v>2.354752908594963</c:v>
                </c:pt>
                <c:pt idx="1821">
                  <c:v>2.356046728874415</c:v>
                </c:pt>
                <c:pt idx="1822">
                  <c:v>2.357340549153855</c:v>
                </c:pt>
                <c:pt idx="1823">
                  <c:v>2.358634369433307</c:v>
                </c:pt>
                <c:pt idx="1824">
                  <c:v>2.359928189712757</c:v>
                </c:pt>
                <c:pt idx="1825">
                  <c:v>2.361222009992198</c:v>
                </c:pt>
                <c:pt idx="1826">
                  <c:v>2.36251583027165</c:v>
                </c:pt>
                <c:pt idx="1827">
                  <c:v>2.363809650551102</c:v>
                </c:pt>
                <c:pt idx="1828">
                  <c:v>2.365103470830541</c:v>
                </c:pt>
                <c:pt idx="1829">
                  <c:v>2.366397291109994</c:v>
                </c:pt>
                <c:pt idx="1830">
                  <c:v>2.367691111389445</c:v>
                </c:pt>
                <c:pt idx="1831">
                  <c:v>2.368984931668884</c:v>
                </c:pt>
                <c:pt idx="1832">
                  <c:v>2.370278751948337</c:v>
                </c:pt>
                <c:pt idx="1833">
                  <c:v>2.371572572227789</c:v>
                </c:pt>
                <c:pt idx="1834">
                  <c:v>2.372866392507225</c:v>
                </c:pt>
                <c:pt idx="1835">
                  <c:v>2.37416021278668</c:v>
                </c:pt>
                <c:pt idx="1836">
                  <c:v>2.375454033066132</c:v>
                </c:pt>
                <c:pt idx="1837">
                  <c:v>2.376747853345571</c:v>
                </c:pt>
                <c:pt idx="1838">
                  <c:v>2.378041673625022</c:v>
                </c:pt>
                <c:pt idx="1839">
                  <c:v>2.379335493904473</c:v>
                </c:pt>
                <c:pt idx="1840">
                  <c:v>2.380629314183915</c:v>
                </c:pt>
                <c:pt idx="1841">
                  <c:v>2.381923134463367</c:v>
                </c:pt>
                <c:pt idx="1842">
                  <c:v>2.383216954742819</c:v>
                </c:pt>
                <c:pt idx="1843">
                  <c:v>2.38451077502226</c:v>
                </c:pt>
                <c:pt idx="1844">
                  <c:v>2.38580459530171</c:v>
                </c:pt>
                <c:pt idx="1845">
                  <c:v>2.387098415581162</c:v>
                </c:pt>
                <c:pt idx="1846">
                  <c:v>2.388392235860602</c:v>
                </c:pt>
                <c:pt idx="1847">
                  <c:v>2.389686056140054</c:v>
                </c:pt>
                <c:pt idx="1848">
                  <c:v>2.390979876419505</c:v>
                </c:pt>
                <c:pt idx="1849">
                  <c:v>2.392273696698942</c:v>
                </c:pt>
                <c:pt idx="1850">
                  <c:v>2.393567516978397</c:v>
                </c:pt>
                <c:pt idx="1851">
                  <c:v>2.394861337257847</c:v>
                </c:pt>
                <c:pt idx="1852">
                  <c:v>2.396155157537287</c:v>
                </c:pt>
                <c:pt idx="1853">
                  <c:v>2.397448977816738</c:v>
                </c:pt>
                <c:pt idx="1854">
                  <c:v>2.398742798096193</c:v>
                </c:pt>
                <c:pt idx="1855">
                  <c:v>2.400036618375632</c:v>
                </c:pt>
                <c:pt idx="1856">
                  <c:v>2.401330438655084</c:v>
                </c:pt>
                <c:pt idx="1857">
                  <c:v>2.402624258934536</c:v>
                </c:pt>
                <c:pt idx="1858">
                  <c:v>2.403918079213975</c:v>
                </c:pt>
                <c:pt idx="1859">
                  <c:v>2.405211899493427</c:v>
                </c:pt>
                <c:pt idx="1860">
                  <c:v>2.406505719772879</c:v>
                </c:pt>
                <c:pt idx="1861">
                  <c:v>2.40779954005232</c:v>
                </c:pt>
                <c:pt idx="1862">
                  <c:v>2.409093360331771</c:v>
                </c:pt>
                <c:pt idx="1863">
                  <c:v>2.410387180611222</c:v>
                </c:pt>
                <c:pt idx="1864">
                  <c:v>2.411681000890662</c:v>
                </c:pt>
                <c:pt idx="1865">
                  <c:v>2.412974821170114</c:v>
                </c:pt>
                <c:pt idx="1866">
                  <c:v>2.414268641449564</c:v>
                </c:pt>
                <c:pt idx="1867">
                  <c:v>2.415562461729003</c:v>
                </c:pt>
                <c:pt idx="1868">
                  <c:v>2.416856282008457</c:v>
                </c:pt>
                <c:pt idx="1869">
                  <c:v>2.41815010228791</c:v>
                </c:pt>
                <c:pt idx="1870">
                  <c:v>2.419443922567348</c:v>
                </c:pt>
                <c:pt idx="1871">
                  <c:v>2.420737742846801</c:v>
                </c:pt>
                <c:pt idx="1872">
                  <c:v>2.422031563126253</c:v>
                </c:pt>
                <c:pt idx="1873">
                  <c:v>2.423325383405692</c:v>
                </c:pt>
                <c:pt idx="1874">
                  <c:v>2.424619203685144</c:v>
                </c:pt>
                <c:pt idx="1875">
                  <c:v>2.425913023964596</c:v>
                </c:pt>
                <c:pt idx="1876">
                  <c:v>2.427206844244035</c:v>
                </c:pt>
                <c:pt idx="1877">
                  <c:v>2.428500664523487</c:v>
                </c:pt>
                <c:pt idx="1878">
                  <c:v>2.42979448480294</c:v>
                </c:pt>
                <c:pt idx="1879">
                  <c:v>2.431088305082379</c:v>
                </c:pt>
                <c:pt idx="1880">
                  <c:v>2.432382125361828</c:v>
                </c:pt>
                <c:pt idx="1881">
                  <c:v>2.433675945641282</c:v>
                </c:pt>
                <c:pt idx="1882">
                  <c:v>2.434969765920722</c:v>
                </c:pt>
                <c:pt idx="1883">
                  <c:v>2.436263586200174</c:v>
                </c:pt>
                <c:pt idx="1884">
                  <c:v>2.437557406479625</c:v>
                </c:pt>
                <c:pt idx="1885">
                  <c:v>2.438851226759064</c:v>
                </c:pt>
                <c:pt idx="1886">
                  <c:v>2.440145047038518</c:v>
                </c:pt>
                <c:pt idx="1887">
                  <c:v>2.44143886731797</c:v>
                </c:pt>
                <c:pt idx="1888">
                  <c:v>2.44273268759741</c:v>
                </c:pt>
                <c:pt idx="1889">
                  <c:v>2.444026507876861</c:v>
                </c:pt>
                <c:pt idx="1890">
                  <c:v>2.445320328156313</c:v>
                </c:pt>
                <c:pt idx="1891">
                  <c:v>2.446614148435752</c:v>
                </c:pt>
                <c:pt idx="1892">
                  <c:v>2.447907968715204</c:v>
                </c:pt>
                <c:pt idx="1893">
                  <c:v>2.449201788994656</c:v>
                </c:pt>
                <c:pt idx="1894">
                  <c:v>2.450495609274093</c:v>
                </c:pt>
                <c:pt idx="1895">
                  <c:v>2.451789429553544</c:v>
                </c:pt>
                <c:pt idx="1896">
                  <c:v>2.453083249833</c:v>
                </c:pt>
                <c:pt idx="1897">
                  <c:v>2.45437707011244</c:v>
                </c:pt>
                <c:pt idx="1898">
                  <c:v>2.45567089039189</c:v>
                </c:pt>
                <c:pt idx="1899">
                  <c:v>2.456964710671343</c:v>
                </c:pt>
                <c:pt idx="1900">
                  <c:v>2.45825853095078</c:v>
                </c:pt>
                <c:pt idx="1901">
                  <c:v>2.459552351230234</c:v>
                </c:pt>
                <c:pt idx="1902">
                  <c:v>2.460846171509686</c:v>
                </c:pt>
                <c:pt idx="1903">
                  <c:v>2.462139991789125</c:v>
                </c:pt>
                <c:pt idx="1904">
                  <c:v>2.463433812068578</c:v>
                </c:pt>
                <c:pt idx="1905">
                  <c:v>2.464727632348029</c:v>
                </c:pt>
                <c:pt idx="1906">
                  <c:v>2.46602145262747</c:v>
                </c:pt>
                <c:pt idx="1907">
                  <c:v>2.467315272906921</c:v>
                </c:pt>
                <c:pt idx="1908">
                  <c:v>2.468609093186373</c:v>
                </c:pt>
                <c:pt idx="1909">
                  <c:v>2.469902913465812</c:v>
                </c:pt>
                <c:pt idx="1910">
                  <c:v>2.471196733745264</c:v>
                </c:pt>
                <c:pt idx="1911">
                  <c:v>2.472490554024716</c:v>
                </c:pt>
                <c:pt idx="1912">
                  <c:v>2.473784374304155</c:v>
                </c:pt>
                <c:pt idx="1913">
                  <c:v>2.475078194583604</c:v>
                </c:pt>
                <c:pt idx="1914">
                  <c:v>2.476372014863057</c:v>
                </c:pt>
                <c:pt idx="1915">
                  <c:v>2.477665835142499</c:v>
                </c:pt>
                <c:pt idx="1916">
                  <c:v>2.478959655421951</c:v>
                </c:pt>
                <c:pt idx="1917">
                  <c:v>2.480253475701403</c:v>
                </c:pt>
                <c:pt idx="1918">
                  <c:v>2.481547295980842</c:v>
                </c:pt>
                <c:pt idx="1919">
                  <c:v>2.482841116260293</c:v>
                </c:pt>
                <c:pt idx="1920">
                  <c:v>2.484134936539747</c:v>
                </c:pt>
                <c:pt idx="1921">
                  <c:v>2.485428756819186</c:v>
                </c:pt>
                <c:pt idx="1922">
                  <c:v>2.486722577098638</c:v>
                </c:pt>
                <c:pt idx="1923">
                  <c:v>2.488016397378089</c:v>
                </c:pt>
                <c:pt idx="1924">
                  <c:v>2.48931021765753</c:v>
                </c:pt>
                <c:pt idx="1925">
                  <c:v>2.490604037936981</c:v>
                </c:pt>
                <c:pt idx="1926">
                  <c:v>2.491897858216433</c:v>
                </c:pt>
                <c:pt idx="1927">
                  <c:v>2.493191678495873</c:v>
                </c:pt>
                <c:pt idx="1928">
                  <c:v>2.494485498775324</c:v>
                </c:pt>
                <c:pt idx="1929">
                  <c:v>2.495779319054776</c:v>
                </c:pt>
                <c:pt idx="1930">
                  <c:v>2.497073139334213</c:v>
                </c:pt>
                <c:pt idx="1931">
                  <c:v>2.498366959613667</c:v>
                </c:pt>
                <c:pt idx="1932">
                  <c:v>2.499660779893118</c:v>
                </c:pt>
                <c:pt idx="1933">
                  <c:v>2.50095460017256</c:v>
                </c:pt>
                <c:pt idx="1934">
                  <c:v>2.502248420452008</c:v>
                </c:pt>
                <c:pt idx="1935">
                  <c:v>2.503542240731463</c:v>
                </c:pt>
                <c:pt idx="1936">
                  <c:v>2.504836061010902</c:v>
                </c:pt>
                <c:pt idx="1937">
                  <c:v>2.506129881290354</c:v>
                </c:pt>
                <c:pt idx="1938">
                  <c:v>2.507423701569807</c:v>
                </c:pt>
                <c:pt idx="1939">
                  <c:v>2.508717521849246</c:v>
                </c:pt>
                <c:pt idx="1940">
                  <c:v>2.510011342128698</c:v>
                </c:pt>
                <c:pt idx="1941">
                  <c:v>2.511305162408147</c:v>
                </c:pt>
                <c:pt idx="1942">
                  <c:v>2.512598982687589</c:v>
                </c:pt>
                <c:pt idx="1943">
                  <c:v>2.513892802967041</c:v>
                </c:pt>
                <c:pt idx="1944">
                  <c:v>2.515186623246493</c:v>
                </c:pt>
                <c:pt idx="1945">
                  <c:v>2.516480443525932</c:v>
                </c:pt>
                <c:pt idx="1946">
                  <c:v>2.517774263805385</c:v>
                </c:pt>
                <c:pt idx="1947">
                  <c:v>2.519068084084834</c:v>
                </c:pt>
                <c:pt idx="1948">
                  <c:v>2.520361904364276</c:v>
                </c:pt>
                <c:pt idx="1949">
                  <c:v>2.521655724643725</c:v>
                </c:pt>
                <c:pt idx="1950">
                  <c:v>2.522949544923179</c:v>
                </c:pt>
                <c:pt idx="1951">
                  <c:v>2.52424336520262</c:v>
                </c:pt>
                <c:pt idx="1952">
                  <c:v>2.525537185482071</c:v>
                </c:pt>
                <c:pt idx="1953">
                  <c:v>2.526831005761523</c:v>
                </c:pt>
                <c:pt idx="1954">
                  <c:v>2.528124826040963</c:v>
                </c:pt>
                <c:pt idx="1955">
                  <c:v>2.529418646320414</c:v>
                </c:pt>
                <c:pt idx="1956">
                  <c:v>2.530712466599866</c:v>
                </c:pt>
                <c:pt idx="1957">
                  <c:v>2.532006286879305</c:v>
                </c:pt>
                <c:pt idx="1958">
                  <c:v>2.533300107158758</c:v>
                </c:pt>
                <c:pt idx="1959">
                  <c:v>2.534593927438209</c:v>
                </c:pt>
                <c:pt idx="1960">
                  <c:v>2.53588774771765</c:v>
                </c:pt>
                <c:pt idx="1961">
                  <c:v>2.537181567997101</c:v>
                </c:pt>
                <c:pt idx="1962">
                  <c:v>2.538475388276553</c:v>
                </c:pt>
                <c:pt idx="1963">
                  <c:v>2.539769208555993</c:v>
                </c:pt>
                <c:pt idx="1964">
                  <c:v>2.541063028835445</c:v>
                </c:pt>
                <c:pt idx="1965">
                  <c:v>2.542356849114896</c:v>
                </c:pt>
                <c:pt idx="1966">
                  <c:v>2.543650669394336</c:v>
                </c:pt>
                <c:pt idx="1967">
                  <c:v>2.544944489673786</c:v>
                </c:pt>
                <c:pt idx="1968">
                  <c:v>2.546238309953238</c:v>
                </c:pt>
                <c:pt idx="1969">
                  <c:v>2.54753213023268</c:v>
                </c:pt>
                <c:pt idx="1970">
                  <c:v>2.548825950512131</c:v>
                </c:pt>
                <c:pt idx="1971">
                  <c:v>2.550119770791583</c:v>
                </c:pt>
                <c:pt idx="1972">
                  <c:v>2.551413591071022</c:v>
                </c:pt>
                <c:pt idx="1973">
                  <c:v>2.552707411350474</c:v>
                </c:pt>
                <c:pt idx="1974">
                  <c:v>2.554001231629927</c:v>
                </c:pt>
                <c:pt idx="1975">
                  <c:v>2.555295051909366</c:v>
                </c:pt>
                <c:pt idx="1976">
                  <c:v>2.556588872188818</c:v>
                </c:pt>
                <c:pt idx="1977">
                  <c:v>2.55788269246827</c:v>
                </c:pt>
                <c:pt idx="1978">
                  <c:v>2.55917651274771</c:v>
                </c:pt>
                <c:pt idx="1979">
                  <c:v>2.560470333027161</c:v>
                </c:pt>
                <c:pt idx="1980">
                  <c:v>2.561764153306614</c:v>
                </c:pt>
                <c:pt idx="1981">
                  <c:v>2.563057973586053</c:v>
                </c:pt>
                <c:pt idx="1982">
                  <c:v>2.564351793865505</c:v>
                </c:pt>
                <c:pt idx="1983">
                  <c:v>2.565645614144956</c:v>
                </c:pt>
                <c:pt idx="1984">
                  <c:v>2.566939434424395</c:v>
                </c:pt>
                <c:pt idx="1985">
                  <c:v>2.568233254703848</c:v>
                </c:pt>
                <c:pt idx="1986">
                  <c:v>2.5695270749833</c:v>
                </c:pt>
                <c:pt idx="1987">
                  <c:v>2.570820895262739</c:v>
                </c:pt>
                <c:pt idx="1988">
                  <c:v>2.572114715542192</c:v>
                </c:pt>
                <c:pt idx="1989">
                  <c:v>2.573408535821643</c:v>
                </c:pt>
                <c:pt idx="1990">
                  <c:v>2.574702356101082</c:v>
                </c:pt>
                <c:pt idx="1991">
                  <c:v>2.575996176380535</c:v>
                </c:pt>
                <c:pt idx="1992">
                  <c:v>2.577289996659986</c:v>
                </c:pt>
                <c:pt idx="1993">
                  <c:v>2.578583816939426</c:v>
                </c:pt>
                <c:pt idx="1994">
                  <c:v>2.579877637218877</c:v>
                </c:pt>
                <c:pt idx="1995">
                  <c:v>2.58117145749833</c:v>
                </c:pt>
                <c:pt idx="1996">
                  <c:v>2.582465277777769</c:v>
                </c:pt>
                <c:pt idx="1997">
                  <c:v>2.583759098057221</c:v>
                </c:pt>
                <c:pt idx="1998">
                  <c:v>2.585052918336673</c:v>
                </c:pt>
                <c:pt idx="1999">
                  <c:v>2.586346738616113</c:v>
                </c:pt>
                <c:pt idx="2000">
                  <c:v>2.587640558895565</c:v>
                </c:pt>
                <c:pt idx="2001">
                  <c:v>2.588934379175017</c:v>
                </c:pt>
                <c:pt idx="2002">
                  <c:v>2.590228199454454</c:v>
                </c:pt>
                <c:pt idx="2003">
                  <c:v>2.591522019733908</c:v>
                </c:pt>
                <c:pt idx="2004">
                  <c:v>2.59281584001336</c:v>
                </c:pt>
                <c:pt idx="2005">
                  <c:v>2.5941096602928</c:v>
                </c:pt>
                <c:pt idx="2006">
                  <c:v>2.595403480572251</c:v>
                </c:pt>
                <c:pt idx="2007">
                  <c:v>2.596697300851703</c:v>
                </c:pt>
                <c:pt idx="2008">
                  <c:v>2.597991121131143</c:v>
                </c:pt>
                <c:pt idx="2009">
                  <c:v>2.599284941410595</c:v>
                </c:pt>
                <c:pt idx="2010">
                  <c:v>2.600578761690047</c:v>
                </c:pt>
                <c:pt idx="2011">
                  <c:v>2.601872581969486</c:v>
                </c:pt>
                <c:pt idx="2012">
                  <c:v>2.603166402248938</c:v>
                </c:pt>
                <c:pt idx="2013">
                  <c:v>2.60446022252839</c:v>
                </c:pt>
                <c:pt idx="2014">
                  <c:v>2.60575404280783</c:v>
                </c:pt>
                <c:pt idx="2015">
                  <c:v>2.607047863087281</c:v>
                </c:pt>
                <c:pt idx="2016">
                  <c:v>2.608341683366734</c:v>
                </c:pt>
                <c:pt idx="2017">
                  <c:v>2.609635503646173</c:v>
                </c:pt>
                <c:pt idx="2018">
                  <c:v>2.610929323925624</c:v>
                </c:pt>
                <c:pt idx="2019">
                  <c:v>2.612223144205077</c:v>
                </c:pt>
                <c:pt idx="2020">
                  <c:v>2.613516964484516</c:v>
                </c:pt>
                <c:pt idx="2021">
                  <c:v>2.614810784763968</c:v>
                </c:pt>
                <c:pt idx="2022">
                  <c:v>2.61610460504342</c:v>
                </c:pt>
                <c:pt idx="2023">
                  <c:v>2.617398425322859</c:v>
                </c:pt>
                <c:pt idx="2024">
                  <c:v>2.618692245602312</c:v>
                </c:pt>
                <c:pt idx="2025">
                  <c:v>2.619986065881763</c:v>
                </c:pt>
                <c:pt idx="2026">
                  <c:v>2.621279886161202</c:v>
                </c:pt>
                <c:pt idx="2027">
                  <c:v>2.622573706440655</c:v>
                </c:pt>
                <c:pt idx="2028">
                  <c:v>2.623867526720107</c:v>
                </c:pt>
                <c:pt idx="2029">
                  <c:v>2.625161346999546</c:v>
                </c:pt>
                <c:pt idx="2030">
                  <c:v>2.626455167278998</c:v>
                </c:pt>
                <c:pt idx="2031">
                  <c:v>2.62774898755845</c:v>
                </c:pt>
                <c:pt idx="2032">
                  <c:v>2.629042807837889</c:v>
                </c:pt>
                <c:pt idx="2033">
                  <c:v>2.630336628117342</c:v>
                </c:pt>
                <c:pt idx="2034">
                  <c:v>2.631630448396794</c:v>
                </c:pt>
                <c:pt idx="2035">
                  <c:v>2.632924268676233</c:v>
                </c:pt>
                <c:pt idx="2036">
                  <c:v>2.634218088955685</c:v>
                </c:pt>
                <c:pt idx="2037">
                  <c:v>2.635511909235137</c:v>
                </c:pt>
                <c:pt idx="2038">
                  <c:v>2.636805729514576</c:v>
                </c:pt>
                <c:pt idx="2039">
                  <c:v>2.638099549794028</c:v>
                </c:pt>
                <c:pt idx="2040">
                  <c:v>2.63939337007348</c:v>
                </c:pt>
                <c:pt idx="2041">
                  <c:v>2.64068719035292</c:v>
                </c:pt>
                <c:pt idx="2042">
                  <c:v>2.641981010632373</c:v>
                </c:pt>
                <c:pt idx="2043">
                  <c:v>2.643274830911824</c:v>
                </c:pt>
                <c:pt idx="2044">
                  <c:v>2.644568651191263</c:v>
                </c:pt>
                <c:pt idx="2045">
                  <c:v>2.645862471470715</c:v>
                </c:pt>
                <c:pt idx="2046">
                  <c:v>2.647156291750167</c:v>
                </c:pt>
                <c:pt idx="2047">
                  <c:v>2.648450112029606</c:v>
                </c:pt>
                <c:pt idx="2048">
                  <c:v>2.649743932309058</c:v>
                </c:pt>
                <c:pt idx="2049">
                  <c:v>2.651037752588511</c:v>
                </c:pt>
                <c:pt idx="2050">
                  <c:v>2.65233157286795</c:v>
                </c:pt>
                <c:pt idx="2051">
                  <c:v>2.653625393147401</c:v>
                </c:pt>
                <c:pt idx="2052">
                  <c:v>2.654919213426853</c:v>
                </c:pt>
                <c:pt idx="2053">
                  <c:v>2.656213033706292</c:v>
                </c:pt>
                <c:pt idx="2054">
                  <c:v>2.657506853985745</c:v>
                </c:pt>
                <c:pt idx="2055">
                  <c:v>2.658800674265197</c:v>
                </c:pt>
                <c:pt idx="2056">
                  <c:v>2.660094494544637</c:v>
                </c:pt>
                <c:pt idx="2057">
                  <c:v>2.661388314824088</c:v>
                </c:pt>
                <c:pt idx="2058">
                  <c:v>2.662682135103538</c:v>
                </c:pt>
                <c:pt idx="2059">
                  <c:v>2.66397595538298</c:v>
                </c:pt>
                <c:pt idx="2060">
                  <c:v>2.665269775662432</c:v>
                </c:pt>
                <c:pt idx="2061">
                  <c:v>2.666563595941884</c:v>
                </c:pt>
                <c:pt idx="2062">
                  <c:v>2.667857416221323</c:v>
                </c:pt>
                <c:pt idx="2063">
                  <c:v>2.669151236500775</c:v>
                </c:pt>
                <c:pt idx="2064">
                  <c:v>2.670445056780227</c:v>
                </c:pt>
                <c:pt idx="2065">
                  <c:v>2.671738877059666</c:v>
                </c:pt>
                <c:pt idx="2066">
                  <c:v>2.673032697339118</c:v>
                </c:pt>
                <c:pt idx="2067">
                  <c:v>2.674326517618571</c:v>
                </c:pt>
                <c:pt idx="2068">
                  <c:v>2.675620337898008</c:v>
                </c:pt>
                <c:pt idx="2069">
                  <c:v>2.676914158177462</c:v>
                </c:pt>
                <c:pt idx="2070">
                  <c:v>2.678207978456914</c:v>
                </c:pt>
                <c:pt idx="2071">
                  <c:v>2.679501798736353</c:v>
                </c:pt>
                <c:pt idx="2072">
                  <c:v>2.680795619015805</c:v>
                </c:pt>
                <c:pt idx="2073">
                  <c:v>2.682089439295256</c:v>
                </c:pt>
                <c:pt idx="2074">
                  <c:v>2.683383259574697</c:v>
                </c:pt>
                <c:pt idx="2075">
                  <c:v>2.684677079854148</c:v>
                </c:pt>
                <c:pt idx="2076">
                  <c:v>2.685970900133601</c:v>
                </c:pt>
                <c:pt idx="2077">
                  <c:v>2.68726472041304</c:v>
                </c:pt>
                <c:pt idx="2078">
                  <c:v>2.688558540692492</c:v>
                </c:pt>
                <c:pt idx="2079">
                  <c:v>2.689852360971944</c:v>
                </c:pt>
                <c:pt idx="2080">
                  <c:v>2.691146181251383</c:v>
                </c:pt>
                <c:pt idx="2081">
                  <c:v>2.692440001530834</c:v>
                </c:pt>
                <c:pt idx="2082">
                  <c:v>2.693733821810288</c:v>
                </c:pt>
                <c:pt idx="2083">
                  <c:v>2.695027642089727</c:v>
                </c:pt>
                <c:pt idx="2084">
                  <c:v>2.69632146236918</c:v>
                </c:pt>
                <c:pt idx="2085">
                  <c:v>2.69761528264863</c:v>
                </c:pt>
                <c:pt idx="2086">
                  <c:v>2.698909102928069</c:v>
                </c:pt>
                <c:pt idx="2087">
                  <c:v>2.700202923207522</c:v>
                </c:pt>
                <c:pt idx="2088">
                  <c:v>2.701496743486974</c:v>
                </c:pt>
                <c:pt idx="2089">
                  <c:v>2.702790563766413</c:v>
                </c:pt>
                <c:pt idx="2090">
                  <c:v>2.704084384045865</c:v>
                </c:pt>
                <c:pt idx="2091">
                  <c:v>2.705378204325317</c:v>
                </c:pt>
                <c:pt idx="2092">
                  <c:v>2.706672024604756</c:v>
                </c:pt>
                <c:pt idx="2093">
                  <c:v>2.707965844884208</c:v>
                </c:pt>
                <c:pt idx="2094">
                  <c:v>2.709259665163659</c:v>
                </c:pt>
                <c:pt idx="2095">
                  <c:v>2.710553485443099</c:v>
                </c:pt>
                <c:pt idx="2096">
                  <c:v>2.711847305722552</c:v>
                </c:pt>
                <c:pt idx="2097">
                  <c:v>2.713141126002004</c:v>
                </c:pt>
                <c:pt idx="2098">
                  <c:v>2.714434946281443</c:v>
                </c:pt>
                <c:pt idx="2099">
                  <c:v>2.715728766560895</c:v>
                </c:pt>
                <c:pt idx="2100">
                  <c:v>2.717022586840348</c:v>
                </c:pt>
                <c:pt idx="2101">
                  <c:v>2.718316407119786</c:v>
                </c:pt>
                <c:pt idx="2102">
                  <c:v>2.719610227399238</c:v>
                </c:pt>
                <c:pt idx="2103">
                  <c:v>2.720904047678691</c:v>
                </c:pt>
                <c:pt idx="2104">
                  <c:v>2.72219786795813</c:v>
                </c:pt>
                <c:pt idx="2105">
                  <c:v>2.723491688237582</c:v>
                </c:pt>
                <c:pt idx="2106">
                  <c:v>2.724785508517034</c:v>
                </c:pt>
                <c:pt idx="2107">
                  <c:v>2.726079328796473</c:v>
                </c:pt>
                <c:pt idx="2108">
                  <c:v>2.727373149075926</c:v>
                </c:pt>
                <c:pt idx="2109">
                  <c:v>2.728666969355378</c:v>
                </c:pt>
                <c:pt idx="2110">
                  <c:v>2.729960789634817</c:v>
                </c:pt>
                <c:pt idx="2111">
                  <c:v>2.731254609914266</c:v>
                </c:pt>
                <c:pt idx="2112">
                  <c:v>2.732548430193717</c:v>
                </c:pt>
                <c:pt idx="2113">
                  <c:v>2.73384225047316</c:v>
                </c:pt>
                <c:pt idx="2114">
                  <c:v>2.735136070752612</c:v>
                </c:pt>
                <c:pt idx="2115">
                  <c:v>2.736429891032064</c:v>
                </c:pt>
                <c:pt idx="2116">
                  <c:v>2.737723711311504</c:v>
                </c:pt>
                <c:pt idx="2117">
                  <c:v>2.739017531590956</c:v>
                </c:pt>
                <c:pt idx="2118">
                  <c:v>2.740311351870408</c:v>
                </c:pt>
                <c:pt idx="2119">
                  <c:v>2.741605172149847</c:v>
                </c:pt>
                <c:pt idx="2120">
                  <c:v>2.742898992429298</c:v>
                </c:pt>
                <c:pt idx="2121">
                  <c:v>2.744192812708751</c:v>
                </c:pt>
                <c:pt idx="2122">
                  <c:v>2.74548663298819</c:v>
                </c:pt>
                <c:pt idx="2123">
                  <c:v>2.746780453267643</c:v>
                </c:pt>
                <c:pt idx="2124">
                  <c:v>2.748074273547094</c:v>
                </c:pt>
                <c:pt idx="2125">
                  <c:v>2.749368093826533</c:v>
                </c:pt>
                <c:pt idx="2126">
                  <c:v>2.750661914105985</c:v>
                </c:pt>
                <c:pt idx="2127">
                  <c:v>2.751955734385437</c:v>
                </c:pt>
                <c:pt idx="2128">
                  <c:v>2.753249554664876</c:v>
                </c:pt>
                <c:pt idx="2129">
                  <c:v>2.754543374944329</c:v>
                </c:pt>
                <c:pt idx="2130">
                  <c:v>2.755837195223778</c:v>
                </c:pt>
                <c:pt idx="2131">
                  <c:v>2.757131015503221</c:v>
                </c:pt>
                <c:pt idx="2132">
                  <c:v>2.758424835782672</c:v>
                </c:pt>
                <c:pt idx="2133">
                  <c:v>2.759718656062124</c:v>
                </c:pt>
                <c:pt idx="2134">
                  <c:v>2.761012476341563</c:v>
                </c:pt>
                <c:pt idx="2135">
                  <c:v>2.762306296621016</c:v>
                </c:pt>
                <c:pt idx="2136">
                  <c:v>2.763600116900468</c:v>
                </c:pt>
                <c:pt idx="2137">
                  <c:v>2.764893937179907</c:v>
                </c:pt>
                <c:pt idx="2138">
                  <c:v>2.76618775745936</c:v>
                </c:pt>
                <c:pt idx="2139">
                  <c:v>2.767481577738811</c:v>
                </c:pt>
                <c:pt idx="2140">
                  <c:v>2.76877539801825</c:v>
                </c:pt>
                <c:pt idx="2141">
                  <c:v>2.770069218297702</c:v>
                </c:pt>
                <c:pt idx="2142">
                  <c:v>2.771363038577155</c:v>
                </c:pt>
                <c:pt idx="2143">
                  <c:v>2.772656858856594</c:v>
                </c:pt>
                <c:pt idx="2144">
                  <c:v>2.773950679136046</c:v>
                </c:pt>
                <c:pt idx="2145">
                  <c:v>2.775244499415498</c:v>
                </c:pt>
                <c:pt idx="2146">
                  <c:v>2.776538319694937</c:v>
                </c:pt>
                <c:pt idx="2147">
                  <c:v>2.777832139974389</c:v>
                </c:pt>
                <c:pt idx="2148">
                  <c:v>2.77912596025384</c:v>
                </c:pt>
                <c:pt idx="2149">
                  <c:v>2.78041978053328</c:v>
                </c:pt>
                <c:pt idx="2150">
                  <c:v>2.781713600812733</c:v>
                </c:pt>
                <c:pt idx="2151">
                  <c:v>2.783007421092184</c:v>
                </c:pt>
                <c:pt idx="2152">
                  <c:v>2.784301241371624</c:v>
                </c:pt>
                <c:pt idx="2153">
                  <c:v>2.785595061651076</c:v>
                </c:pt>
                <c:pt idx="2154">
                  <c:v>2.786888881930527</c:v>
                </c:pt>
                <c:pt idx="2155">
                  <c:v>2.788182702209967</c:v>
                </c:pt>
                <c:pt idx="2156">
                  <c:v>2.78947652248942</c:v>
                </c:pt>
                <c:pt idx="2157">
                  <c:v>2.790770342768872</c:v>
                </c:pt>
                <c:pt idx="2158">
                  <c:v>2.79206416304831</c:v>
                </c:pt>
                <c:pt idx="2159">
                  <c:v>2.793357983327762</c:v>
                </c:pt>
                <c:pt idx="2160">
                  <c:v>2.794651803607214</c:v>
                </c:pt>
                <c:pt idx="2161">
                  <c:v>2.795945623886653</c:v>
                </c:pt>
                <c:pt idx="2162">
                  <c:v>2.797239444166105</c:v>
                </c:pt>
                <c:pt idx="2163">
                  <c:v>2.798533264445558</c:v>
                </c:pt>
                <c:pt idx="2164">
                  <c:v>2.799827084724997</c:v>
                </c:pt>
                <c:pt idx="2165">
                  <c:v>2.801120905004449</c:v>
                </c:pt>
                <c:pt idx="2166">
                  <c:v>2.802414725283901</c:v>
                </c:pt>
                <c:pt idx="2167">
                  <c:v>2.80370854556334</c:v>
                </c:pt>
                <c:pt idx="2168">
                  <c:v>2.805002365842792</c:v>
                </c:pt>
                <c:pt idx="2169">
                  <c:v>2.806296186122243</c:v>
                </c:pt>
                <c:pt idx="2170">
                  <c:v>2.807590006401684</c:v>
                </c:pt>
                <c:pt idx="2171">
                  <c:v>2.808883826681136</c:v>
                </c:pt>
                <c:pt idx="2172">
                  <c:v>2.810177646960588</c:v>
                </c:pt>
                <c:pt idx="2173">
                  <c:v>2.811471467240027</c:v>
                </c:pt>
                <c:pt idx="2174">
                  <c:v>2.812765287519479</c:v>
                </c:pt>
                <c:pt idx="2175">
                  <c:v>2.81405910779893</c:v>
                </c:pt>
                <c:pt idx="2176">
                  <c:v>2.81535292807837</c:v>
                </c:pt>
                <c:pt idx="2177">
                  <c:v>2.816646748357822</c:v>
                </c:pt>
                <c:pt idx="2178">
                  <c:v>2.817940568637275</c:v>
                </c:pt>
                <c:pt idx="2179">
                  <c:v>2.819234388916714</c:v>
                </c:pt>
                <c:pt idx="2180">
                  <c:v>2.820528209196165</c:v>
                </c:pt>
                <c:pt idx="2181">
                  <c:v>2.821822029475618</c:v>
                </c:pt>
                <c:pt idx="2182">
                  <c:v>2.823115849755057</c:v>
                </c:pt>
                <c:pt idx="2183">
                  <c:v>2.824409670034508</c:v>
                </c:pt>
                <c:pt idx="2184">
                  <c:v>2.825703490313959</c:v>
                </c:pt>
                <c:pt idx="2185">
                  <c:v>2.8269973105934</c:v>
                </c:pt>
                <c:pt idx="2186">
                  <c:v>2.828291130872853</c:v>
                </c:pt>
                <c:pt idx="2187">
                  <c:v>2.829584951152305</c:v>
                </c:pt>
                <c:pt idx="2188">
                  <c:v>2.830878771431743</c:v>
                </c:pt>
                <c:pt idx="2189">
                  <c:v>2.832172591711196</c:v>
                </c:pt>
                <c:pt idx="2190">
                  <c:v>2.833466411990646</c:v>
                </c:pt>
                <c:pt idx="2191">
                  <c:v>2.834760232270087</c:v>
                </c:pt>
                <c:pt idx="2192">
                  <c:v>2.836054052549539</c:v>
                </c:pt>
                <c:pt idx="2193">
                  <c:v>2.837347872828991</c:v>
                </c:pt>
                <c:pt idx="2194">
                  <c:v>2.838641693108428</c:v>
                </c:pt>
                <c:pt idx="2195">
                  <c:v>2.839935513387882</c:v>
                </c:pt>
                <c:pt idx="2196">
                  <c:v>2.841229333667335</c:v>
                </c:pt>
                <c:pt idx="2197">
                  <c:v>2.842523153946774</c:v>
                </c:pt>
                <c:pt idx="2198">
                  <c:v>2.843816974226224</c:v>
                </c:pt>
                <c:pt idx="2199">
                  <c:v>2.845110794505678</c:v>
                </c:pt>
                <c:pt idx="2200">
                  <c:v>2.846404614785117</c:v>
                </c:pt>
                <c:pt idx="2201">
                  <c:v>2.847698435064566</c:v>
                </c:pt>
                <c:pt idx="2202">
                  <c:v>2.848992255344021</c:v>
                </c:pt>
                <c:pt idx="2203">
                  <c:v>2.85028607562346</c:v>
                </c:pt>
                <c:pt idx="2204">
                  <c:v>2.851579895902913</c:v>
                </c:pt>
                <c:pt idx="2205">
                  <c:v>2.852873716182365</c:v>
                </c:pt>
                <c:pt idx="2206">
                  <c:v>2.854167536461804</c:v>
                </c:pt>
                <c:pt idx="2207">
                  <c:v>2.855461356741256</c:v>
                </c:pt>
                <c:pt idx="2208">
                  <c:v>2.856755177020705</c:v>
                </c:pt>
                <c:pt idx="2209">
                  <c:v>2.858048997300144</c:v>
                </c:pt>
                <c:pt idx="2210">
                  <c:v>2.859342817579598</c:v>
                </c:pt>
                <c:pt idx="2211">
                  <c:v>2.860636637859051</c:v>
                </c:pt>
                <c:pt idx="2212">
                  <c:v>2.861930458138491</c:v>
                </c:pt>
                <c:pt idx="2213">
                  <c:v>2.863224278417943</c:v>
                </c:pt>
                <c:pt idx="2214">
                  <c:v>2.864518098697395</c:v>
                </c:pt>
                <c:pt idx="2215">
                  <c:v>2.865811918976834</c:v>
                </c:pt>
                <c:pt idx="2216">
                  <c:v>2.867105739256286</c:v>
                </c:pt>
                <c:pt idx="2217">
                  <c:v>2.86839955953574</c:v>
                </c:pt>
                <c:pt idx="2218">
                  <c:v>2.869693379815177</c:v>
                </c:pt>
                <c:pt idx="2219">
                  <c:v>2.870987200094629</c:v>
                </c:pt>
                <c:pt idx="2220">
                  <c:v>2.872281020374079</c:v>
                </c:pt>
                <c:pt idx="2221">
                  <c:v>2.873574840653521</c:v>
                </c:pt>
                <c:pt idx="2222">
                  <c:v>2.874868660932973</c:v>
                </c:pt>
                <c:pt idx="2223">
                  <c:v>2.876162481212424</c:v>
                </c:pt>
                <c:pt idx="2224">
                  <c:v>2.877456301491863</c:v>
                </c:pt>
                <c:pt idx="2225">
                  <c:v>2.878750121771317</c:v>
                </c:pt>
                <c:pt idx="2226">
                  <c:v>2.880043942050768</c:v>
                </c:pt>
                <c:pt idx="2227">
                  <c:v>2.881337762330207</c:v>
                </c:pt>
                <c:pt idx="2228">
                  <c:v>2.88263158260966</c:v>
                </c:pt>
                <c:pt idx="2229">
                  <c:v>2.883925402889111</c:v>
                </c:pt>
                <c:pt idx="2230">
                  <c:v>2.88521922316855</c:v>
                </c:pt>
                <c:pt idx="2231">
                  <c:v>2.886513043448003</c:v>
                </c:pt>
                <c:pt idx="2232">
                  <c:v>2.887806863727455</c:v>
                </c:pt>
                <c:pt idx="2233">
                  <c:v>2.889100684006894</c:v>
                </c:pt>
                <c:pt idx="2234">
                  <c:v>2.890394504286346</c:v>
                </c:pt>
                <c:pt idx="2235">
                  <c:v>2.891688324565796</c:v>
                </c:pt>
                <c:pt idx="2236">
                  <c:v>2.892982144845237</c:v>
                </c:pt>
                <c:pt idx="2237">
                  <c:v>2.894275965124686</c:v>
                </c:pt>
                <c:pt idx="2238">
                  <c:v>2.895569785404139</c:v>
                </c:pt>
                <c:pt idx="2239">
                  <c:v>2.896863605683578</c:v>
                </c:pt>
                <c:pt idx="2240">
                  <c:v>2.898157425963033</c:v>
                </c:pt>
                <c:pt idx="2241">
                  <c:v>2.899451246242485</c:v>
                </c:pt>
                <c:pt idx="2242">
                  <c:v>2.900745066521924</c:v>
                </c:pt>
                <c:pt idx="2243">
                  <c:v>2.902038886801377</c:v>
                </c:pt>
                <c:pt idx="2244">
                  <c:v>2.90333270708083</c:v>
                </c:pt>
                <c:pt idx="2245">
                  <c:v>2.904626527360267</c:v>
                </c:pt>
                <c:pt idx="2246">
                  <c:v>2.90592034763972</c:v>
                </c:pt>
                <c:pt idx="2247">
                  <c:v>2.907214167919172</c:v>
                </c:pt>
                <c:pt idx="2248">
                  <c:v>2.908507988198611</c:v>
                </c:pt>
                <c:pt idx="2249">
                  <c:v>2.909801808478063</c:v>
                </c:pt>
                <c:pt idx="2250">
                  <c:v>2.911095628757515</c:v>
                </c:pt>
                <c:pt idx="2251">
                  <c:v>2.912389449036954</c:v>
                </c:pt>
                <c:pt idx="2252">
                  <c:v>2.913683269316407</c:v>
                </c:pt>
                <c:pt idx="2253">
                  <c:v>2.914977089595858</c:v>
                </c:pt>
                <c:pt idx="2254">
                  <c:v>2.916270909875295</c:v>
                </c:pt>
                <c:pt idx="2255">
                  <c:v>2.917564730154749</c:v>
                </c:pt>
                <c:pt idx="2256">
                  <c:v>2.918858550434199</c:v>
                </c:pt>
                <c:pt idx="2257">
                  <c:v>2.920152370713641</c:v>
                </c:pt>
                <c:pt idx="2258">
                  <c:v>2.921446190993092</c:v>
                </c:pt>
                <c:pt idx="2259">
                  <c:v>2.922740011272545</c:v>
                </c:pt>
                <c:pt idx="2260">
                  <c:v>2.924033831551985</c:v>
                </c:pt>
                <c:pt idx="2261">
                  <c:v>2.925327651831437</c:v>
                </c:pt>
                <c:pt idx="2262">
                  <c:v>2.926621472110888</c:v>
                </c:pt>
                <c:pt idx="2263">
                  <c:v>2.927915292390328</c:v>
                </c:pt>
                <c:pt idx="2264">
                  <c:v>2.929209112669779</c:v>
                </c:pt>
                <c:pt idx="2265">
                  <c:v>2.93050293294923</c:v>
                </c:pt>
                <c:pt idx="2266">
                  <c:v>2.931796753228671</c:v>
                </c:pt>
                <c:pt idx="2267">
                  <c:v>2.933090573508123</c:v>
                </c:pt>
                <c:pt idx="2268">
                  <c:v>2.934384393787575</c:v>
                </c:pt>
                <c:pt idx="2269">
                  <c:v>2.935678214067014</c:v>
                </c:pt>
                <c:pt idx="2270">
                  <c:v>2.936972034346466</c:v>
                </c:pt>
                <c:pt idx="2271">
                  <c:v>2.938265854625918</c:v>
                </c:pt>
                <c:pt idx="2272">
                  <c:v>2.939559674905358</c:v>
                </c:pt>
                <c:pt idx="2273">
                  <c:v>2.940853495184807</c:v>
                </c:pt>
                <c:pt idx="2274">
                  <c:v>2.942147315464259</c:v>
                </c:pt>
                <c:pt idx="2275">
                  <c:v>2.943441135743698</c:v>
                </c:pt>
                <c:pt idx="2276">
                  <c:v>2.944734956023153</c:v>
                </c:pt>
                <c:pt idx="2277">
                  <c:v>2.946028776302605</c:v>
                </c:pt>
                <c:pt idx="2278">
                  <c:v>2.947322596582045</c:v>
                </c:pt>
                <c:pt idx="2279">
                  <c:v>2.948616416861497</c:v>
                </c:pt>
                <c:pt idx="2280">
                  <c:v>2.94991023714095</c:v>
                </c:pt>
                <c:pt idx="2281">
                  <c:v>2.951204057420388</c:v>
                </c:pt>
                <c:pt idx="2282">
                  <c:v>2.952497877699839</c:v>
                </c:pt>
                <c:pt idx="2283">
                  <c:v>2.953791697979292</c:v>
                </c:pt>
                <c:pt idx="2284">
                  <c:v>2.955085518258731</c:v>
                </c:pt>
                <c:pt idx="2285">
                  <c:v>2.956379338538182</c:v>
                </c:pt>
                <c:pt idx="2286">
                  <c:v>2.957673158817636</c:v>
                </c:pt>
                <c:pt idx="2287">
                  <c:v>2.958966979097074</c:v>
                </c:pt>
                <c:pt idx="2288">
                  <c:v>2.960260799376527</c:v>
                </c:pt>
                <c:pt idx="2289">
                  <c:v>2.961554619655979</c:v>
                </c:pt>
                <c:pt idx="2290">
                  <c:v>2.962848439935415</c:v>
                </c:pt>
                <c:pt idx="2291">
                  <c:v>2.964142260214869</c:v>
                </c:pt>
                <c:pt idx="2292">
                  <c:v>2.965436080494322</c:v>
                </c:pt>
                <c:pt idx="2293">
                  <c:v>2.966729900773759</c:v>
                </c:pt>
                <c:pt idx="2294">
                  <c:v>2.968023721053213</c:v>
                </c:pt>
                <c:pt idx="2295">
                  <c:v>2.969317541332666</c:v>
                </c:pt>
                <c:pt idx="2296">
                  <c:v>2.970611361612105</c:v>
                </c:pt>
                <c:pt idx="2297">
                  <c:v>2.971905181891556</c:v>
                </c:pt>
                <c:pt idx="2298">
                  <c:v>2.97319900217101</c:v>
                </c:pt>
                <c:pt idx="2299">
                  <c:v>2.974492822450448</c:v>
                </c:pt>
                <c:pt idx="2300">
                  <c:v>2.9757866427299</c:v>
                </c:pt>
                <c:pt idx="2301">
                  <c:v>2.977080463009352</c:v>
                </c:pt>
                <c:pt idx="2302">
                  <c:v>2.978374283288791</c:v>
                </c:pt>
                <c:pt idx="2303">
                  <c:v>2.979668103568239</c:v>
                </c:pt>
                <c:pt idx="2304">
                  <c:v>2.980961923847695</c:v>
                </c:pt>
                <c:pt idx="2305">
                  <c:v>2.982255744127134</c:v>
                </c:pt>
                <c:pt idx="2306">
                  <c:v>2.983549564406587</c:v>
                </c:pt>
                <c:pt idx="2307">
                  <c:v>2.984843384686039</c:v>
                </c:pt>
                <c:pt idx="2308">
                  <c:v>2.986137204965478</c:v>
                </c:pt>
                <c:pt idx="2309">
                  <c:v>2.98743102524493</c:v>
                </c:pt>
                <c:pt idx="2310">
                  <c:v>2.988724845524382</c:v>
                </c:pt>
                <c:pt idx="2311">
                  <c:v>2.990018665803818</c:v>
                </c:pt>
                <c:pt idx="2312">
                  <c:v>2.991312486083272</c:v>
                </c:pt>
                <c:pt idx="2313">
                  <c:v>2.992606306362723</c:v>
                </c:pt>
                <c:pt idx="2314">
                  <c:v>2.993900126642165</c:v>
                </c:pt>
                <c:pt idx="2315">
                  <c:v>2.995193946921617</c:v>
                </c:pt>
                <c:pt idx="2316">
                  <c:v>2.996487767201069</c:v>
                </c:pt>
                <c:pt idx="2317">
                  <c:v>2.997781587480508</c:v>
                </c:pt>
                <c:pt idx="2318">
                  <c:v>2.999075407759959</c:v>
                </c:pt>
                <c:pt idx="2319">
                  <c:v>3.000369228039413</c:v>
                </c:pt>
                <c:pt idx="2320">
                  <c:v>3.001663048318851</c:v>
                </c:pt>
                <c:pt idx="2321">
                  <c:v>3.002956868598303</c:v>
                </c:pt>
                <c:pt idx="2322">
                  <c:v>3.004250688877756</c:v>
                </c:pt>
                <c:pt idx="2323">
                  <c:v>3.005544509157195</c:v>
                </c:pt>
                <c:pt idx="2324">
                  <c:v>3.006838329436647</c:v>
                </c:pt>
                <c:pt idx="2325">
                  <c:v>3.0081321497161</c:v>
                </c:pt>
                <c:pt idx="2326">
                  <c:v>3.009425969995538</c:v>
                </c:pt>
                <c:pt idx="2327">
                  <c:v>3.010719790274991</c:v>
                </c:pt>
                <c:pt idx="2328">
                  <c:v>3.012013610554442</c:v>
                </c:pt>
                <c:pt idx="2329">
                  <c:v>3.013307430833879</c:v>
                </c:pt>
                <c:pt idx="2330">
                  <c:v>3.014601251113334</c:v>
                </c:pt>
                <c:pt idx="2331">
                  <c:v>3.015895071392785</c:v>
                </c:pt>
                <c:pt idx="2332">
                  <c:v>3.017188891672225</c:v>
                </c:pt>
                <c:pt idx="2333">
                  <c:v>3.018482711951677</c:v>
                </c:pt>
                <c:pt idx="2334">
                  <c:v>3.019776532231129</c:v>
                </c:pt>
                <c:pt idx="2335">
                  <c:v>3.021070352510568</c:v>
                </c:pt>
                <c:pt idx="2336">
                  <c:v>3.02236417279002</c:v>
                </c:pt>
                <c:pt idx="2337">
                  <c:v>3.023657993069472</c:v>
                </c:pt>
                <c:pt idx="2338">
                  <c:v>3.024951813348911</c:v>
                </c:pt>
                <c:pt idx="2339">
                  <c:v>3.026245633628361</c:v>
                </c:pt>
                <c:pt idx="2340">
                  <c:v>3.027539453907816</c:v>
                </c:pt>
                <c:pt idx="2341">
                  <c:v>3.028833274187255</c:v>
                </c:pt>
                <c:pt idx="2342">
                  <c:v>3.030127094466707</c:v>
                </c:pt>
                <c:pt idx="2343">
                  <c:v>3.031420914746159</c:v>
                </c:pt>
                <c:pt idx="2344">
                  <c:v>3.032714735025598</c:v>
                </c:pt>
                <c:pt idx="2345">
                  <c:v>3.03400855530505</c:v>
                </c:pt>
                <c:pt idx="2346">
                  <c:v>3.035302375584502</c:v>
                </c:pt>
                <c:pt idx="2347">
                  <c:v>3.03659619586394</c:v>
                </c:pt>
                <c:pt idx="2348">
                  <c:v>3.037890016143394</c:v>
                </c:pt>
                <c:pt idx="2349">
                  <c:v>3.039183836422845</c:v>
                </c:pt>
                <c:pt idx="2350">
                  <c:v>3.040477656702285</c:v>
                </c:pt>
                <c:pt idx="2351">
                  <c:v>3.041771476981737</c:v>
                </c:pt>
                <c:pt idx="2352">
                  <c:v>3.043065297261189</c:v>
                </c:pt>
                <c:pt idx="2353">
                  <c:v>3.044359117540628</c:v>
                </c:pt>
                <c:pt idx="2354">
                  <c:v>3.045652937820079</c:v>
                </c:pt>
                <c:pt idx="2355">
                  <c:v>3.046946758099533</c:v>
                </c:pt>
                <c:pt idx="2356">
                  <c:v>3.048240578378972</c:v>
                </c:pt>
                <c:pt idx="2357">
                  <c:v>3.049534398658424</c:v>
                </c:pt>
                <c:pt idx="2358">
                  <c:v>3.050828218937876</c:v>
                </c:pt>
                <c:pt idx="2359">
                  <c:v>3.052122039217315</c:v>
                </c:pt>
                <c:pt idx="2360">
                  <c:v>3.053415859496767</c:v>
                </c:pt>
                <c:pt idx="2361">
                  <c:v>3.054709679776219</c:v>
                </c:pt>
                <c:pt idx="2362">
                  <c:v>3.056003500055658</c:v>
                </c:pt>
                <c:pt idx="2363">
                  <c:v>3.057297320335111</c:v>
                </c:pt>
                <c:pt idx="2364">
                  <c:v>3.058591140614563</c:v>
                </c:pt>
                <c:pt idx="2365">
                  <c:v>3.059884960894001</c:v>
                </c:pt>
                <c:pt idx="2366">
                  <c:v>3.061178781173454</c:v>
                </c:pt>
                <c:pt idx="2367">
                  <c:v>3.062472601452906</c:v>
                </c:pt>
                <c:pt idx="2368">
                  <c:v>3.063766421732345</c:v>
                </c:pt>
                <c:pt idx="2369">
                  <c:v>3.065060242011797</c:v>
                </c:pt>
                <c:pt idx="2370">
                  <c:v>3.06635406229125</c:v>
                </c:pt>
                <c:pt idx="2371">
                  <c:v>3.067647882570688</c:v>
                </c:pt>
                <c:pt idx="2372">
                  <c:v>3.068941702850141</c:v>
                </c:pt>
                <c:pt idx="2373">
                  <c:v>3.070235523129592</c:v>
                </c:pt>
                <c:pt idx="2374">
                  <c:v>3.071529343409032</c:v>
                </c:pt>
                <c:pt idx="2375">
                  <c:v>3.072823163688482</c:v>
                </c:pt>
                <c:pt idx="2376">
                  <c:v>3.074116983967936</c:v>
                </c:pt>
                <c:pt idx="2377">
                  <c:v>3.075410804247375</c:v>
                </c:pt>
                <c:pt idx="2378">
                  <c:v>3.076704624526827</c:v>
                </c:pt>
                <c:pt idx="2379">
                  <c:v>3.077998444806279</c:v>
                </c:pt>
                <c:pt idx="2380">
                  <c:v>3.079292265085718</c:v>
                </c:pt>
                <c:pt idx="2381">
                  <c:v>3.080586085365171</c:v>
                </c:pt>
                <c:pt idx="2382">
                  <c:v>3.081879905644623</c:v>
                </c:pt>
                <c:pt idx="2383">
                  <c:v>3.083173725924062</c:v>
                </c:pt>
                <c:pt idx="2384">
                  <c:v>3.084467546203514</c:v>
                </c:pt>
                <c:pt idx="2385">
                  <c:v>3.085761366482966</c:v>
                </c:pt>
                <c:pt idx="2386">
                  <c:v>3.087055186762405</c:v>
                </c:pt>
                <c:pt idx="2387">
                  <c:v>3.088349007041858</c:v>
                </c:pt>
                <c:pt idx="2388">
                  <c:v>3.089642827321309</c:v>
                </c:pt>
                <c:pt idx="2389">
                  <c:v>3.09093664760075</c:v>
                </c:pt>
                <c:pt idx="2390">
                  <c:v>3.0922304678802</c:v>
                </c:pt>
                <c:pt idx="2391">
                  <c:v>3.093524288159653</c:v>
                </c:pt>
                <c:pt idx="2392">
                  <c:v>3.094818108439092</c:v>
                </c:pt>
                <c:pt idx="2393">
                  <c:v>3.096111928718544</c:v>
                </c:pt>
                <c:pt idx="2394">
                  <c:v>3.097405748997998</c:v>
                </c:pt>
                <c:pt idx="2395">
                  <c:v>3.098699569277436</c:v>
                </c:pt>
                <c:pt idx="2396">
                  <c:v>3.099993389556887</c:v>
                </c:pt>
                <c:pt idx="2397">
                  <c:v>3.10128720983634</c:v>
                </c:pt>
                <c:pt idx="2398">
                  <c:v>3.10258103011578</c:v>
                </c:pt>
                <c:pt idx="2399">
                  <c:v>3.103874850395231</c:v>
                </c:pt>
                <c:pt idx="2400">
                  <c:v>3.105168670674683</c:v>
                </c:pt>
                <c:pt idx="2401">
                  <c:v>3.106462490954119</c:v>
                </c:pt>
                <c:pt idx="2402">
                  <c:v>3.107756311233574</c:v>
                </c:pt>
                <c:pt idx="2403">
                  <c:v>3.109050131513026</c:v>
                </c:pt>
                <c:pt idx="2404">
                  <c:v>3.110343951792465</c:v>
                </c:pt>
                <c:pt idx="2405">
                  <c:v>3.111637772071918</c:v>
                </c:pt>
                <c:pt idx="2406">
                  <c:v>3.11293159235137</c:v>
                </c:pt>
                <c:pt idx="2407">
                  <c:v>3.114225412630808</c:v>
                </c:pt>
                <c:pt idx="2408">
                  <c:v>3.115519232910261</c:v>
                </c:pt>
                <c:pt idx="2409">
                  <c:v>3.116813053189713</c:v>
                </c:pt>
                <c:pt idx="2410">
                  <c:v>3.118106873469152</c:v>
                </c:pt>
                <c:pt idx="2411">
                  <c:v>3.119400693748601</c:v>
                </c:pt>
                <c:pt idx="2412">
                  <c:v>3.120694514028056</c:v>
                </c:pt>
                <c:pt idx="2413">
                  <c:v>3.121988334307495</c:v>
                </c:pt>
                <c:pt idx="2414">
                  <c:v>3.123282154586948</c:v>
                </c:pt>
                <c:pt idx="2415">
                  <c:v>3.1245759748664</c:v>
                </c:pt>
                <c:pt idx="2416">
                  <c:v>3.125869795145839</c:v>
                </c:pt>
                <c:pt idx="2417">
                  <c:v>3.127163615425291</c:v>
                </c:pt>
                <c:pt idx="2418">
                  <c:v>3.128457435704743</c:v>
                </c:pt>
                <c:pt idx="2419">
                  <c:v>3.129751255984182</c:v>
                </c:pt>
                <c:pt idx="2420">
                  <c:v>3.131045076263633</c:v>
                </c:pt>
                <c:pt idx="2421">
                  <c:v>3.132338896543086</c:v>
                </c:pt>
                <c:pt idx="2422">
                  <c:v>3.133632716822526</c:v>
                </c:pt>
                <c:pt idx="2423">
                  <c:v>3.134926537101978</c:v>
                </c:pt>
                <c:pt idx="2424">
                  <c:v>3.13622035738143</c:v>
                </c:pt>
                <c:pt idx="2425">
                  <c:v>3.13751417766087</c:v>
                </c:pt>
                <c:pt idx="2426">
                  <c:v>3.138807997940321</c:v>
                </c:pt>
                <c:pt idx="2427">
                  <c:v>3.140101818219773</c:v>
                </c:pt>
                <c:pt idx="2428">
                  <c:v>3.141395638499212</c:v>
                </c:pt>
                <c:pt idx="2429">
                  <c:v>3.142689458778664</c:v>
                </c:pt>
                <c:pt idx="2430">
                  <c:v>3.143983279058116</c:v>
                </c:pt>
                <c:pt idx="2431">
                  <c:v>3.145277099337555</c:v>
                </c:pt>
                <c:pt idx="2432">
                  <c:v>3.146570919617008</c:v>
                </c:pt>
                <c:pt idx="2433">
                  <c:v>3.14786473989646</c:v>
                </c:pt>
                <c:pt idx="2434">
                  <c:v>3.149158560175899</c:v>
                </c:pt>
                <c:pt idx="2435">
                  <c:v>3.150452380455351</c:v>
                </c:pt>
                <c:pt idx="2436">
                  <c:v>3.151746200734803</c:v>
                </c:pt>
                <c:pt idx="2437">
                  <c:v>3.153040021014242</c:v>
                </c:pt>
                <c:pt idx="2438">
                  <c:v>3.154333841293694</c:v>
                </c:pt>
                <c:pt idx="2439">
                  <c:v>3.155627661573146</c:v>
                </c:pt>
                <c:pt idx="2440">
                  <c:v>3.156921481852585</c:v>
                </c:pt>
                <c:pt idx="2441">
                  <c:v>3.158215302132038</c:v>
                </c:pt>
                <c:pt idx="2442">
                  <c:v>3.15950912241149</c:v>
                </c:pt>
                <c:pt idx="2443">
                  <c:v>3.16080294269093</c:v>
                </c:pt>
                <c:pt idx="2444">
                  <c:v>3.162096762970381</c:v>
                </c:pt>
                <c:pt idx="2445">
                  <c:v>3.163390583249833</c:v>
                </c:pt>
                <c:pt idx="2446">
                  <c:v>3.164684403529272</c:v>
                </c:pt>
                <c:pt idx="2447">
                  <c:v>3.165978223808723</c:v>
                </c:pt>
                <c:pt idx="2448">
                  <c:v>3.167272044088177</c:v>
                </c:pt>
                <c:pt idx="2449">
                  <c:v>3.168565864367616</c:v>
                </c:pt>
                <c:pt idx="2450">
                  <c:v>3.169859684647068</c:v>
                </c:pt>
                <c:pt idx="2451">
                  <c:v>3.17115350492652</c:v>
                </c:pt>
                <c:pt idx="2452">
                  <c:v>3.172447325205959</c:v>
                </c:pt>
                <c:pt idx="2453">
                  <c:v>3.173741145485411</c:v>
                </c:pt>
                <c:pt idx="2454">
                  <c:v>3.175034965764863</c:v>
                </c:pt>
                <c:pt idx="2455">
                  <c:v>3.176328786044303</c:v>
                </c:pt>
                <c:pt idx="2456">
                  <c:v>3.177622606323754</c:v>
                </c:pt>
                <c:pt idx="2457">
                  <c:v>3.178916426603206</c:v>
                </c:pt>
                <c:pt idx="2458">
                  <c:v>3.180210246882646</c:v>
                </c:pt>
                <c:pt idx="2459">
                  <c:v>3.181504067162098</c:v>
                </c:pt>
                <c:pt idx="2460">
                  <c:v>3.18279788744155</c:v>
                </c:pt>
                <c:pt idx="2461">
                  <c:v>3.18409170772099</c:v>
                </c:pt>
                <c:pt idx="2462">
                  <c:v>3.185385528000441</c:v>
                </c:pt>
                <c:pt idx="2463">
                  <c:v>3.186679348279893</c:v>
                </c:pt>
                <c:pt idx="2464">
                  <c:v>3.187973168559333</c:v>
                </c:pt>
                <c:pt idx="2465">
                  <c:v>3.189266988838784</c:v>
                </c:pt>
                <c:pt idx="2466">
                  <c:v>3.190560809118236</c:v>
                </c:pt>
                <c:pt idx="2467">
                  <c:v>3.191854629397675</c:v>
                </c:pt>
                <c:pt idx="2468">
                  <c:v>3.193148449677128</c:v>
                </c:pt>
                <c:pt idx="2469">
                  <c:v>3.19444226995658</c:v>
                </c:pt>
                <c:pt idx="2470">
                  <c:v>3.19573609023602</c:v>
                </c:pt>
                <c:pt idx="2471">
                  <c:v>3.197029910515471</c:v>
                </c:pt>
                <c:pt idx="2472">
                  <c:v>3.198323730794923</c:v>
                </c:pt>
                <c:pt idx="2473">
                  <c:v>3.199617551074363</c:v>
                </c:pt>
                <c:pt idx="2474">
                  <c:v>3.200911371353815</c:v>
                </c:pt>
                <c:pt idx="2475">
                  <c:v>3.202205191633264</c:v>
                </c:pt>
                <c:pt idx="2476">
                  <c:v>3.203499011912706</c:v>
                </c:pt>
                <c:pt idx="2477">
                  <c:v>3.204792832192158</c:v>
                </c:pt>
                <c:pt idx="2478">
                  <c:v>3.20608665247161</c:v>
                </c:pt>
                <c:pt idx="2479">
                  <c:v>3.20738047275105</c:v>
                </c:pt>
                <c:pt idx="2480">
                  <c:v>3.208674293030501</c:v>
                </c:pt>
                <c:pt idx="2481">
                  <c:v>3.209968113309953</c:v>
                </c:pt>
                <c:pt idx="2482">
                  <c:v>3.211261933589392</c:v>
                </c:pt>
                <c:pt idx="2483">
                  <c:v>3.212555753868842</c:v>
                </c:pt>
                <c:pt idx="2484">
                  <c:v>3.213849574148296</c:v>
                </c:pt>
                <c:pt idx="2485">
                  <c:v>3.215143394427736</c:v>
                </c:pt>
                <c:pt idx="2486">
                  <c:v>3.216437214707188</c:v>
                </c:pt>
                <c:pt idx="2487">
                  <c:v>3.21773103498664</c:v>
                </c:pt>
                <c:pt idx="2488">
                  <c:v>3.21902485526608</c:v>
                </c:pt>
                <c:pt idx="2489">
                  <c:v>3.220318675545532</c:v>
                </c:pt>
                <c:pt idx="2490">
                  <c:v>3.221612495824983</c:v>
                </c:pt>
                <c:pt idx="2491">
                  <c:v>3.222906316104422</c:v>
                </c:pt>
                <c:pt idx="2492">
                  <c:v>3.224200136383874</c:v>
                </c:pt>
                <c:pt idx="2493">
                  <c:v>3.225493956663327</c:v>
                </c:pt>
                <c:pt idx="2494">
                  <c:v>3.226787776942766</c:v>
                </c:pt>
                <c:pt idx="2495">
                  <c:v>3.228081597222218</c:v>
                </c:pt>
                <c:pt idx="2496">
                  <c:v>3.22937541750167</c:v>
                </c:pt>
                <c:pt idx="2497">
                  <c:v>3.230669237781109</c:v>
                </c:pt>
                <c:pt idx="2498">
                  <c:v>3.231963058060561</c:v>
                </c:pt>
                <c:pt idx="2499">
                  <c:v>3.233256878340014</c:v>
                </c:pt>
                <c:pt idx="2500">
                  <c:v>3.234550698619453</c:v>
                </c:pt>
                <c:pt idx="2501">
                  <c:v>3.235844518898904</c:v>
                </c:pt>
                <c:pt idx="2502">
                  <c:v>3.237138339178357</c:v>
                </c:pt>
                <c:pt idx="2503">
                  <c:v>3.238432159457796</c:v>
                </c:pt>
                <c:pt idx="2504">
                  <c:v>3.239725979737248</c:v>
                </c:pt>
                <c:pt idx="2505">
                  <c:v>3.2410198000167</c:v>
                </c:pt>
                <c:pt idx="2506">
                  <c:v>3.24231362029614</c:v>
                </c:pt>
                <c:pt idx="2507">
                  <c:v>3.243607440575592</c:v>
                </c:pt>
                <c:pt idx="2508">
                  <c:v>3.244901260855044</c:v>
                </c:pt>
                <c:pt idx="2509">
                  <c:v>3.246195081134483</c:v>
                </c:pt>
                <c:pt idx="2510">
                  <c:v>3.247488901413935</c:v>
                </c:pt>
                <c:pt idx="2511">
                  <c:v>3.248782721693387</c:v>
                </c:pt>
                <c:pt idx="2512">
                  <c:v>3.250076541972826</c:v>
                </c:pt>
                <c:pt idx="2513">
                  <c:v>3.251370362252278</c:v>
                </c:pt>
                <c:pt idx="2514">
                  <c:v>3.25266418253173</c:v>
                </c:pt>
                <c:pt idx="2515">
                  <c:v>3.253958002811169</c:v>
                </c:pt>
                <c:pt idx="2516">
                  <c:v>3.25525182309062</c:v>
                </c:pt>
                <c:pt idx="2517">
                  <c:v>3.256545643370074</c:v>
                </c:pt>
                <c:pt idx="2518">
                  <c:v>3.257839463649513</c:v>
                </c:pt>
                <c:pt idx="2519">
                  <c:v>3.259133283928965</c:v>
                </c:pt>
                <c:pt idx="2520">
                  <c:v>3.260427104208417</c:v>
                </c:pt>
                <c:pt idx="2521">
                  <c:v>3.261720924487856</c:v>
                </c:pt>
                <c:pt idx="2522">
                  <c:v>3.26301474476731</c:v>
                </c:pt>
                <c:pt idx="2523">
                  <c:v>3.264308565046761</c:v>
                </c:pt>
                <c:pt idx="2524">
                  <c:v>3.265602385326199</c:v>
                </c:pt>
                <c:pt idx="2525">
                  <c:v>3.266896205605652</c:v>
                </c:pt>
                <c:pt idx="2526">
                  <c:v>3.268190025885104</c:v>
                </c:pt>
                <c:pt idx="2527">
                  <c:v>3.269483846164543</c:v>
                </c:pt>
                <c:pt idx="2528">
                  <c:v>3.270777666443995</c:v>
                </c:pt>
                <c:pt idx="2529">
                  <c:v>3.272071486723447</c:v>
                </c:pt>
                <c:pt idx="2530">
                  <c:v>3.273365307002886</c:v>
                </c:pt>
                <c:pt idx="2531">
                  <c:v>3.274659127282338</c:v>
                </c:pt>
                <c:pt idx="2532">
                  <c:v>3.27595294756179</c:v>
                </c:pt>
                <c:pt idx="2533">
                  <c:v>3.27724676784123</c:v>
                </c:pt>
                <c:pt idx="2534">
                  <c:v>3.278540588120681</c:v>
                </c:pt>
                <c:pt idx="2535">
                  <c:v>3.279834408400134</c:v>
                </c:pt>
                <c:pt idx="2536">
                  <c:v>3.281128228679573</c:v>
                </c:pt>
                <c:pt idx="2537">
                  <c:v>3.282422048959025</c:v>
                </c:pt>
                <c:pt idx="2538">
                  <c:v>3.283715869238477</c:v>
                </c:pt>
                <c:pt idx="2539">
                  <c:v>3.285009689517916</c:v>
                </c:pt>
                <c:pt idx="2540">
                  <c:v>3.286303509797368</c:v>
                </c:pt>
                <c:pt idx="2541">
                  <c:v>3.287597330076821</c:v>
                </c:pt>
                <c:pt idx="2542">
                  <c:v>3.28889115035626</c:v>
                </c:pt>
                <c:pt idx="2543">
                  <c:v>3.290184970635712</c:v>
                </c:pt>
                <c:pt idx="2544">
                  <c:v>3.291478790915164</c:v>
                </c:pt>
                <c:pt idx="2545">
                  <c:v>3.292772611194603</c:v>
                </c:pt>
                <c:pt idx="2546">
                  <c:v>3.294066431474055</c:v>
                </c:pt>
                <c:pt idx="2547">
                  <c:v>3.295360251753507</c:v>
                </c:pt>
                <c:pt idx="2548">
                  <c:v>3.296654072032946</c:v>
                </c:pt>
                <c:pt idx="2549">
                  <c:v>3.2979478923124</c:v>
                </c:pt>
                <c:pt idx="2550">
                  <c:v>3.299241712591851</c:v>
                </c:pt>
                <c:pt idx="2551">
                  <c:v>3.300535532871289</c:v>
                </c:pt>
                <c:pt idx="2552">
                  <c:v>3.301829353150739</c:v>
                </c:pt>
                <c:pt idx="2553">
                  <c:v>3.303123173430194</c:v>
                </c:pt>
                <c:pt idx="2554">
                  <c:v>3.304416993709633</c:v>
                </c:pt>
                <c:pt idx="2555">
                  <c:v>3.305710813989084</c:v>
                </c:pt>
                <c:pt idx="2556">
                  <c:v>3.307004634268537</c:v>
                </c:pt>
                <c:pt idx="2557">
                  <c:v>3.308298454547977</c:v>
                </c:pt>
                <c:pt idx="2558">
                  <c:v>3.309592274827428</c:v>
                </c:pt>
                <c:pt idx="2559">
                  <c:v>3.310886095106878</c:v>
                </c:pt>
                <c:pt idx="2560">
                  <c:v>3.312179915386319</c:v>
                </c:pt>
                <c:pt idx="2561">
                  <c:v>3.313473735665771</c:v>
                </c:pt>
                <c:pt idx="2562">
                  <c:v>3.314767555945224</c:v>
                </c:pt>
                <c:pt idx="2563">
                  <c:v>3.316061376224662</c:v>
                </c:pt>
                <c:pt idx="2564">
                  <c:v>3.317355196504113</c:v>
                </c:pt>
                <c:pt idx="2565">
                  <c:v>3.318649016783564</c:v>
                </c:pt>
                <c:pt idx="2566">
                  <c:v>3.319942837063003</c:v>
                </c:pt>
                <c:pt idx="2567">
                  <c:v>3.32123665734246</c:v>
                </c:pt>
                <c:pt idx="2568">
                  <c:v>3.322530477621911</c:v>
                </c:pt>
                <c:pt idx="2569">
                  <c:v>3.32382429790135</c:v>
                </c:pt>
                <c:pt idx="2570">
                  <c:v>3.3251181181808</c:v>
                </c:pt>
                <c:pt idx="2571">
                  <c:v>3.326411938460254</c:v>
                </c:pt>
                <c:pt idx="2572">
                  <c:v>3.327705758739693</c:v>
                </c:pt>
                <c:pt idx="2573">
                  <c:v>3.328999579019145</c:v>
                </c:pt>
                <c:pt idx="2574">
                  <c:v>3.330293399298597</c:v>
                </c:pt>
                <c:pt idx="2575">
                  <c:v>3.331587219578036</c:v>
                </c:pt>
                <c:pt idx="2576">
                  <c:v>3.332881039857487</c:v>
                </c:pt>
                <c:pt idx="2577">
                  <c:v>3.334174860136941</c:v>
                </c:pt>
                <c:pt idx="2578">
                  <c:v>3.335468680416378</c:v>
                </c:pt>
                <c:pt idx="2579">
                  <c:v>3.336762500695829</c:v>
                </c:pt>
                <c:pt idx="2580">
                  <c:v>3.338056320975281</c:v>
                </c:pt>
                <c:pt idx="2581">
                  <c:v>3.339350141254723</c:v>
                </c:pt>
                <c:pt idx="2582">
                  <c:v>3.340643961534174</c:v>
                </c:pt>
                <c:pt idx="2583">
                  <c:v>3.341937781813628</c:v>
                </c:pt>
                <c:pt idx="2584">
                  <c:v>3.343231602093067</c:v>
                </c:pt>
                <c:pt idx="2585">
                  <c:v>3.34452542237252</c:v>
                </c:pt>
                <c:pt idx="2586">
                  <c:v>3.345819242651971</c:v>
                </c:pt>
                <c:pt idx="2587">
                  <c:v>3.34711306293141</c:v>
                </c:pt>
                <c:pt idx="2588">
                  <c:v>3.348406883210859</c:v>
                </c:pt>
                <c:pt idx="2589">
                  <c:v>3.349700703490314</c:v>
                </c:pt>
                <c:pt idx="2590">
                  <c:v>3.350994523769753</c:v>
                </c:pt>
                <c:pt idx="2591">
                  <c:v>3.352288344049202</c:v>
                </c:pt>
                <c:pt idx="2592">
                  <c:v>3.353582164328657</c:v>
                </c:pt>
                <c:pt idx="2593">
                  <c:v>3.354875984608094</c:v>
                </c:pt>
                <c:pt idx="2594">
                  <c:v>3.356169804887548</c:v>
                </c:pt>
                <c:pt idx="2595">
                  <c:v>3.357463625167</c:v>
                </c:pt>
                <c:pt idx="2596">
                  <c:v>3.35875744544644</c:v>
                </c:pt>
                <c:pt idx="2597">
                  <c:v>3.360051265725892</c:v>
                </c:pt>
                <c:pt idx="2598">
                  <c:v>3.361345086005344</c:v>
                </c:pt>
                <c:pt idx="2599">
                  <c:v>3.36263890628478</c:v>
                </c:pt>
                <c:pt idx="2600">
                  <c:v>3.363932726564235</c:v>
                </c:pt>
                <c:pt idx="2601">
                  <c:v>3.365226546843687</c:v>
                </c:pt>
                <c:pt idx="2602">
                  <c:v>3.366520367123126</c:v>
                </c:pt>
                <c:pt idx="2603">
                  <c:v>3.36781418740258</c:v>
                </c:pt>
                <c:pt idx="2604">
                  <c:v>3.369108007682031</c:v>
                </c:pt>
                <c:pt idx="2605">
                  <c:v>3.37040182796147</c:v>
                </c:pt>
                <c:pt idx="2606">
                  <c:v>3.371695648240922</c:v>
                </c:pt>
                <c:pt idx="2607">
                  <c:v>3.372989468520374</c:v>
                </c:pt>
                <c:pt idx="2608">
                  <c:v>3.374283288799813</c:v>
                </c:pt>
                <c:pt idx="2609">
                  <c:v>3.375577109079263</c:v>
                </c:pt>
                <c:pt idx="2610">
                  <c:v>3.376870929358714</c:v>
                </c:pt>
                <c:pt idx="2611">
                  <c:v>3.378164749638157</c:v>
                </c:pt>
                <c:pt idx="2612">
                  <c:v>3.379458569917606</c:v>
                </c:pt>
                <c:pt idx="2613">
                  <c:v>3.38075239019706</c:v>
                </c:pt>
                <c:pt idx="2614">
                  <c:v>3.3820462104765</c:v>
                </c:pt>
                <c:pt idx="2615">
                  <c:v>3.383340030755952</c:v>
                </c:pt>
                <c:pt idx="2616">
                  <c:v>3.384633851035405</c:v>
                </c:pt>
                <c:pt idx="2617">
                  <c:v>3.385927671314843</c:v>
                </c:pt>
                <c:pt idx="2618">
                  <c:v>3.387221491594295</c:v>
                </c:pt>
                <c:pt idx="2619">
                  <c:v>3.388515311873748</c:v>
                </c:pt>
                <c:pt idx="2620">
                  <c:v>3.389809132153184</c:v>
                </c:pt>
                <c:pt idx="2621">
                  <c:v>3.391102952432639</c:v>
                </c:pt>
                <c:pt idx="2622">
                  <c:v>3.392396772712091</c:v>
                </c:pt>
                <c:pt idx="2623">
                  <c:v>3.39369059299153</c:v>
                </c:pt>
                <c:pt idx="2624">
                  <c:v>3.394984413270982</c:v>
                </c:pt>
                <c:pt idx="2625">
                  <c:v>3.396278233550431</c:v>
                </c:pt>
                <c:pt idx="2626">
                  <c:v>3.397572053829873</c:v>
                </c:pt>
                <c:pt idx="2627">
                  <c:v>3.398865874109323</c:v>
                </c:pt>
                <c:pt idx="2628">
                  <c:v>3.400159694388777</c:v>
                </c:pt>
                <c:pt idx="2629">
                  <c:v>3.401453514668216</c:v>
                </c:pt>
                <c:pt idx="2630">
                  <c:v>3.402747334947668</c:v>
                </c:pt>
                <c:pt idx="2631">
                  <c:v>3.404041155227121</c:v>
                </c:pt>
                <c:pt idx="2632">
                  <c:v>3.405334975506561</c:v>
                </c:pt>
                <c:pt idx="2633">
                  <c:v>3.406628795786012</c:v>
                </c:pt>
                <c:pt idx="2634">
                  <c:v>3.407922616065464</c:v>
                </c:pt>
                <c:pt idx="2635">
                  <c:v>3.409216436344903</c:v>
                </c:pt>
                <c:pt idx="2636">
                  <c:v>3.410510256624356</c:v>
                </c:pt>
                <c:pt idx="2637">
                  <c:v>3.411804076903806</c:v>
                </c:pt>
                <c:pt idx="2638">
                  <c:v>3.413097897183247</c:v>
                </c:pt>
                <c:pt idx="2639">
                  <c:v>3.4143917174627</c:v>
                </c:pt>
                <c:pt idx="2640">
                  <c:v>3.415685537742151</c:v>
                </c:pt>
                <c:pt idx="2641">
                  <c:v>3.41697935802159</c:v>
                </c:pt>
                <c:pt idx="2642">
                  <c:v>3.418273178301042</c:v>
                </c:pt>
                <c:pt idx="2643">
                  <c:v>3.419566998580494</c:v>
                </c:pt>
                <c:pt idx="2644">
                  <c:v>3.420860818859934</c:v>
                </c:pt>
                <c:pt idx="2645">
                  <c:v>3.422154639139384</c:v>
                </c:pt>
                <c:pt idx="2646">
                  <c:v>3.423448459418835</c:v>
                </c:pt>
                <c:pt idx="2647">
                  <c:v>3.424742279698277</c:v>
                </c:pt>
                <c:pt idx="2648">
                  <c:v>3.426036099977729</c:v>
                </c:pt>
                <c:pt idx="2649">
                  <c:v>3.427329920257181</c:v>
                </c:pt>
                <c:pt idx="2650">
                  <c:v>3.42862374053662</c:v>
                </c:pt>
                <c:pt idx="2651">
                  <c:v>3.429917560816073</c:v>
                </c:pt>
                <c:pt idx="2652">
                  <c:v>3.431211381095524</c:v>
                </c:pt>
                <c:pt idx="2653">
                  <c:v>3.432505201374964</c:v>
                </c:pt>
                <c:pt idx="2654">
                  <c:v>3.433799021654416</c:v>
                </c:pt>
                <c:pt idx="2655">
                  <c:v>3.435092841933868</c:v>
                </c:pt>
                <c:pt idx="2656">
                  <c:v>3.436386662213307</c:v>
                </c:pt>
                <c:pt idx="2657">
                  <c:v>3.437680482492759</c:v>
                </c:pt>
                <c:pt idx="2658">
                  <c:v>3.438974302772212</c:v>
                </c:pt>
                <c:pt idx="2659">
                  <c:v>3.440268123051648</c:v>
                </c:pt>
                <c:pt idx="2660">
                  <c:v>3.441561943331102</c:v>
                </c:pt>
                <c:pt idx="2661">
                  <c:v>3.442855763610554</c:v>
                </c:pt>
                <c:pt idx="2662">
                  <c:v>3.444149583889994</c:v>
                </c:pt>
                <c:pt idx="2663">
                  <c:v>3.445443404169443</c:v>
                </c:pt>
                <c:pt idx="2664">
                  <c:v>3.446737224448898</c:v>
                </c:pt>
                <c:pt idx="2665">
                  <c:v>3.448031044728337</c:v>
                </c:pt>
                <c:pt idx="2666">
                  <c:v>3.44932486500779</c:v>
                </c:pt>
                <c:pt idx="2667">
                  <c:v>3.450618685287238</c:v>
                </c:pt>
                <c:pt idx="2668">
                  <c:v>3.45191250556668</c:v>
                </c:pt>
                <c:pt idx="2669">
                  <c:v>3.453206325846132</c:v>
                </c:pt>
                <c:pt idx="2670">
                  <c:v>3.454500146125584</c:v>
                </c:pt>
                <c:pt idx="2671">
                  <c:v>3.455793966405023</c:v>
                </c:pt>
                <c:pt idx="2672">
                  <c:v>3.457087786684476</c:v>
                </c:pt>
                <c:pt idx="2673">
                  <c:v>3.458381606963928</c:v>
                </c:pt>
                <c:pt idx="2674">
                  <c:v>3.459675427243364</c:v>
                </c:pt>
                <c:pt idx="2675">
                  <c:v>3.46096924752282</c:v>
                </c:pt>
                <c:pt idx="2676">
                  <c:v>3.462263067802271</c:v>
                </c:pt>
                <c:pt idx="2677">
                  <c:v>3.463556888081711</c:v>
                </c:pt>
                <c:pt idx="2678">
                  <c:v>3.464850708361163</c:v>
                </c:pt>
                <c:pt idx="2679">
                  <c:v>3.466144528640615</c:v>
                </c:pt>
                <c:pt idx="2680">
                  <c:v>3.467438348920054</c:v>
                </c:pt>
                <c:pt idx="2681">
                  <c:v>3.468732169199506</c:v>
                </c:pt>
                <c:pt idx="2682">
                  <c:v>3.470025989478958</c:v>
                </c:pt>
                <c:pt idx="2683">
                  <c:v>3.471319809758397</c:v>
                </c:pt>
                <c:pt idx="2684">
                  <c:v>3.472613630037846</c:v>
                </c:pt>
                <c:pt idx="2685">
                  <c:v>3.473907450317302</c:v>
                </c:pt>
                <c:pt idx="2686">
                  <c:v>3.47520127059674</c:v>
                </c:pt>
                <c:pt idx="2687">
                  <c:v>3.476495090876193</c:v>
                </c:pt>
                <c:pt idx="2688">
                  <c:v>3.477788911155644</c:v>
                </c:pt>
                <c:pt idx="2689">
                  <c:v>3.479082731435083</c:v>
                </c:pt>
                <c:pt idx="2690">
                  <c:v>3.480376551714536</c:v>
                </c:pt>
                <c:pt idx="2691">
                  <c:v>3.481670371993988</c:v>
                </c:pt>
                <c:pt idx="2692">
                  <c:v>3.482964192273427</c:v>
                </c:pt>
                <c:pt idx="2693">
                  <c:v>3.484258012552879</c:v>
                </c:pt>
                <c:pt idx="2694">
                  <c:v>3.485551832832331</c:v>
                </c:pt>
                <c:pt idx="2695">
                  <c:v>3.486845653111768</c:v>
                </c:pt>
                <c:pt idx="2696">
                  <c:v>3.488139473391223</c:v>
                </c:pt>
                <c:pt idx="2697">
                  <c:v>3.489433293670675</c:v>
                </c:pt>
                <c:pt idx="2698">
                  <c:v>3.490727113950114</c:v>
                </c:pt>
                <c:pt idx="2699">
                  <c:v>3.492020934229563</c:v>
                </c:pt>
                <c:pt idx="2700">
                  <c:v>3.493314754509018</c:v>
                </c:pt>
                <c:pt idx="2701">
                  <c:v>3.494608574788457</c:v>
                </c:pt>
                <c:pt idx="2702">
                  <c:v>3.495902395067909</c:v>
                </c:pt>
                <c:pt idx="2703">
                  <c:v>3.497196215347362</c:v>
                </c:pt>
                <c:pt idx="2704">
                  <c:v>3.4984900356268</c:v>
                </c:pt>
                <c:pt idx="2705">
                  <c:v>3.499783855906253</c:v>
                </c:pt>
                <c:pt idx="2706">
                  <c:v>3.501077676185705</c:v>
                </c:pt>
                <c:pt idx="2707">
                  <c:v>3.502371496465144</c:v>
                </c:pt>
                <c:pt idx="2708">
                  <c:v>3.503665316744596</c:v>
                </c:pt>
                <c:pt idx="2709">
                  <c:v>3.504959137024048</c:v>
                </c:pt>
                <c:pt idx="2710">
                  <c:v>3.506252957303487</c:v>
                </c:pt>
                <c:pt idx="2711">
                  <c:v>3.50754677758294</c:v>
                </c:pt>
                <c:pt idx="2712">
                  <c:v>3.508840597862392</c:v>
                </c:pt>
                <c:pt idx="2713">
                  <c:v>3.510134418141831</c:v>
                </c:pt>
                <c:pt idx="2714">
                  <c:v>3.511428238421283</c:v>
                </c:pt>
                <c:pt idx="2715">
                  <c:v>3.512722058700735</c:v>
                </c:pt>
                <c:pt idx="2716">
                  <c:v>3.514015878980174</c:v>
                </c:pt>
                <c:pt idx="2717">
                  <c:v>3.515309699259626</c:v>
                </c:pt>
                <c:pt idx="2718">
                  <c:v>3.516603519539077</c:v>
                </c:pt>
                <c:pt idx="2719">
                  <c:v>3.517897339818517</c:v>
                </c:pt>
                <c:pt idx="2720">
                  <c:v>3.51919116009797</c:v>
                </c:pt>
                <c:pt idx="2721">
                  <c:v>3.520484980377422</c:v>
                </c:pt>
                <c:pt idx="2722">
                  <c:v>3.521778800656861</c:v>
                </c:pt>
                <c:pt idx="2723">
                  <c:v>3.523072620936313</c:v>
                </c:pt>
                <c:pt idx="2724">
                  <c:v>3.524366441215765</c:v>
                </c:pt>
                <c:pt idx="2725">
                  <c:v>3.525660261495204</c:v>
                </c:pt>
                <c:pt idx="2726">
                  <c:v>3.526954081774657</c:v>
                </c:pt>
                <c:pt idx="2727">
                  <c:v>3.528247902054108</c:v>
                </c:pt>
                <c:pt idx="2728">
                  <c:v>3.529541722333547</c:v>
                </c:pt>
                <c:pt idx="2729">
                  <c:v>3.530835542613</c:v>
                </c:pt>
                <c:pt idx="2730">
                  <c:v>3.532129362892452</c:v>
                </c:pt>
                <c:pt idx="2731">
                  <c:v>3.53342318317189</c:v>
                </c:pt>
                <c:pt idx="2732">
                  <c:v>3.534717003451343</c:v>
                </c:pt>
                <c:pt idx="2733">
                  <c:v>3.536010823730793</c:v>
                </c:pt>
                <c:pt idx="2734">
                  <c:v>3.537304644010235</c:v>
                </c:pt>
                <c:pt idx="2735">
                  <c:v>3.538598464289686</c:v>
                </c:pt>
                <c:pt idx="2736">
                  <c:v>3.539892284569138</c:v>
                </c:pt>
                <c:pt idx="2737">
                  <c:v>3.541186104848578</c:v>
                </c:pt>
                <c:pt idx="2738">
                  <c:v>3.542479925128027</c:v>
                </c:pt>
                <c:pt idx="2739">
                  <c:v>3.543773745407484</c:v>
                </c:pt>
                <c:pt idx="2740">
                  <c:v>3.545067565686921</c:v>
                </c:pt>
                <c:pt idx="2741">
                  <c:v>3.546361385966373</c:v>
                </c:pt>
                <c:pt idx="2742">
                  <c:v>3.547655206245825</c:v>
                </c:pt>
                <c:pt idx="2743">
                  <c:v>3.548949026525264</c:v>
                </c:pt>
                <c:pt idx="2744">
                  <c:v>3.550242846804716</c:v>
                </c:pt>
                <c:pt idx="2745">
                  <c:v>3.551536667084168</c:v>
                </c:pt>
                <c:pt idx="2746">
                  <c:v>3.552830487363607</c:v>
                </c:pt>
                <c:pt idx="2747">
                  <c:v>3.55412430764306</c:v>
                </c:pt>
                <c:pt idx="2748">
                  <c:v>3.555418127922512</c:v>
                </c:pt>
                <c:pt idx="2749">
                  <c:v>3.556711948201951</c:v>
                </c:pt>
                <c:pt idx="2750">
                  <c:v>3.558005768481403</c:v>
                </c:pt>
                <c:pt idx="2751">
                  <c:v>3.559299588760855</c:v>
                </c:pt>
                <c:pt idx="2752">
                  <c:v>3.560593409040294</c:v>
                </c:pt>
                <c:pt idx="2753">
                  <c:v>3.561887229319746</c:v>
                </c:pt>
                <c:pt idx="2754">
                  <c:v>3.563181049599198</c:v>
                </c:pt>
                <c:pt idx="2755">
                  <c:v>3.564474869878638</c:v>
                </c:pt>
                <c:pt idx="2756">
                  <c:v>3.565768690158087</c:v>
                </c:pt>
                <c:pt idx="2757">
                  <c:v>3.567062510437542</c:v>
                </c:pt>
                <c:pt idx="2758">
                  <c:v>3.568356330716981</c:v>
                </c:pt>
                <c:pt idx="2759">
                  <c:v>3.569650150996433</c:v>
                </c:pt>
                <c:pt idx="2760">
                  <c:v>3.570943971275883</c:v>
                </c:pt>
                <c:pt idx="2761">
                  <c:v>3.572237791555325</c:v>
                </c:pt>
                <c:pt idx="2762">
                  <c:v>3.573531611834776</c:v>
                </c:pt>
                <c:pt idx="2763">
                  <c:v>3.574825432114226</c:v>
                </c:pt>
                <c:pt idx="2764">
                  <c:v>3.576119252393668</c:v>
                </c:pt>
                <c:pt idx="2765">
                  <c:v>3.57741307267312</c:v>
                </c:pt>
                <c:pt idx="2766">
                  <c:v>3.578706892952572</c:v>
                </c:pt>
                <c:pt idx="2767">
                  <c:v>3.580000713232011</c:v>
                </c:pt>
                <c:pt idx="2768">
                  <c:v>3.581294533511463</c:v>
                </c:pt>
                <c:pt idx="2769">
                  <c:v>3.582588353790915</c:v>
                </c:pt>
                <c:pt idx="2770">
                  <c:v>3.583882174070354</c:v>
                </c:pt>
                <c:pt idx="2771">
                  <c:v>3.585175994349806</c:v>
                </c:pt>
                <c:pt idx="2772">
                  <c:v>3.586469814629257</c:v>
                </c:pt>
                <c:pt idx="2773">
                  <c:v>3.587763634908698</c:v>
                </c:pt>
                <c:pt idx="2774">
                  <c:v>3.589057455188148</c:v>
                </c:pt>
                <c:pt idx="2775">
                  <c:v>3.590351275467602</c:v>
                </c:pt>
                <c:pt idx="2776">
                  <c:v>3.591645095747038</c:v>
                </c:pt>
                <c:pt idx="2777">
                  <c:v>3.592938916026493</c:v>
                </c:pt>
                <c:pt idx="2778">
                  <c:v>3.594232736305945</c:v>
                </c:pt>
                <c:pt idx="2779">
                  <c:v>3.595526556585385</c:v>
                </c:pt>
                <c:pt idx="2780">
                  <c:v>3.596820376864836</c:v>
                </c:pt>
                <c:pt idx="2781">
                  <c:v>3.598114197144289</c:v>
                </c:pt>
                <c:pt idx="2782">
                  <c:v>3.599408017423725</c:v>
                </c:pt>
                <c:pt idx="2783">
                  <c:v>3.60070183770318</c:v>
                </c:pt>
                <c:pt idx="2784">
                  <c:v>3.601995657982632</c:v>
                </c:pt>
                <c:pt idx="2785">
                  <c:v>3.603289478262071</c:v>
                </c:pt>
                <c:pt idx="2786">
                  <c:v>3.604583298541524</c:v>
                </c:pt>
                <c:pt idx="2787">
                  <c:v>3.605877118820976</c:v>
                </c:pt>
                <c:pt idx="2788">
                  <c:v>3.607170939100415</c:v>
                </c:pt>
                <c:pt idx="2789">
                  <c:v>3.608464759379867</c:v>
                </c:pt>
                <c:pt idx="2790">
                  <c:v>3.609758579659318</c:v>
                </c:pt>
                <c:pt idx="2791">
                  <c:v>3.611052399938755</c:v>
                </c:pt>
                <c:pt idx="2792">
                  <c:v>3.612346220218207</c:v>
                </c:pt>
                <c:pt idx="2793">
                  <c:v>3.613640040497662</c:v>
                </c:pt>
                <c:pt idx="2794">
                  <c:v>3.614933860777102</c:v>
                </c:pt>
                <c:pt idx="2795">
                  <c:v>3.616227681056553</c:v>
                </c:pt>
                <c:pt idx="2796">
                  <c:v>3.617521501336006</c:v>
                </c:pt>
                <c:pt idx="2797">
                  <c:v>3.618815321615444</c:v>
                </c:pt>
                <c:pt idx="2798">
                  <c:v>3.620109141894897</c:v>
                </c:pt>
                <c:pt idx="2799">
                  <c:v>3.621402962174349</c:v>
                </c:pt>
                <c:pt idx="2800">
                  <c:v>3.622696782453788</c:v>
                </c:pt>
                <c:pt idx="2801">
                  <c:v>3.62399060273324</c:v>
                </c:pt>
                <c:pt idx="2802">
                  <c:v>3.625284423012692</c:v>
                </c:pt>
                <c:pt idx="2803">
                  <c:v>3.626578243292131</c:v>
                </c:pt>
                <c:pt idx="2804">
                  <c:v>3.627872063571583</c:v>
                </c:pt>
                <c:pt idx="2805">
                  <c:v>3.629165883851035</c:v>
                </c:pt>
                <c:pt idx="2806">
                  <c:v>3.630459704130474</c:v>
                </c:pt>
                <c:pt idx="2807">
                  <c:v>3.631753524409927</c:v>
                </c:pt>
                <c:pt idx="2808">
                  <c:v>3.63304734468938</c:v>
                </c:pt>
                <c:pt idx="2809">
                  <c:v>3.634341164968818</c:v>
                </c:pt>
                <c:pt idx="2810">
                  <c:v>3.63563498524827</c:v>
                </c:pt>
                <c:pt idx="2811">
                  <c:v>3.636928805527722</c:v>
                </c:pt>
                <c:pt idx="2812">
                  <c:v>3.638222625807161</c:v>
                </c:pt>
                <c:pt idx="2813">
                  <c:v>3.639516446086614</c:v>
                </c:pt>
                <c:pt idx="2814">
                  <c:v>3.640810266366066</c:v>
                </c:pt>
                <c:pt idx="2815">
                  <c:v>3.642104086645505</c:v>
                </c:pt>
                <c:pt idx="2816">
                  <c:v>3.643397906924957</c:v>
                </c:pt>
                <c:pt idx="2817">
                  <c:v>3.64469172720441</c:v>
                </c:pt>
                <c:pt idx="2818">
                  <c:v>3.645985547483848</c:v>
                </c:pt>
                <c:pt idx="2819">
                  <c:v>3.6472793677633</c:v>
                </c:pt>
                <c:pt idx="2820">
                  <c:v>3.648573188042753</c:v>
                </c:pt>
                <c:pt idx="2821">
                  <c:v>3.649867008322192</c:v>
                </c:pt>
                <c:pt idx="2822">
                  <c:v>3.651160828601644</c:v>
                </c:pt>
                <c:pt idx="2823">
                  <c:v>3.652454648881096</c:v>
                </c:pt>
                <c:pt idx="2824">
                  <c:v>3.653748469160534</c:v>
                </c:pt>
                <c:pt idx="2825">
                  <c:v>3.655042289439986</c:v>
                </c:pt>
                <c:pt idx="2826">
                  <c:v>3.656336109719439</c:v>
                </c:pt>
                <c:pt idx="2827">
                  <c:v>3.657629929998876</c:v>
                </c:pt>
                <c:pt idx="2828">
                  <c:v>3.658923750278331</c:v>
                </c:pt>
                <c:pt idx="2829">
                  <c:v>3.660217570557782</c:v>
                </c:pt>
                <c:pt idx="2830">
                  <c:v>3.661511390837221</c:v>
                </c:pt>
                <c:pt idx="2831">
                  <c:v>3.662805211116673</c:v>
                </c:pt>
                <c:pt idx="2832">
                  <c:v>3.664099031396125</c:v>
                </c:pt>
                <c:pt idx="2833">
                  <c:v>3.665392851675565</c:v>
                </c:pt>
                <c:pt idx="2834">
                  <c:v>3.666686671955017</c:v>
                </c:pt>
                <c:pt idx="2835">
                  <c:v>3.66798049223447</c:v>
                </c:pt>
                <c:pt idx="2836">
                  <c:v>3.669274312513908</c:v>
                </c:pt>
                <c:pt idx="2837">
                  <c:v>3.67056813279336</c:v>
                </c:pt>
                <c:pt idx="2838">
                  <c:v>3.671861953072812</c:v>
                </c:pt>
                <c:pt idx="2839">
                  <c:v>3.673155773352251</c:v>
                </c:pt>
                <c:pt idx="2840">
                  <c:v>3.674449593631702</c:v>
                </c:pt>
                <c:pt idx="2841">
                  <c:v>3.675743413911153</c:v>
                </c:pt>
                <c:pt idx="2842">
                  <c:v>3.677037234190595</c:v>
                </c:pt>
                <c:pt idx="2843">
                  <c:v>3.678331054470047</c:v>
                </c:pt>
                <c:pt idx="2844">
                  <c:v>3.679624874749499</c:v>
                </c:pt>
                <c:pt idx="2845">
                  <c:v>3.680918695028938</c:v>
                </c:pt>
                <c:pt idx="2846">
                  <c:v>3.68221251530839</c:v>
                </c:pt>
                <c:pt idx="2847">
                  <c:v>3.683506335587843</c:v>
                </c:pt>
                <c:pt idx="2848">
                  <c:v>3.684800155867281</c:v>
                </c:pt>
                <c:pt idx="2849">
                  <c:v>3.686093976146734</c:v>
                </c:pt>
                <c:pt idx="2850">
                  <c:v>3.687387796426186</c:v>
                </c:pt>
                <c:pt idx="2851">
                  <c:v>3.688681616705625</c:v>
                </c:pt>
                <c:pt idx="2852">
                  <c:v>3.689975436985077</c:v>
                </c:pt>
                <c:pt idx="2853">
                  <c:v>3.691269257264529</c:v>
                </c:pt>
                <c:pt idx="2854">
                  <c:v>3.692563077543968</c:v>
                </c:pt>
                <c:pt idx="2855">
                  <c:v>3.69385689782342</c:v>
                </c:pt>
                <c:pt idx="2856">
                  <c:v>3.695150718102873</c:v>
                </c:pt>
                <c:pt idx="2857">
                  <c:v>3.696444538382312</c:v>
                </c:pt>
                <c:pt idx="2858">
                  <c:v>3.697738358661764</c:v>
                </c:pt>
                <c:pt idx="2859">
                  <c:v>3.699032178941216</c:v>
                </c:pt>
                <c:pt idx="2860">
                  <c:v>3.700325999220655</c:v>
                </c:pt>
                <c:pt idx="2861">
                  <c:v>3.701619819500107</c:v>
                </c:pt>
                <c:pt idx="2862">
                  <c:v>3.702913639779559</c:v>
                </c:pt>
                <c:pt idx="2863">
                  <c:v>3.704207460059</c:v>
                </c:pt>
                <c:pt idx="2864">
                  <c:v>3.705501280338451</c:v>
                </c:pt>
                <c:pt idx="2865">
                  <c:v>3.706795100617903</c:v>
                </c:pt>
                <c:pt idx="2866">
                  <c:v>3.708088920897341</c:v>
                </c:pt>
                <c:pt idx="2867">
                  <c:v>3.709382741176794</c:v>
                </c:pt>
                <c:pt idx="2868">
                  <c:v>3.710676561456246</c:v>
                </c:pt>
                <c:pt idx="2869">
                  <c:v>3.711970381735685</c:v>
                </c:pt>
                <c:pt idx="2870">
                  <c:v>3.713264202015137</c:v>
                </c:pt>
                <c:pt idx="2871">
                  <c:v>3.714558022294589</c:v>
                </c:pt>
                <c:pt idx="2872">
                  <c:v>3.715851842574028</c:v>
                </c:pt>
                <c:pt idx="2873">
                  <c:v>3.71714566285348</c:v>
                </c:pt>
                <c:pt idx="2874">
                  <c:v>3.718439483132933</c:v>
                </c:pt>
                <c:pt idx="2875">
                  <c:v>3.719733303412372</c:v>
                </c:pt>
                <c:pt idx="2876">
                  <c:v>3.721027123691824</c:v>
                </c:pt>
                <c:pt idx="2877">
                  <c:v>3.722320943971276</c:v>
                </c:pt>
                <c:pt idx="2878">
                  <c:v>3.723614764250715</c:v>
                </c:pt>
                <c:pt idx="2879">
                  <c:v>3.724908584530167</c:v>
                </c:pt>
                <c:pt idx="2880">
                  <c:v>3.726202404809618</c:v>
                </c:pt>
                <c:pt idx="2881">
                  <c:v>3.72749622508906</c:v>
                </c:pt>
                <c:pt idx="2882">
                  <c:v>3.728790045368511</c:v>
                </c:pt>
                <c:pt idx="2883">
                  <c:v>3.730083865647963</c:v>
                </c:pt>
                <c:pt idx="2884">
                  <c:v>3.731377685927402</c:v>
                </c:pt>
                <c:pt idx="2885">
                  <c:v>3.732671506206854</c:v>
                </c:pt>
                <c:pt idx="2886">
                  <c:v>3.733965326486306</c:v>
                </c:pt>
                <c:pt idx="2887">
                  <c:v>3.735259146765744</c:v>
                </c:pt>
                <c:pt idx="2888">
                  <c:v>3.736552967045197</c:v>
                </c:pt>
                <c:pt idx="2889">
                  <c:v>3.737846787324649</c:v>
                </c:pt>
                <c:pt idx="2890">
                  <c:v>3.739140607604088</c:v>
                </c:pt>
                <c:pt idx="2891">
                  <c:v>3.740434427883541</c:v>
                </c:pt>
                <c:pt idx="2892">
                  <c:v>3.741728248162995</c:v>
                </c:pt>
                <c:pt idx="2893">
                  <c:v>3.743022068442435</c:v>
                </c:pt>
                <c:pt idx="2894">
                  <c:v>3.744315888721884</c:v>
                </c:pt>
                <c:pt idx="2895">
                  <c:v>3.745609709001336</c:v>
                </c:pt>
                <c:pt idx="2896">
                  <c:v>3.746903529280775</c:v>
                </c:pt>
                <c:pt idx="2897">
                  <c:v>3.748197349560227</c:v>
                </c:pt>
                <c:pt idx="2898">
                  <c:v>3.74949116983968</c:v>
                </c:pt>
                <c:pt idx="2899">
                  <c:v>3.750784990119119</c:v>
                </c:pt>
                <c:pt idx="2900">
                  <c:v>3.75207881039857</c:v>
                </c:pt>
                <c:pt idx="2901">
                  <c:v>3.753372630678023</c:v>
                </c:pt>
                <c:pt idx="2902">
                  <c:v>3.754666450957462</c:v>
                </c:pt>
                <c:pt idx="2903">
                  <c:v>3.755960271236914</c:v>
                </c:pt>
                <c:pt idx="2904">
                  <c:v>3.757254091516366</c:v>
                </c:pt>
                <c:pt idx="2905">
                  <c:v>3.758547911795805</c:v>
                </c:pt>
                <c:pt idx="2906">
                  <c:v>3.759841732075257</c:v>
                </c:pt>
                <c:pt idx="2907">
                  <c:v>3.76113555235471</c:v>
                </c:pt>
                <c:pt idx="2908">
                  <c:v>3.762429372634148</c:v>
                </c:pt>
                <c:pt idx="2909">
                  <c:v>3.763723192913601</c:v>
                </c:pt>
                <c:pt idx="2910">
                  <c:v>3.765017013193053</c:v>
                </c:pt>
                <c:pt idx="2911">
                  <c:v>3.766310833472492</c:v>
                </c:pt>
                <c:pt idx="2912">
                  <c:v>3.767604653751944</c:v>
                </c:pt>
                <c:pt idx="2913">
                  <c:v>3.768898474031396</c:v>
                </c:pt>
                <c:pt idx="2914">
                  <c:v>3.770192294310835</c:v>
                </c:pt>
                <c:pt idx="2915">
                  <c:v>3.771486114590286</c:v>
                </c:pt>
                <c:pt idx="2916">
                  <c:v>3.772779934869737</c:v>
                </c:pt>
                <c:pt idx="2917">
                  <c:v>3.77407375514918</c:v>
                </c:pt>
                <c:pt idx="2918">
                  <c:v>3.775367575428631</c:v>
                </c:pt>
                <c:pt idx="2919">
                  <c:v>3.776661395708082</c:v>
                </c:pt>
                <c:pt idx="2920">
                  <c:v>3.777955215987522</c:v>
                </c:pt>
                <c:pt idx="2921">
                  <c:v>3.779249036266974</c:v>
                </c:pt>
                <c:pt idx="2922">
                  <c:v>3.780542856546427</c:v>
                </c:pt>
                <c:pt idx="2923">
                  <c:v>3.781836676825865</c:v>
                </c:pt>
                <c:pt idx="2924">
                  <c:v>3.783130497105318</c:v>
                </c:pt>
                <c:pt idx="2925">
                  <c:v>3.78442431738477</c:v>
                </c:pt>
                <c:pt idx="2926">
                  <c:v>3.785718137664208</c:v>
                </c:pt>
                <c:pt idx="2927">
                  <c:v>3.787011957943661</c:v>
                </c:pt>
                <c:pt idx="2928">
                  <c:v>3.788305778223113</c:v>
                </c:pt>
                <c:pt idx="2929">
                  <c:v>3.789599598502554</c:v>
                </c:pt>
                <c:pt idx="2930">
                  <c:v>3.790893418782005</c:v>
                </c:pt>
                <c:pt idx="2931">
                  <c:v>3.792187239061456</c:v>
                </c:pt>
                <c:pt idx="2932">
                  <c:v>3.793481059340895</c:v>
                </c:pt>
                <c:pt idx="2933">
                  <c:v>3.794774879620348</c:v>
                </c:pt>
                <c:pt idx="2934">
                  <c:v>3.796068699899796</c:v>
                </c:pt>
                <c:pt idx="2935">
                  <c:v>3.797362520179239</c:v>
                </c:pt>
                <c:pt idx="2936">
                  <c:v>3.798656340458691</c:v>
                </c:pt>
                <c:pt idx="2937">
                  <c:v>3.799950160738143</c:v>
                </c:pt>
                <c:pt idx="2938">
                  <c:v>3.801243981017582</c:v>
                </c:pt>
                <c:pt idx="2939">
                  <c:v>3.802537801297034</c:v>
                </c:pt>
                <c:pt idx="2940">
                  <c:v>3.803831621576487</c:v>
                </c:pt>
                <c:pt idx="2941">
                  <c:v>3.805125441855925</c:v>
                </c:pt>
                <c:pt idx="2942">
                  <c:v>3.806419262135378</c:v>
                </c:pt>
                <c:pt idx="2943">
                  <c:v>3.80771308241483</c:v>
                </c:pt>
                <c:pt idx="2944">
                  <c:v>3.809006902694267</c:v>
                </c:pt>
                <c:pt idx="2945">
                  <c:v>3.810300722973721</c:v>
                </c:pt>
                <c:pt idx="2946">
                  <c:v>3.811594543253173</c:v>
                </c:pt>
                <c:pt idx="2947">
                  <c:v>3.812888363532612</c:v>
                </c:pt>
                <c:pt idx="2948">
                  <c:v>3.814182183812063</c:v>
                </c:pt>
                <c:pt idx="2949">
                  <c:v>3.815476004091516</c:v>
                </c:pt>
                <c:pt idx="2950">
                  <c:v>3.816769824370954</c:v>
                </c:pt>
                <c:pt idx="2951">
                  <c:v>3.818063644650408</c:v>
                </c:pt>
                <c:pt idx="2952">
                  <c:v>3.819357464929857</c:v>
                </c:pt>
                <c:pt idx="2953">
                  <c:v>3.820651285209299</c:v>
                </c:pt>
                <c:pt idx="2954">
                  <c:v>3.821945105488748</c:v>
                </c:pt>
                <c:pt idx="2955">
                  <c:v>3.823238925768202</c:v>
                </c:pt>
                <c:pt idx="2956">
                  <c:v>3.824532746047643</c:v>
                </c:pt>
                <c:pt idx="2957">
                  <c:v>3.825826566327095</c:v>
                </c:pt>
                <c:pt idx="2958">
                  <c:v>3.827120386606547</c:v>
                </c:pt>
                <c:pt idx="2959">
                  <c:v>3.828414206885986</c:v>
                </c:pt>
                <c:pt idx="2960">
                  <c:v>3.829708027165438</c:v>
                </c:pt>
                <c:pt idx="2961">
                  <c:v>3.831001847444889</c:v>
                </c:pt>
                <c:pt idx="2962">
                  <c:v>3.832295667724328</c:v>
                </c:pt>
                <c:pt idx="2963">
                  <c:v>3.833589488003779</c:v>
                </c:pt>
                <c:pt idx="2964">
                  <c:v>3.834883308283233</c:v>
                </c:pt>
                <c:pt idx="2965">
                  <c:v>3.836177128562672</c:v>
                </c:pt>
                <c:pt idx="2966">
                  <c:v>3.837470948842125</c:v>
                </c:pt>
                <c:pt idx="2967">
                  <c:v>3.838764769121577</c:v>
                </c:pt>
                <c:pt idx="2968">
                  <c:v>3.840058589401015</c:v>
                </c:pt>
                <c:pt idx="2969">
                  <c:v>3.841352409680466</c:v>
                </c:pt>
                <c:pt idx="2970">
                  <c:v>3.842646229959918</c:v>
                </c:pt>
                <c:pt idx="2971">
                  <c:v>3.84394005023936</c:v>
                </c:pt>
                <c:pt idx="2972">
                  <c:v>3.845233870518811</c:v>
                </c:pt>
                <c:pt idx="2973">
                  <c:v>3.846527690798263</c:v>
                </c:pt>
                <c:pt idx="2974">
                  <c:v>3.847821511077703</c:v>
                </c:pt>
                <c:pt idx="2975">
                  <c:v>3.849115331357154</c:v>
                </c:pt>
                <c:pt idx="2976">
                  <c:v>3.850409151636607</c:v>
                </c:pt>
                <c:pt idx="2977">
                  <c:v>3.851702971916044</c:v>
                </c:pt>
                <c:pt idx="2978">
                  <c:v>3.852996792195498</c:v>
                </c:pt>
                <c:pt idx="2979">
                  <c:v>3.85429061247495</c:v>
                </c:pt>
                <c:pt idx="2980">
                  <c:v>3.855584432754389</c:v>
                </c:pt>
                <c:pt idx="2981">
                  <c:v>3.856878253033838</c:v>
                </c:pt>
                <c:pt idx="2982">
                  <c:v>3.858172073313292</c:v>
                </c:pt>
                <c:pt idx="2983">
                  <c:v>3.85946589359273</c:v>
                </c:pt>
                <c:pt idx="2984">
                  <c:v>3.860759713872185</c:v>
                </c:pt>
                <c:pt idx="2985">
                  <c:v>3.862053534151637</c:v>
                </c:pt>
                <c:pt idx="2986">
                  <c:v>3.863347354431076</c:v>
                </c:pt>
                <c:pt idx="2987">
                  <c:v>3.864641174710528</c:v>
                </c:pt>
                <c:pt idx="2988">
                  <c:v>3.86593499498998</c:v>
                </c:pt>
                <c:pt idx="2989">
                  <c:v>3.867228815269419</c:v>
                </c:pt>
                <c:pt idx="2990">
                  <c:v>3.868522635548869</c:v>
                </c:pt>
                <c:pt idx="2991">
                  <c:v>3.869816455828323</c:v>
                </c:pt>
                <c:pt idx="2992">
                  <c:v>3.871110276107763</c:v>
                </c:pt>
                <c:pt idx="2993">
                  <c:v>3.872404096387214</c:v>
                </c:pt>
                <c:pt idx="2994">
                  <c:v>3.873697916666666</c:v>
                </c:pt>
                <c:pt idx="2995">
                  <c:v>3.874991736946106</c:v>
                </c:pt>
                <c:pt idx="2996">
                  <c:v>3.876285557225558</c:v>
                </c:pt>
                <c:pt idx="2997">
                  <c:v>3.87757937750501</c:v>
                </c:pt>
                <c:pt idx="2998">
                  <c:v>3.878873197784447</c:v>
                </c:pt>
                <c:pt idx="2999">
                  <c:v>3.880167018063901</c:v>
                </c:pt>
                <c:pt idx="3000">
                  <c:v>3.881460838343353</c:v>
                </c:pt>
                <c:pt idx="3001">
                  <c:v>3.882754658622793</c:v>
                </c:pt>
                <c:pt idx="3002">
                  <c:v>3.884048478902244</c:v>
                </c:pt>
                <c:pt idx="3003">
                  <c:v>3.885342299181697</c:v>
                </c:pt>
                <c:pt idx="3004">
                  <c:v>3.886636119461134</c:v>
                </c:pt>
                <c:pt idx="3005">
                  <c:v>3.887929939740588</c:v>
                </c:pt>
                <c:pt idx="3006">
                  <c:v>3.88922376002004</c:v>
                </c:pt>
                <c:pt idx="3007">
                  <c:v>3.89051758029948</c:v>
                </c:pt>
                <c:pt idx="3008">
                  <c:v>3.891811400578931</c:v>
                </c:pt>
                <c:pt idx="3009">
                  <c:v>3.893105220858383</c:v>
                </c:pt>
                <c:pt idx="3010">
                  <c:v>3.894399041137823</c:v>
                </c:pt>
                <c:pt idx="3011">
                  <c:v>3.895692861417275</c:v>
                </c:pt>
                <c:pt idx="3012">
                  <c:v>3.896986681696727</c:v>
                </c:pt>
                <c:pt idx="3013">
                  <c:v>3.898280501976166</c:v>
                </c:pt>
                <c:pt idx="3014">
                  <c:v>3.899574322255618</c:v>
                </c:pt>
                <c:pt idx="3015">
                  <c:v>3.90086814253507</c:v>
                </c:pt>
                <c:pt idx="3016">
                  <c:v>3.902161962814509</c:v>
                </c:pt>
                <c:pt idx="3017">
                  <c:v>3.90345578309396</c:v>
                </c:pt>
                <c:pt idx="3018">
                  <c:v>3.904749603373414</c:v>
                </c:pt>
                <c:pt idx="3019">
                  <c:v>3.90604342365285</c:v>
                </c:pt>
                <c:pt idx="3020">
                  <c:v>3.907337243932305</c:v>
                </c:pt>
                <c:pt idx="3021">
                  <c:v>3.908631064211757</c:v>
                </c:pt>
                <c:pt idx="3022">
                  <c:v>3.909924884491196</c:v>
                </c:pt>
                <c:pt idx="3023">
                  <c:v>3.911218704770647</c:v>
                </c:pt>
                <c:pt idx="3024">
                  <c:v>3.912512525050098</c:v>
                </c:pt>
                <c:pt idx="3025">
                  <c:v>3.913806345329539</c:v>
                </c:pt>
                <c:pt idx="3026">
                  <c:v>3.915100165608992</c:v>
                </c:pt>
                <c:pt idx="3027">
                  <c:v>3.916393985888443</c:v>
                </c:pt>
                <c:pt idx="3028">
                  <c:v>3.917687806167883</c:v>
                </c:pt>
                <c:pt idx="3029">
                  <c:v>3.918981626447335</c:v>
                </c:pt>
                <c:pt idx="3030">
                  <c:v>3.920275446726787</c:v>
                </c:pt>
                <c:pt idx="3031">
                  <c:v>3.921569267006226</c:v>
                </c:pt>
                <c:pt idx="3032">
                  <c:v>3.922863087285678</c:v>
                </c:pt>
                <c:pt idx="3033">
                  <c:v>3.92415690756513</c:v>
                </c:pt>
                <c:pt idx="3034">
                  <c:v>3.925450727844569</c:v>
                </c:pt>
                <c:pt idx="3035">
                  <c:v>3.926744548124021</c:v>
                </c:pt>
                <c:pt idx="3036">
                  <c:v>3.928038368403474</c:v>
                </c:pt>
                <c:pt idx="3037">
                  <c:v>3.929332188682913</c:v>
                </c:pt>
                <c:pt idx="3038">
                  <c:v>3.930626008962365</c:v>
                </c:pt>
                <c:pt idx="3039">
                  <c:v>3.931919829241817</c:v>
                </c:pt>
                <c:pt idx="3040">
                  <c:v>3.933213649521256</c:v>
                </c:pt>
                <c:pt idx="3041">
                  <c:v>3.934507469800708</c:v>
                </c:pt>
                <c:pt idx="3042">
                  <c:v>3.93580129008016</c:v>
                </c:pt>
                <c:pt idx="3043">
                  <c:v>3.937095110359599</c:v>
                </c:pt>
                <c:pt idx="3044">
                  <c:v>3.93838893063905</c:v>
                </c:pt>
                <c:pt idx="3045">
                  <c:v>3.939682750918504</c:v>
                </c:pt>
                <c:pt idx="3046">
                  <c:v>3.940976571197943</c:v>
                </c:pt>
                <c:pt idx="3047">
                  <c:v>3.942270391477395</c:v>
                </c:pt>
                <c:pt idx="3048">
                  <c:v>3.943564211756847</c:v>
                </c:pt>
                <c:pt idx="3049">
                  <c:v>3.944858032036286</c:v>
                </c:pt>
                <c:pt idx="3050">
                  <c:v>3.94615185231574</c:v>
                </c:pt>
                <c:pt idx="3051">
                  <c:v>3.94744567259519</c:v>
                </c:pt>
                <c:pt idx="3052">
                  <c:v>3.948739492874629</c:v>
                </c:pt>
                <c:pt idx="3053">
                  <c:v>3.950033313154079</c:v>
                </c:pt>
                <c:pt idx="3054">
                  <c:v>3.951327133433533</c:v>
                </c:pt>
                <c:pt idx="3055">
                  <c:v>3.952620953712973</c:v>
                </c:pt>
                <c:pt idx="3056">
                  <c:v>3.953914773992425</c:v>
                </c:pt>
                <c:pt idx="3057">
                  <c:v>3.955208594271876</c:v>
                </c:pt>
                <c:pt idx="3058">
                  <c:v>3.956502414551316</c:v>
                </c:pt>
                <c:pt idx="3059">
                  <c:v>3.957796234830768</c:v>
                </c:pt>
                <c:pt idx="3060">
                  <c:v>3.95909005511022</c:v>
                </c:pt>
                <c:pt idx="3061">
                  <c:v>3.96038387538966</c:v>
                </c:pt>
                <c:pt idx="3062">
                  <c:v>3.961677695669111</c:v>
                </c:pt>
                <c:pt idx="3063">
                  <c:v>3.962971515948564</c:v>
                </c:pt>
                <c:pt idx="3064">
                  <c:v>3.964265336228002</c:v>
                </c:pt>
                <c:pt idx="3065">
                  <c:v>3.965559156507456</c:v>
                </c:pt>
                <c:pt idx="3066">
                  <c:v>3.966852976786907</c:v>
                </c:pt>
                <c:pt idx="3067">
                  <c:v>3.968146797066346</c:v>
                </c:pt>
                <c:pt idx="3068">
                  <c:v>3.969440617345798</c:v>
                </c:pt>
                <c:pt idx="3069">
                  <c:v>3.97073443762525</c:v>
                </c:pt>
                <c:pt idx="3070">
                  <c:v>3.972028257904689</c:v>
                </c:pt>
                <c:pt idx="3071">
                  <c:v>3.973322078184142</c:v>
                </c:pt>
                <c:pt idx="3072">
                  <c:v>3.974615898463594</c:v>
                </c:pt>
                <c:pt idx="3073">
                  <c:v>3.975909718743033</c:v>
                </c:pt>
                <c:pt idx="3074">
                  <c:v>3.977203539022485</c:v>
                </c:pt>
                <c:pt idx="3075">
                  <c:v>3.978497359301937</c:v>
                </c:pt>
                <c:pt idx="3076">
                  <c:v>3.979791179581377</c:v>
                </c:pt>
                <c:pt idx="3077">
                  <c:v>3.981084999860827</c:v>
                </c:pt>
                <c:pt idx="3078">
                  <c:v>3.982378820140279</c:v>
                </c:pt>
                <c:pt idx="3079">
                  <c:v>3.98367264041972</c:v>
                </c:pt>
                <c:pt idx="3080">
                  <c:v>3.984966460699172</c:v>
                </c:pt>
                <c:pt idx="3081">
                  <c:v>3.986260280978624</c:v>
                </c:pt>
                <c:pt idx="3082">
                  <c:v>3.987554101258063</c:v>
                </c:pt>
                <c:pt idx="3083">
                  <c:v>3.988847921537515</c:v>
                </c:pt>
                <c:pt idx="3084">
                  <c:v>3.990141741816968</c:v>
                </c:pt>
                <c:pt idx="3085">
                  <c:v>3.991435562096407</c:v>
                </c:pt>
                <c:pt idx="3086">
                  <c:v>3.992729382375859</c:v>
                </c:pt>
                <c:pt idx="3087">
                  <c:v>3.994023202655311</c:v>
                </c:pt>
                <c:pt idx="3088">
                  <c:v>3.99531702293475</c:v>
                </c:pt>
                <c:pt idx="3089">
                  <c:v>3.996610843214202</c:v>
                </c:pt>
                <c:pt idx="3090">
                  <c:v>3.997904663493654</c:v>
                </c:pt>
                <c:pt idx="3091">
                  <c:v>3.999198483773092</c:v>
                </c:pt>
                <c:pt idx="3092">
                  <c:v>4.000492304052547</c:v>
                </c:pt>
                <c:pt idx="3093">
                  <c:v>4.001786124331997</c:v>
                </c:pt>
                <c:pt idx="3094">
                  <c:v>4.003079944611437</c:v>
                </c:pt>
                <c:pt idx="3095">
                  <c:v>4.00437376489089</c:v>
                </c:pt>
                <c:pt idx="3096">
                  <c:v>4.005667585170344</c:v>
                </c:pt>
                <c:pt idx="3097">
                  <c:v>4.00696140544978</c:v>
                </c:pt>
                <c:pt idx="3098">
                  <c:v>4.008255225729232</c:v>
                </c:pt>
                <c:pt idx="3099">
                  <c:v>4.009549046008684</c:v>
                </c:pt>
                <c:pt idx="3100">
                  <c:v>4.010842866288121</c:v>
                </c:pt>
                <c:pt idx="3101">
                  <c:v>4.012136686567572</c:v>
                </c:pt>
                <c:pt idx="3102">
                  <c:v>4.013430506847024</c:v>
                </c:pt>
                <c:pt idx="3103">
                  <c:v>4.014724327126464</c:v>
                </c:pt>
                <c:pt idx="3104">
                  <c:v>4.016018147405915</c:v>
                </c:pt>
                <c:pt idx="3105">
                  <c:v>4.017311967685367</c:v>
                </c:pt>
                <c:pt idx="3106">
                  <c:v>4.01860578796481</c:v>
                </c:pt>
                <c:pt idx="3107">
                  <c:v>4.019899608244262</c:v>
                </c:pt>
                <c:pt idx="3108">
                  <c:v>4.021193428523715</c:v>
                </c:pt>
                <c:pt idx="3109">
                  <c:v>4.022487248803149</c:v>
                </c:pt>
                <c:pt idx="3110">
                  <c:v>4.023781069082605</c:v>
                </c:pt>
                <c:pt idx="3111">
                  <c:v>4.025074889362055</c:v>
                </c:pt>
                <c:pt idx="3112">
                  <c:v>4.026368709641496</c:v>
                </c:pt>
                <c:pt idx="3113">
                  <c:v>4.027662529920947</c:v>
                </c:pt>
                <c:pt idx="3114">
                  <c:v>4.028956350200397</c:v>
                </c:pt>
                <c:pt idx="3115">
                  <c:v>4.03025017047984</c:v>
                </c:pt>
                <c:pt idx="3116">
                  <c:v>4.031543990759293</c:v>
                </c:pt>
                <c:pt idx="3117">
                  <c:v>4.032837811038741</c:v>
                </c:pt>
                <c:pt idx="3118">
                  <c:v>4.03413163131818</c:v>
                </c:pt>
                <c:pt idx="3119">
                  <c:v>4.035425451597636</c:v>
                </c:pt>
                <c:pt idx="3120">
                  <c:v>4.036719271877088</c:v>
                </c:pt>
                <c:pt idx="3121">
                  <c:v>4.038013092156528</c:v>
                </c:pt>
                <c:pt idx="3122">
                  <c:v>4.03930691243598</c:v>
                </c:pt>
                <c:pt idx="3123">
                  <c:v>4.040600732715431</c:v>
                </c:pt>
                <c:pt idx="3124">
                  <c:v>4.04189455299487</c:v>
                </c:pt>
                <c:pt idx="3125">
                  <c:v>4.043188373274322</c:v>
                </c:pt>
                <c:pt idx="3126">
                  <c:v>4.044482193553776</c:v>
                </c:pt>
                <c:pt idx="3127">
                  <c:v>4.045776013833214</c:v>
                </c:pt>
                <c:pt idx="3128">
                  <c:v>4.04706983411267</c:v>
                </c:pt>
                <c:pt idx="3129">
                  <c:v>4.04836365439212</c:v>
                </c:pt>
                <c:pt idx="3130">
                  <c:v>4.049657474671557</c:v>
                </c:pt>
                <c:pt idx="3131">
                  <c:v>4.050951294951009</c:v>
                </c:pt>
                <c:pt idx="3132">
                  <c:v>4.052245115230461</c:v>
                </c:pt>
                <c:pt idx="3133">
                  <c:v>4.053538935509899</c:v>
                </c:pt>
                <c:pt idx="3134">
                  <c:v>4.05483275578935</c:v>
                </c:pt>
                <c:pt idx="3135">
                  <c:v>4.0561265760688</c:v>
                </c:pt>
                <c:pt idx="3136">
                  <c:v>4.057420396348241</c:v>
                </c:pt>
                <c:pt idx="3137">
                  <c:v>4.058714216627693</c:v>
                </c:pt>
                <c:pt idx="3138">
                  <c:v>4.060008036907146</c:v>
                </c:pt>
                <c:pt idx="3139">
                  <c:v>4.061301857186584</c:v>
                </c:pt>
                <c:pt idx="3140">
                  <c:v>4.062595677466033</c:v>
                </c:pt>
                <c:pt idx="3141">
                  <c:v>4.063889497745488</c:v>
                </c:pt>
                <c:pt idx="3142">
                  <c:v>4.065183318024927</c:v>
                </c:pt>
                <c:pt idx="3143">
                  <c:v>4.066477138304382</c:v>
                </c:pt>
                <c:pt idx="3144">
                  <c:v>4.067770958583834</c:v>
                </c:pt>
                <c:pt idx="3145">
                  <c:v>4.069064778863273</c:v>
                </c:pt>
                <c:pt idx="3146">
                  <c:v>4.070358599142728</c:v>
                </c:pt>
                <c:pt idx="3147">
                  <c:v>4.07165241942218</c:v>
                </c:pt>
                <c:pt idx="3148">
                  <c:v>4.072946239701617</c:v>
                </c:pt>
                <c:pt idx="3149">
                  <c:v>4.07424005998107</c:v>
                </c:pt>
                <c:pt idx="3150">
                  <c:v>4.075533880260521</c:v>
                </c:pt>
                <c:pt idx="3151">
                  <c:v>4.07682770053996</c:v>
                </c:pt>
                <c:pt idx="3152">
                  <c:v>4.078121520819409</c:v>
                </c:pt>
                <c:pt idx="3153">
                  <c:v>4.079415341098865</c:v>
                </c:pt>
                <c:pt idx="3154">
                  <c:v>4.080709161378303</c:v>
                </c:pt>
                <c:pt idx="3155">
                  <c:v>4.082002981657756</c:v>
                </c:pt>
                <c:pt idx="3156">
                  <c:v>4.083296801937208</c:v>
                </c:pt>
                <c:pt idx="3157">
                  <c:v>4.084590622216647</c:v>
                </c:pt>
                <c:pt idx="3158">
                  <c:v>4.085884442496096</c:v>
                </c:pt>
                <c:pt idx="3159">
                  <c:v>4.087178262775548</c:v>
                </c:pt>
                <c:pt idx="3160">
                  <c:v>4.08847208305499</c:v>
                </c:pt>
                <c:pt idx="3161">
                  <c:v>4.089765903334443</c:v>
                </c:pt>
                <c:pt idx="3162">
                  <c:v>4.091059723613898</c:v>
                </c:pt>
                <c:pt idx="3163">
                  <c:v>4.092353543893334</c:v>
                </c:pt>
                <c:pt idx="3164">
                  <c:v>4.093647364172786</c:v>
                </c:pt>
                <c:pt idx="3165">
                  <c:v>4.094941184452238</c:v>
                </c:pt>
                <c:pt idx="3166">
                  <c:v>4.09623500473168</c:v>
                </c:pt>
                <c:pt idx="3167">
                  <c:v>4.09752882501113</c:v>
                </c:pt>
                <c:pt idx="3168">
                  <c:v>4.098822645290581</c:v>
                </c:pt>
                <c:pt idx="3169">
                  <c:v>4.100116465570021</c:v>
                </c:pt>
                <c:pt idx="3170">
                  <c:v>4.101410285849473</c:v>
                </c:pt>
                <c:pt idx="3171">
                  <c:v>4.102704106128924</c:v>
                </c:pt>
                <c:pt idx="3172">
                  <c:v>4.103997926408361</c:v>
                </c:pt>
                <c:pt idx="3173">
                  <c:v>4.105291746687816</c:v>
                </c:pt>
                <c:pt idx="3174">
                  <c:v>4.106585566967262</c:v>
                </c:pt>
                <c:pt idx="3175">
                  <c:v>4.107879387246705</c:v>
                </c:pt>
                <c:pt idx="3176">
                  <c:v>4.109173207526156</c:v>
                </c:pt>
                <c:pt idx="3177">
                  <c:v>4.110467027805608</c:v>
                </c:pt>
                <c:pt idx="3178">
                  <c:v>4.111760848085048</c:v>
                </c:pt>
                <c:pt idx="3179">
                  <c:v>4.113054668364499</c:v>
                </c:pt>
                <c:pt idx="3180">
                  <c:v>4.114348488643954</c:v>
                </c:pt>
                <c:pt idx="3181">
                  <c:v>4.115642308923394</c:v>
                </c:pt>
                <c:pt idx="3182">
                  <c:v>4.116936129202846</c:v>
                </c:pt>
                <c:pt idx="3183">
                  <c:v>4.118229949482298</c:v>
                </c:pt>
                <c:pt idx="3184">
                  <c:v>4.119523769761737</c:v>
                </c:pt>
                <c:pt idx="3185">
                  <c:v>4.120817590041186</c:v>
                </c:pt>
                <c:pt idx="3186">
                  <c:v>4.122111410320639</c:v>
                </c:pt>
                <c:pt idx="3187">
                  <c:v>4.123405230600077</c:v>
                </c:pt>
                <c:pt idx="3188">
                  <c:v>4.12469905087953</c:v>
                </c:pt>
                <c:pt idx="3189">
                  <c:v>4.125992871158979</c:v>
                </c:pt>
                <c:pt idx="3190">
                  <c:v>4.127286691438421</c:v>
                </c:pt>
                <c:pt idx="3191">
                  <c:v>4.128580511717873</c:v>
                </c:pt>
                <c:pt idx="3192">
                  <c:v>4.129874331997327</c:v>
                </c:pt>
                <c:pt idx="3193">
                  <c:v>4.131168152276767</c:v>
                </c:pt>
                <c:pt idx="3194">
                  <c:v>4.132461972556216</c:v>
                </c:pt>
                <c:pt idx="3195">
                  <c:v>4.133755792835672</c:v>
                </c:pt>
                <c:pt idx="3196">
                  <c:v>4.13504961311511</c:v>
                </c:pt>
                <c:pt idx="3197">
                  <c:v>4.136343433394568</c:v>
                </c:pt>
                <c:pt idx="3198">
                  <c:v>4.137637253674015</c:v>
                </c:pt>
                <c:pt idx="3199">
                  <c:v>4.138931073953451</c:v>
                </c:pt>
                <c:pt idx="3200">
                  <c:v>4.140224894232906</c:v>
                </c:pt>
                <c:pt idx="3201">
                  <c:v>4.141518714512358</c:v>
                </c:pt>
                <c:pt idx="3202">
                  <c:v>4.142812534791794</c:v>
                </c:pt>
                <c:pt idx="3203">
                  <c:v>4.144106355071247</c:v>
                </c:pt>
                <c:pt idx="3204">
                  <c:v>4.145400175350701</c:v>
                </c:pt>
                <c:pt idx="3205">
                  <c:v>4.146693995630144</c:v>
                </c:pt>
                <c:pt idx="3206">
                  <c:v>4.147987815909588</c:v>
                </c:pt>
                <c:pt idx="3207">
                  <c:v>4.149281636189045</c:v>
                </c:pt>
                <c:pt idx="3208">
                  <c:v>4.150575456468478</c:v>
                </c:pt>
                <c:pt idx="3209">
                  <c:v>4.151869276747933</c:v>
                </c:pt>
                <c:pt idx="3210">
                  <c:v>4.153163097027388</c:v>
                </c:pt>
                <c:pt idx="3211">
                  <c:v>4.154456917306825</c:v>
                </c:pt>
                <c:pt idx="3212">
                  <c:v>4.155750737586276</c:v>
                </c:pt>
                <c:pt idx="3213">
                  <c:v>4.157044557865725</c:v>
                </c:pt>
                <c:pt idx="3214">
                  <c:v>4.158338378145168</c:v>
                </c:pt>
                <c:pt idx="3215">
                  <c:v>4.159632198424628</c:v>
                </c:pt>
                <c:pt idx="3216">
                  <c:v>4.160926018704075</c:v>
                </c:pt>
                <c:pt idx="3217">
                  <c:v>4.16221983898351</c:v>
                </c:pt>
                <c:pt idx="3218">
                  <c:v>4.163513659262963</c:v>
                </c:pt>
                <c:pt idx="3219">
                  <c:v>4.164807479542413</c:v>
                </c:pt>
                <c:pt idx="3220">
                  <c:v>4.166101299821856</c:v>
                </c:pt>
                <c:pt idx="3221">
                  <c:v>4.167395120101308</c:v>
                </c:pt>
                <c:pt idx="3222">
                  <c:v>4.168688940380758</c:v>
                </c:pt>
                <c:pt idx="3223">
                  <c:v>4.169982760660198</c:v>
                </c:pt>
                <c:pt idx="3224">
                  <c:v>4.171276580939653</c:v>
                </c:pt>
                <c:pt idx="3225">
                  <c:v>4.172570401219105</c:v>
                </c:pt>
                <c:pt idx="3226">
                  <c:v>4.173864221498544</c:v>
                </c:pt>
                <c:pt idx="3227">
                  <c:v>4.175158041777993</c:v>
                </c:pt>
                <c:pt idx="3228">
                  <c:v>4.176451862057446</c:v>
                </c:pt>
                <c:pt idx="3229">
                  <c:v>4.177745682336887</c:v>
                </c:pt>
                <c:pt idx="3230">
                  <c:v>4.17903950261634</c:v>
                </c:pt>
                <c:pt idx="3231">
                  <c:v>4.180333322895789</c:v>
                </c:pt>
                <c:pt idx="3232">
                  <c:v>4.181627143175231</c:v>
                </c:pt>
                <c:pt idx="3233">
                  <c:v>4.182920963454682</c:v>
                </c:pt>
                <c:pt idx="3234">
                  <c:v>4.184214783734136</c:v>
                </c:pt>
                <c:pt idx="3235">
                  <c:v>4.185508604013574</c:v>
                </c:pt>
                <c:pt idx="3236">
                  <c:v>4.18680242429303</c:v>
                </c:pt>
                <c:pt idx="3237">
                  <c:v>4.188096244572479</c:v>
                </c:pt>
                <c:pt idx="3238">
                  <c:v>4.189390064851917</c:v>
                </c:pt>
                <c:pt idx="3239">
                  <c:v>4.19068388513137</c:v>
                </c:pt>
                <c:pt idx="3240">
                  <c:v>4.191977705410822</c:v>
                </c:pt>
                <c:pt idx="3241">
                  <c:v>4.19327152569026</c:v>
                </c:pt>
                <c:pt idx="3242">
                  <c:v>4.194565345969709</c:v>
                </c:pt>
                <c:pt idx="3243">
                  <c:v>4.195859166249165</c:v>
                </c:pt>
                <c:pt idx="3244">
                  <c:v>4.197152986528605</c:v>
                </c:pt>
                <c:pt idx="3245">
                  <c:v>4.198446806808054</c:v>
                </c:pt>
                <c:pt idx="3246">
                  <c:v>4.199740627087507</c:v>
                </c:pt>
                <c:pt idx="3247">
                  <c:v>4.201034447366945</c:v>
                </c:pt>
                <c:pt idx="3248">
                  <c:v>4.202328267646397</c:v>
                </c:pt>
                <c:pt idx="3249">
                  <c:v>4.203622087925852</c:v>
                </c:pt>
                <c:pt idx="3250">
                  <c:v>4.204915908205284</c:v>
                </c:pt>
                <c:pt idx="3251">
                  <c:v>4.206209728484743</c:v>
                </c:pt>
                <c:pt idx="3252">
                  <c:v>4.207503548764195</c:v>
                </c:pt>
                <c:pt idx="3253">
                  <c:v>4.208797369043637</c:v>
                </c:pt>
                <c:pt idx="3254">
                  <c:v>4.210091189323088</c:v>
                </c:pt>
                <c:pt idx="3255">
                  <c:v>4.211385009602538</c:v>
                </c:pt>
                <c:pt idx="3256">
                  <c:v>4.212678829881978</c:v>
                </c:pt>
                <c:pt idx="3257">
                  <c:v>4.21397265016143</c:v>
                </c:pt>
                <c:pt idx="3258">
                  <c:v>4.215266470440882</c:v>
                </c:pt>
                <c:pt idx="3259">
                  <c:v>4.216560290720321</c:v>
                </c:pt>
                <c:pt idx="3260">
                  <c:v>4.21785411099977</c:v>
                </c:pt>
                <c:pt idx="3261">
                  <c:v>4.219147931279225</c:v>
                </c:pt>
                <c:pt idx="3262">
                  <c:v>4.220441751558666</c:v>
                </c:pt>
                <c:pt idx="3263">
                  <c:v>4.221735571838114</c:v>
                </c:pt>
                <c:pt idx="3264">
                  <c:v>4.223029392117568</c:v>
                </c:pt>
                <c:pt idx="3265">
                  <c:v>4.224323212397008</c:v>
                </c:pt>
                <c:pt idx="3266">
                  <c:v>4.225617032676457</c:v>
                </c:pt>
                <c:pt idx="3267">
                  <c:v>4.226910852955906</c:v>
                </c:pt>
                <c:pt idx="3268">
                  <c:v>4.228204673235348</c:v>
                </c:pt>
                <c:pt idx="3269">
                  <c:v>4.229498493514808</c:v>
                </c:pt>
                <c:pt idx="3270">
                  <c:v>4.23079231379426</c:v>
                </c:pt>
                <c:pt idx="3271">
                  <c:v>4.232086134073695</c:v>
                </c:pt>
                <c:pt idx="3272">
                  <c:v>4.23337995435315</c:v>
                </c:pt>
                <c:pt idx="3273">
                  <c:v>4.2346737746326</c:v>
                </c:pt>
                <c:pt idx="3274">
                  <c:v>4.23596759491204</c:v>
                </c:pt>
                <c:pt idx="3275">
                  <c:v>4.23726141519149</c:v>
                </c:pt>
                <c:pt idx="3276">
                  <c:v>4.238555235470939</c:v>
                </c:pt>
                <c:pt idx="3277">
                  <c:v>4.239849055750384</c:v>
                </c:pt>
                <c:pt idx="3278">
                  <c:v>4.241142876029834</c:v>
                </c:pt>
                <c:pt idx="3279">
                  <c:v>4.242436696309285</c:v>
                </c:pt>
                <c:pt idx="3280">
                  <c:v>4.243730516588724</c:v>
                </c:pt>
                <c:pt idx="3281">
                  <c:v>4.245024336868177</c:v>
                </c:pt>
                <c:pt idx="3282">
                  <c:v>4.24631815714763</c:v>
                </c:pt>
                <c:pt idx="3283">
                  <c:v>4.247611977427066</c:v>
                </c:pt>
                <c:pt idx="3284">
                  <c:v>4.24890579770652</c:v>
                </c:pt>
                <c:pt idx="3285">
                  <c:v>4.250199617985969</c:v>
                </c:pt>
                <c:pt idx="3286">
                  <c:v>4.251493438265411</c:v>
                </c:pt>
                <c:pt idx="3287">
                  <c:v>4.252787258544862</c:v>
                </c:pt>
                <c:pt idx="3288">
                  <c:v>4.254081078824314</c:v>
                </c:pt>
                <c:pt idx="3289">
                  <c:v>4.255374899103755</c:v>
                </c:pt>
                <c:pt idx="3290">
                  <c:v>4.25666871938321</c:v>
                </c:pt>
                <c:pt idx="3291">
                  <c:v>4.257962539662659</c:v>
                </c:pt>
                <c:pt idx="3292">
                  <c:v>4.259256359942098</c:v>
                </c:pt>
                <c:pt idx="3293">
                  <c:v>4.26055018022155</c:v>
                </c:pt>
                <c:pt idx="3294">
                  <c:v>4.261844000501002</c:v>
                </c:pt>
                <c:pt idx="3295">
                  <c:v>4.263137820780438</c:v>
                </c:pt>
                <c:pt idx="3296">
                  <c:v>4.264431641059889</c:v>
                </c:pt>
                <c:pt idx="3297">
                  <c:v>4.265725461339345</c:v>
                </c:pt>
                <c:pt idx="3298">
                  <c:v>4.267019281618785</c:v>
                </c:pt>
                <c:pt idx="3299">
                  <c:v>4.268313101898237</c:v>
                </c:pt>
                <c:pt idx="3300">
                  <c:v>4.269606922177688</c:v>
                </c:pt>
                <c:pt idx="3301">
                  <c:v>4.270900742457128</c:v>
                </c:pt>
                <c:pt idx="3302">
                  <c:v>4.272194562736577</c:v>
                </c:pt>
                <c:pt idx="3303">
                  <c:v>4.273488383016032</c:v>
                </c:pt>
                <c:pt idx="3304">
                  <c:v>4.274782203295469</c:v>
                </c:pt>
                <c:pt idx="3305">
                  <c:v>4.276076023574923</c:v>
                </c:pt>
                <c:pt idx="3306">
                  <c:v>4.277369843854378</c:v>
                </c:pt>
                <c:pt idx="3307">
                  <c:v>4.27866366413382</c:v>
                </c:pt>
                <c:pt idx="3308">
                  <c:v>4.27995748441327</c:v>
                </c:pt>
                <c:pt idx="3309">
                  <c:v>4.28125130469272</c:v>
                </c:pt>
                <c:pt idx="3310">
                  <c:v>4.282545124972158</c:v>
                </c:pt>
                <c:pt idx="3311">
                  <c:v>4.28383894525161</c:v>
                </c:pt>
                <c:pt idx="3312">
                  <c:v>4.285132765531063</c:v>
                </c:pt>
                <c:pt idx="3313">
                  <c:v>4.286426585810501</c:v>
                </c:pt>
                <c:pt idx="3314">
                  <c:v>4.28772040608995</c:v>
                </c:pt>
                <c:pt idx="3315">
                  <c:v>4.289014226369403</c:v>
                </c:pt>
                <c:pt idx="3316">
                  <c:v>4.290308046648844</c:v>
                </c:pt>
                <c:pt idx="3317">
                  <c:v>4.291601866928294</c:v>
                </c:pt>
                <c:pt idx="3318">
                  <c:v>4.292895687207746</c:v>
                </c:pt>
                <c:pt idx="3319">
                  <c:v>4.294189507487185</c:v>
                </c:pt>
                <c:pt idx="3320">
                  <c:v>4.29548332776664</c:v>
                </c:pt>
                <c:pt idx="3321">
                  <c:v>4.296777148046091</c:v>
                </c:pt>
                <c:pt idx="3322">
                  <c:v>4.298070968325528</c:v>
                </c:pt>
                <c:pt idx="3323">
                  <c:v>4.299364788604986</c:v>
                </c:pt>
                <c:pt idx="3324">
                  <c:v>4.300658608884436</c:v>
                </c:pt>
                <c:pt idx="3325">
                  <c:v>4.301952429163875</c:v>
                </c:pt>
                <c:pt idx="3326">
                  <c:v>4.303246249443327</c:v>
                </c:pt>
                <c:pt idx="3327">
                  <c:v>4.304540069722776</c:v>
                </c:pt>
                <c:pt idx="3328">
                  <c:v>4.305833890002217</c:v>
                </c:pt>
                <c:pt idx="3329">
                  <c:v>4.30712771028167</c:v>
                </c:pt>
                <c:pt idx="3330">
                  <c:v>4.308421530561122</c:v>
                </c:pt>
                <c:pt idx="3331">
                  <c:v>4.309715350840562</c:v>
                </c:pt>
                <c:pt idx="3332">
                  <c:v>4.311009171120014</c:v>
                </c:pt>
                <c:pt idx="3333">
                  <c:v>4.312302991399466</c:v>
                </c:pt>
                <c:pt idx="3334">
                  <c:v>4.313596811678901</c:v>
                </c:pt>
                <c:pt idx="3335">
                  <c:v>4.314890631958354</c:v>
                </c:pt>
                <c:pt idx="3336">
                  <c:v>4.316184452237806</c:v>
                </c:pt>
                <c:pt idx="3337">
                  <c:v>4.317478272517244</c:v>
                </c:pt>
                <c:pt idx="3338">
                  <c:v>4.3187720927967</c:v>
                </c:pt>
                <c:pt idx="3339">
                  <c:v>4.320065913076149</c:v>
                </c:pt>
                <c:pt idx="3340">
                  <c:v>4.321359733355591</c:v>
                </c:pt>
                <c:pt idx="3341">
                  <c:v>4.32265355363504</c:v>
                </c:pt>
                <c:pt idx="3342">
                  <c:v>4.323947373914494</c:v>
                </c:pt>
                <c:pt idx="3343">
                  <c:v>4.325241194193938</c:v>
                </c:pt>
                <c:pt idx="3344">
                  <c:v>4.326535014473387</c:v>
                </c:pt>
                <c:pt idx="3345">
                  <c:v>4.327828834752839</c:v>
                </c:pt>
                <c:pt idx="3346">
                  <c:v>4.329122655032278</c:v>
                </c:pt>
                <c:pt idx="3347">
                  <c:v>4.33041647531173</c:v>
                </c:pt>
                <c:pt idx="3348">
                  <c:v>4.331710295591183</c:v>
                </c:pt>
                <c:pt idx="3349">
                  <c:v>4.333004115870624</c:v>
                </c:pt>
                <c:pt idx="3350">
                  <c:v>4.334297936150071</c:v>
                </c:pt>
                <c:pt idx="3351">
                  <c:v>4.335591756429526</c:v>
                </c:pt>
                <c:pt idx="3352">
                  <c:v>4.336885576708961</c:v>
                </c:pt>
                <c:pt idx="3353">
                  <c:v>4.338179396988417</c:v>
                </c:pt>
                <c:pt idx="3354">
                  <c:v>4.33947321726787</c:v>
                </c:pt>
                <c:pt idx="3355">
                  <c:v>4.340767037547308</c:v>
                </c:pt>
                <c:pt idx="3356">
                  <c:v>4.342060857826757</c:v>
                </c:pt>
                <c:pt idx="3357">
                  <c:v>4.343354678106207</c:v>
                </c:pt>
                <c:pt idx="3358">
                  <c:v>4.344648498385651</c:v>
                </c:pt>
                <c:pt idx="3359">
                  <c:v>4.345942318665104</c:v>
                </c:pt>
                <c:pt idx="3360">
                  <c:v>4.347236138944556</c:v>
                </c:pt>
                <c:pt idx="3361">
                  <c:v>4.348529959223994</c:v>
                </c:pt>
                <c:pt idx="3362">
                  <c:v>4.349823779503447</c:v>
                </c:pt>
                <c:pt idx="3363">
                  <c:v>4.351117599782897</c:v>
                </c:pt>
                <c:pt idx="3364">
                  <c:v>4.352411420062339</c:v>
                </c:pt>
                <c:pt idx="3365">
                  <c:v>4.353705240341788</c:v>
                </c:pt>
                <c:pt idx="3366">
                  <c:v>4.35499906062124</c:v>
                </c:pt>
                <c:pt idx="3367">
                  <c:v>4.356292880900682</c:v>
                </c:pt>
                <c:pt idx="3368">
                  <c:v>4.357586701180131</c:v>
                </c:pt>
                <c:pt idx="3369">
                  <c:v>4.358880521459583</c:v>
                </c:pt>
                <c:pt idx="3370">
                  <c:v>4.360174341739022</c:v>
                </c:pt>
                <c:pt idx="3371">
                  <c:v>4.361468162018477</c:v>
                </c:pt>
                <c:pt idx="3372">
                  <c:v>4.36276198229793</c:v>
                </c:pt>
                <c:pt idx="3373">
                  <c:v>4.364055802577366</c:v>
                </c:pt>
                <c:pt idx="3374">
                  <c:v>4.365349622856821</c:v>
                </c:pt>
                <c:pt idx="3375">
                  <c:v>4.366643443136272</c:v>
                </c:pt>
                <c:pt idx="3376">
                  <c:v>4.367937263415704</c:v>
                </c:pt>
                <c:pt idx="3377">
                  <c:v>4.369231083695166</c:v>
                </c:pt>
                <c:pt idx="3378">
                  <c:v>4.370524903974616</c:v>
                </c:pt>
                <c:pt idx="3379">
                  <c:v>4.371818724254055</c:v>
                </c:pt>
                <c:pt idx="3380">
                  <c:v>4.373112544533507</c:v>
                </c:pt>
                <c:pt idx="3381">
                  <c:v>4.374406364812956</c:v>
                </c:pt>
                <c:pt idx="3382">
                  <c:v>4.3757001850924</c:v>
                </c:pt>
                <c:pt idx="3383">
                  <c:v>4.37699400537185</c:v>
                </c:pt>
                <c:pt idx="3384">
                  <c:v>4.378287825651302</c:v>
                </c:pt>
                <c:pt idx="3385">
                  <c:v>4.379581645930742</c:v>
                </c:pt>
                <c:pt idx="3386">
                  <c:v>4.380875466210191</c:v>
                </c:pt>
                <c:pt idx="3387">
                  <c:v>4.382169286489646</c:v>
                </c:pt>
                <c:pt idx="3388">
                  <c:v>4.383463106769085</c:v>
                </c:pt>
                <c:pt idx="3389">
                  <c:v>4.384756927048534</c:v>
                </c:pt>
                <c:pt idx="3390">
                  <c:v>4.386050747327987</c:v>
                </c:pt>
                <c:pt idx="3391">
                  <c:v>4.387344567607424</c:v>
                </c:pt>
                <c:pt idx="3392">
                  <c:v>4.38863838788688</c:v>
                </c:pt>
                <c:pt idx="3393">
                  <c:v>4.38993220816633</c:v>
                </c:pt>
                <c:pt idx="3394">
                  <c:v>4.391226028445772</c:v>
                </c:pt>
                <c:pt idx="3395">
                  <c:v>4.392519848725219</c:v>
                </c:pt>
                <c:pt idx="3396">
                  <c:v>4.393813669004676</c:v>
                </c:pt>
                <c:pt idx="3397">
                  <c:v>4.395107489284115</c:v>
                </c:pt>
                <c:pt idx="3398">
                  <c:v>4.396401309563568</c:v>
                </c:pt>
                <c:pt idx="3399">
                  <c:v>4.39769512984302</c:v>
                </c:pt>
                <c:pt idx="3400">
                  <c:v>4.398988950122454</c:v>
                </c:pt>
                <c:pt idx="3401">
                  <c:v>4.400282770401911</c:v>
                </c:pt>
                <c:pt idx="3402">
                  <c:v>4.401576590681363</c:v>
                </c:pt>
                <c:pt idx="3403">
                  <c:v>4.402870410960802</c:v>
                </c:pt>
                <c:pt idx="3404">
                  <c:v>4.404164231240251</c:v>
                </c:pt>
                <c:pt idx="3405">
                  <c:v>4.405458051519706</c:v>
                </c:pt>
                <c:pt idx="3406">
                  <c:v>4.406751871799146</c:v>
                </c:pt>
                <c:pt idx="3407">
                  <c:v>4.408045692078598</c:v>
                </c:pt>
                <c:pt idx="3408">
                  <c:v>4.40933951235805</c:v>
                </c:pt>
                <c:pt idx="3409">
                  <c:v>4.410633332637489</c:v>
                </c:pt>
                <c:pt idx="3410">
                  <c:v>4.411927152916941</c:v>
                </c:pt>
                <c:pt idx="3411">
                  <c:v>4.413220973196393</c:v>
                </c:pt>
                <c:pt idx="3412">
                  <c:v>4.41451479347583</c:v>
                </c:pt>
                <c:pt idx="3413">
                  <c:v>4.415808613755284</c:v>
                </c:pt>
                <c:pt idx="3414">
                  <c:v>4.417102434034736</c:v>
                </c:pt>
                <c:pt idx="3415">
                  <c:v>4.41839625431418</c:v>
                </c:pt>
                <c:pt idx="3416">
                  <c:v>4.41969007459363</c:v>
                </c:pt>
                <c:pt idx="3417">
                  <c:v>4.42098389487308</c:v>
                </c:pt>
                <c:pt idx="3418">
                  <c:v>4.42227771515252</c:v>
                </c:pt>
                <c:pt idx="3419">
                  <c:v>4.423571535431971</c:v>
                </c:pt>
                <c:pt idx="3420">
                  <c:v>4.424865355711423</c:v>
                </c:pt>
                <c:pt idx="3421">
                  <c:v>4.426159175990862</c:v>
                </c:pt>
                <c:pt idx="3422">
                  <c:v>4.427452996270314</c:v>
                </c:pt>
                <c:pt idx="3423">
                  <c:v>4.428746816549766</c:v>
                </c:pt>
                <c:pt idx="3424">
                  <c:v>4.430040636829205</c:v>
                </c:pt>
                <c:pt idx="3425">
                  <c:v>4.431334457108657</c:v>
                </c:pt>
                <c:pt idx="3426">
                  <c:v>4.43262827738811</c:v>
                </c:pt>
                <c:pt idx="3427">
                  <c:v>4.43392209766755</c:v>
                </c:pt>
                <c:pt idx="3428">
                  <c:v>4.435215917947001</c:v>
                </c:pt>
                <c:pt idx="3429">
                  <c:v>4.436509738226452</c:v>
                </c:pt>
                <c:pt idx="3430">
                  <c:v>4.437803558505889</c:v>
                </c:pt>
                <c:pt idx="3431">
                  <c:v>4.439097378785344</c:v>
                </c:pt>
                <c:pt idx="3432">
                  <c:v>4.4403911990648</c:v>
                </c:pt>
                <c:pt idx="3433">
                  <c:v>4.441685019344236</c:v>
                </c:pt>
                <c:pt idx="3434">
                  <c:v>4.442978839623687</c:v>
                </c:pt>
                <c:pt idx="3435">
                  <c:v>4.44427265990314</c:v>
                </c:pt>
                <c:pt idx="3436">
                  <c:v>4.44556648018258</c:v>
                </c:pt>
                <c:pt idx="3437">
                  <c:v>4.446860300462033</c:v>
                </c:pt>
                <c:pt idx="3438">
                  <c:v>4.448154120741481</c:v>
                </c:pt>
                <c:pt idx="3439">
                  <c:v>4.449447941020922</c:v>
                </c:pt>
                <c:pt idx="3440">
                  <c:v>4.450741761300378</c:v>
                </c:pt>
                <c:pt idx="3441">
                  <c:v>4.452035581579827</c:v>
                </c:pt>
                <c:pt idx="3442">
                  <c:v>4.453329401859268</c:v>
                </c:pt>
                <c:pt idx="3443">
                  <c:v>4.454623222138718</c:v>
                </c:pt>
                <c:pt idx="3444">
                  <c:v>4.45591704241817</c:v>
                </c:pt>
                <c:pt idx="3445">
                  <c:v>4.457210862697607</c:v>
                </c:pt>
                <c:pt idx="3446">
                  <c:v>4.458504682977061</c:v>
                </c:pt>
                <c:pt idx="3447">
                  <c:v>4.459798503256513</c:v>
                </c:pt>
                <c:pt idx="3448">
                  <c:v>4.461092323535952</c:v>
                </c:pt>
                <c:pt idx="3449">
                  <c:v>4.462386143815404</c:v>
                </c:pt>
                <c:pt idx="3450">
                  <c:v>4.463679964094858</c:v>
                </c:pt>
                <c:pt idx="3451">
                  <c:v>4.464973784374296</c:v>
                </c:pt>
                <c:pt idx="3452">
                  <c:v>4.46626760465375</c:v>
                </c:pt>
                <c:pt idx="3453">
                  <c:v>4.4675614249332</c:v>
                </c:pt>
                <c:pt idx="3454">
                  <c:v>4.46885524521264</c:v>
                </c:pt>
                <c:pt idx="3455">
                  <c:v>4.470149065492091</c:v>
                </c:pt>
                <c:pt idx="3456">
                  <c:v>4.471442885771548</c:v>
                </c:pt>
                <c:pt idx="3457">
                  <c:v>4.472736706050981</c:v>
                </c:pt>
                <c:pt idx="3458">
                  <c:v>4.474030526330431</c:v>
                </c:pt>
                <c:pt idx="3459">
                  <c:v>4.475324346609886</c:v>
                </c:pt>
                <c:pt idx="3460">
                  <c:v>4.47661816688933</c:v>
                </c:pt>
                <c:pt idx="3461">
                  <c:v>4.477911987168778</c:v>
                </c:pt>
                <c:pt idx="3462">
                  <c:v>4.47920580744823</c:v>
                </c:pt>
                <c:pt idx="3463">
                  <c:v>4.48049962772767</c:v>
                </c:pt>
                <c:pt idx="3464">
                  <c:v>4.481793448007124</c:v>
                </c:pt>
                <c:pt idx="3465">
                  <c:v>4.48308726828657</c:v>
                </c:pt>
                <c:pt idx="3466">
                  <c:v>4.48438108856601</c:v>
                </c:pt>
                <c:pt idx="3467">
                  <c:v>4.485674908845464</c:v>
                </c:pt>
                <c:pt idx="3468">
                  <c:v>4.486968729124917</c:v>
                </c:pt>
                <c:pt idx="3469">
                  <c:v>4.48826254940436</c:v>
                </c:pt>
                <c:pt idx="3470">
                  <c:v>4.489556369683807</c:v>
                </c:pt>
                <c:pt idx="3471">
                  <c:v>4.49085018996326</c:v>
                </c:pt>
                <c:pt idx="3472">
                  <c:v>4.492144010242699</c:v>
                </c:pt>
                <c:pt idx="3473">
                  <c:v>4.493437830522151</c:v>
                </c:pt>
                <c:pt idx="3474">
                  <c:v>4.494731650801603</c:v>
                </c:pt>
                <c:pt idx="3475">
                  <c:v>4.496025471081042</c:v>
                </c:pt>
                <c:pt idx="3476">
                  <c:v>4.497319291360495</c:v>
                </c:pt>
                <c:pt idx="3477">
                  <c:v>4.498613111639947</c:v>
                </c:pt>
                <c:pt idx="3478">
                  <c:v>4.499906931919385</c:v>
                </c:pt>
                <c:pt idx="3479">
                  <c:v>4.50120075219884</c:v>
                </c:pt>
                <c:pt idx="3480">
                  <c:v>4.502494572478286</c:v>
                </c:pt>
                <c:pt idx="3481">
                  <c:v>4.50378839275773</c:v>
                </c:pt>
                <c:pt idx="3482">
                  <c:v>4.505082213037181</c:v>
                </c:pt>
                <c:pt idx="3483">
                  <c:v>4.506376033316633</c:v>
                </c:pt>
                <c:pt idx="3484">
                  <c:v>4.507669853596073</c:v>
                </c:pt>
                <c:pt idx="3485">
                  <c:v>4.508963673875525</c:v>
                </c:pt>
                <c:pt idx="3486">
                  <c:v>4.51025749415498</c:v>
                </c:pt>
                <c:pt idx="3487">
                  <c:v>4.511551314434416</c:v>
                </c:pt>
                <c:pt idx="3488">
                  <c:v>4.512845134713868</c:v>
                </c:pt>
                <c:pt idx="3489">
                  <c:v>4.51413895499332</c:v>
                </c:pt>
                <c:pt idx="3490">
                  <c:v>4.515432775272759</c:v>
                </c:pt>
                <c:pt idx="3491">
                  <c:v>4.516726595552211</c:v>
                </c:pt>
                <c:pt idx="3492">
                  <c:v>4.518020415831666</c:v>
                </c:pt>
                <c:pt idx="3493">
                  <c:v>4.5193142361111</c:v>
                </c:pt>
                <c:pt idx="3494">
                  <c:v>4.520608056390555</c:v>
                </c:pt>
                <c:pt idx="3495">
                  <c:v>4.521901876670004</c:v>
                </c:pt>
                <c:pt idx="3496">
                  <c:v>4.523195696949443</c:v>
                </c:pt>
                <c:pt idx="3497">
                  <c:v>4.524489517228893</c:v>
                </c:pt>
                <c:pt idx="3498">
                  <c:v>4.525783337508347</c:v>
                </c:pt>
                <c:pt idx="3499">
                  <c:v>4.527077157787786</c:v>
                </c:pt>
                <c:pt idx="3500">
                  <c:v>4.528370978067237</c:v>
                </c:pt>
                <c:pt idx="3501">
                  <c:v>4.529664798346693</c:v>
                </c:pt>
                <c:pt idx="3502">
                  <c:v>4.530958618626133</c:v>
                </c:pt>
                <c:pt idx="3503">
                  <c:v>4.532252438905585</c:v>
                </c:pt>
                <c:pt idx="3504">
                  <c:v>4.533546259185036</c:v>
                </c:pt>
                <c:pt idx="3505">
                  <c:v>4.534840079464476</c:v>
                </c:pt>
                <c:pt idx="3506">
                  <c:v>4.536133899743928</c:v>
                </c:pt>
                <c:pt idx="3507">
                  <c:v>4.537427720023381</c:v>
                </c:pt>
                <c:pt idx="3508">
                  <c:v>4.53872154030282</c:v>
                </c:pt>
                <c:pt idx="3509">
                  <c:v>4.540015360582268</c:v>
                </c:pt>
                <c:pt idx="3510">
                  <c:v>4.54130918086173</c:v>
                </c:pt>
                <c:pt idx="3511">
                  <c:v>4.542603001141165</c:v>
                </c:pt>
                <c:pt idx="3512">
                  <c:v>4.543896821420614</c:v>
                </c:pt>
                <c:pt idx="3513">
                  <c:v>4.545190641700067</c:v>
                </c:pt>
                <c:pt idx="3514">
                  <c:v>4.546484461979506</c:v>
                </c:pt>
                <c:pt idx="3515">
                  <c:v>4.547778282258959</c:v>
                </c:pt>
                <c:pt idx="3516">
                  <c:v>4.54907210253841</c:v>
                </c:pt>
                <c:pt idx="3517">
                  <c:v>4.55036592281785</c:v>
                </c:pt>
                <c:pt idx="3518">
                  <c:v>4.551659743097302</c:v>
                </c:pt>
                <c:pt idx="3519">
                  <c:v>4.552953563376748</c:v>
                </c:pt>
                <c:pt idx="3520">
                  <c:v>4.554247383656192</c:v>
                </c:pt>
                <c:pt idx="3521">
                  <c:v>4.555541203935645</c:v>
                </c:pt>
                <c:pt idx="3522">
                  <c:v>4.556835024215094</c:v>
                </c:pt>
                <c:pt idx="3523">
                  <c:v>4.558128844494536</c:v>
                </c:pt>
                <c:pt idx="3524">
                  <c:v>4.559422664773988</c:v>
                </c:pt>
                <c:pt idx="3525">
                  <c:v>4.56071648505344</c:v>
                </c:pt>
                <c:pt idx="3526">
                  <c:v>4.56201030533288</c:v>
                </c:pt>
                <c:pt idx="3527">
                  <c:v>4.563304125612332</c:v>
                </c:pt>
                <c:pt idx="3528">
                  <c:v>4.564597945891781</c:v>
                </c:pt>
                <c:pt idx="3529">
                  <c:v>4.56589176617122</c:v>
                </c:pt>
                <c:pt idx="3530">
                  <c:v>4.567185586450671</c:v>
                </c:pt>
                <c:pt idx="3531">
                  <c:v>4.568479406730127</c:v>
                </c:pt>
                <c:pt idx="3532">
                  <c:v>4.569773227009566</c:v>
                </c:pt>
                <c:pt idx="3533">
                  <c:v>4.571067047289018</c:v>
                </c:pt>
                <c:pt idx="3534">
                  <c:v>4.572360867568467</c:v>
                </c:pt>
                <c:pt idx="3535">
                  <c:v>4.57365468784791</c:v>
                </c:pt>
                <c:pt idx="3536">
                  <c:v>4.574948508127362</c:v>
                </c:pt>
                <c:pt idx="3537">
                  <c:v>4.576242328406813</c:v>
                </c:pt>
                <c:pt idx="3538">
                  <c:v>4.577536148686248</c:v>
                </c:pt>
                <c:pt idx="3539">
                  <c:v>4.578829968965705</c:v>
                </c:pt>
                <c:pt idx="3540">
                  <c:v>4.580123789245157</c:v>
                </c:pt>
                <c:pt idx="3541">
                  <c:v>4.581417609524596</c:v>
                </c:pt>
                <c:pt idx="3542">
                  <c:v>4.582711429804048</c:v>
                </c:pt>
                <c:pt idx="3543">
                  <c:v>4.584005250083496</c:v>
                </c:pt>
                <c:pt idx="3544">
                  <c:v>4.58529907036294</c:v>
                </c:pt>
                <c:pt idx="3545">
                  <c:v>4.586592890642391</c:v>
                </c:pt>
                <c:pt idx="3546">
                  <c:v>4.587886710921842</c:v>
                </c:pt>
                <c:pt idx="3547">
                  <c:v>4.58918053120128</c:v>
                </c:pt>
                <c:pt idx="3548">
                  <c:v>4.590474351480735</c:v>
                </c:pt>
                <c:pt idx="3549">
                  <c:v>4.59176817176019</c:v>
                </c:pt>
                <c:pt idx="3550">
                  <c:v>4.59306199203963</c:v>
                </c:pt>
                <c:pt idx="3551">
                  <c:v>4.594355812319075</c:v>
                </c:pt>
                <c:pt idx="3552">
                  <c:v>4.595649632598531</c:v>
                </c:pt>
                <c:pt idx="3553">
                  <c:v>4.59694345287797</c:v>
                </c:pt>
                <c:pt idx="3554">
                  <c:v>4.598237273157418</c:v>
                </c:pt>
                <c:pt idx="3555">
                  <c:v>4.599531093436874</c:v>
                </c:pt>
                <c:pt idx="3556">
                  <c:v>4.60082491371631</c:v>
                </c:pt>
                <c:pt idx="3557">
                  <c:v>4.602118733995764</c:v>
                </c:pt>
                <c:pt idx="3558">
                  <c:v>4.603412554275213</c:v>
                </c:pt>
                <c:pt idx="3559">
                  <c:v>4.604706374554656</c:v>
                </c:pt>
                <c:pt idx="3560">
                  <c:v>4.60600019483411</c:v>
                </c:pt>
                <c:pt idx="3561">
                  <c:v>4.607294015113561</c:v>
                </c:pt>
                <c:pt idx="3562">
                  <c:v>4.608587835392995</c:v>
                </c:pt>
                <c:pt idx="3563">
                  <c:v>4.609881655672449</c:v>
                </c:pt>
                <c:pt idx="3564">
                  <c:v>4.611175475951901</c:v>
                </c:pt>
                <c:pt idx="3565">
                  <c:v>4.612469296231342</c:v>
                </c:pt>
                <c:pt idx="3566">
                  <c:v>4.613763116510795</c:v>
                </c:pt>
                <c:pt idx="3567">
                  <c:v>4.615056936790243</c:v>
                </c:pt>
                <c:pt idx="3568">
                  <c:v>4.616350757069687</c:v>
                </c:pt>
                <c:pt idx="3569">
                  <c:v>4.617644577349136</c:v>
                </c:pt>
                <c:pt idx="3570">
                  <c:v>4.618938397628588</c:v>
                </c:pt>
                <c:pt idx="3571">
                  <c:v>4.620232217908027</c:v>
                </c:pt>
                <c:pt idx="3572">
                  <c:v>4.621526038187476</c:v>
                </c:pt>
                <c:pt idx="3573">
                  <c:v>4.622819858466926</c:v>
                </c:pt>
                <c:pt idx="3574">
                  <c:v>4.624113678746366</c:v>
                </c:pt>
                <c:pt idx="3575">
                  <c:v>4.625407499025825</c:v>
                </c:pt>
                <c:pt idx="3576">
                  <c:v>4.626701319305274</c:v>
                </c:pt>
                <c:pt idx="3577">
                  <c:v>4.627995139584714</c:v>
                </c:pt>
                <c:pt idx="3578">
                  <c:v>4.629288959864168</c:v>
                </c:pt>
                <c:pt idx="3579">
                  <c:v>4.63058278014362</c:v>
                </c:pt>
                <c:pt idx="3580">
                  <c:v>4.63187660042306</c:v>
                </c:pt>
                <c:pt idx="3581">
                  <c:v>4.633170420702512</c:v>
                </c:pt>
                <c:pt idx="3582">
                  <c:v>4.634464240981961</c:v>
                </c:pt>
                <c:pt idx="3583">
                  <c:v>4.6357580612614</c:v>
                </c:pt>
                <c:pt idx="3584">
                  <c:v>4.637051881540855</c:v>
                </c:pt>
                <c:pt idx="3585">
                  <c:v>4.638345701820307</c:v>
                </c:pt>
                <c:pt idx="3586">
                  <c:v>4.639639522099746</c:v>
                </c:pt>
                <c:pt idx="3587">
                  <c:v>4.640933342379196</c:v>
                </c:pt>
                <c:pt idx="3588">
                  <c:v>4.642227162658651</c:v>
                </c:pt>
                <c:pt idx="3589">
                  <c:v>4.64352098293809</c:v>
                </c:pt>
                <c:pt idx="3590">
                  <c:v>4.644814803217536</c:v>
                </c:pt>
                <c:pt idx="3591">
                  <c:v>4.646108623496991</c:v>
                </c:pt>
                <c:pt idx="3592">
                  <c:v>4.64740244377643</c:v>
                </c:pt>
                <c:pt idx="3593">
                  <c:v>4.648696264055885</c:v>
                </c:pt>
                <c:pt idx="3594">
                  <c:v>4.649990084335338</c:v>
                </c:pt>
                <c:pt idx="3595">
                  <c:v>4.651283904614777</c:v>
                </c:pt>
                <c:pt idx="3596">
                  <c:v>4.652577724894229</c:v>
                </c:pt>
                <c:pt idx="3597">
                  <c:v>4.653871545173681</c:v>
                </c:pt>
                <c:pt idx="3598">
                  <c:v>4.655165365453119</c:v>
                </c:pt>
                <c:pt idx="3599">
                  <c:v>4.656459185732575</c:v>
                </c:pt>
                <c:pt idx="3600">
                  <c:v>4.657753006012024</c:v>
                </c:pt>
                <c:pt idx="3601">
                  <c:v>4.65904682629146</c:v>
                </c:pt>
                <c:pt idx="3602">
                  <c:v>4.660340646570913</c:v>
                </c:pt>
                <c:pt idx="3603">
                  <c:v>4.661634466850367</c:v>
                </c:pt>
                <c:pt idx="3604">
                  <c:v>4.662928287129804</c:v>
                </c:pt>
                <c:pt idx="3605">
                  <c:v>4.664222107409256</c:v>
                </c:pt>
                <c:pt idx="3606">
                  <c:v>4.665515927688703</c:v>
                </c:pt>
                <c:pt idx="3607">
                  <c:v>4.666809747968148</c:v>
                </c:pt>
                <c:pt idx="3608">
                  <c:v>4.668103568247597</c:v>
                </c:pt>
                <c:pt idx="3609">
                  <c:v>4.669397388527054</c:v>
                </c:pt>
                <c:pt idx="3610">
                  <c:v>4.670691208806491</c:v>
                </c:pt>
                <c:pt idx="3611">
                  <c:v>4.671985029085943</c:v>
                </c:pt>
                <c:pt idx="3612">
                  <c:v>4.673278849365396</c:v>
                </c:pt>
                <c:pt idx="3613">
                  <c:v>4.674572669644837</c:v>
                </c:pt>
                <c:pt idx="3614">
                  <c:v>4.67586648992429</c:v>
                </c:pt>
                <c:pt idx="3615">
                  <c:v>4.677160310203741</c:v>
                </c:pt>
                <c:pt idx="3616">
                  <c:v>4.67845413048318</c:v>
                </c:pt>
                <c:pt idx="3617">
                  <c:v>4.679747950762632</c:v>
                </c:pt>
                <c:pt idx="3618">
                  <c:v>4.681041771042084</c:v>
                </c:pt>
                <c:pt idx="3619">
                  <c:v>4.682335591321522</c:v>
                </c:pt>
                <c:pt idx="3620">
                  <c:v>4.683629411600977</c:v>
                </c:pt>
                <c:pt idx="3621">
                  <c:v>4.684923231880424</c:v>
                </c:pt>
                <c:pt idx="3622">
                  <c:v>4.686217052159867</c:v>
                </c:pt>
                <c:pt idx="3623">
                  <c:v>4.687510872439313</c:v>
                </c:pt>
                <c:pt idx="3624">
                  <c:v>4.68880469271877</c:v>
                </c:pt>
                <c:pt idx="3625">
                  <c:v>4.690098512998207</c:v>
                </c:pt>
                <c:pt idx="3626">
                  <c:v>4.691392333277662</c:v>
                </c:pt>
                <c:pt idx="3627">
                  <c:v>4.692686153557115</c:v>
                </c:pt>
                <c:pt idx="3628">
                  <c:v>4.693979973836549</c:v>
                </c:pt>
                <c:pt idx="3629">
                  <c:v>4.695273794116005</c:v>
                </c:pt>
                <c:pt idx="3630">
                  <c:v>4.696567614395455</c:v>
                </c:pt>
                <c:pt idx="3631">
                  <c:v>4.697861434674897</c:v>
                </c:pt>
                <c:pt idx="3632">
                  <c:v>4.699155254954347</c:v>
                </c:pt>
                <c:pt idx="3633">
                  <c:v>4.700449075233802</c:v>
                </c:pt>
                <c:pt idx="3634">
                  <c:v>4.70174289551324</c:v>
                </c:pt>
                <c:pt idx="3635">
                  <c:v>4.703036715792692</c:v>
                </c:pt>
                <c:pt idx="3636">
                  <c:v>4.704330536072145</c:v>
                </c:pt>
                <c:pt idx="3637">
                  <c:v>4.70562435635158</c:v>
                </c:pt>
                <c:pt idx="3638">
                  <c:v>4.706918176631036</c:v>
                </c:pt>
                <c:pt idx="3639">
                  <c:v>4.708211996910488</c:v>
                </c:pt>
                <c:pt idx="3640">
                  <c:v>4.709505817189925</c:v>
                </c:pt>
                <c:pt idx="3641">
                  <c:v>4.71079963746938</c:v>
                </c:pt>
                <c:pt idx="3642">
                  <c:v>4.712093457748831</c:v>
                </c:pt>
                <c:pt idx="3643">
                  <c:v>4.713387278028267</c:v>
                </c:pt>
                <c:pt idx="3644">
                  <c:v>4.714681098307722</c:v>
                </c:pt>
                <c:pt idx="3645">
                  <c:v>4.715974918587171</c:v>
                </c:pt>
                <c:pt idx="3646">
                  <c:v>4.717268738866614</c:v>
                </c:pt>
                <c:pt idx="3647">
                  <c:v>4.718562559146066</c:v>
                </c:pt>
                <c:pt idx="3648">
                  <c:v>4.719856379425515</c:v>
                </c:pt>
                <c:pt idx="3649">
                  <c:v>4.721150199704957</c:v>
                </c:pt>
                <c:pt idx="3650">
                  <c:v>4.722444019984406</c:v>
                </c:pt>
                <c:pt idx="3651">
                  <c:v>4.723737840263861</c:v>
                </c:pt>
                <c:pt idx="3652">
                  <c:v>4.7250316605433</c:v>
                </c:pt>
                <c:pt idx="3653">
                  <c:v>4.726325480822752</c:v>
                </c:pt>
                <c:pt idx="3654">
                  <c:v>4.727619301102204</c:v>
                </c:pt>
                <c:pt idx="3655">
                  <c:v>4.728913121381644</c:v>
                </c:pt>
                <c:pt idx="3656">
                  <c:v>4.730206941661096</c:v>
                </c:pt>
                <c:pt idx="3657">
                  <c:v>4.731500761940548</c:v>
                </c:pt>
                <c:pt idx="3658">
                  <c:v>4.732794582219987</c:v>
                </c:pt>
                <c:pt idx="3659">
                  <c:v>4.734088402499439</c:v>
                </c:pt>
                <c:pt idx="3660">
                  <c:v>4.735382222778891</c:v>
                </c:pt>
                <c:pt idx="3661">
                  <c:v>4.73667604305833</c:v>
                </c:pt>
                <c:pt idx="3662">
                  <c:v>4.73796986333778</c:v>
                </c:pt>
                <c:pt idx="3663">
                  <c:v>4.73926368361724</c:v>
                </c:pt>
                <c:pt idx="3664">
                  <c:v>4.740557503896674</c:v>
                </c:pt>
                <c:pt idx="3665">
                  <c:v>4.74185132417613</c:v>
                </c:pt>
                <c:pt idx="3666">
                  <c:v>4.743145144455577</c:v>
                </c:pt>
                <c:pt idx="3667">
                  <c:v>4.744438964735014</c:v>
                </c:pt>
                <c:pt idx="3668">
                  <c:v>4.74573278501447</c:v>
                </c:pt>
                <c:pt idx="3669">
                  <c:v>4.747026605293922</c:v>
                </c:pt>
                <c:pt idx="3670">
                  <c:v>4.74832042557336</c:v>
                </c:pt>
                <c:pt idx="3671">
                  <c:v>4.749614245852812</c:v>
                </c:pt>
                <c:pt idx="3672">
                  <c:v>4.750908066132265</c:v>
                </c:pt>
                <c:pt idx="3673">
                  <c:v>4.752201886411703</c:v>
                </c:pt>
                <c:pt idx="3674">
                  <c:v>4.753495706691155</c:v>
                </c:pt>
                <c:pt idx="3675">
                  <c:v>4.754789526970605</c:v>
                </c:pt>
                <c:pt idx="3676">
                  <c:v>4.756083347250047</c:v>
                </c:pt>
                <c:pt idx="3677">
                  <c:v>4.757377167529497</c:v>
                </c:pt>
                <c:pt idx="3678">
                  <c:v>4.758670987808951</c:v>
                </c:pt>
                <c:pt idx="3679">
                  <c:v>4.759964808088387</c:v>
                </c:pt>
                <c:pt idx="3680">
                  <c:v>4.761258628367843</c:v>
                </c:pt>
                <c:pt idx="3681">
                  <c:v>4.762552448647291</c:v>
                </c:pt>
                <c:pt idx="3682">
                  <c:v>4.763846268926729</c:v>
                </c:pt>
                <c:pt idx="3683">
                  <c:v>4.765140089206186</c:v>
                </c:pt>
                <c:pt idx="3684">
                  <c:v>4.766433909485638</c:v>
                </c:pt>
                <c:pt idx="3685">
                  <c:v>4.767727729765077</c:v>
                </c:pt>
                <c:pt idx="3686">
                  <c:v>4.76902155004453</c:v>
                </c:pt>
                <c:pt idx="3687">
                  <c:v>4.770315370323979</c:v>
                </c:pt>
                <c:pt idx="3688">
                  <c:v>4.771609190603427</c:v>
                </c:pt>
                <c:pt idx="3689">
                  <c:v>4.772903010882873</c:v>
                </c:pt>
                <c:pt idx="3690">
                  <c:v>4.774196831162325</c:v>
                </c:pt>
                <c:pt idx="3691">
                  <c:v>4.775490651441764</c:v>
                </c:pt>
                <c:pt idx="3692">
                  <c:v>4.776784471721216</c:v>
                </c:pt>
                <c:pt idx="3693">
                  <c:v>4.77807829200067</c:v>
                </c:pt>
                <c:pt idx="3694">
                  <c:v>4.77937211228011</c:v>
                </c:pt>
                <c:pt idx="3695">
                  <c:v>4.78066593255956</c:v>
                </c:pt>
                <c:pt idx="3696">
                  <c:v>4.781959752839011</c:v>
                </c:pt>
                <c:pt idx="3697">
                  <c:v>4.783253573118451</c:v>
                </c:pt>
                <c:pt idx="3698">
                  <c:v>4.784547393397902</c:v>
                </c:pt>
                <c:pt idx="3699">
                  <c:v>4.785841213677355</c:v>
                </c:pt>
                <c:pt idx="3700">
                  <c:v>4.787135033956789</c:v>
                </c:pt>
                <c:pt idx="3701">
                  <c:v>4.788428854236246</c:v>
                </c:pt>
                <c:pt idx="3702">
                  <c:v>4.789722674515698</c:v>
                </c:pt>
                <c:pt idx="3703">
                  <c:v>4.791016494795138</c:v>
                </c:pt>
                <c:pt idx="3704">
                  <c:v>4.79231031507459</c:v>
                </c:pt>
                <c:pt idx="3705">
                  <c:v>4.793604135354041</c:v>
                </c:pt>
                <c:pt idx="3706">
                  <c:v>4.79489795563348</c:v>
                </c:pt>
                <c:pt idx="3707">
                  <c:v>4.796191775912932</c:v>
                </c:pt>
                <c:pt idx="3708">
                  <c:v>4.797485596192382</c:v>
                </c:pt>
                <c:pt idx="3709">
                  <c:v>4.798779416471826</c:v>
                </c:pt>
                <c:pt idx="3710">
                  <c:v>4.800073236751276</c:v>
                </c:pt>
                <c:pt idx="3711">
                  <c:v>4.80136705703073</c:v>
                </c:pt>
                <c:pt idx="3712">
                  <c:v>4.802660877310167</c:v>
                </c:pt>
                <c:pt idx="3713">
                  <c:v>4.803954697589616</c:v>
                </c:pt>
                <c:pt idx="3714">
                  <c:v>4.805248517869072</c:v>
                </c:pt>
                <c:pt idx="3715">
                  <c:v>4.806542338148509</c:v>
                </c:pt>
                <c:pt idx="3716">
                  <c:v>4.807836158427959</c:v>
                </c:pt>
                <c:pt idx="3717">
                  <c:v>4.809129978707411</c:v>
                </c:pt>
                <c:pt idx="3718">
                  <c:v>4.810423798986854</c:v>
                </c:pt>
                <c:pt idx="3719">
                  <c:v>4.811717619266306</c:v>
                </c:pt>
                <c:pt idx="3720">
                  <c:v>4.813011439545755</c:v>
                </c:pt>
                <c:pt idx="3721">
                  <c:v>4.814305259825191</c:v>
                </c:pt>
                <c:pt idx="3722">
                  <c:v>4.81559908010465</c:v>
                </c:pt>
                <c:pt idx="3723">
                  <c:v>4.816892900384102</c:v>
                </c:pt>
                <c:pt idx="3724">
                  <c:v>4.818186720663538</c:v>
                </c:pt>
                <c:pt idx="3725">
                  <c:v>4.819480540942988</c:v>
                </c:pt>
                <c:pt idx="3726">
                  <c:v>4.820774361222441</c:v>
                </c:pt>
                <c:pt idx="3727">
                  <c:v>4.822068181501887</c:v>
                </c:pt>
                <c:pt idx="3728">
                  <c:v>4.823362001781338</c:v>
                </c:pt>
                <c:pt idx="3729">
                  <c:v>4.824655822060784</c:v>
                </c:pt>
                <c:pt idx="3730">
                  <c:v>4.825949642340228</c:v>
                </c:pt>
                <c:pt idx="3731">
                  <c:v>4.82724346261968</c:v>
                </c:pt>
                <c:pt idx="3732">
                  <c:v>4.828537282899131</c:v>
                </c:pt>
                <c:pt idx="3733">
                  <c:v>4.829831103178571</c:v>
                </c:pt>
                <c:pt idx="3734">
                  <c:v>4.831124923458023</c:v>
                </c:pt>
                <c:pt idx="3735">
                  <c:v>4.832418743737475</c:v>
                </c:pt>
                <c:pt idx="3736">
                  <c:v>4.833712564016911</c:v>
                </c:pt>
                <c:pt idx="3737">
                  <c:v>4.835006384296367</c:v>
                </c:pt>
                <c:pt idx="3738">
                  <c:v>4.836300204575818</c:v>
                </c:pt>
                <c:pt idx="3739">
                  <c:v>4.837594024855255</c:v>
                </c:pt>
                <c:pt idx="3740">
                  <c:v>4.838887845134709</c:v>
                </c:pt>
                <c:pt idx="3741">
                  <c:v>4.840181665414161</c:v>
                </c:pt>
                <c:pt idx="3742">
                  <c:v>4.841475485693604</c:v>
                </c:pt>
                <c:pt idx="3743">
                  <c:v>4.842769305973053</c:v>
                </c:pt>
                <c:pt idx="3744">
                  <c:v>4.844063126252505</c:v>
                </c:pt>
                <c:pt idx="3745">
                  <c:v>4.84535694653194</c:v>
                </c:pt>
                <c:pt idx="3746">
                  <c:v>4.846650766811396</c:v>
                </c:pt>
                <c:pt idx="3747">
                  <c:v>4.847944587090845</c:v>
                </c:pt>
                <c:pt idx="3748">
                  <c:v>4.849238407370287</c:v>
                </c:pt>
                <c:pt idx="3749">
                  <c:v>4.850532227649736</c:v>
                </c:pt>
                <c:pt idx="3750">
                  <c:v>4.851826047929189</c:v>
                </c:pt>
                <c:pt idx="3751">
                  <c:v>4.853119868208628</c:v>
                </c:pt>
                <c:pt idx="3752">
                  <c:v>4.85441368848808</c:v>
                </c:pt>
                <c:pt idx="3753">
                  <c:v>4.855707508767534</c:v>
                </c:pt>
                <c:pt idx="3754">
                  <c:v>4.85700132904697</c:v>
                </c:pt>
                <c:pt idx="3755">
                  <c:v>4.858295149326426</c:v>
                </c:pt>
                <c:pt idx="3756">
                  <c:v>4.859588969605876</c:v>
                </c:pt>
                <c:pt idx="3757">
                  <c:v>4.860882789885315</c:v>
                </c:pt>
                <c:pt idx="3758">
                  <c:v>4.862176610164767</c:v>
                </c:pt>
                <c:pt idx="3759">
                  <c:v>4.863470430444222</c:v>
                </c:pt>
                <c:pt idx="3760">
                  <c:v>4.864764250723661</c:v>
                </c:pt>
                <c:pt idx="3761">
                  <c:v>4.866058071003112</c:v>
                </c:pt>
                <c:pt idx="3762">
                  <c:v>4.867351891282565</c:v>
                </c:pt>
                <c:pt idx="3763">
                  <c:v>4.868645711562004</c:v>
                </c:pt>
                <c:pt idx="3764">
                  <c:v>4.869939531841454</c:v>
                </c:pt>
                <c:pt idx="3765">
                  <c:v>4.87123335212091</c:v>
                </c:pt>
                <c:pt idx="3766">
                  <c:v>4.872527172400348</c:v>
                </c:pt>
                <c:pt idx="3767">
                  <c:v>4.8738209926798</c:v>
                </c:pt>
                <c:pt idx="3768">
                  <c:v>4.875114812959246</c:v>
                </c:pt>
                <c:pt idx="3769">
                  <c:v>4.876408633238691</c:v>
                </c:pt>
                <c:pt idx="3770">
                  <c:v>4.877702453518143</c:v>
                </c:pt>
                <c:pt idx="3771">
                  <c:v>4.878996273797592</c:v>
                </c:pt>
                <c:pt idx="3772">
                  <c:v>4.880290094077038</c:v>
                </c:pt>
                <c:pt idx="3773">
                  <c:v>4.881583914356486</c:v>
                </c:pt>
                <c:pt idx="3774">
                  <c:v>4.882877734635937</c:v>
                </c:pt>
                <c:pt idx="3775">
                  <c:v>4.884171554915375</c:v>
                </c:pt>
                <c:pt idx="3776">
                  <c:v>4.88546537519483</c:v>
                </c:pt>
                <c:pt idx="3777">
                  <c:v>4.886759195474286</c:v>
                </c:pt>
                <c:pt idx="3778">
                  <c:v>4.888053015753722</c:v>
                </c:pt>
                <c:pt idx="3779">
                  <c:v>4.889346836033173</c:v>
                </c:pt>
                <c:pt idx="3780">
                  <c:v>4.890640656312625</c:v>
                </c:pt>
                <c:pt idx="3781">
                  <c:v>4.891934476592064</c:v>
                </c:pt>
                <c:pt idx="3782">
                  <c:v>4.893228296871516</c:v>
                </c:pt>
                <c:pt idx="3783">
                  <c:v>4.894522117150966</c:v>
                </c:pt>
                <c:pt idx="3784">
                  <c:v>4.895815937430402</c:v>
                </c:pt>
                <c:pt idx="3785">
                  <c:v>4.897109757709857</c:v>
                </c:pt>
                <c:pt idx="3786">
                  <c:v>4.898403577989309</c:v>
                </c:pt>
                <c:pt idx="3787">
                  <c:v>4.899697398268751</c:v>
                </c:pt>
                <c:pt idx="3788">
                  <c:v>4.9009912185482</c:v>
                </c:pt>
                <c:pt idx="3789">
                  <c:v>4.902285038827656</c:v>
                </c:pt>
                <c:pt idx="3790">
                  <c:v>4.903578859107091</c:v>
                </c:pt>
                <c:pt idx="3791">
                  <c:v>4.904872679386544</c:v>
                </c:pt>
                <c:pt idx="3792">
                  <c:v>4.906166499666</c:v>
                </c:pt>
                <c:pt idx="3793">
                  <c:v>4.907460319945438</c:v>
                </c:pt>
                <c:pt idx="3794">
                  <c:v>4.90875414022489</c:v>
                </c:pt>
                <c:pt idx="3795">
                  <c:v>4.910047960504342</c:v>
                </c:pt>
                <c:pt idx="3796">
                  <c:v>4.911341780783784</c:v>
                </c:pt>
                <c:pt idx="3797">
                  <c:v>4.912635601063234</c:v>
                </c:pt>
                <c:pt idx="3798">
                  <c:v>4.91392942134269</c:v>
                </c:pt>
                <c:pt idx="3799">
                  <c:v>4.915223241622127</c:v>
                </c:pt>
                <c:pt idx="3800">
                  <c:v>4.916517061901577</c:v>
                </c:pt>
                <c:pt idx="3801">
                  <c:v>4.917810882181029</c:v>
                </c:pt>
                <c:pt idx="3802">
                  <c:v>4.919104702460468</c:v>
                </c:pt>
                <c:pt idx="3803">
                  <c:v>4.92039852273992</c:v>
                </c:pt>
                <c:pt idx="3804">
                  <c:v>4.921692343019373</c:v>
                </c:pt>
                <c:pt idx="3805">
                  <c:v>4.922986163298809</c:v>
                </c:pt>
                <c:pt idx="3806">
                  <c:v>4.924279983578266</c:v>
                </c:pt>
                <c:pt idx="3807">
                  <c:v>4.925573803857715</c:v>
                </c:pt>
                <c:pt idx="3808">
                  <c:v>4.926867624137155</c:v>
                </c:pt>
                <c:pt idx="3809">
                  <c:v>4.928161444416607</c:v>
                </c:pt>
                <c:pt idx="3810">
                  <c:v>4.929455264696056</c:v>
                </c:pt>
                <c:pt idx="3811">
                  <c:v>4.9307490849755</c:v>
                </c:pt>
                <c:pt idx="3812">
                  <c:v>4.93204290525495</c:v>
                </c:pt>
                <c:pt idx="3813">
                  <c:v>4.933336725534402</c:v>
                </c:pt>
                <c:pt idx="3814">
                  <c:v>4.934630545813842</c:v>
                </c:pt>
                <c:pt idx="3815">
                  <c:v>4.93592436609329</c:v>
                </c:pt>
                <c:pt idx="3816">
                  <c:v>4.937218186372747</c:v>
                </c:pt>
                <c:pt idx="3817">
                  <c:v>4.938512006652185</c:v>
                </c:pt>
                <c:pt idx="3818">
                  <c:v>4.939805826931637</c:v>
                </c:pt>
                <c:pt idx="3819">
                  <c:v>4.94109964721109</c:v>
                </c:pt>
                <c:pt idx="3820">
                  <c:v>4.942393467490528</c:v>
                </c:pt>
                <c:pt idx="3821">
                  <c:v>4.94368728776998</c:v>
                </c:pt>
                <c:pt idx="3822">
                  <c:v>4.944981108049429</c:v>
                </c:pt>
                <c:pt idx="3823">
                  <c:v>4.946274928328871</c:v>
                </c:pt>
                <c:pt idx="3824">
                  <c:v>4.947568748608323</c:v>
                </c:pt>
                <c:pt idx="3825">
                  <c:v>4.948862568887775</c:v>
                </c:pt>
                <c:pt idx="3826">
                  <c:v>4.950156389167215</c:v>
                </c:pt>
                <c:pt idx="3827">
                  <c:v>4.951450209446667</c:v>
                </c:pt>
                <c:pt idx="3828">
                  <c:v>4.952744029726118</c:v>
                </c:pt>
                <c:pt idx="3829">
                  <c:v>4.954037850005553</c:v>
                </c:pt>
                <c:pt idx="3830">
                  <c:v>4.955331670285007</c:v>
                </c:pt>
                <c:pt idx="3831">
                  <c:v>4.956625490564467</c:v>
                </c:pt>
                <c:pt idx="3832">
                  <c:v>4.957919310843899</c:v>
                </c:pt>
                <c:pt idx="3833">
                  <c:v>4.959213131123356</c:v>
                </c:pt>
                <c:pt idx="3834">
                  <c:v>4.960506951402806</c:v>
                </c:pt>
                <c:pt idx="3835">
                  <c:v>4.961800771682245</c:v>
                </c:pt>
                <c:pt idx="3836">
                  <c:v>4.963094591961697</c:v>
                </c:pt>
                <c:pt idx="3837">
                  <c:v>4.96438841224115</c:v>
                </c:pt>
                <c:pt idx="3838">
                  <c:v>4.965682232520588</c:v>
                </c:pt>
                <c:pt idx="3839">
                  <c:v>4.966976052800041</c:v>
                </c:pt>
                <c:pt idx="3840">
                  <c:v>4.968269873079492</c:v>
                </c:pt>
                <c:pt idx="3841">
                  <c:v>4.969563693358931</c:v>
                </c:pt>
                <c:pt idx="3842">
                  <c:v>4.970857513638384</c:v>
                </c:pt>
                <c:pt idx="3843">
                  <c:v>4.972151333917836</c:v>
                </c:pt>
                <c:pt idx="3844">
                  <c:v>4.973445154197277</c:v>
                </c:pt>
                <c:pt idx="3845">
                  <c:v>4.974738974476727</c:v>
                </c:pt>
                <c:pt idx="3846">
                  <c:v>4.97603279475618</c:v>
                </c:pt>
                <c:pt idx="3847">
                  <c:v>4.97732661503562</c:v>
                </c:pt>
                <c:pt idx="3848">
                  <c:v>4.978620435315074</c:v>
                </c:pt>
                <c:pt idx="3849">
                  <c:v>4.979914255594522</c:v>
                </c:pt>
                <c:pt idx="3850">
                  <c:v>4.981208075873966</c:v>
                </c:pt>
                <c:pt idx="3851">
                  <c:v>4.982501896153411</c:v>
                </c:pt>
                <c:pt idx="3852">
                  <c:v>4.98379571643287</c:v>
                </c:pt>
                <c:pt idx="3853">
                  <c:v>4.985089536712305</c:v>
                </c:pt>
                <c:pt idx="3854">
                  <c:v>4.986383356991757</c:v>
                </c:pt>
                <c:pt idx="3855">
                  <c:v>4.987677177271209</c:v>
                </c:pt>
                <c:pt idx="3856">
                  <c:v>4.988970997550648</c:v>
                </c:pt>
                <c:pt idx="3857">
                  <c:v>4.9902648178301</c:v>
                </c:pt>
                <c:pt idx="3858">
                  <c:v>4.99155863810955</c:v>
                </c:pt>
                <c:pt idx="3859">
                  <c:v>4.992852458388989</c:v>
                </c:pt>
                <c:pt idx="3860">
                  <c:v>4.994146278668438</c:v>
                </c:pt>
                <c:pt idx="3861">
                  <c:v>4.995440098947896</c:v>
                </c:pt>
                <c:pt idx="3862">
                  <c:v>4.996733919227335</c:v>
                </c:pt>
                <c:pt idx="3863">
                  <c:v>4.998027739506787</c:v>
                </c:pt>
                <c:pt idx="3864">
                  <c:v>4.999321559786239</c:v>
                </c:pt>
                <c:pt idx="3865">
                  <c:v>5.000615380065678</c:v>
                </c:pt>
                <c:pt idx="3866">
                  <c:v>5.00190920034513</c:v>
                </c:pt>
                <c:pt idx="3867">
                  <c:v>5.003203020624582</c:v>
                </c:pt>
                <c:pt idx="3868">
                  <c:v>5.004496840904022</c:v>
                </c:pt>
                <c:pt idx="3869">
                  <c:v>5.005790661183473</c:v>
                </c:pt>
                <c:pt idx="3870">
                  <c:v>5.007084481462926</c:v>
                </c:pt>
                <c:pt idx="3871">
                  <c:v>5.008378301742368</c:v>
                </c:pt>
                <c:pt idx="3872">
                  <c:v>5.00967212202182</c:v>
                </c:pt>
                <c:pt idx="3873">
                  <c:v>5.01096594230127</c:v>
                </c:pt>
                <c:pt idx="3874">
                  <c:v>5.012259762580708</c:v>
                </c:pt>
                <c:pt idx="3875">
                  <c:v>5.01355358286016</c:v>
                </c:pt>
                <c:pt idx="3876">
                  <c:v>5.014847403139613</c:v>
                </c:pt>
                <c:pt idx="3877">
                  <c:v>5.016141223419051</c:v>
                </c:pt>
                <c:pt idx="3878">
                  <c:v>5.017435043698501</c:v>
                </c:pt>
                <c:pt idx="3879">
                  <c:v>5.018728863977953</c:v>
                </c:pt>
                <c:pt idx="3880">
                  <c:v>5.020022684257395</c:v>
                </c:pt>
                <c:pt idx="3881">
                  <c:v>5.021316504536848</c:v>
                </c:pt>
                <c:pt idx="3882">
                  <c:v>5.022610324816296</c:v>
                </c:pt>
                <c:pt idx="3883">
                  <c:v>5.023904145095735</c:v>
                </c:pt>
                <c:pt idx="3884">
                  <c:v>5.025197965375188</c:v>
                </c:pt>
                <c:pt idx="3885">
                  <c:v>5.026491785654648</c:v>
                </c:pt>
                <c:pt idx="3886">
                  <c:v>5.02778560593408</c:v>
                </c:pt>
                <c:pt idx="3887">
                  <c:v>5.029079426213534</c:v>
                </c:pt>
                <c:pt idx="3888">
                  <c:v>5.030373246492986</c:v>
                </c:pt>
                <c:pt idx="3889">
                  <c:v>5.03166706677243</c:v>
                </c:pt>
                <c:pt idx="3890">
                  <c:v>5.032960887051877</c:v>
                </c:pt>
                <c:pt idx="3891">
                  <c:v>5.03425470733133</c:v>
                </c:pt>
                <c:pt idx="3892">
                  <c:v>5.035548527610769</c:v>
                </c:pt>
                <c:pt idx="3893">
                  <c:v>5.036842347890221</c:v>
                </c:pt>
                <c:pt idx="3894">
                  <c:v>5.038136168169673</c:v>
                </c:pt>
                <c:pt idx="3895">
                  <c:v>5.039429988449112</c:v>
                </c:pt>
                <c:pt idx="3896">
                  <c:v>5.040723808728564</c:v>
                </c:pt>
                <c:pt idx="3897">
                  <c:v>5.042017629008013</c:v>
                </c:pt>
                <c:pt idx="3898">
                  <c:v>5.043311449287454</c:v>
                </c:pt>
                <c:pt idx="3899">
                  <c:v>5.044605269566903</c:v>
                </c:pt>
                <c:pt idx="3900">
                  <c:v>5.04589908984636</c:v>
                </c:pt>
                <c:pt idx="3901">
                  <c:v>5.047192910125796</c:v>
                </c:pt>
                <c:pt idx="3902">
                  <c:v>5.048486730405248</c:v>
                </c:pt>
                <c:pt idx="3903">
                  <c:v>5.049780550684702</c:v>
                </c:pt>
                <c:pt idx="3904">
                  <c:v>5.051074370964142</c:v>
                </c:pt>
                <c:pt idx="3905">
                  <c:v>5.052368191243596</c:v>
                </c:pt>
                <c:pt idx="3906">
                  <c:v>5.05366201152305</c:v>
                </c:pt>
                <c:pt idx="3907">
                  <c:v>5.054955831802479</c:v>
                </c:pt>
                <c:pt idx="3908">
                  <c:v>5.056249652081937</c:v>
                </c:pt>
                <c:pt idx="3909">
                  <c:v>5.05754347236139</c:v>
                </c:pt>
                <c:pt idx="3910">
                  <c:v>5.05883729264083</c:v>
                </c:pt>
                <c:pt idx="3911">
                  <c:v>5.060131112920279</c:v>
                </c:pt>
                <c:pt idx="3912">
                  <c:v>5.061424933199731</c:v>
                </c:pt>
                <c:pt idx="3913">
                  <c:v>5.062718753479172</c:v>
                </c:pt>
                <c:pt idx="3914">
                  <c:v>5.064012573758621</c:v>
                </c:pt>
                <c:pt idx="3915">
                  <c:v>5.065306394038077</c:v>
                </c:pt>
                <c:pt idx="3916">
                  <c:v>5.066600214317515</c:v>
                </c:pt>
                <c:pt idx="3917">
                  <c:v>5.067894034596965</c:v>
                </c:pt>
                <c:pt idx="3918">
                  <c:v>5.069187854876414</c:v>
                </c:pt>
                <c:pt idx="3919">
                  <c:v>5.070481675155857</c:v>
                </c:pt>
                <c:pt idx="3920">
                  <c:v>5.071775495435312</c:v>
                </c:pt>
                <c:pt idx="3921">
                  <c:v>5.073069315714768</c:v>
                </c:pt>
                <c:pt idx="3922">
                  <c:v>5.074363135994206</c:v>
                </c:pt>
                <c:pt idx="3923">
                  <c:v>5.075656956273654</c:v>
                </c:pt>
                <c:pt idx="3924">
                  <c:v>5.076950776553106</c:v>
                </c:pt>
                <c:pt idx="3925">
                  <c:v>5.078244596832546</c:v>
                </c:pt>
                <c:pt idx="3926">
                  <c:v>5.079538417111998</c:v>
                </c:pt>
                <c:pt idx="3927">
                  <c:v>5.080832237391447</c:v>
                </c:pt>
                <c:pt idx="3928">
                  <c:v>5.082126057670886</c:v>
                </c:pt>
                <c:pt idx="3929">
                  <c:v>5.083419877950338</c:v>
                </c:pt>
                <c:pt idx="3930">
                  <c:v>5.08471369822979</c:v>
                </c:pt>
                <c:pt idx="3931">
                  <c:v>5.086007518509231</c:v>
                </c:pt>
                <c:pt idx="3932">
                  <c:v>5.087301338788684</c:v>
                </c:pt>
                <c:pt idx="3933">
                  <c:v>5.088595159068136</c:v>
                </c:pt>
                <c:pt idx="3934">
                  <c:v>5.089888979347576</c:v>
                </c:pt>
                <c:pt idx="3935">
                  <c:v>5.09118279962703</c:v>
                </c:pt>
                <c:pt idx="3936">
                  <c:v>5.092476619906477</c:v>
                </c:pt>
                <c:pt idx="3937">
                  <c:v>5.093770440185916</c:v>
                </c:pt>
                <c:pt idx="3938">
                  <c:v>5.095064260465369</c:v>
                </c:pt>
                <c:pt idx="3939">
                  <c:v>5.096358080744828</c:v>
                </c:pt>
                <c:pt idx="3940">
                  <c:v>5.097651901024262</c:v>
                </c:pt>
                <c:pt idx="3941">
                  <c:v>5.098945721303715</c:v>
                </c:pt>
                <c:pt idx="3942">
                  <c:v>5.100239541583166</c:v>
                </c:pt>
                <c:pt idx="3943">
                  <c:v>5.101533361862606</c:v>
                </c:pt>
                <c:pt idx="3944">
                  <c:v>5.102827182142058</c:v>
                </c:pt>
                <c:pt idx="3945">
                  <c:v>5.104121002421508</c:v>
                </c:pt>
                <c:pt idx="3946">
                  <c:v>5.105414822700943</c:v>
                </c:pt>
                <c:pt idx="3947">
                  <c:v>5.106708642980402</c:v>
                </c:pt>
                <c:pt idx="3948">
                  <c:v>5.108002463259854</c:v>
                </c:pt>
                <c:pt idx="3949">
                  <c:v>5.109296283539292</c:v>
                </c:pt>
                <c:pt idx="3950">
                  <c:v>5.110590103818745</c:v>
                </c:pt>
                <c:pt idx="3951">
                  <c:v>5.111883924098197</c:v>
                </c:pt>
                <c:pt idx="3952">
                  <c:v>5.113177744377635</c:v>
                </c:pt>
                <c:pt idx="3953">
                  <c:v>5.114471564657084</c:v>
                </c:pt>
                <c:pt idx="3954">
                  <c:v>5.11576538493654</c:v>
                </c:pt>
                <c:pt idx="3955">
                  <c:v>5.117059205215976</c:v>
                </c:pt>
                <c:pt idx="3956">
                  <c:v>5.118353025495431</c:v>
                </c:pt>
                <c:pt idx="3957">
                  <c:v>5.119646845774883</c:v>
                </c:pt>
                <c:pt idx="3958">
                  <c:v>5.120940666054319</c:v>
                </c:pt>
                <c:pt idx="3959">
                  <c:v>5.122234486333775</c:v>
                </c:pt>
                <c:pt idx="3960">
                  <c:v>5.123528306613227</c:v>
                </c:pt>
                <c:pt idx="3961">
                  <c:v>5.124822126892665</c:v>
                </c:pt>
                <c:pt idx="3962">
                  <c:v>5.126115947172113</c:v>
                </c:pt>
                <c:pt idx="3963">
                  <c:v>5.127409767451567</c:v>
                </c:pt>
                <c:pt idx="3964">
                  <c:v>5.128703587731009</c:v>
                </c:pt>
                <c:pt idx="3965">
                  <c:v>5.12999740801046</c:v>
                </c:pt>
                <c:pt idx="3966">
                  <c:v>5.131291228289911</c:v>
                </c:pt>
                <c:pt idx="3967">
                  <c:v>5.132585048569347</c:v>
                </c:pt>
                <c:pt idx="3968">
                  <c:v>5.133878868848805</c:v>
                </c:pt>
                <c:pt idx="3969">
                  <c:v>5.135172689128257</c:v>
                </c:pt>
                <c:pt idx="3970">
                  <c:v>5.136466509407696</c:v>
                </c:pt>
                <c:pt idx="3971">
                  <c:v>5.137760329687149</c:v>
                </c:pt>
                <c:pt idx="3972">
                  <c:v>5.139054149966597</c:v>
                </c:pt>
                <c:pt idx="3973">
                  <c:v>5.140347970246037</c:v>
                </c:pt>
                <c:pt idx="3974">
                  <c:v>5.141641790525492</c:v>
                </c:pt>
                <c:pt idx="3975">
                  <c:v>5.142935610804939</c:v>
                </c:pt>
                <c:pt idx="3976">
                  <c:v>5.144229431084383</c:v>
                </c:pt>
                <c:pt idx="3977">
                  <c:v>5.145523251363835</c:v>
                </c:pt>
                <c:pt idx="3978">
                  <c:v>5.146817071643285</c:v>
                </c:pt>
                <c:pt idx="3979">
                  <c:v>5.148110891922726</c:v>
                </c:pt>
                <c:pt idx="3980">
                  <c:v>5.14940471220218</c:v>
                </c:pt>
                <c:pt idx="3981">
                  <c:v>5.15069853248163</c:v>
                </c:pt>
                <c:pt idx="3982">
                  <c:v>5.15199235276107</c:v>
                </c:pt>
                <c:pt idx="3983">
                  <c:v>5.153286173040522</c:v>
                </c:pt>
                <c:pt idx="3984">
                  <c:v>5.15457999331997</c:v>
                </c:pt>
                <c:pt idx="3985">
                  <c:v>5.155873813599409</c:v>
                </c:pt>
                <c:pt idx="3986">
                  <c:v>5.157167633878865</c:v>
                </c:pt>
                <c:pt idx="3987">
                  <c:v>5.158461454158316</c:v>
                </c:pt>
                <c:pt idx="3988">
                  <c:v>5.159755274437753</c:v>
                </c:pt>
                <c:pt idx="3989">
                  <c:v>5.16104909471721</c:v>
                </c:pt>
                <c:pt idx="3990">
                  <c:v>5.16234291499666</c:v>
                </c:pt>
                <c:pt idx="3991">
                  <c:v>5.163636735276096</c:v>
                </c:pt>
                <c:pt idx="3992">
                  <c:v>5.164930555555544</c:v>
                </c:pt>
                <c:pt idx="3993">
                  <c:v>5.166224375835001</c:v>
                </c:pt>
                <c:pt idx="3994">
                  <c:v>5.167518196114439</c:v>
                </c:pt>
                <c:pt idx="3995">
                  <c:v>5.168812016393892</c:v>
                </c:pt>
                <c:pt idx="3996">
                  <c:v>5.170105836673344</c:v>
                </c:pt>
                <c:pt idx="3997">
                  <c:v>5.171399656952786</c:v>
                </c:pt>
                <c:pt idx="3998">
                  <c:v>5.172693477232238</c:v>
                </c:pt>
                <c:pt idx="3999">
                  <c:v>5.173987297511688</c:v>
                </c:pt>
                <c:pt idx="4000">
                  <c:v>5.17528111779113</c:v>
                </c:pt>
                <c:pt idx="4001">
                  <c:v>5.176574938070579</c:v>
                </c:pt>
                <c:pt idx="4002">
                  <c:v>5.177868758350034</c:v>
                </c:pt>
                <c:pt idx="4003">
                  <c:v>5.179162578629469</c:v>
                </c:pt>
                <c:pt idx="4004">
                  <c:v>5.180456398908925</c:v>
                </c:pt>
                <c:pt idx="4005">
                  <c:v>5.181750219188377</c:v>
                </c:pt>
                <c:pt idx="4006">
                  <c:v>5.183044039467815</c:v>
                </c:pt>
                <c:pt idx="4007">
                  <c:v>5.184337859747264</c:v>
                </c:pt>
                <c:pt idx="4008">
                  <c:v>5.18563168002672</c:v>
                </c:pt>
                <c:pt idx="4009">
                  <c:v>5.186925500306157</c:v>
                </c:pt>
                <c:pt idx="4010">
                  <c:v>5.188219320585612</c:v>
                </c:pt>
                <c:pt idx="4011">
                  <c:v>5.189513140865063</c:v>
                </c:pt>
                <c:pt idx="4012">
                  <c:v>5.1908069611445</c:v>
                </c:pt>
                <c:pt idx="4013">
                  <c:v>5.192100781423956</c:v>
                </c:pt>
                <c:pt idx="4014">
                  <c:v>5.193394601703407</c:v>
                </c:pt>
                <c:pt idx="4015">
                  <c:v>5.194688421982846</c:v>
                </c:pt>
                <c:pt idx="4016">
                  <c:v>5.195982242262294</c:v>
                </c:pt>
                <c:pt idx="4017">
                  <c:v>5.197276062541747</c:v>
                </c:pt>
                <c:pt idx="4018">
                  <c:v>5.19856988282119</c:v>
                </c:pt>
                <c:pt idx="4019">
                  <c:v>5.199863703100645</c:v>
                </c:pt>
                <c:pt idx="4020">
                  <c:v>5.201157523380092</c:v>
                </c:pt>
                <c:pt idx="4021">
                  <c:v>5.202451343659533</c:v>
                </c:pt>
                <c:pt idx="4022">
                  <c:v>5.203745163938986</c:v>
                </c:pt>
                <c:pt idx="4023">
                  <c:v>5.205038984218437</c:v>
                </c:pt>
                <c:pt idx="4024">
                  <c:v>5.206332804497876</c:v>
                </c:pt>
                <c:pt idx="4025">
                  <c:v>5.20762662477733</c:v>
                </c:pt>
                <c:pt idx="4026">
                  <c:v>5.20892044505678</c:v>
                </c:pt>
                <c:pt idx="4027">
                  <c:v>5.210214265336216</c:v>
                </c:pt>
                <c:pt idx="4028">
                  <c:v>5.211508085615673</c:v>
                </c:pt>
                <c:pt idx="4029">
                  <c:v>5.212801905895124</c:v>
                </c:pt>
                <c:pt idx="4030">
                  <c:v>5.214095726174563</c:v>
                </c:pt>
                <c:pt idx="4031">
                  <c:v>5.215389546454015</c:v>
                </c:pt>
                <c:pt idx="4032">
                  <c:v>5.216683366733467</c:v>
                </c:pt>
                <c:pt idx="4033">
                  <c:v>5.217977187012906</c:v>
                </c:pt>
                <c:pt idx="4034">
                  <c:v>5.21927100729236</c:v>
                </c:pt>
                <c:pt idx="4035">
                  <c:v>5.220564827571808</c:v>
                </c:pt>
                <c:pt idx="4036">
                  <c:v>5.221858647851247</c:v>
                </c:pt>
                <c:pt idx="4037">
                  <c:v>5.223152468130699</c:v>
                </c:pt>
                <c:pt idx="4038">
                  <c:v>5.224446288410151</c:v>
                </c:pt>
                <c:pt idx="4039">
                  <c:v>5.225740108689592</c:v>
                </c:pt>
                <c:pt idx="4040">
                  <c:v>5.227033928969042</c:v>
                </c:pt>
                <c:pt idx="4041">
                  <c:v>5.228327749248495</c:v>
                </c:pt>
                <c:pt idx="4042">
                  <c:v>5.229621569527936</c:v>
                </c:pt>
                <c:pt idx="4043">
                  <c:v>5.230915389807389</c:v>
                </c:pt>
                <c:pt idx="4044">
                  <c:v>5.232209210086841</c:v>
                </c:pt>
                <c:pt idx="4045">
                  <c:v>5.23350303036628</c:v>
                </c:pt>
                <c:pt idx="4046">
                  <c:v>5.234796850645729</c:v>
                </c:pt>
                <c:pt idx="4047">
                  <c:v>5.236090670925184</c:v>
                </c:pt>
                <c:pt idx="4048">
                  <c:v>5.237384491204626</c:v>
                </c:pt>
                <c:pt idx="4049">
                  <c:v>5.238678311484078</c:v>
                </c:pt>
                <c:pt idx="4050">
                  <c:v>5.23997213176353</c:v>
                </c:pt>
                <c:pt idx="4051">
                  <c:v>5.24126595204297</c:v>
                </c:pt>
                <c:pt idx="4052">
                  <c:v>5.242559772322418</c:v>
                </c:pt>
                <c:pt idx="4053">
                  <c:v>5.24385359260187</c:v>
                </c:pt>
                <c:pt idx="4054">
                  <c:v>5.24514741288131</c:v>
                </c:pt>
                <c:pt idx="4055">
                  <c:v>5.246441233160763</c:v>
                </c:pt>
                <c:pt idx="4056">
                  <c:v>5.247735053440211</c:v>
                </c:pt>
                <c:pt idx="4057">
                  <c:v>5.249028873719653</c:v>
                </c:pt>
                <c:pt idx="4058">
                  <c:v>5.25032269399911</c:v>
                </c:pt>
                <c:pt idx="4059">
                  <c:v>5.251616514278557</c:v>
                </c:pt>
                <c:pt idx="4060">
                  <c:v>5.252910334557993</c:v>
                </c:pt>
                <c:pt idx="4061">
                  <c:v>5.254204154837446</c:v>
                </c:pt>
                <c:pt idx="4062">
                  <c:v>5.255497975116898</c:v>
                </c:pt>
                <c:pt idx="4063">
                  <c:v>5.25679179539634</c:v>
                </c:pt>
                <c:pt idx="4064">
                  <c:v>5.25808561567579</c:v>
                </c:pt>
                <c:pt idx="4065">
                  <c:v>5.259379435955246</c:v>
                </c:pt>
                <c:pt idx="4066">
                  <c:v>5.260673256234683</c:v>
                </c:pt>
                <c:pt idx="4067">
                  <c:v>5.261967076514136</c:v>
                </c:pt>
                <c:pt idx="4068">
                  <c:v>5.263260896793588</c:v>
                </c:pt>
                <c:pt idx="4069">
                  <c:v>5.264554717073024</c:v>
                </c:pt>
                <c:pt idx="4070">
                  <c:v>5.265848537352476</c:v>
                </c:pt>
                <c:pt idx="4071">
                  <c:v>5.267142357631928</c:v>
                </c:pt>
                <c:pt idx="4072">
                  <c:v>5.26843617791137</c:v>
                </c:pt>
                <c:pt idx="4073">
                  <c:v>5.269729998190825</c:v>
                </c:pt>
                <c:pt idx="4074">
                  <c:v>5.271023818470275</c:v>
                </c:pt>
                <c:pt idx="4075">
                  <c:v>5.27231763874971</c:v>
                </c:pt>
                <c:pt idx="4076">
                  <c:v>5.27361145902917</c:v>
                </c:pt>
                <c:pt idx="4077">
                  <c:v>5.274905279308615</c:v>
                </c:pt>
                <c:pt idx="4078">
                  <c:v>5.276199099588056</c:v>
                </c:pt>
                <c:pt idx="4079">
                  <c:v>5.277492919867509</c:v>
                </c:pt>
                <c:pt idx="4080">
                  <c:v>5.278786740146961</c:v>
                </c:pt>
                <c:pt idx="4081">
                  <c:v>5.280080560426396</c:v>
                </c:pt>
                <c:pt idx="4082">
                  <c:v>5.281374380705852</c:v>
                </c:pt>
                <c:pt idx="4083">
                  <c:v>5.282668200985304</c:v>
                </c:pt>
                <c:pt idx="4084">
                  <c:v>5.283962021264743</c:v>
                </c:pt>
                <c:pt idx="4085">
                  <c:v>5.285255841544196</c:v>
                </c:pt>
                <c:pt idx="4086">
                  <c:v>5.28654966182365</c:v>
                </c:pt>
                <c:pt idx="4087">
                  <c:v>5.28784348210309</c:v>
                </c:pt>
                <c:pt idx="4088">
                  <c:v>5.28913730238254</c:v>
                </c:pt>
                <c:pt idx="4089">
                  <c:v>5.290431122661991</c:v>
                </c:pt>
                <c:pt idx="4090">
                  <c:v>5.29172494294143</c:v>
                </c:pt>
                <c:pt idx="4091">
                  <c:v>5.293018763220883</c:v>
                </c:pt>
                <c:pt idx="4092">
                  <c:v>5.294312583500334</c:v>
                </c:pt>
                <c:pt idx="4093">
                  <c:v>5.295606403779773</c:v>
                </c:pt>
                <c:pt idx="4094">
                  <c:v>5.296900224059226</c:v>
                </c:pt>
                <c:pt idx="4095">
                  <c:v>5.298194044338677</c:v>
                </c:pt>
                <c:pt idx="4096">
                  <c:v>5.299487864618117</c:v>
                </c:pt>
                <c:pt idx="4097">
                  <c:v>5.30078168489757</c:v>
                </c:pt>
                <c:pt idx="4098">
                  <c:v>5.30207550517702</c:v>
                </c:pt>
                <c:pt idx="4099">
                  <c:v>5.30336932545646</c:v>
                </c:pt>
                <c:pt idx="4100">
                  <c:v>5.304663145735913</c:v>
                </c:pt>
                <c:pt idx="4101">
                  <c:v>5.305956966015358</c:v>
                </c:pt>
                <c:pt idx="4102">
                  <c:v>5.307250786294803</c:v>
                </c:pt>
                <c:pt idx="4103">
                  <c:v>5.308544606574253</c:v>
                </c:pt>
                <c:pt idx="4104">
                  <c:v>5.309838426853707</c:v>
                </c:pt>
                <c:pt idx="4105">
                  <c:v>5.311132247133147</c:v>
                </c:pt>
                <c:pt idx="4106">
                  <c:v>5.312426067412596</c:v>
                </c:pt>
                <c:pt idx="4107">
                  <c:v>5.313719887692049</c:v>
                </c:pt>
                <c:pt idx="4108">
                  <c:v>5.315013707971487</c:v>
                </c:pt>
                <c:pt idx="4109">
                  <c:v>5.31630752825094</c:v>
                </c:pt>
                <c:pt idx="4110">
                  <c:v>5.317601348530395</c:v>
                </c:pt>
                <c:pt idx="4111">
                  <c:v>5.31889516880983</c:v>
                </c:pt>
                <c:pt idx="4112">
                  <c:v>5.320188989089283</c:v>
                </c:pt>
                <c:pt idx="4113">
                  <c:v>5.321482809368735</c:v>
                </c:pt>
                <c:pt idx="4114">
                  <c:v>5.322776629648176</c:v>
                </c:pt>
                <c:pt idx="4115">
                  <c:v>5.324070449927627</c:v>
                </c:pt>
                <c:pt idx="4116">
                  <c:v>5.325364270207077</c:v>
                </c:pt>
                <c:pt idx="4117">
                  <c:v>5.32665809048652</c:v>
                </c:pt>
                <c:pt idx="4118">
                  <c:v>5.327951910765967</c:v>
                </c:pt>
                <c:pt idx="4119">
                  <c:v>5.329245731045424</c:v>
                </c:pt>
                <c:pt idx="4120">
                  <c:v>5.330539551324863</c:v>
                </c:pt>
                <c:pt idx="4121">
                  <c:v>5.331833371604316</c:v>
                </c:pt>
                <c:pt idx="4122">
                  <c:v>5.33312719188377</c:v>
                </c:pt>
                <c:pt idx="4123">
                  <c:v>5.334421012163206</c:v>
                </c:pt>
                <c:pt idx="4124">
                  <c:v>5.335714832442656</c:v>
                </c:pt>
                <c:pt idx="4125">
                  <c:v>5.337008652722111</c:v>
                </c:pt>
                <c:pt idx="4126">
                  <c:v>5.338302473001551</c:v>
                </c:pt>
                <c:pt idx="4127">
                  <c:v>5.339596293281002</c:v>
                </c:pt>
                <c:pt idx="4128">
                  <c:v>5.340890113560454</c:v>
                </c:pt>
                <c:pt idx="4129">
                  <c:v>5.342183933839891</c:v>
                </c:pt>
                <c:pt idx="4130">
                  <c:v>5.343477754119346</c:v>
                </c:pt>
                <c:pt idx="4131">
                  <c:v>5.344771574398795</c:v>
                </c:pt>
                <c:pt idx="4132">
                  <c:v>5.346065394678237</c:v>
                </c:pt>
                <c:pt idx="4133">
                  <c:v>5.34735921495769</c:v>
                </c:pt>
                <c:pt idx="4134">
                  <c:v>5.348653035237141</c:v>
                </c:pt>
                <c:pt idx="4135">
                  <c:v>5.349946855516579</c:v>
                </c:pt>
                <c:pt idx="4136">
                  <c:v>5.351240675796033</c:v>
                </c:pt>
                <c:pt idx="4137">
                  <c:v>5.352534496075478</c:v>
                </c:pt>
                <c:pt idx="4138">
                  <c:v>5.353828316354924</c:v>
                </c:pt>
                <c:pt idx="4139">
                  <c:v>5.355122136634376</c:v>
                </c:pt>
                <c:pt idx="4140">
                  <c:v>5.356415956913826</c:v>
                </c:pt>
                <c:pt idx="4141">
                  <c:v>5.357709777193267</c:v>
                </c:pt>
                <c:pt idx="4142">
                  <c:v>5.35900359747272</c:v>
                </c:pt>
                <c:pt idx="4143">
                  <c:v>5.360297417752171</c:v>
                </c:pt>
                <c:pt idx="4144">
                  <c:v>5.361591238031607</c:v>
                </c:pt>
                <c:pt idx="4145">
                  <c:v>5.362885058311057</c:v>
                </c:pt>
                <c:pt idx="4146">
                  <c:v>5.364178878590508</c:v>
                </c:pt>
                <c:pt idx="4147">
                  <c:v>5.365472698869951</c:v>
                </c:pt>
                <c:pt idx="4148">
                  <c:v>5.366766519149404</c:v>
                </c:pt>
                <c:pt idx="4149">
                  <c:v>5.368060339428855</c:v>
                </c:pt>
                <c:pt idx="4150">
                  <c:v>5.369354159708294</c:v>
                </c:pt>
                <c:pt idx="4151">
                  <c:v>5.37064797998775</c:v>
                </c:pt>
                <c:pt idx="4152">
                  <c:v>5.371941800267201</c:v>
                </c:pt>
                <c:pt idx="4153">
                  <c:v>5.37323562054664</c:v>
                </c:pt>
                <c:pt idx="4154">
                  <c:v>5.37452944082609</c:v>
                </c:pt>
                <c:pt idx="4155">
                  <c:v>5.375823261105545</c:v>
                </c:pt>
                <c:pt idx="4156">
                  <c:v>5.377117081384982</c:v>
                </c:pt>
                <c:pt idx="4157">
                  <c:v>5.378410901664436</c:v>
                </c:pt>
                <c:pt idx="4158">
                  <c:v>5.379704721943888</c:v>
                </c:pt>
                <c:pt idx="4159">
                  <c:v>5.380998542223327</c:v>
                </c:pt>
                <c:pt idx="4160">
                  <c:v>5.38229236250278</c:v>
                </c:pt>
                <c:pt idx="4161">
                  <c:v>5.383586182782231</c:v>
                </c:pt>
                <c:pt idx="4162">
                  <c:v>5.38488000306167</c:v>
                </c:pt>
                <c:pt idx="4163">
                  <c:v>5.386173823341123</c:v>
                </c:pt>
                <c:pt idx="4164">
                  <c:v>5.387467643620575</c:v>
                </c:pt>
                <c:pt idx="4165">
                  <c:v>5.388761463900014</c:v>
                </c:pt>
                <c:pt idx="4166">
                  <c:v>5.390055284179466</c:v>
                </c:pt>
                <c:pt idx="4167">
                  <c:v>5.391349104458918</c:v>
                </c:pt>
                <c:pt idx="4168">
                  <c:v>5.392642924738357</c:v>
                </c:pt>
                <c:pt idx="4169">
                  <c:v>5.393936745017807</c:v>
                </c:pt>
                <c:pt idx="4170">
                  <c:v>5.395230565297258</c:v>
                </c:pt>
                <c:pt idx="4171">
                  <c:v>5.396524385576701</c:v>
                </c:pt>
                <c:pt idx="4172">
                  <c:v>5.397818205856151</c:v>
                </c:pt>
                <c:pt idx="4173">
                  <c:v>5.399112026135604</c:v>
                </c:pt>
                <c:pt idx="4174">
                  <c:v>5.400405846415039</c:v>
                </c:pt>
                <c:pt idx="4175">
                  <c:v>5.401699666694497</c:v>
                </c:pt>
                <c:pt idx="4176">
                  <c:v>5.402993486973948</c:v>
                </c:pt>
                <c:pt idx="4177">
                  <c:v>5.404287307253387</c:v>
                </c:pt>
                <c:pt idx="4178">
                  <c:v>5.40558112753284</c:v>
                </c:pt>
                <c:pt idx="4179">
                  <c:v>5.406874947812288</c:v>
                </c:pt>
                <c:pt idx="4180">
                  <c:v>5.408168768091731</c:v>
                </c:pt>
                <c:pt idx="4181">
                  <c:v>5.409462588371186</c:v>
                </c:pt>
                <c:pt idx="4182">
                  <c:v>5.410756408650636</c:v>
                </c:pt>
                <c:pt idx="4183">
                  <c:v>5.412050228930071</c:v>
                </c:pt>
                <c:pt idx="4184">
                  <c:v>5.413344049209527</c:v>
                </c:pt>
                <c:pt idx="4185">
                  <c:v>5.414637869488975</c:v>
                </c:pt>
                <c:pt idx="4186">
                  <c:v>5.415931689768414</c:v>
                </c:pt>
                <c:pt idx="4187">
                  <c:v>5.41722551004787</c:v>
                </c:pt>
                <c:pt idx="4188">
                  <c:v>5.418519330327322</c:v>
                </c:pt>
                <c:pt idx="4189">
                  <c:v>5.41981315060676</c:v>
                </c:pt>
                <c:pt idx="4190">
                  <c:v>5.421106970886209</c:v>
                </c:pt>
                <c:pt idx="4191">
                  <c:v>5.422400791165665</c:v>
                </c:pt>
                <c:pt idx="4192">
                  <c:v>5.423694611445104</c:v>
                </c:pt>
                <c:pt idx="4193">
                  <c:v>5.424988431724556</c:v>
                </c:pt>
                <c:pt idx="4194">
                  <c:v>5.426282252004008</c:v>
                </c:pt>
                <c:pt idx="4195">
                  <c:v>5.427576072283444</c:v>
                </c:pt>
                <c:pt idx="4196">
                  <c:v>5.4288698925629</c:v>
                </c:pt>
                <c:pt idx="4197">
                  <c:v>5.430163712842356</c:v>
                </c:pt>
                <c:pt idx="4198">
                  <c:v>5.43145753312179</c:v>
                </c:pt>
                <c:pt idx="4199">
                  <c:v>5.432751353401243</c:v>
                </c:pt>
                <c:pt idx="4200">
                  <c:v>5.434045173680695</c:v>
                </c:pt>
                <c:pt idx="4201">
                  <c:v>5.435338993960138</c:v>
                </c:pt>
                <c:pt idx="4202">
                  <c:v>5.436632814239588</c:v>
                </c:pt>
                <c:pt idx="4203">
                  <c:v>5.437926634519038</c:v>
                </c:pt>
                <c:pt idx="4204">
                  <c:v>5.43922045479848</c:v>
                </c:pt>
                <c:pt idx="4205">
                  <c:v>5.440514275077927</c:v>
                </c:pt>
                <c:pt idx="4206">
                  <c:v>5.441808095357385</c:v>
                </c:pt>
                <c:pt idx="4207">
                  <c:v>5.443101915636821</c:v>
                </c:pt>
                <c:pt idx="4208">
                  <c:v>5.444395735916273</c:v>
                </c:pt>
                <c:pt idx="4209">
                  <c:v>5.445689556195725</c:v>
                </c:pt>
                <c:pt idx="4210">
                  <c:v>5.446983376475164</c:v>
                </c:pt>
                <c:pt idx="4211">
                  <c:v>5.44827719675462</c:v>
                </c:pt>
                <c:pt idx="4212">
                  <c:v>5.449571017034068</c:v>
                </c:pt>
                <c:pt idx="4213">
                  <c:v>5.450864837313508</c:v>
                </c:pt>
                <c:pt idx="4214">
                  <c:v>5.452158657592957</c:v>
                </c:pt>
                <c:pt idx="4215">
                  <c:v>5.45345247787241</c:v>
                </c:pt>
                <c:pt idx="4216">
                  <c:v>5.454746298151851</c:v>
                </c:pt>
                <c:pt idx="4217">
                  <c:v>5.456040118431306</c:v>
                </c:pt>
                <c:pt idx="4218">
                  <c:v>5.457333938710755</c:v>
                </c:pt>
                <c:pt idx="4219">
                  <c:v>5.458627758990194</c:v>
                </c:pt>
                <c:pt idx="4220">
                  <c:v>5.459921579269647</c:v>
                </c:pt>
                <c:pt idx="4221">
                  <c:v>5.461215399549098</c:v>
                </c:pt>
                <c:pt idx="4222">
                  <c:v>5.462509219828537</c:v>
                </c:pt>
                <c:pt idx="4223">
                  <c:v>5.463803040107988</c:v>
                </c:pt>
                <c:pt idx="4224">
                  <c:v>5.465096860387437</c:v>
                </c:pt>
                <c:pt idx="4225">
                  <c:v>5.466390680666881</c:v>
                </c:pt>
                <c:pt idx="4226">
                  <c:v>5.467684500946331</c:v>
                </c:pt>
                <c:pt idx="4227">
                  <c:v>5.468978321225784</c:v>
                </c:pt>
                <c:pt idx="4228">
                  <c:v>5.470272141505227</c:v>
                </c:pt>
                <c:pt idx="4229">
                  <c:v>5.47156596178468</c:v>
                </c:pt>
                <c:pt idx="4230">
                  <c:v>5.47285978206413</c:v>
                </c:pt>
                <c:pt idx="4231">
                  <c:v>5.47415360234357</c:v>
                </c:pt>
                <c:pt idx="4232">
                  <c:v>5.47544742262302</c:v>
                </c:pt>
                <c:pt idx="4233">
                  <c:v>5.476741242902472</c:v>
                </c:pt>
                <c:pt idx="4234">
                  <c:v>5.478035063181911</c:v>
                </c:pt>
                <c:pt idx="4235">
                  <c:v>5.47932888346137</c:v>
                </c:pt>
                <c:pt idx="4236">
                  <c:v>5.48062270374082</c:v>
                </c:pt>
                <c:pt idx="4237">
                  <c:v>5.481916524020251</c:v>
                </c:pt>
                <c:pt idx="4238">
                  <c:v>5.483210344299707</c:v>
                </c:pt>
                <c:pt idx="4239">
                  <c:v>5.484504164579159</c:v>
                </c:pt>
                <c:pt idx="4240">
                  <c:v>5.485797984858598</c:v>
                </c:pt>
                <c:pt idx="4241">
                  <c:v>5.48709180513805</c:v>
                </c:pt>
                <c:pt idx="4242">
                  <c:v>5.488385625417502</c:v>
                </c:pt>
                <c:pt idx="4243">
                  <c:v>5.48967944569694</c:v>
                </c:pt>
                <c:pt idx="4244">
                  <c:v>5.490973265976391</c:v>
                </c:pt>
                <c:pt idx="4245">
                  <c:v>5.492267086255845</c:v>
                </c:pt>
                <c:pt idx="4246">
                  <c:v>5.493560906535285</c:v>
                </c:pt>
                <c:pt idx="4247">
                  <c:v>5.494854726814736</c:v>
                </c:pt>
                <c:pt idx="4248">
                  <c:v>5.496148547094188</c:v>
                </c:pt>
                <c:pt idx="4249">
                  <c:v>5.497442367373628</c:v>
                </c:pt>
                <c:pt idx="4250">
                  <c:v>5.49873618765308</c:v>
                </c:pt>
                <c:pt idx="4251">
                  <c:v>5.500030007932532</c:v>
                </c:pt>
                <c:pt idx="4252">
                  <c:v>5.501323828211971</c:v>
                </c:pt>
                <c:pt idx="4253">
                  <c:v>5.502617648491424</c:v>
                </c:pt>
                <c:pt idx="4254">
                  <c:v>5.503911468770875</c:v>
                </c:pt>
                <c:pt idx="4255">
                  <c:v>5.505205289050315</c:v>
                </c:pt>
                <c:pt idx="4256">
                  <c:v>5.50649910932977</c:v>
                </c:pt>
                <c:pt idx="4257">
                  <c:v>5.507792929609217</c:v>
                </c:pt>
                <c:pt idx="4258">
                  <c:v>5.509086749888658</c:v>
                </c:pt>
                <c:pt idx="4259">
                  <c:v>5.510380570168108</c:v>
                </c:pt>
                <c:pt idx="4260">
                  <c:v>5.511674390447562</c:v>
                </c:pt>
                <c:pt idx="4261">
                  <c:v>5.512968210726997</c:v>
                </c:pt>
                <c:pt idx="4262">
                  <c:v>5.514262031006451</c:v>
                </c:pt>
                <c:pt idx="4263">
                  <c:v>5.515555851285898</c:v>
                </c:pt>
                <c:pt idx="4264">
                  <c:v>5.516849671565344</c:v>
                </c:pt>
                <c:pt idx="4265">
                  <c:v>5.518143491844798</c:v>
                </c:pt>
                <c:pt idx="4266">
                  <c:v>5.519437312124248</c:v>
                </c:pt>
                <c:pt idx="4267">
                  <c:v>5.520731132403688</c:v>
                </c:pt>
                <c:pt idx="4268">
                  <c:v>5.52202495268314</c:v>
                </c:pt>
                <c:pt idx="4269">
                  <c:v>5.523318772962591</c:v>
                </c:pt>
                <c:pt idx="4270">
                  <c:v>5.524612593242031</c:v>
                </c:pt>
                <c:pt idx="4271">
                  <c:v>5.525906413521481</c:v>
                </c:pt>
                <c:pt idx="4272">
                  <c:v>5.527200233800936</c:v>
                </c:pt>
                <c:pt idx="4273">
                  <c:v>5.528494054080374</c:v>
                </c:pt>
                <c:pt idx="4274">
                  <c:v>5.529787874359827</c:v>
                </c:pt>
                <c:pt idx="4275">
                  <c:v>5.53108169463928</c:v>
                </c:pt>
                <c:pt idx="4276">
                  <c:v>5.532375514918717</c:v>
                </c:pt>
                <c:pt idx="4277">
                  <c:v>5.53366933519817</c:v>
                </c:pt>
                <c:pt idx="4278">
                  <c:v>5.534963155477623</c:v>
                </c:pt>
                <c:pt idx="4279">
                  <c:v>5.536256975757061</c:v>
                </c:pt>
                <c:pt idx="4280">
                  <c:v>5.537550796036511</c:v>
                </c:pt>
                <c:pt idx="4281">
                  <c:v>5.538844616315965</c:v>
                </c:pt>
                <c:pt idx="4282">
                  <c:v>5.5401384365954</c:v>
                </c:pt>
                <c:pt idx="4283">
                  <c:v>5.541432256874857</c:v>
                </c:pt>
                <c:pt idx="4284">
                  <c:v>5.542726077154309</c:v>
                </c:pt>
                <c:pt idx="4285">
                  <c:v>5.544019897433746</c:v>
                </c:pt>
                <c:pt idx="4286">
                  <c:v>5.5453137177132</c:v>
                </c:pt>
                <c:pt idx="4287">
                  <c:v>5.546607537992652</c:v>
                </c:pt>
                <c:pt idx="4288">
                  <c:v>5.547901358272089</c:v>
                </c:pt>
                <c:pt idx="4289">
                  <c:v>5.549195178551543</c:v>
                </c:pt>
                <c:pt idx="4290">
                  <c:v>5.550488998830994</c:v>
                </c:pt>
                <c:pt idx="4291">
                  <c:v>5.551782819110435</c:v>
                </c:pt>
                <c:pt idx="4292">
                  <c:v>5.553076639389888</c:v>
                </c:pt>
                <c:pt idx="4293">
                  <c:v>5.554370459669339</c:v>
                </c:pt>
                <c:pt idx="4294">
                  <c:v>5.555664279948775</c:v>
                </c:pt>
                <c:pt idx="4295">
                  <c:v>5.556958100228231</c:v>
                </c:pt>
                <c:pt idx="4296">
                  <c:v>5.558251920507682</c:v>
                </c:pt>
                <c:pt idx="4297">
                  <c:v>5.559545740787121</c:v>
                </c:pt>
                <c:pt idx="4298">
                  <c:v>5.560839561066571</c:v>
                </c:pt>
                <c:pt idx="4299">
                  <c:v>5.562133381346025</c:v>
                </c:pt>
                <c:pt idx="4300">
                  <c:v>5.563427201625465</c:v>
                </c:pt>
                <c:pt idx="4301">
                  <c:v>5.564721021904917</c:v>
                </c:pt>
                <c:pt idx="4302">
                  <c:v>5.566014842184368</c:v>
                </c:pt>
                <c:pt idx="4303">
                  <c:v>5.567308662463808</c:v>
                </c:pt>
                <c:pt idx="4304">
                  <c:v>5.568602482743264</c:v>
                </c:pt>
                <c:pt idx="4305">
                  <c:v>5.569896303022712</c:v>
                </c:pt>
                <c:pt idx="4306">
                  <c:v>5.571190123302153</c:v>
                </c:pt>
                <c:pt idx="4307">
                  <c:v>5.572483943581604</c:v>
                </c:pt>
                <c:pt idx="4308">
                  <c:v>5.573777763861055</c:v>
                </c:pt>
                <c:pt idx="4309">
                  <c:v>5.575071584140495</c:v>
                </c:pt>
                <c:pt idx="4310">
                  <c:v>5.57636540441995</c:v>
                </c:pt>
                <c:pt idx="4311">
                  <c:v>5.5776592246994</c:v>
                </c:pt>
                <c:pt idx="4312">
                  <c:v>5.578953044978838</c:v>
                </c:pt>
                <c:pt idx="4313">
                  <c:v>5.580246865258291</c:v>
                </c:pt>
                <c:pt idx="4314">
                  <c:v>5.581540685537743</c:v>
                </c:pt>
                <c:pt idx="4315">
                  <c:v>5.582834505817178</c:v>
                </c:pt>
                <c:pt idx="4316">
                  <c:v>5.584128326096631</c:v>
                </c:pt>
                <c:pt idx="4317">
                  <c:v>5.585422146376086</c:v>
                </c:pt>
                <c:pt idx="4318">
                  <c:v>5.586715966655521</c:v>
                </c:pt>
                <c:pt idx="4319">
                  <c:v>5.588009786934978</c:v>
                </c:pt>
                <c:pt idx="4320">
                  <c:v>5.58930360721443</c:v>
                </c:pt>
                <c:pt idx="4321">
                  <c:v>5.590597427493868</c:v>
                </c:pt>
                <c:pt idx="4322">
                  <c:v>5.591891247773321</c:v>
                </c:pt>
                <c:pt idx="4323">
                  <c:v>5.593185068052769</c:v>
                </c:pt>
                <c:pt idx="4324">
                  <c:v>5.594478888332208</c:v>
                </c:pt>
                <c:pt idx="4325">
                  <c:v>5.595772708611666</c:v>
                </c:pt>
                <c:pt idx="4326">
                  <c:v>5.597066528891116</c:v>
                </c:pt>
                <c:pt idx="4327">
                  <c:v>5.598360349170555</c:v>
                </c:pt>
                <c:pt idx="4328">
                  <c:v>5.599654169450007</c:v>
                </c:pt>
                <c:pt idx="4329">
                  <c:v>5.600947989729456</c:v>
                </c:pt>
                <c:pt idx="4330">
                  <c:v>5.602241810008897</c:v>
                </c:pt>
                <c:pt idx="4331">
                  <c:v>5.603535630288346</c:v>
                </c:pt>
                <c:pt idx="4332">
                  <c:v>5.604829450567799</c:v>
                </c:pt>
                <c:pt idx="4333">
                  <c:v>5.606123270847239</c:v>
                </c:pt>
                <c:pt idx="4334">
                  <c:v>5.607417091126694</c:v>
                </c:pt>
                <c:pt idx="4335">
                  <c:v>5.608710911406145</c:v>
                </c:pt>
                <c:pt idx="4336">
                  <c:v>5.610004731685581</c:v>
                </c:pt>
                <c:pt idx="4337">
                  <c:v>5.611298551965038</c:v>
                </c:pt>
                <c:pt idx="4338">
                  <c:v>5.612592372244486</c:v>
                </c:pt>
                <c:pt idx="4339">
                  <c:v>5.613886192523928</c:v>
                </c:pt>
                <c:pt idx="4340">
                  <c:v>5.615180012803378</c:v>
                </c:pt>
                <c:pt idx="4341">
                  <c:v>5.616473833082832</c:v>
                </c:pt>
                <c:pt idx="4342">
                  <c:v>5.617767653362271</c:v>
                </c:pt>
                <c:pt idx="4343">
                  <c:v>5.619061473641726</c:v>
                </c:pt>
                <c:pt idx="4344">
                  <c:v>5.620355293921175</c:v>
                </c:pt>
                <c:pt idx="4345">
                  <c:v>5.621649114200618</c:v>
                </c:pt>
                <c:pt idx="4346">
                  <c:v>5.622942934480068</c:v>
                </c:pt>
                <c:pt idx="4347">
                  <c:v>5.624236754759516</c:v>
                </c:pt>
                <c:pt idx="4348">
                  <c:v>5.62553057503895</c:v>
                </c:pt>
                <c:pt idx="4349">
                  <c:v>5.626824395318408</c:v>
                </c:pt>
                <c:pt idx="4350">
                  <c:v>5.62811821559786</c:v>
                </c:pt>
                <c:pt idx="4351">
                  <c:v>5.6294120358773</c:v>
                </c:pt>
                <c:pt idx="4352">
                  <c:v>5.630705856156748</c:v>
                </c:pt>
                <c:pt idx="4353">
                  <c:v>5.631999676436203</c:v>
                </c:pt>
                <c:pt idx="4354">
                  <c:v>5.633293496715648</c:v>
                </c:pt>
                <c:pt idx="4355">
                  <c:v>5.634587316995092</c:v>
                </c:pt>
                <c:pt idx="4356">
                  <c:v>5.635881137274548</c:v>
                </c:pt>
                <c:pt idx="4357">
                  <c:v>5.637174957553983</c:v>
                </c:pt>
                <c:pt idx="4358">
                  <c:v>5.638468777833441</c:v>
                </c:pt>
                <c:pt idx="4359">
                  <c:v>5.639762598112893</c:v>
                </c:pt>
                <c:pt idx="4360">
                  <c:v>5.641056418392331</c:v>
                </c:pt>
                <c:pt idx="4361">
                  <c:v>5.64235023867178</c:v>
                </c:pt>
                <c:pt idx="4362">
                  <c:v>5.643644058951236</c:v>
                </c:pt>
                <c:pt idx="4363">
                  <c:v>5.644937879230671</c:v>
                </c:pt>
                <c:pt idx="4364">
                  <c:v>5.64623169951013</c:v>
                </c:pt>
                <c:pt idx="4365">
                  <c:v>5.647525519789575</c:v>
                </c:pt>
                <c:pt idx="4366">
                  <c:v>5.648819340069016</c:v>
                </c:pt>
                <c:pt idx="4367">
                  <c:v>5.650113160348468</c:v>
                </c:pt>
                <c:pt idx="4368">
                  <c:v>5.651406980627922</c:v>
                </c:pt>
                <c:pt idx="4369">
                  <c:v>5.652700800907359</c:v>
                </c:pt>
                <c:pt idx="4370">
                  <c:v>5.653994621186809</c:v>
                </c:pt>
                <c:pt idx="4371">
                  <c:v>5.655288441466266</c:v>
                </c:pt>
                <c:pt idx="4372">
                  <c:v>5.656582261745699</c:v>
                </c:pt>
                <c:pt idx="4373">
                  <c:v>5.657876082025155</c:v>
                </c:pt>
                <c:pt idx="4374">
                  <c:v>5.65916990230461</c:v>
                </c:pt>
                <c:pt idx="4375">
                  <c:v>5.66046372258405</c:v>
                </c:pt>
                <c:pt idx="4376">
                  <c:v>5.6617575428635</c:v>
                </c:pt>
                <c:pt idx="4377">
                  <c:v>5.663051363142949</c:v>
                </c:pt>
                <c:pt idx="4378">
                  <c:v>5.664345183422392</c:v>
                </c:pt>
                <c:pt idx="4379">
                  <c:v>5.665639003701845</c:v>
                </c:pt>
                <c:pt idx="4380">
                  <c:v>5.666932823981293</c:v>
                </c:pt>
                <c:pt idx="4381">
                  <c:v>5.668226644260735</c:v>
                </c:pt>
                <c:pt idx="4382">
                  <c:v>5.669520464540188</c:v>
                </c:pt>
                <c:pt idx="4383">
                  <c:v>5.670814284819639</c:v>
                </c:pt>
                <c:pt idx="4384">
                  <c:v>5.67210810509908</c:v>
                </c:pt>
                <c:pt idx="4385">
                  <c:v>5.673401925378531</c:v>
                </c:pt>
                <c:pt idx="4386">
                  <c:v>5.67469574565798</c:v>
                </c:pt>
                <c:pt idx="4387">
                  <c:v>5.675989565937419</c:v>
                </c:pt>
                <c:pt idx="4388">
                  <c:v>5.677283386216875</c:v>
                </c:pt>
                <c:pt idx="4389">
                  <c:v>5.678577206496325</c:v>
                </c:pt>
                <c:pt idx="4390">
                  <c:v>5.679871026775765</c:v>
                </c:pt>
                <c:pt idx="4391">
                  <c:v>5.681164847055212</c:v>
                </c:pt>
                <c:pt idx="4392">
                  <c:v>5.68245866733467</c:v>
                </c:pt>
                <c:pt idx="4393">
                  <c:v>5.68375248761411</c:v>
                </c:pt>
                <c:pt idx="4394">
                  <c:v>5.685046307893561</c:v>
                </c:pt>
                <c:pt idx="4395">
                  <c:v>5.686340128173013</c:v>
                </c:pt>
                <c:pt idx="4396">
                  <c:v>5.687633948452449</c:v>
                </c:pt>
                <c:pt idx="4397">
                  <c:v>5.688927768731901</c:v>
                </c:pt>
                <c:pt idx="4398">
                  <c:v>5.690221589011356</c:v>
                </c:pt>
                <c:pt idx="4399">
                  <c:v>5.691515409290791</c:v>
                </c:pt>
                <c:pt idx="4400">
                  <c:v>5.692809229570245</c:v>
                </c:pt>
                <c:pt idx="4401">
                  <c:v>5.694103049849697</c:v>
                </c:pt>
                <c:pt idx="4402">
                  <c:v>5.695396870129135</c:v>
                </c:pt>
                <c:pt idx="4403">
                  <c:v>5.696690690408591</c:v>
                </c:pt>
                <c:pt idx="4404">
                  <c:v>5.697984510688035</c:v>
                </c:pt>
                <c:pt idx="4405">
                  <c:v>5.69927833096748</c:v>
                </c:pt>
                <c:pt idx="4406">
                  <c:v>5.700572151246934</c:v>
                </c:pt>
                <c:pt idx="4407">
                  <c:v>5.701865971526386</c:v>
                </c:pt>
                <c:pt idx="4408">
                  <c:v>5.70315979180583</c:v>
                </c:pt>
                <c:pt idx="4409">
                  <c:v>5.704453612085278</c:v>
                </c:pt>
                <c:pt idx="4410">
                  <c:v>5.70574743236473</c:v>
                </c:pt>
                <c:pt idx="4411">
                  <c:v>5.70704125264417</c:v>
                </c:pt>
                <c:pt idx="4412">
                  <c:v>5.708335072923622</c:v>
                </c:pt>
                <c:pt idx="4413">
                  <c:v>5.709628893203078</c:v>
                </c:pt>
                <c:pt idx="4414">
                  <c:v>5.710922713482512</c:v>
                </c:pt>
                <c:pt idx="4415">
                  <c:v>5.712216533761965</c:v>
                </c:pt>
                <c:pt idx="4416">
                  <c:v>5.713510354041413</c:v>
                </c:pt>
                <c:pt idx="4417">
                  <c:v>5.714804174320855</c:v>
                </c:pt>
                <c:pt idx="4418">
                  <c:v>5.71609799460031</c:v>
                </c:pt>
                <c:pt idx="4419">
                  <c:v>5.717391814879757</c:v>
                </c:pt>
                <c:pt idx="4420">
                  <c:v>5.718685635159199</c:v>
                </c:pt>
                <c:pt idx="4421">
                  <c:v>5.719979455438652</c:v>
                </c:pt>
                <c:pt idx="4422">
                  <c:v>5.721273275718103</c:v>
                </c:pt>
                <c:pt idx="4423">
                  <c:v>5.722567095997542</c:v>
                </c:pt>
                <c:pt idx="4424">
                  <c:v>5.723860916276991</c:v>
                </c:pt>
                <c:pt idx="4425">
                  <c:v>5.72515473655644</c:v>
                </c:pt>
                <c:pt idx="4426">
                  <c:v>5.726448556835884</c:v>
                </c:pt>
                <c:pt idx="4427">
                  <c:v>5.727742377115335</c:v>
                </c:pt>
                <c:pt idx="4428">
                  <c:v>5.72903619739479</c:v>
                </c:pt>
                <c:pt idx="4429">
                  <c:v>5.73033001767423</c:v>
                </c:pt>
                <c:pt idx="4430">
                  <c:v>5.731623837953685</c:v>
                </c:pt>
                <c:pt idx="4431">
                  <c:v>5.732917658233132</c:v>
                </c:pt>
                <c:pt idx="4432">
                  <c:v>5.734211478512572</c:v>
                </c:pt>
                <c:pt idx="4433">
                  <c:v>5.735505298792025</c:v>
                </c:pt>
                <c:pt idx="4434">
                  <c:v>5.73679911907148</c:v>
                </c:pt>
                <c:pt idx="4435">
                  <c:v>5.738092939350915</c:v>
                </c:pt>
                <c:pt idx="4436">
                  <c:v>5.739386759630368</c:v>
                </c:pt>
                <c:pt idx="4437">
                  <c:v>5.740680579909817</c:v>
                </c:pt>
                <c:pt idx="4438">
                  <c:v>5.741974400189258</c:v>
                </c:pt>
                <c:pt idx="4439">
                  <c:v>5.743268220468711</c:v>
                </c:pt>
                <c:pt idx="4440">
                  <c:v>5.744562040748163</c:v>
                </c:pt>
                <c:pt idx="4441">
                  <c:v>5.745855861027599</c:v>
                </c:pt>
                <c:pt idx="4442">
                  <c:v>5.747149681307055</c:v>
                </c:pt>
                <c:pt idx="4443">
                  <c:v>5.748443501586507</c:v>
                </c:pt>
                <c:pt idx="4444">
                  <c:v>5.749737321865945</c:v>
                </c:pt>
                <c:pt idx="4445">
                  <c:v>5.751031142145398</c:v>
                </c:pt>
                <c:pt idx="4446">
                  <c:v>5.75232496242485</c:v>
                </c:pt>
                <c:pt idx="4447">
                  <c:v>5.75361878270429</c:v>
                </c:pt>
                <c:pt idx="4448">
                  <c:v>5.754912602983738</c:v>
                </c:pt>
                <c:pt idx="4449">
                  <c:v>5.756206423263193</c:v>
                </c:pt>
                <c:pt idx="4450">
                  <c:v>5.757500243542632</c:v>
                </c:pt>
                <c:pt idx="4451">
                  <c:v>5.758794063822085</c:v>
                </c:pt>
                <c:pt idx="4452">
                  <c:v>5.760087884101536</c:v>
                </c:pt>
                <c:pt idx="4453">
                  <c:v>5.761381704380976</c:v>
                </c:pt>
                <c:pt idx="4454">
                  <c:v>5.762675524660429</c:v>
                </c:pt>
                <c:pt idx="4455">
                  <c:v>5.76396934493988</c:v>
                </c:pt>
                <c:pt idx="4456">
                  <c:v>5.76526316521932</c:v>
                </c:pt>
                <c:pt idx="4457">
                  <c:v>5.766556985498772</c:v>
                </c:pt>
                <c:pt idx="4458">
                  <c:v>5.76785080577822</c:v>
                </c:pt>
                <c:pt idx="4459">
                  <c:v>5.769144626057661</c:v>
                </c:pt>
                <c:pt idx="4460">
                  <c:v>5.770438446337115</c:v>
                </c:pt>
                <c:pt idx="4461">
                  <c:v>5.771732266616566</c:v>
                </c:pt>
                <c:pt idx="4462">
                  <c:v>5.773026086896006</c:v>
                </c:pt>
                <c:pt idx="4463">
                  <c:v>5.774319907175456</c:v>
                </c:pt>
                <c:pt idx="4464">
                  <c:v>5.77561372745491</c:v>
                </c:pt>
                <c:pt idx="4465">
                  <c:v>5.776907547734349</c:v>
                </c:pt>
                <c:pt idx="4466">
                  <c:v>5.778201368013802</c:v>
                </c:pt>
                <c:pt idx="4467">
                  <c:v>5.779495188293253</c:v>
                </c:pt>
                <c:pt idx="4468">
                  <c:v>5.780789008572692</c:v>
                </c:pt>
                <c:pt idx="4469">
                  <c:v>5.782082828852145</c:v>
                </c:pt>
                <c:pt idx="4470">
                  <c:v>5.783376649131597</c:v>
                </c:pt>
                <c:pt idx="4471">
                  <c:v>5.784670469411036</c:v>
                </c:pt>
                <c:pt idx="4472">
                  <c:v>5.785964289690487</c:v>
                </c:pt>
                <c:pt idx="4473">
                  <c:v>5.78725810996994</c:v>
                </c:pt>
                <c:pt idx="4474">
                  <c:v>5.788551930249379</c:v>
                </c:pt>
                <c:pt idx="4475">
                  <c:v>5.789845750528832</c:v>
                </c:pt>
                <c:pt idx="4476">
                  <c:v>5.791139570808281</c:v>
                </c:pt>
                <c:pt idx="4477">
                  <c:v>5.792433391087722</c:v>
                </c:pt>
                <c:pt idx="4478">
                  <c:v>5.793727211367175</c:v>
                </c:pt>
                <c:pt idx="4479">
                  <c:v>5.795021031646627</c:v>
                </c:pt>
                <c:pt idx="4480">
                  <c:v>5.796314851926064</c:v>
                </c:pt>
                <c:pt idx="4481">
                  <c:v>5.797608672205515</c:v>
                </c:pt>
                <c:pt idx="4482">
                  <c:v>5.79890249248497</c:v>
                </c:pt>
                <c:pt idx="4483">
                  <c:v>5.800196312764409</c:v>
                </c:pt>
                <c:pt idx="4484">
                  <c:v>5.801490133043865</c:v>
                </c:pt>
                <c:pt idx="4485">
                  <c:v>5.802783953323312</c:v>
                </c:pt>
                <c:pt idx="4486">
                  <c:v>5.80407777360275</c:v>
                </c:pt>
                <c:pt idx="4487">
                  <c:v>5.805371593882205</c:v>
                </c:pt>
                <c:pt idx="4488">
                  <c:v>5.80666541416166</c:v>
                </c:pt>
                <c:pt idx="4489">
                  <c:v>5.807959234441093</c:v>
                </c:pt>
                <c:pt idx="4490">
                  <c:v>5.809253054720548</c:v>
                </c:pt>
                <c:pt idx="4491">
                  <c:v>5.810546874999996</c:v>
                </c:pt>
                <c:pt idx="4492">
                  <c:v>5.81184069527944</c:v>
                </c:pt>
                <c:pt idx="4493">
                  <c:v>5.813134515558888</c:v>
                </c:pt>
                <c:pt idx="4494">
                  <c:v>5.814428335838341</c:v>
                </c:pt>
                <c:pt idx="4495">
                  <c:v>5.81572215611778</c:v>
                </c:pt>
                <c:pt idx="4496">
                  <c:v>5.817015976397229</c:v>
                </c:pt>
                <c:pt idx="4497">
                  <c:v>5.818309796676687</c:v>
                </c:pt>
                <c:pt idx="4498">
                  <c:v>5.819603616956126</c:v>
                </c:pt>
                <c:pt idx="4499">
                  <c:v>5.820897437235576</c:v>
                </c:pt>
                <c:pt idx="4500">
                  <c:v>5.822191257515024</c:v>
                </c:pt>
                <c:pt idx="4501">
                  <c:v>5.823485077794466</c:v>
                </c:pt>
                <c:pt idx="4502">
                  <c:v>5.824778898073919</c:v>
                </c:pt>
                <c:pt idx="4503">
                  <c:v>5.826072718353373</c:v>
                </c:pt>
                <c:pt idx="4504">
                  <c:v>5.82736653863281</c:v>
                </c:pt>
                <c:pt idx="4505">
                  <c:v>5.828660358912265</c:v>
                </c:pt>
                <c:pt idx="4506">
                  <c:v>5.829954179191713</c:v>
                </c:pt>
                <c:pt idx="4507">
                  <c:v>5.83124799947116</c:v>
                </c:pt>
                <c:pt idx="4508">
                  <c:v>5.832541819750609</c:v>
                </c:pt>
                <c:pt idx="4509">
                  <c:v>5.833835640030061</c:v>
                </c:pt>
                <c:pt idx="4510">
                  <c:v>5.835129460309496</c:v>
                </c:pt>
                <c:pt idx="4511">
                  <c:v>5.836423280588952</c:v>
                </c:pt>
                <c:pt idx="4512">
                  <c:v>5.837717100868401</c:v>
                </c:pt>
                <c:pt idx="4513">
                  <c:v>5.839010921147842</c:v>
                </c:pt>
                <c:pt idx="4514">
                  <c:v>5.840304741427292</c:v>
                </c:pt>
                <c:pt idx="4515">
                  <c:v>5.841598561706744</c:v>
                </c:pt>
                <c:pt idx="4516">
                  <c:v>5.842892381986186</c:v>
                </c:pt>
                <c:pt idx="4517">
                  <c:v>5.844186202265636</c:v>
                </c:pt>
                <c:pt idx="4518">
                  <c:v>5.845480022545088</c:v>
                </c:pt>
                <c:pt idx="4519">
                  <c:v>5.84677384282453</c:v>
                </c:pt>
                <c:pt idx="4520">
                  <c:v>5.848067663103982</c:v>
                </c:pt>
                <c:pt idx="4521">
                  <c:v>5.84936148338344</c:v>
                </c:pt>
                <c:pt idx="4522">
                  <c:v>5.850655303662872</c:v>
                </c:pt>
                <c:pt idx="4523">
                  <c:v>5.851949123942328</c:v>
                </c:pt>
                <c:pt idx="4524">
                  <c:v>5.853242944221777</c:v>
                </c:pt>
                <c:pt idx="4525">
                  <c:v>5.854536764501213</c:v>
                </c:pt>
                <c:pt idx="4526">
                  <c:v>5.855830584780668</c:v>
                </c:pt>
                <c:pt idx="4527">
                  <c:v>5.85712440506012</c:v>
                </c:pt>
                <c:pt idx="4528">
                  <c:v>5.858418225339557</c:v>
                </c:pt>
                <c:pt idx="4529">
                  <c:v>5.859712045619012</c:v>
                </c:pt>
                <c:pt idx="4530">
                  <c:v>5.861005865898461</c:v>
                </c:pt>
                <c:pt idx="4531">
                  <c:v>5.8622996861779</c:v>
                </c:pt>
                <c:pt idx="4532">
                  <c:v>5.863593506457353</c:v>
                </c:pt>
                <c:pt idx="4533">
                  <c:v>5.864887326736801</c:v>
                </c:pt>
                <c:pt idx="4534">
                  <c:v>5.866181147016243</c:v>
                </c:pt>
                <c:pt idx="4535">
                  <c:v>5.867474967295692</c:v>
                </c:pt>
                <c:pt idx="4536">
                  <c:v>5.86876878757515</c:v>
                </c:pt>
                <c:pt idx="4537">
                  <c:v>5.87006260785459</c:v>
                </c:pt>
                <c:pt idx="4538">
                  <c:v>5.871356428134043</c:v>
                </c:pt>
                <c:pt idx="4539">
                  <c:v>5.872650248413491</c:v>
                </c:pt>
                <c:pt idx="4540">
                  <c:v>5.87394406869293</c:v>
                </c:pt>
                <c:pt idx="4541">
                  <c:v>5.875237888972386</c:v>
                </c:pt>
                <c:pt idx="4542">
                  <c:v>5.876531709251837</c:v>
                </c:pt>
                <c:pt idx="4543">
                  <c:v>5.877825529531274</c:v>
                </c:pt>
                <c:pt idx="4544">
                  <c:v>5.879119349810729</c:v>
                </c:pt>
                <c:pt idx="4545">
                  <c:v>5.88041317009018</c:v>
                </c:pt>
                <c:pt idx="4546">
                  <c:v>5.88170699036962</c:v>
                </c:pt>
                <c:pt idx="4547">
                  <c:v>5.88300081064907</c:v>
                </c:pt>
                <c:pt idx="4548">
                  <c:v>5.884294630928522</c:v>
                </c:pt>
                <c:pt idx="4549">
                  <c:v>5.88558845120796</c:v>
                </c:pt>
                <c:pt idx="4550">
                  <c:v>5.886882271487413</c:v>
                </c:pt>
                <c:pt idx="4551">
                  <c:v>5.888176091766868</c:v>
                </c:pt>
                <c:pt idx="4552">
                  <c:v>5.889469912046306</c:v>
                </c:pt>
                <c:pt idx="4553">
                  <c:v>5.890763732325759</c:v>
                </c:pt>
                <c:pt idx="4554">
                  <c:v>5.892057552605205</c:v>
                </c:pt>
                <c:pt idx="4555">
                  <c:v>5.89335137288465</c:v>
                </c:pt>
                <c:pt idx="4556">
                  <c:v>5.894645193164102</c:v>
                </c:pt>
                <c:pt idx="4557">
                  <c:v>5.895939013443554</c:v>
                </c:pt>
                <c:pt idx="4558">
                  <c:v>5.89723283372299</c:v>
                </c:pt>
                <c:pt idx="4559">
                  <c:v>5.898526654002445</c:v>
                </c:pt>
                <c:pt idx="4560">
                  <c:v>5.899820474281897</c:v>
                </c:pt>
                <c:pt idx="4561">
                  <c:v>5.901114294561336</c:v>
                </c:pt>
                <c:pt idx="4562">
                  <c:v>5.90240811484079</c:v>
                </c:pt>
                <c:pt idx="4563">
                  <c:v>5.903701935120241</c:v>
                </c:pt>
                <c:pt idx="4564">
                  <c:v>5.90499575539968</c:v>
                </c:pt>
                <c:pt idx="4565">
                  <c:v>5.906289575679132</c:v>
                </c:pt>
                <c:pt idx="4566">
                  <c:v>5.907583395958584</c:v>
                </c:pt>
                <c:pt idx="4567">
                  <c:v>5.908877216238023</c:v>
                </c:pt>
                <c:pt idx="4568">
                  <c:v>5.910171036517474</c:v>
                </c:pt>
                <c:pt idx="4569">
                  <c:v>5.911464856796925</c:v>
                </c:pt>
                <c:pt idx="4570">
                  <c:v>5.912758677076367</c:v>
                </c:pt>
                <c:pt idx="4571">
                  <c:v>5.914052497355819</c:v>
                </c:pt>
                <c:pt idx="4572">
                  <c:v>5.91534631763527</c:v>
                </c:pt>
                <c:pt idx="4573">
                  <c:v>5.91664013791471</c:v>
                </c:pt>
                <c:pt idx="4574">
                  <c:v>5.917933958194163</c:v>
                </c:pt>
                <c:pt idx="4575">
                  <c:v>5.919227778473616</c:v>
                </c:pt>
                <c:pt idx="4576">
                  <c:v>5.920521598753051</c:v>
                </c:pt>
                <c:pt idx="4577">
                  <c:v>5.921815419032506</c:v>
                </c:pt>
                <c:pt idx="4578">
                  <c:v>5.923109239311954</c:v>
                </c:pt>
                <c:pt idx="4579">
                  <c:v>5.924403059591397</c:v>
                </c:pt>
                <c:pt idx="4580">
                  <c:v>5.925696879870848</c:v>
                </c:pt>
                <c:pt idx="4581">
                  <c:v>5.9269907001503</c:v>
                </c:pt>
                <c:pt idx="4582">
                  <c:v>5.928284520429737</c:v>
                </c:pt>
                <c:pt idx="4583">
                  <c:v>5.929578340709193</c:v>
                </c:pt>
                <c:pt idx="4584">
                  <c:v>5.930872160988646</c:v>
                </c:pt>
                <c:pt idx="4585">
                  <c:v>5.932165981268083</c:v>
                </c:pt>
                <c:pt idx="4586">
                  <c:v>5.933459801547536</c:v>
                </c:pt>
                <c:pt idx="4587">
                  <c:v>5.934753621826987</c:v>
                </c:pt>
                <c:pt idx="4588">
                  <c:v>5.93604744210643</c:v>
                </c:pt>
                <c:pt idx="4589">
                  <c:v>5.93734126238588</c:v>
                </c:pt>
                <c:pt idx="4590">
                  <c:v>5.938635082665331</c:v>
                </c:pt>
                <c:pt idx="4591">
                  <c:v>5.93992890294477</c:v>
                </c:pt>
                <c:pt idx="4592">
                  <c:v>5.94122272322423</c:v>
                </c:pt>
                <c:pt idx="4593">
                  <c:v>5.942516543503674</c:v>
                </c:pt>
                <c:pt idx="4594">
                  <c:v>5.943810363783113</c:v>
                </c:pt>
                <c:pt idx="4595">
                  <c:v>5.94510418406257</c:v>
                </c:pt>
                <c:pt idx="4596">
                  <c:v>5.94639800434202</c:v>
                </c:pt>
                <c:pt idx="4597">
                  <c:v>5.947691824621456</c:v>
                </c:pt>
                <c:pt idx="4598">
                  <c:v>5.948985644900906</c:v>
                </c:pt>
                <c:pt idx="4599">
                  <c:v>5.950279465180364</c:v>
                </c:pt>
                <c:pt idx="4600">
                  <c:v>5.9515732854598</c:v>
                </c:pt>
                <c:pt idx="4601">
                  <c:v>5.952867105739252</c:v>
                </c:pt>
                <c:pt idx="4602">
                  <c:v>5.954160926018701</c:v>
                </c:pt>
                <c:pt idx="4603">
                  <c:v>5.95545474629814</c:v>
                </c:pt>
                <c:pt idx="4604">
                  <c:v>5.956748566577596</c:v>
                </c:pt>
                <c:pt idx="4605">
                  <c:v>5.958042386857048</c:v>
                </c:pt>
                <c:pt idx="4606">
                  <c:v>5.959336207136484</c:v>
                </c:pt>
                <c:pt idx="4607">
                  <c:v>5.960630027415936</c:v>
                </c:pt>
                <c:pt idx="4608">
                  <c:v>5.961923847695388</c:v>
                </c:pt>
                <c:pt idx="4609">
                  <c:v>5.96321766797483</c:v>
                </c:pt>
                <c:pt idx="4610">
                  <c:v>5.96451148825428</c:v>
                </c:pt>
                <c:pt idx="4611">
                  <c:v>5.965805308533734</c:v>
                </c:pt>
                <c:pt idx="4612">
                  <c:v>5.967099128813176</c:v>
                </c:pt>
                <c:pt idx="4613">
                  <c:v>5.96839294909263</c:v>
                </c:pt>
                <c:pt idx="4614">
                  <c:v>5.969686769372077</c:v>
                </c:pt>
                <c:pt idx="4615">
                  <c:v>5.970980589651517</c:v>
                </c:pt>
                <c:pt idx="4616">
                  <c:v>5.97227440993097</c:v>
                </c:pt>
                <c:pt idx="4617">
                  <c:v>5.973568230210421</c:v>
                </c:pt>
                <c:pt idx="4618">
                  <c:v>5.97486205048986</c:v>
                </c:pt>
                <c:pt idx="4619">
                  <c:v>5.97615587076931</c:v>
                </c:pt>
                <c:pt idx="4620">
                  <c:v>5.977449691048767</c:v>
                </c:pt>
                <c:pt idx="4621">
                  <c:v>5.978743511328206</c:v>
                </c:pt>
                <c:pt idx="4622">
                  <c:v>5.980037331607656</c:v>
                </c:pt>
                <c:pt idx="4623">
                  <c:v>5.98133115188711</c:v>
                </c:pt>
                <c:pt idx="4624">
                  <c:v>5.982624972166547</c:v>
                </c:pt>
                <c:pt idx="4625">
                  <c:v>5.983918792446</c:v>
                </c:pt>
                <c:pt idx="4626">
                  <c:v>5.985212612725451</c:v>
                </c:pt>
                <c:pt idx="4627">
                  <c:v>5.98650643300489</c:v>
                </c:pt>
                <c:pt idx="4628">
                  <c:v>5.987800253284343</c:v>
                </c:pt>
                <c:pt idx="4629">
                  <c:v>5.989094073563795</c:v>
                </c:pt>
                <c:pt idx="4630">
                  <c:v>5.990387893843233</c:v>
                </c:pt>
                <c:pt idx="4631">
                  <c:v>5.99168171412269</c:v>
                </c:pt>
                <c:pt idx="4632">
                  <c:v>5.992975534402138</c:v>
                </c:pt>
                <c:pt idx="4633">
                  <c:v>5.99426935468158</c:v>
                </c:pt>
                <c:pt idx="4634">
                  <c:v>5.99556317496103</c:v>
                </c:pt>
                <c:pt idx="4635">
                  <c:v>5.996856995240481</c:v>
                </c:pt>
                <c:pt idx="4636">
                  <c:v>5.998150815519917</c:v>
                </c:pt>
                <c:pt idx="4637">
                  <c:v>5.999444635799373</c:v>
                </c:pt>
                <c:pt idx="4638">
                  <c:v>6.000738456078825</c:v>
                </c:pt>
                <c:pt idx="4639">
                  <c:v>6.002032276358259</c:v>
                </c:pt>
                <c:pt idx="4640">
                  <c:v>6.003326096637716</c:v>
                </c:pt>
                <c:pt idx="4641">
                  <c:v>6.004619916917168</c:v>
                </c:pt>
                <c:pt idx="4642">
                  <c:v>6.005913737196606</c:v>
                </c:pt>
                <c:pt idx="4643">
                  <c:v>6.007207557476056</c:v>
                </c:pt>
                <c:pt idx="4644">
                  <c:v>6.008501377755507</c:v>
                </c:pt>
                <c:pt idx="4645">
                  <c:v>6.00979519803495</c:v>
                </c:pt>
                <c:pt idx="4646">
                  <c:v>6.011089018314403</c:v>
                </c:pt>
                <c:pt idx="4647">
                  <c:v>6.012382838593854</c:v>
                </c:pt>
                <c:pt idx="4648">
                  <c:v>6.013676658873291</c:v>
                </c:pt>
                <c:pt idx="4649">
                  <c:v>6.014970479152743</c:v>
                </c:pt>
                <c:pt idx="4650">
                  <c:v>6.016264299432198</c:v>
                </c:pt>
                <c:pt idx="4651">
                  <c:v>6.017558119711637</c:v>
                </c:pt>
                <c:pt idx="4652">
                  <c:v>6.018851939991087</c:v>
                </c:pt>
                <c:pt idx="4653">
                  <c:v>6.020145760270538</c:v>
                </c:pt>
                <c:pt idx="4654">
                  <c:v>6.021439580549981</c:v>
                </c:pt>
                <c:pt idx="4655">
                  <c:v>6.022733400829432</c:v>
                </c:pt>
                <c:pt idx="4656">
                  <c:v>6.024027221108881</c:v>
                </c:pt>
                <c:pt idx="4657">
                  <c:v>6.025321041388324</c:v>
                </c:pt>
                <c:pt idx="4658">
                  <c:v>6.026614861667774</c:v>
                </c:pt>
                <c:pt idx="4659">
                  <c:v>6.027908681947228</c:v>
                </c:pt>
                <c:pt idx="4660">
                  <c:v>6.029202502226667</c:v>
                </c:pt>
                <c:pt idx="4661">
                  <c:v>6.03049632250612</c:v>
                </c:pt>
                <c:pt idx="4662">
                  <c:v>6.031790142785571</c:v>
                </c:pt>
                <c:pt idx="4663">
                  <c:v>6.033083963065009</c:v>
                </c:pt>
                <c:pt idx="4664">
                  <c:v>6.034377783344466</c:v>
                </c:pt>
                <c:pt idx="4665">
                  <c:v>6.035671603623915</c:v>
                </c:pt>
                <c:pt idx="4666">
                  <c:v>6.036965423903356</c:v>
                </c:pt>
                <c:pt idx="4667">
                  <c:v>6.03825924418281</c:v>
                </c:pt>
                <c:pt idx="4668">
                  <c:v>6.039553064462258</c:v>
                </c:pt>
                <c:pt idx="4669">
                  <c:v>6.040846884741697</c:v>
                </c:pt>
                <c:pt idx="4670">
                  <c:v>6.04214070502115</c:v>
                </c:pt>
                <c:pt idx="4671">
                  <c:v>6.043434525300602</c:v>
                </c:pt>
                <c:pt idx="4672">
                  <c:v>6.04472834558004</c:v>
                </c:pt>
                <c:pt idx="4673">
                  <c:v>6.046022165859493</c:v>
                </c:pt>
                <c:pt idx="4674">
                  <c:v>6.047315986138941</c:v>
                </c:pt>
                <c:pt idx="4675">
                  <c:v>6.048609806418384</c:v>
                </c:pt>
                <c:pt idx="4676">
                  <c:v>6.049903626697836</c:v>
                </c:pt>
                <c:pt idx="4677">
                  <c:v>6.051197446977286</c:v>
                </c:pt>
                <c:pt idx="4678">
                  <c:v>6.052491267256724</c:v>
                </c:pt>
                <c:pt idx="4679">
                  <c:v>6.05378508753618</c:v>
                </c:pt>
                <c:pt idx="4680">
                  <c:v>6.055078907815632</c:v>
                </c:pt>
                <c:pt idx="4681">
                  <c:v>6.05637272809507</c:v>
                </c:pt>
                <c:pt idx="4682">
                  <c:v>6.057666548374523</c:v>
                </c:pt>
                <c:pt idx="4683">
                  <c:v>6.058960368653975</c:v>
                </c:pt>
                <c:pt idx="4684">
                  <c:v>6.060254188933412</c:v>
                </c:pt>
                <c:pt idx="4685">
                  <c:v>6.061548009212867</c:v>
                </c:pt>
                <c:pt idx="4686">
                  <c:v>6.062841829492315</c:v>
                </c:pt>
                <c:pt idx="4687">
                  <c:v>6.064135649771752</c:v>
                </c:pt>
                <c:pt idx="4688">
                  <c:v>6.065429470051209</c:v>
                </c:pt>
                <c:pt idx="4689">
                  <c:v>6.066723290330664</c:v>
                </c:pt>
                <c:pt idx="4690">
                  <c:v>6.068017110610101</c:v>
                </c:pt>
                <c:pt idx="4691">
                  <c:v>6.06931093088955</c:v>
                </c:pt>
                <c:pt idx="4692">
                  <c:v>6.070604751169005</c:v>
                </c:pt>
                <c:pt idx="4693">
                  <c:v>6.071898571448444</c:v>
                </c:pt>
                <c:pt idx="4694">
                  <c:v>6.073192391727897</c:v>
                </c:pt>
                <c:pt idx="4695">
                  <c:v>6.074486212007345</c:v>
                </c:pt>
                <c:pt idx="4696">
                  <c:v>6.075780032286787</c:v>
                </c:pt>
                <c:pt idx="4697">
                  <c:v>6.077073852566238</c:v>
                </c:pt>
                <c:pt idx="4698">
                  <c:v>6.078367672845691</c:v>
                </c:pt>
                <c:pt idx="4699">
                  <c:v>6.079661493125137</c:v>
                </c:pt>
                <c:pt idx="4700">
                  <c:v>6.080955313404583</c:v>
                </c:pt>
                <c:pt idx="4701">
                  <c:v>6.08224913368404</c:v>
                </c:pt>
                <c:pt idx="4702">
                  <c:v>6.083542953963474</c:v>
                </c:pt>
                <c:pt idx="4703">
                  <c:v>6.084836774242927</c:v>
                </c:pt>
                <c:pt idx="4704">
                  <c:v>6.086130594522378</c:v>
                </c:pt>
                <c:pt idx="4705">
                  <c:v>6.087424414801817</c:v>
                </c:pt>
                <c:pt idx="4706">
                  <c:v>6.08871823508127</c:v>
                </c:pt>
                <c:pt idx="4707">
                  <c:v>6.090012055360721</c:v>
                </c:pt>
                <c:pt idx="4708">
                  <c:v>6.091305875640161</c:v>
                </c:pt>
                <c:pt idx="4709">
                  <c:v>6.092599695919613</c:v>
                </c:pt>
                <c:pt idx="4710">
                  <c:v>6.093893516199065</c:v>
                </c:pt>
                <c:pt idx="4711">
                  <c:v>6.095187336478499</c:v>
                </c:pt>
                <c:pt idx="4712">
                  <c:v>6.096481156757954</c:v>
                </c:pt>
                <c:pt idx="4713">
                  <c:v>6.097774977037403</c:v>
                </c:pt>
                <c:pt idx="4714">
                  <c:v>6.099068797316848</c:v>
                </c:pt>
                <c:pt idx="4715">
                  <c:v>6.100362617596297</c:v>
                </c:pt>
                <c:pt idx="4716">
                  <c:v>6.101656437875749</c:v>
                </c:pt>
                <c:pt idx="4717">
                  <c:v>6.102950258155184</c:v>
                </c:pt>
                <c:pt idx="4718">
                  <c:v>6.104244078434641</c:v>
                </c:pt>
                <c:pt idx="4719">
                  <c:v>6.105537898714092</c:v>
                </c:pt>
                <c:pt idx="4720">
                  <c:v>6.106831718993534</c:v>
                </c:pt>
                <c:pt idx="4721">
                  <c:v>6.108125539272984</c:v>
                </c:pt>
                <c:pt idx="4722">
                  <c:v>6.109419359552438</c:v>
                </c:pt>
                <c:pt idx="4723">
                  <c:v>6.110713179831877</c:v>
                </c:pt>
                <c:pt idx="4724">
                  <c:v>6.11200700011133</c:v>
                </c:pt>
                <c:pt idx="4725">
                  <c:v>6.113300820390779</c:v>
                </c:pt>
                <c:pt idx="4726">
                  <c:v>6.114594640670215</c:v>
                </c:pt>
                <c:pt idx="4727">
                  <c:v>6.11588846094967</c:v>
                </c:pt>
                <c:pt idx="4728">
                  <c:v>6.117182281229125</c:v>
                </c:pt>
                <c:pt idx="4729">
                  <c:v>6.118476101508565</c:v>
                </c:pt>
                <c:pt idx="4730">
                  <c:v>6.119769921788016</c:v>
                </c:pt>
                <c:pt idx="4731">
                  <c:v>6.121063742067468</c:v>
                </c:pt>
                <c:pt idx="4732">
                  <c:v>6.122357562346902</c:v>
                </c:pt>
                <c:pt idx="4733">
                  <c:v>6.123651382626361</c:v>
                </c:pt>
                <c:pt idx="4734">
                  <c:v>6.124945202905806</c:v>
                </c:pt>
                <c:pt idx="4735">
                  <c:v>6.126239023185248</c:v>
                </c:pt>
                <c:pt idx="4736">
                  <c:v>6.127532843464698</c:v>
                </c:pt>
                <c:pt idx="4737">
                  <c:v>6.128826663744155</c:v>
                </c:pt>
                <c:pt idx="4738">
                  <c:v>6.130120484023596</c:v>
                </c:pt>
                <c:pt idx="4739">
                  <c:v>6.131414304303047</c:v>
                </c:pt>
                <c:pt idx="4740">
                  <c:v>6.132708124582498</c:v>
                </c:pt>
                <c:pt idx="4741">
                  <c:v>6.134001944861938</c:v>
                </c:pt>
                <c:pt idx="4742">
                  <c:v>6.13529576514139</c:v>
                </c:pt>
                <c:pt idx="4743">
                  <c:v>6.136589585420841</c:v>
                </c:pt>
                <c:pt idx="4744">
                  <c:v>6.137883405700281</c:v>
                </c:pt>
                <c:pt idx="4745">
                  <c:v>6.139177225979734</c:v>
                </c:pt>
                <c:pt idx="4746">
                  <c:v>6.140471046259185</c:v>
                </c:pt>
                <c:pt idx="4747">
                  <c:v>6.141764866538624</c:v>
                </c:pt>
                <c:pt idx="4748">
                  <c:v>6.143058686818077</c:v>
                </c:pt>
                <c:pt idx="4749">
                  <c:v>6.144352507097526</c:v>
                </c:pt>
                <c:pt idx="4750">
                  <c:v>6.145646327376967</c:v>
                </c:pt>
                <c:pt idx="4751">
                  <c:v>6.146940147656417</c:v>
                </c:pt>
                <c:pt idx="4752">
                  <c:v>6.148233967935869</c:v>
                </c:pt>
                <c:pt idx="4753">
                  <c:v>6.149527788215311</c:v>
                </c:pt>
                <c:pt idx="4754">
                  <c:v>6.150821608494764</c:v>
                </c:pt>
                <c:pt idx="4755">
                  <c:v>6.152115428774213</c:v>
                </c:pt>
                <c:pt idx="4756">
                  <c:v>6.153409249053654</c:v>
                </c:pt>
                <c:pt idx="4757">
                  <c:v>6.154703069333107</c:v>
                </c:pt>
                <c:pt idx="4758">
                  <c:v>6.155996889612556</c:v>
                </c:pt>
                <c:pt idx="4759">
                  <c:v>6.157290709891996</c:v>
                </c:pt>
                <c:pt idx="4760">
                  <c:v>6.158584530171443</c:v>
                </c:pt>
                <c:pt idx="4761">
                  <c:v>6.159878350450899</c:v>
                </c:pt>
                <c:pt idx="4762">
                  <c:v>6.161172170730341</c:v>
                </c:pt>
                <c:pt idx="4763">
                  <c:v>6.16246599100979</c:v>
                </c:pt>
                <c:pt idx="4764">
                  <c:v>6.163759811289244</c:v>
                </c:pt>
                <c:pt idx="4765">
                  <c:v>6.165053631568681</c:v>
                </c:pt>
                <c:pt idx="4766">
                  <c:v>6.166347451848137</c:v>
                </c:pt>
                <c:pt idx="4767">
                  <c:v>6.167641272127586</c:v>
                </c:pt>
                <c:pt idx="4768">
                  <c:v>6.168935092407025</c:v>
                </c:pt>
                <c:pt idx="4769">
                  <c:v>6.17022891268648</c:v>
                </c:pt>
                <c:pt idx="4770">
                  <c:v>6.171522732965932</c:v>
                </c:pt>
                <c:pt idx="4771">
                  <c:v>6.172816553245368</c:v>
                </c:pt>
                <c:pt idx="4772">
                  <c:v>6.174110373524824</c:v>
                </c:pt>
                <c:pt idx="4773">
                  <c:v>6.175404193804276</c:v>
                </c:pt>
                <c:pt idx="4774">
                  <c:v>6.176698014083718</c:v>
                </c:pt>
                <c:pt idx="4775">
                  <c:v>6.177991834363168</c:v>
                </c:pt>
                <c:pt idx="4776">
                  <c:v>6.17928565464262</c:v>
                </c:pt>
                <c:pt idx="4777">
                  <c:v>6.180579474922058</c:v>
                </c:pt>
                <c:pt idx="4778">
                  <c:v>6.181873295201511</c:v>
                </c:pt>
                <c:pt idx="4779">
                  <c:v>6.183167115480962</c:v>
                </c:pt>
                <c:pt idx="4780">
                  <c:v>6.184460935760399</c:v>
                </c:pt>
                <c:pt idx="4781">
                  <c:v>6.18575475603985</c:v>
                </c:pt>
                <c:pt idx="4782">
                  <c:v>6.187048576319301</c:v>
                </c:pt>
                <c:pt idx="4783">
                  <c:v>6.188342396598745</c:v>
                </c:pt>
                <c:pt idx="4784">
                  <c:v>6.189636216878196</c:v>
                </c:pt>
                <c:pt idx="4785">
                  <c:v>6.190930037157645</c:v>
                </c:pt>
                <c:pt idx="4786">
                  <c:v>6.192223857437085</c:v>
                </c:pt>
                <c:pt idx="4787">
                  <c:v>6.193517677716535</c:v>
                </c:pt>
                <c:pt idx="4788">
                  <c:v>6.194811497995986</c:v>
                </c:pt>
                <c:pt idx="4789">
                  <c:v>6.196105318275427</c:v>
                </c:pt>
                <c:pt idx="4790">
                  <c:v>6.197399138554884</c:v>
                </c:pt>
                <c:pt idx="4791">
                  <c:v>6.198692958834336</c:v>
                </c:pt>
                <c:pt idx="4792">
                  <c:v>6.199986779113771</c:v>
                </c:pt>
                <c:pt idx="4793">
                  <c:v>6.201280599393228</c:v>
                </c:pt>
                <c:pt idx="4794">
                  <c:v>6.20257441967268</c:v>
                </c:pt>
                <c:pt idx="4795">
                  <c:v>6.203868239952118</c:v>
                </c:pt>
                <c:pt idx="4796">
                  <c:v>6.205162060231571</c:v>
                </c:pt>
                <c:pt idx="4797">
                  <c:v>6.206455880511022</c:v>
                </c:pt>
                <c:pt idx="4798">
                  <c:v>6.207749700790461</c:v>
                </c:pt>
                <c:pt idx="4799">
                  <c:v>6.209043521069914</c:v>
                </c:pt>
                <c:pt idx="4800">
                  <c:v>6.210337341349366</c:v>
                </c:pt>
                <c:pt idx="4801">
                  <c:v>6.211631161628806</c:v>
                </c:pt>
                <c:pt idx="4802">
                  <c:v>6.212924981908254</c:v>
                </c:pt>
                <c:pt idx="4803">
                  <c:v>6.214218802187706</c:v>
                </c:pt>
                <c:pt idx="4804">
                  <c:v>6.215512622467148</c:v>
                </c:pt>
                <c:pt idx="4805">
                  <c:v>6.2168064427466</c:v>
                </c:pt>
                <c:pt idx="4806">
                  <c:v>6.218100263026048</c:v>
                </c:pt>
                <c:pt idx="4807">
                  <c:v>6.219394083305492</c:v>
                </c:pt>
                <c:pt idx="4808">
                  <c:v>6.220687903584944</c:v>
                </c:pt>
                <c:pt idx="4809">
                  <c:v>6.221981723864396</c:v>
                </c:pt>
                <c:pt idx="4810">
                  <c:v>6.223275544143835</c:v>
                </c:pt>
                <c:pt idx="4811">
                  <c:v>6.224569364423287</c:v>
                </c:pt>
                <c:pt idx="4812">
                  <c:v>6.22586318470274</c:v>
                </c:pt>
                <c:pt idx="4813">
                  <c:v>6.227157004982178</c:v>
                </c:pt>
                <c:pt idx="4814">
                  <c:v>6.228450825261631</c:v>
                </c:pt>
                <c:pt idx="4815">
                  <c:v>6.229744645541082</c:v>
                </c:pt>
                <c:pt idx="4816">
                  <c:v>6.231038465820525</c:v>
                </c:pt>
                <c:pt idx="4817">
                  <c:v>6.232332286099974</c:v>
                </c:pt>
                <c:pt idx="4818">
                  <c:v>6.233626106379428</c:v>
                </c:pt>
                <c:pt idx="4819">
                  <c:v>6.234919926658865</c:v>
                </c:pt>
                <c:pt idx="4820">
                  <c:v>6.236213746938318</c:v>
                </c:pt>
                <c:pt idx="4821">
                  <c:v>6.237507567217766</c:v>
                </c:pt>
                <c:pt idx="4822">
                  <c:v>6.238801387497208</c:v>
                </c:pt>
                <c:pt idx="4823">
                  <c:v>6.240095207776661</c:v>
                </c:pt>
                <c:pt idx="4824">
                  <c:v>6.241389028056112</c:v>
                </c:pt>
                <c:pt idx="4825">
                  <c:v>6.242682848335548</c:v>
                </c:pt>
                <c:pt idx="4826">
                  <c:v>6.243976668615001</c:v>
                </c:pt>
                <c:pt idx="4827">
                  <c:v>6.245270488894456</c:v>
                </c:pt>
                <c:pt idx="4828">
                  <c:v>6.246564309173895</c:v>
                </c:pt>
                <c:pt idx="4829">
                  <c:v>6.247858129453348</c:v>
                </c:pt>
                <c:pt idx="4830">
                  <c:v>6.249151949732799</c:v>
                </c:pt>
                <c:pt idx="4831">
                  <c:v>6.250445770012238</c:v>
                </c:pt>
                <c:pt idx="4832">
                  <c:v>6.251739590291691</c:v>
                </c:pt>
                <c:pt idx="4833">
                  <c:v>6.253033410571143</c:v>
                </c:pt>
                <c:pt idx="4834">
                  <c:v>6.254327230850579</c:v>
                </c:pt>
                <c:pt idx="4835">
                  <c:v>6.255621051130034</c:v>
                </c:pt>
                <c:pt idx="4836">
                  <c:v>6.25691487140948</c:v>
                </c:pt>
                <c:pt idx="4837">
                  <c:v>6.258208691688928</c:v>
                </c:pt>
                <c:pt idx="4838">
                  <c:v>6.259502511968377</c:v>
                </c:pt>
                <c:pt idx="4839">
                  <c:v>6.26079633224783</c:v>
                </c:pt>
                <c:pt idx="4840">
                  <c:v>6.262090152527268</c:v>
                </c:pt>
                <c:pt idx="4841">
                  <c:v>6.263383972806721</c:v>
                </c:pt>
                <c:pt idx="4842">
                  <c:v>6.264677793086173</c:v>
                </c:pt>
                <c:pt idx="4843">
                  <c:v>6.265971613365608</c:v>
                </c:pt>
                <c:pt idx="4844">
                  <c:v>6.267265433645064</c:v>
                </c:pt>
                <c:pt idx="4845">
                  <c:v>6.268559253924516</c:v>
                </c:pt>
                <c:pt idx="4846">
                  <c:v>6.269853074203955</c:v>
                </c:pt>
                <c:pt idx="4847">
                  <c:v>6.271146894483408</c:v>
                </c:pt>
                <c:pt idx="4848">
                  <c:v>6.27244071476286</c:v>
                </c:pt>
                <c:pt idx="4849">
                  <c:v>6.273734535042299</c:v>
                </c:pt>
                <c:pt idx="4850">
                  <c:v>6.275028355321751</c:v>
                </c:pt>
                <c:pt idx="4851">
                  <c:v>6.276322175601205</c:v>
                </c:pt>
                <c:pt idx="4852">
                  <c:v>6.277615995880642</c:v>
                </c:pt>
                <c:pt idx="4853">
                  <c:v>6.278909816160095</c:v>
                </c:pt>
                <c:pt idx="4854">
                  <c:v>6.280203636439546</c:v>
                </c:pt>
                <c:pt idx="4855">
                  <c:v>6.281497456718985</c:v>
                </c:pt>
                <c:pt idx="4856">
                  <c:v>6.282791276998435</c:v>
                </c:pt>
                <c:pt idx="4857">
                  <c:v>6.284085097277886</c:v>
                </c:pt>
                <c:pt idx="4858">
                  <c:v>6.28537891755733</c:v>
                </c:pt>
                <c:pt idx="4859">
                  <c:v>6.286672737836781</c:v>
                </c:pt>
                <c:pt idx="4860">
                  <c:v>6.287966558116228</c:v>
                </c:pt>
                <c:pt idx="4861">
                  <c:v>6.289260378395672</c:v>
                </c:pt>
                <c:pt idx="4862">
                  <c:v>6.290554198675125</c:v>
                </c:pt>
                <c:pt idx="4863">
                  <c:v>6.29184801895458</c:v>
                </c:pt>
                <c:pt idx="4864">
                  <c:v>6.293141839234015</c:v>
                </c:pt>
                <c:pt idx="4865">
                  <c:v>6.294435659513465</c:v>
                </c:pt>
                <c:pt idx="4866">
                  <c:v>6.295729479792919</c:v>
                </c:pt>
                <c:pt idx="4867">
                  <c:v>6.297023300072358</c:v>
                </c:pt>
                <c:pt idx="4868">
                  <c:v>6.298317120351811</c:v>
                </c:pt>
                <c:pt idx="4869">
                  <c:v>6.299610940631262</c:v>
                </c:pt>
                <c:pt idx="4870">
                  <c:v>6.300904760910699</c:v>
                </c:pt>
                <c:pt idx="4871">
                  <c:v>6.302198581190154</c:v>
                </c:pt>
                <c:pt idx="4872">
                  <c:v>6.303492401469608</c:v>
                </c:pt>
                <c:pt idx="4873">
                  <c:v>6.304786221749041</c:v>
                </c:pt>
                <c:pt idx="4874">
                  <c:v>6.306080042028495</c:v>
                </c:pt>
                <c:pt idx="4875">
                  <c:v>6.307373862307947</c:v>
                </c:pt>
                <c:pt idx="4876">
                  <c:v>6.30866768258739</c:v>
                </c:pt>
                <c:pt idx="4877">
                  <c:v>6.309961502866841</c:v>
                </c:pt>
                <c:pt idx="4878">
                  <c:v>6.31125532314629</c:v>
                </c:pt>
                <c:pt idx="4879">
                  <c:v>6.312549143425731</c:v>
                </c:pt>
                <c:pt idx="4880">
                  <c:v>6.313842963705184</c:v>
                </c:pt>
                <c:pt idx="4881">
                  <c:v>6.315136783984637</c:v>
                </c:pt>
                <c:pt idx="4882">
                  <c:v>6.316430604264075</c:v>
                </c:pt>
                <c:pt idx="4883">
                  <c:v>6.317724424543528</c:v>
                </c:pt>
                <c:pt idx="4884">
                  <c:v>6.319018244822979</c:v>
                </c:pt>
                <c:pt idx="4885">
                  <c:v>6.320312065102415</c:v>
                </c:pt>
                <c:pt idx="4886">
                  <c:v>6.321605885381871</c:v>
                </c:pt>
                <c:pt idx="4887">
                  <c:v>6.322899705661323</c:v>
                </c:pt>
                <c:pt idx="4888">
                  <c:v>6.32419352594076</c:v>
                </c:pt>
                <c:pt idx="4889">
                  <c:v>6.325487346220208</c:v>
                </c:pt>
                <c:pt idx="4890">
                  <c:v>6.326781166499666</c:v>
                </c:pt>
                <c:pt idx="4891">
                  <c:v>6.328074986779105</c:v>
                </c:pt>
                <c:pt idx="4892">
                  <c:v>6.329368807058556</c:v>
                </c:pt>
                <c:pt idx="4893">
                  <c:v>6.33066262733801</c:v>
                </c:pt>
                <c:pt idx="4894">
                  <c:v>6.331956447617446</c:v>
                </c:pt>
                <c:pt idx="4895">
                  <c:v>6.333250267896899</c:v>
                </c:pt>
                <c:pt idx="4896">
                  <c:v>6.33454408817635</c:v>
                </c:pt>
                <c:pt idx="4897">
                  <c:v>6.335837908455787</c:v>
                </c:pt>
                <c:pt idx="4898">
                  <c:v>6.337131728735241</c:v>
                </c:pt>
                <c:pt idx="4899">
                  <c:v>6.338425549014696</c:v>
                </c:pt>
                <c:pt idx="4900">
                  <c:v>6.339719369294137</c:v>
                </c:pt>
                <c:pt idx="4901">
                  <c:v>6.34101318957359</c:v>
                </c:pt>
                <c:pt idx="4902">
                  <c:v>6.34230700985304</c:v>
                </c:pt>
                <c:pt idx="4903">
                  <c:v>6.343600830132479</c:v>
                </c:pt>
                <c:pt idx="4904">
                  <c:v>6.344894650411929</c:v>
                </c:pt>
                <c:pt idx="4905">
                  <c:v>6.346188470691382</c:v>
                </c:pt>
                <c:pt idx="4906">
                  <c:v>6.347482290970822</c:v>
                </c:pt>
                <c:pt idx="4907">
                  <c:v>6.348776111250275</c:v>
                </c:pt>
                <c:pt idx="4908">
                  <c:v>6.350069931529726</c:v>
                </c:pt>
                <c:pt idx="4909">
                  <c:v>6.351363751809168</c:v>
                </c:pt>
                <c:pt idx="4910">
                  <c:v>6.352657572088615</c:v>
                </c:pt>
                <c:pt idx="4911">
                  <c:v>6.35395139236807</c:v>
                </c:pt>
                <c:pt idx="4912">
                  <c:v>6.355245212647508</c:v>
                </c:pt>
                <c:pt idx="4913">
                  <c:v>6.356539032926958</c:v>
                </c:pt>
                <c:pt idx="4914">
                  <c:v>6.357832853206407</c:v>
                </c:pt>
                <c:pt idx="4915">
                  <c:v>6.359126673485849</c:v>
                </c:pt>
                <c:pt idx="4916">
                  <c:v>6.360420493765305</c:v>
                </c:pt>
                <c:pt idx="4917">
                  <c:v>6.361714314044756</c:v>
                </c:pt>
                <c:pt idx="4918">
                  <c:v>6.363008134324195</c:v>
                </c:pt>
                <c:pt idx="4919">
                  <c:v>6.364301954603648</c:v>
                </c:pt>
                <c:pt idx="4920">
                  <c:v>6.365595774883097</c:v>
                </c:pt>
                <c:pt idx="4921">
                  <c:v>6.366889595162538</c:v>
                </c:pt>
                <c:pt idx="4922">
                  <c:v>6.368183415441988</c:v>
                </c:pt>
                <c:pt idx="4923">
                  <c:v>6.36947723572144</c:v>
                </c:pt>
                <c:pt idx="4924">
                  <c:v>6.370771056000882</c:v>
                </c:pt>
                <c:pt idx="4925">
                  <c:v>6.372064876280334</c:v>
                </c:pt>
                <c:pt idx="4926">
                  <c:v>6.373358696559786</c:v>
                </c:pt>
                <c:pt idx="4927">
                  <c:v>6.374652516839226</c:v>
                </c:pt>
                <c:pt idx="4928">
                  <c:v>6.375946337118678</c:v>
                </c:pt>
                <c:pt idx="4929">
                  <c:v>6.37724015739813</c:v>
                </c:pt>
                <c:pt idx="4930">
                  <c:v>6.378533977677566</c:v>
                </c:pt>
                <c:pt idx="4931">
                  <c:v>6.379827797957021</c:v>
                </c:pt>
                <c:pt idx="4932">
                  <c:v>6.38112161823647</c:v>
                </c:pt>
                <c:pt idx="4933">
                  <c:v>6.382415438515906</c:v>
                </c:pt>
                <c:pt idx="4934">
                  <c:v>6.383709258795365</c:v>
                </c:pt>
                <c:pt idx="4935">
                  <c:v>6.385003079074816</c:v>
                </c:pt>
                <c:pt idx="4936">
                  <c:v>6.386296899354256</c:v>
                </c:pt>
                <c:pt idx="4937">
                  <c:v>6.387590719633708</c:v>
                </c:pt>
                <c:pt idx="4938">
                  <c:v>6.388884539913157</c:v>
                </c:pt>
                <c:pt idx="4939">
                  <c:v>6.390178360192596</c:v>
                </c:pt>
                <c:pt idx="4940">
                  <c:v>6.391472180472052</c:v>
                </c:pt>
                <c:pt idx="4941">
                  <c:v>6.392766000751503</c:v>
                </c:pt>
                <c:pt idx="4942">
                  <c:v>6.394059821030938</c:v>
                </c:pt>
                <c:pt idx="4943">
                  <c:v>6.395353641310395</c:v>
                </c:pt>
                <c:pt idx="4944">
                  <c:v>6.396647461589846</c:v>
                </c:pt>
                <c:pt idx="4945">
                  <c:v>6.397941281869285</c:v>
                </c:pt>
                <c:pt idx="4946">
                  <c:v>6.399235102148738</c:v>
                </c:pt>
                <c:pt idx="4947">
                  <c:v>6.40052892242819</c:v>
                </c:pt>
                <c:pt idx="4948">
                  <c:v>6.40182274270763</c:v>
                </c:pt>
                <c:pt idx="4949">
                  <c:v>6.403116562987079</c:v>
                </c:pt>
                <c:pt idx="4950">
                  <c:v>6.404410383266534</c:v>
                </c:pt>
                <c:pt idx="4951">
                  <c:v>6.405704203545969</c:v>
                </c:pt>
                <c:pt idx="4952">
                  <c:v>6.406998023825425</c:v>
                </c:pt>
                <c:pt idx="4953">
                  <c:v>6.40829184410488</c:v>
                </c:pt>
                <c:pt idx="4954">
                  <c:v>6.409585664384315</c:v>
                </c:pt>
                <c:pt idx="4955">
                  <c:v>6.41087948466377</c:v>
                </c:pt>
                <c:pt idx="4956">
                  <c:v>6.41217330494322</c:v>
                </c:pt>
                <c:pt idx="4957">
                  <c:v>6.41346712522266</c:v>
                </c:pt>
                <c:pt idx="4958">
                  <c:v>6.414760945502112</c:v>
                </c:pt>
                <c:pt idx="4959">
                  <c:v>6.416054765781563</c:v>
                </c:pt>
                <c:pt idx="4960">
                  <c:v>6.417348586061002</c:v>
                </c:pt>
                <c:pt idx="4961">
                  <c:v>6.418642406340455</c:v>
                </c:pt>
                <c:pt idx="4962">
                  <c:v>6.419936226619904</c:v>
                </c:pt>
                <c:pt idx="4963">
                  <c:v>6.421230046899345</c:v>
                </c:pt>
                <c:pt idx="4964">
                  <c:v>6.422523867178794</c:v>
                </c:pt>
                <c:pt idx="4965">
                  <c:v>6.423817687458247</c:v>
                </c:pt>
                <c:pt idx="4966">
                  <c:v>6.425111507737687</c:v>
                </c:pt>
                <c:pt idx="4967">
                  <c:v>6.42640532801714</c:v>
                </c:pt>
                <c:pt idx="4968">
                  <c:v>6.427699148296591</c:v>
                </c:pt>
                <c:pt idx="4969">
                  <c:v>6.42899296857603</c:v>
                </c:pt>
                <c:pt idx="4970">
                  <c:v>6.430286788855485</c:v>
                </c:pt>
                <c:pt idx="4971">
                  <c:v>6.431580609134937</c:v>
                </c:pt>
                <c:pt idx="4972">
                  <c:v>6.432874429414376</c:v>
                </c:pt>
                <c:pt idx="4973">
                  <c:v>6.43416824969383</c:v>
                </c:pt>
                <c:pt idx="4974">
                  <c:v>6.43546206997328</c:v>
                </c:pt>
                <c:pt idx="4975">
                  <c:v>6.43675589025272</c:v>
                </c:pt>
                <c:pt idx="4976">
                  <c:v>6.438049710532176</c:v>
                </c:pt>
                <c:pt idx="4977">
                  <c:v>6.439343530811628</c:v>
                </c:pt>
                <c:pt idx="4978">
                  <c:v>6.440637351091063</c:v>
                </c:pt>
                <c:pt idx="4979">
                  <c:v>6.441931171370515</c:v>
                </c:pt>
                <c:pt idx="4980">
                  <c:v>6.44322499164997</c:v>
                </c:pt>
                <c:pt idx="4981">
                  <c:v>6.444518811929403</c:v>
                </c:pt>
                <c:pt idx="4982">
                  <c:v>6.445812632208859</c:v>
                </c:pt>
                <c:pt idx="4983">
                  <c:v>6.44710645248831</c:v>
                </c:pt>
                <c:pt idx="4984">
                  <c:v>6.448400272767746</c:v>
                </c:pt>
                <c:pt idx="4985">
                  <c:v>6.449694093047202</c:v>
                </c:pt>
                <c:pt idx="4986">
                  <c:v>6.45098791332665</c:v>
                </c:pt>
                <c:pt idx="4987">
                  <c:v>6.452281733606092</c:v>
                </c:pt>
                <c:pt idx="4988">
                  <c:v>6.453575553885542</c:v>
                </c:pt>
                <c:pt idx="4989">
                  <c:v>6.454869374164996</c:v>
                </c:pt>
                <c:pt idx="4990">
                  <c:v>6.45616319444444</c:v>
                </c:pt>
                <c:pt idx="4991">
                  <c:v>6.45745701472389</c:v>
                </c:pt>
                <c:pt idx="4992">
                  <c:v>6.458750835003341</c:v>
                </c:pt>
                <c:pt idx="4993">
                  <c:v>6.46004465528278</c:v>
                </c:pt>
                <c:pt idx="4994">
                  <c:v>6.461338475562232</c:v>
                </c:pt>
                <c:pt idx="4995">
                  <c:v>6.462632295841686</c:v>
                </c:pt>
                <c:pt idx="4996">
                  <c:v>6.463926116121122</c:v>
                </c:pt>
                <c:pt idx="4997">
                  <c:v>6.465219936400575</c:v>
                </c:pt>
                <c:pt idx="4998">
                  <c:v>6.466513756680027</c:v>
                </c:pt>
                <c:pt idx="4999">
                  <c:v>6.467807576959463</c:v>
                </c:pt>
                <c:pt idx="5000">
                  <c:v>6.469101397238917</c:v>
                </c:pt>
                <c:pt idx="5001">
                  <c:v>6.47039521751837</c:v>
                </c:pt>
                <c:pt idx="5002">
                  <c:v>6.47168903779781</c:v>
                </c:pt>
                <c:pt idx="5003">
                  <c:v>6.472982858077259</c:v>
                </c:pt>
                <c:pt idx="5004">
                  <c:v>6.474276678356711</c:v>
                </c:pt>
                <c:pt idx="5005">
                  <c:v>6.475570498636152</c:v>
                </c:pt>
                <c:pt idx="5006">
                  <c:v>6.476864318915605</c:v>
                </c:pt>
                <c:pt idx="5007">
                  <c:v>6.478158139195057</c:v>
                </c:pt>
                <c:pt idx="5008">
                  <c:v>6.479451959474496</c:v>
                </c:pt>
                <c:pt idx="5009">
                  <c:v>6.480745779753948</c:v>
                </c:pt>
                <c:pt idx="5010">
                  <c:v>6.4820396000334</c:v>
                </c:pt>
                <c:pt idx="5011">
                  <c:v>6.48333342031284</c:v>
                </c:pt>
                <c:pt idx="5012">
                  <c:v>6.484627240592292</c:v>
                </c:pt>
                <c:pt idx="5013">
                  <c:v>6.485921060871743</c:v>
                </c:pt>
                <c:pt idx="5014">
                  <c:v>6.487214881151183</c:v>
                </c:pt>
                <c:pt idx="5015">
                  <c:v>6.48850870143064</c:v>
                </c:pt>
                <c:pt idx="5016">
                  <c:v>6.489802521710087</c:v>
                </c:pt>
                <c:pt idx="5017">
                  <c:v>6.491096341989527</c:v>
                </c:pt>
                <c:pt idx="5018">
                  <c:v>6.492390162268979</c:v>
                </c:pt>
                <c:pt idx="5019">
                  <c:v>6.49368398254843</c:v>
                </c:pt>
                <c:pt idx="5020">
                  <c:v>6.494977802827869</c:v>
                </c:pt>
                <c:pt idx="5021">
                  <c:v>6.496271623107325</c:v>
                </c:pt>
                <c:pt idx="5022">
                  <c:v>6.497565443386772</c:v>
                </c:pt>
                <c:pt idx="5023">
                  <c:v>6.49885926366621</c:v>
                </c:pt>
                <c:pt idx="5024">
                  <c:v>6.50015308394567</c:v>
                </c:pt>
                <c:pt idx="5025">
                  <c:v>6.501446904225117</c:v>
                </c:pt>
                <c:pt idx="5026">
                  <c:v>6.502740724504556</c:v>
                </c:pt>
                <c:pt idx="5027">
                  <c:v>6.504034544784006</c:v>
                </c:pt>
                <c:pt idx="5028">
                  <c:v>6.50532836506346</c:v>
                </c:pt>
                <c:pt idx="5029">
                  <c:v>6.5066221853429</c:v>
                </c:pt>
                <c:pt idx="5030">
                  <c:v>6.50791600562235</c:v>
                </c:pt>
                <c:pt idx="5031">
                  <c:v>6.509209825901807</c:v>
                </c:pt>
                <c:pt idx="5032">
                  <c:v>6.51050364618124</c:v>
                </c:pt>
                <c:pt idx="5033">
                  <c:v>6.511797466460696</c:v>
                </c:pt>
                <c:pt idx="5034">
                  <c:v>6.513091286740147</c:v>
                </c:pt>
                <c:pt idx="5035">
                  <c:v>6.514385107019583</c:v>
                </c:pt>
                <c:pt idx="5036">
                  <c:v>6.515678927299039</c:v>
                </c:pt>
                <c:pt idx="5037">
                  <c:v>6.516972747578488</c:v>
                </c:pt>
                <c:pt idx="5038">
                  <c:v>6.518266567857927</c:v>
                </c:pt>
                <c:pt idx="5039">
                  <c:v>6.519560388137382</c:v>
                </c:pt>
                <c:pt idx="5040">
                  <c:v>6.520854208416829</c:v>
                </c:pt>
                <c:pt idx="5041">
                  <c:v>6.52214802869627</c:v>
                </c:pt>
                <c:pt idx="5042">
                  <c:v>6.523441848975724</c:v>
                </c:pt>
                <c:pt idx="5043">
                  <c:v>6.524735669255173</c:v>
                </c:pt>
                <c:pt idx="5044">
                  <c:v>6.52602948953462</c:v>
                </c:pt>
                <c:pt idx="5045">
                  <c:v>6.52732330981407</c:v>
                </c:pt>
                <c:pt idx="5046">
                  <c:v>6.528617130093521</c:v>
                </c:pt>
                <c:pt idx="5047">
                  <c:v>6.529910950372956</c:v>
                </c:pt>
                <c:pt idx="5048">
                  <c:v>6.531204770652412</c:v>
                </c:pt>
                <c:pt idx="5049">
                  <c:v>6.532498590931866</c:v>
                </c:pt>
                <c:pt idx="5050">
                  <c:v>6.533792411211306</c:v>
                </c:pt>
                <c:pt idx="5051">
                  <c:v>6.535086231490752</c:v>
                </c:pt>
                <c:pt idx="5052">
                  <c:v>6.536380051770207</c:v>
                </c:pt>
                <c:pt idx="5053">
                  <c:v>6.537673872049647</c:v>
                </c:pt>
                <c:pt idx="5054">
                  <c:v>6.5389676923291</c:v>
                </c:pt>
                <c:pt idx="5055">
                  <c:v>6.54026151260855</c:v>
                </c:pt>
                <c:pt idx="5056">
                  <c:v>6.541555332887987</c:v>
                </c:pt>
                <c:pt idx="5057">
                  <c:v>6.542849153167443</c:v>
                </c:pt>
                <c:pt idx="5058">
                  <c:v>6.544142973446891</c:v>
                </c:pt>
                <c:pt idx="5059">
                  <c:v>6.545436793726333</c:v>
                </c:pt>
                <c:pt idx="5060">
                  <c:v>6.546730614005786</c:v>
                </c:pt>
                <c:pt idx="5061">
                  <c:v>6.548024434285237</c:v>
                </c:pt>
                <c:pt idx="5062">
                  <c:v>6.54931825456468</c:v>
                </c:pt>
                <c:pt idx="5063">
                  <c:v>6.55061207484413</c:v>
                </c:pt>
                <c:pt idx="5064">
                  <c:v>6.55190589512358</c:v>
                </c:pt>
                <c:pt idx="5065">
                  <c:v>6.55319971540302</c:v>
                </c:pt>
                <c:pt idx="5066">
                  <c:v>6.554493535682472</c:v>
                </c:pt>
                <c:pt idx="5067">
                  <c:v>6.555787355961924</c:v>
                </c:pt>
                <c:pt idx="5068">
                  <c:v>6.55708117624136</c:v>
                </c:pt>
                <c:pt idx="5069">
                  <c:v>6.558374996520816</c:v>
                </c:pt>
                <c:pt idx="5070">
                  <c:v>6.559668816800268</c:v>
                </c:pt>
                <c:pt idx="5071">
                  <c:v>6.560962637079704</c:v>
                </c:pt>
                <c:pt idx="5072">
                  <c:v>6.562256457359156</c:v>
                </c:pt>
                <c:pt idx="5073">
                  <c:v>6.563550277638606</c:v>
                </c:pt>
                <c:pt idx="5074">
                  <c:v>6.564844097918047</c:v>
                </c:pt>
                <c:pt idx="5075">
                  <c:v>6.566137918197499</c:v>
                </c:pt>
                <c:pt idx="5076">
                  <c:v>6.567431738476948</c:v>
                </c:pt>
                <c:pt idx="5077">
                  <c:v>6.568725558756388</c:v>
                </c:pt>
                <c:pt idx="5078">
                  <c:v>6.570019379035846</c:v>
                </c:pt>
                <c:pt idx="5079">
                  <c:v>6.571313199315298</c:v>
                </c:pt>
                <c:pt idx="5080">
                  <c:v>6.572607019594737</c:v>
                </c:pt>
                <c:pt idx="5081">
                  <c:v>6.573900839874189</c:v>
                </c:pt>
                <c:pt idx="5082">
                  <c:v>6.575194660153641</c:v>
                </c:pt>
                <c:pt idx="5083">
                  <c:v>6.57648848043308</c:v>
                </c:pt>
                <c:pt idx="5084">
                  <c:v>6.577782300712532</c:v>
                </c:pt>
                <c:pt idx="5085">
                  <c:v>6.579076120991985</c:v>
                </c:pt>
                <c:pt idx="5086">
                  <c:v>6.580369941271423</c:v>
                </c:pt>
                <c:pt idx="5087">
                  <c:v>6.58166376155088</c:v>
                </c:pt>
                <c:pt idx="5088">
                  <c:v>6.582957581830327</c:v>
                </c:pt>
                <c:pt idx="5089">
                  <c:v>6.584251402109767</c:v>
                </c:pt>
                <c:pt idx="5090">
                  <c:v>6.585545222389216</c:v>
                </c:pt>
                <c:pt idx="5091">
                  <c:v>6.586839042668671</c:v>
                </c:pt>
                <c:pt idx="5092">
                  <c:v>6.588132862948107</c:v>
                </c:pt>
                <c:pt idx="5093">
                  <c:v>6.589426683227563</c:v>
                </c:pt>
                <c:pt idx="5094">
                  <c:v>6.590720503507014</c:v>
                </c:pt>
                <c:pt idx="5095">
                  <c:v>6.592014323786448</c:v>
                </c:pt>
                <c:pt idx="5096">
                  <c:v>6.593308144065906</c:v>
                </c:pt>
                <c:pt idx="5097">
                  <c:v>6.594601964345355</c:v>
                </c:pt>
                <c:pt idx="5098">
                  <c:v>6.595895784624797</c:v>
                </c:pt>
                <c:pt idx="5099">
                  <c:v>6.59718960490425</c:v>
                </c:pt>
                <c:pt idx="5100">
                  <c:v>6.598483425183701</c:v>
                </c:pt>
                <c:pt idx="5101">
                  <c:v>6.59977724546314</c:v>
                </c:pt>
                <c:pt idx="5102">
                  <c:v>6.601071065742593</c:v>
                </c:pt>
                <c:pt idx="5103">
                  <c:v>6.602364886022041</c:v>
                </c:pt>
                <c:pt idx="5104">
                  <c:v>6.603658706301481</c:v>
                </c:pt>
                <c:pt idx="5105">
                  <c:v>6.60495252658093</c:v>
                </c:pt>
                <c:pt idx="5106">
                  <c:v>6.606246346860387</c:v>
                </c:pt>
                <c:pt idx="5107">
                  <c:v>6.607540167139827</c:v>
                </c:pt>
                <c:pt idx="5108">
                  <c:v>6.608833987419278</c:v>
                </c:pt>
                <c:pt idx="5109">
                  <c:v>6.610127807698727</c:v>
                </c:pt>
                <c:pt idx="5110">
                  <c:v>6.61142162797817</c:v>
                </c:pt>
                <c:pt idx="5111">
                  <c:v>6.61271544825762</c:v>
                </c:pt>
                <c:pt idx="5112">
                  <c:v>6.614009268537071</c:v>
                </c:pt>
                <c:pt idx="5113">
                  <c:v>6.61530308881651</c:v>
                </c:pt>
                <c:pt idx="5114">
                  <c:v>6.616596909095963</c:v>
                </c:pt>
                <c:pt idx="5115">
                  <c:v>6.617890729375412</c:v>
                </c:pt>
                <c:pt idx="5116">
                  <c:v>6.619184549654853</c:v>
                </c:pt>
                <c:pt idx="5117">
                  <c:v>6.620478369934307</c:v>
                </c:pt>
                <c:pt idx="5118">
                  <c:v>6.621772190213761</c:v>
                </c:pt>
                <c:pt idx="5119">
                  <c:v>6.6230660104932</c:v>
                </c:pt>
                <c:pt idx="5120">
                  <c:v>6.62435983077265</c:v>
                </c:pt>
                <c:pt idx="5121">
                  <c:v>6.625653651052105</c:v>
                </c:pt>
                <c:pt idx="5122">
                  <c:v>6.62694747133154</c:v>
                </c:pt>
                <c:pt idx="5123">
                  <c:v>6.628241291610996</c:v>
                </c:pt>
                <c:pt idx="5124">
                  <c:v>6.629535111890445</c:v>
                </c:pt>
                <c:pt idx="5125">
                  <c:v>6.630828932169886</c:v>
                </c:pt>
                <c:pt idx="5126">
                  <c:v>6.63212275244934</c:v>
                </c:pt>
                <c:pt idx="5127">
                  <c:v>6.633416572728786</c:v>
                </c:pt>
                <c:pt idx="5128">
                  <c:v>6.63471039300823</c:v>
                </c:pt>
                <c:pt idx="5129">
                  <c:v>6.636004213287681</c:v>
                </c:pt>
                <c:pt idx="5130">
                  <c:v>6.637298033567136</c:v>
                </c:pt>
                <c:pt idx="5131">
                  <c:v>6.638591853846571</c:v>
                </c:pt>
                <c:pt idx="5132">
                  <c:v>6.639885674126026</c:v>
                </c:pt>
                <c:pt idx="5133">
                  <c:v>6.641179494405478</c:v>
                </c:pt>
                <c:pt idx="5134">
                  <c:v>6.642473314684917</c:v>
                </c:pt>
                <c:pt idx="5135">
                  <c:v>6.64376713496437</c:v>
                </c:pt>
                <c:pt idx="5136">
                  <c:v>6.645060955243821</c:v>
                </c:pt>
                <c:pt idx="5137">
                  <c:v>6.64635477552326</c:v>
                </c:pt>
                <c:pt idx="5138">
                  <c:v>6.647648595802713</c:v>
                </c:pt>
                <c:pt idx="5139">
                  <c:v>6.648942416082164</c:v>
                </c:pt>
                <c:pt idx="5140">
                  <c:v>6.650236236361601</c:v>
                </c:pt>
                <c:pt idx="5141">
                  <c:v>6.651530056641053</c:v>
                </c:pt>
                <c:pt idx="5142">
                  <c:v>6.652823876920504</c:v>
                </c:pt>
                <c:pt idx="5143">
                  <c:v>6.654117697199941</c:v>
                </c:pt>
                <c:pt idx="5144">
                  <c:v>6.655411517479394</c:v>
                </c:pt>
                <c:pt idx="5145">
                  <c:v>6.656705337758848</c:v>
                </c:pt>
                <c:pt idx="5146">
                  <c:v>6.657999158038286</c:v>
                </c:pt>
                <c:pt idx="5147">
                  <c:v>6.65929297831774</c:v>
                </c:pt>
                <c:pt idx="5148">
                  <c:v>6.66058679859719</c:v>
                </c:pt>
                <c:pt idx="5149">
                  <c:v>6.661880618876631</c:v>
                </c:pt>
                <c:pt idx="5150">
                  <c:v>6.663174439156081</c:v>
                </c:pt>
                <c:pt idx="5151">
                  <c:v>6.664468259435534</c:v>
                </c:pt>
                <c:pt idx="5152">
                  <c:v>6.665762079714977</c:v>
                </c:pt>
                <c:pt idx="5153">
                  <c:v>6.667055899994427</c:v>
                </c:pt>
                <c:pt idx="5154">
                  <c:v>6.668349720273882</c:v>
                </c:pt>
                <c:pt idx="5155">
                  <c:v>6.66964354055332</c:v>
                </c:pt>
                <c:pt idx="5156">
                  <c:v>6.67093736083277</c:v>
                </c:pt>
                <c:pt idx="5157">
                  <c:v>6.672231181112228</c:v>
                </c:pt>
                <c:pt idx="5158">
                  <c:v>6.673525001391663</c:v>
                </c:pt>
                <c:pt idx="5159">
                  <c:v>6.674818821671113</c:v>
                </c:pt>
                <c:pt idx="5160">
                  <c:v>6.676112641950568</c:v>
                </c:pt>
                <c:pt idx="5161">
                  <c:v>6.677406462230007</c:v>
                </c:pt>
                <c:pt idx="5162">
                  <c:v>6.678700282509458</c:v>
                </c:pt>
                <c:pt idx="5163">
                  <c:v>6.679994102788909</c:v>
                </c:pt>
                <c:pt idx="5164">
                  <c:v>6.68128792306835</c:v>
                </c:pt>
                <c:pt idx="5165">
                  <c:v>6.6825817433478</c:v>
                </c:pt>
                <c:pt idx="5166">
                  <c:v>6.683875563627251</c:v>
                </c:pt>
                <c:pt idx="5167">
                  <c:v>6.685169383906694</c:v>
                </c:pt>
                <c:pt idx="5168">
                  <c:v>6.686463204186146</c:v>
                </c:pt>
                <c:pt idx="5169">
                  <c:v>6.687757024465595</c:v>
                </c:pt>
                <c:pt idx="5170">
                  <c:v>6.689050844745036</c:v>
                </c:pt>
                <c:pt idx="5171">
                  <c:v>6.690344665024487</c:v>
                </c:pt>
                <c:pt idx="5172">
                  <c:v>6.691638485303942</c:v>
                </c:pt>
                <c:pt idx="5173">
                  <c:v>6.692932305583381</c:v>
                </c:pt>
                <c:pt idx="5174">
                  <c:v>6.694226125862836</c:v>
                </c:pt>
                <c:pt idx="5175">
                  <c:v>6.695519946142281</c:v>
                </c:pt>
                <c:pt idx="5176">
                  <c:v>6.696813766421724</c:v>
                </c:pt>
                <c:pt idx="5177">
                  <c:v>6.698107586701177</c:v>
                </c:pt>
                <c:pt idx="5178">
                  <c:v>6.699401406980628</c:v>
                </c:pt>
                <c:pt idx="5179">
                  <c:v>6.700695227260067</c:v>
                </c:pt>
                <c:pt idx="5180">
                  <c:v>6.70198904753952</c:v>
                </c:pt>
                <c:pt idx="5181">
                  <c:v>6.703282867818968</c:v>
                </c:pt>
                <c:pt idx="5182">
                  <c:v>6.704576688098408</c:v>
                </c:pt>
                <c:pt idx="5183">
                  <c:v>6.705870508377862</c:v>
                </c:pt>
                <c:pt idx="5184">
                  <c:v>6.707164328657311</c:v>
                </c:pt>
                <c:pt idx="5185">
                  <c:v>6.708458148936751</c:v>
                </c:pt>
                <c:pt idx="5186">
                  <c:v>6.709751969216207</c:v>
                </c:pt>
                <c:pt idx="5187">
                  <c:v>6.711045789495658</c:v>
                </c:pt>
                <c:pt idx="5188">
                  <c:v>6.712339609775094</c:v>
                </c:pt>
                <c:pt idx="5189">
                  <c:v>6.71363343005455</c:v>
                </c:pt>
                <c:pt idx="5190">
                  <c:v>6.714927250333999</c:v>
                </c:pt>
                <c:pt idx="5191">
                  <c:v>6.71622107061344</c:v>
                </c:pt>
                <c:pt idx="5192">
                  <c:v>6.717514890892889</c:v>
                </c:pt>
                <c:pt idx="5193">
                  <c:v>6.718808711172345</c:v>
                </c:pt>
                <c:pt idx="5194">
                  <c:v>6.720102531451781</c:v>
                </c:pt>
                <c:pt idx="5195">
                  <c:v>6.721396351731237</c:v>
                </c:pt>
                <c:pt idx="5196">
                  <c:v>6.722690172010688</c:v>
                </c:pt>
                <c:pt idx="5197">
                  <c:v>6.723983992290127</c:v>
                </c:pt>
                <c:pt idx="5198">
                  <c:v>6.72527781256958</c:v>
                </c:pt>
                <c:pt idx="5199">
                  <c:v>6.726571632849032</c:v>
                </c:pt>
                <c:pt idx="5200">
                  <c:v>6.727865453128468</c:v>
                </c:pt>
                <c:pt idx="5201">
                  <c:v>6.72915927340792</c:v>
                </c:pt>
                <c:pt idx="5202">
                  <c:v>6.730453093687378</c:v>
                </c:pt>
                <c:pt idx="5203">
                  <c:v>6.731746913966816</c:v>
                </c:pt>
                <c:pt idx="5204">
                  <c:v>6.733040734246268</c:v>
                </c:pt>
                <c:pt idx="5205">
                  <c:v>6.734334554525714</c:v>
                </c:pt>
                <c:pt idx="5206">
                  <c:v>6.735628374805157</c:v>
                </c:pt>
                <c:pt idx="5207">
                  <c:v>6.73692219508461</c:v>
                </c:pt>
                <c:pt idx="5208">
                  <c:v>6.738216015364065</c:v>
                </c:pt>
                <c:pt idx="5209">
                  <c:v>6.739509835643501</c:v>
                </c:pt>
                <c:pt idx="5210">
                  <c:v>6.740803655922953</c:v>
                </c:pt>
                <c:pt idx="5211">
                  <c:v>6.742097476202405</c:v>
                </c:pt>
                <c:pt idx="5212">
                  <c:v>6.743391296481846</c:v>
                </c:pt>
                <c:pt idx="5213">
                  <c:v>6.744685116761294</c:v>
                </c:pt>
                <c:pt idx="5214">
                  <c:v>6.745978937040745</c:v>
                </c:pt>
                <c:pt idx="5215">
                  <c:v>6.747272757320188</c:v>
                </c:pt>
                <c:pt idx="5216">
                  <c:v>6.748566577599639</c:v>
                </c:pt>
                <c:pt idx="5217">
                  <c:v>6.749860397879091</c:v>
                </c:pt>
                <c:pt idx="5218">
                  <c:v>6.751154218158528</c:v>
                </c:pt>
                <c:pt idx="5219">
                  <c:v>6.752448038437981</c:v>
                </c:pt>
                <c:pt idx="5220">
                  <c:v>6.753741858717435</c:v>
                </c:pt>
                <c:pt idx="5221">
                  <c:v>6.75503567899687</c:v>
                </c:pt>
                <c:pt idx="5222">
                  <c:v>6.75632949927633</c:v>
                </c:pt>
                <c:pt idx="5223">
                  <c:v>6.757623319555778</c:v>
                </c:pt>
                <c:pt idx="5224">
                  <c:v>6.758917139835215</c:v>
                </c:pt>
                <c:pt idx="5225">
                  <c:v>6.76021096011467</c:v>
                </c:pt>
                <c:pt idx="5226">
                  <c:v>6.761504780394122</c:v>
                </c:pt>
                <c:pt idx="5227">
                  <c:v>6.762798600673561</c:v>
                </c:pt>
                <c:pt idx="5228">
                  <c:v>6.764092420953013</c:v>
                </c:pt>
                <c:pt idx="5229">
                  <c:v>6.765386241232464</c:v>
                </c:pt>
                <c:pt idx="5230">
                  <c:v>6.766680061511904</c:v>
                </c:pt>
                <c:pt idx="5231">
                  <c:v>6.767973881791357</c:v>
                </c:pt>
                <c:pt idx="5232">
                  <c:v>6.76926770207081</c:v>
                </c:pt>
                <c:pt idx="5233">
                  <c:v>6.770561522350247</c:v>
                </c:pt>
                <c:pt idx="5234">
                  <c:v>6.7718553426297</c:v>
                </c:pt>
                <c:pt idx="5235">
                  <c:v>6.773149162909152</c:v>
                </c:pt>
                <c:pt idx="5236">
                  <c:v>6.774442983188591</c:v>
                </c:pt>
                <c:pt idx="5237">
                  <c:v>6.775736803468042</c:v>
                </c:pt>
                <c:pt idx="5238">
                  <c:v>6.777030623747492</c:v>
                </c:pt>
                <c:pt idx="5239">
                  <c:v>6.778324444026934</c:v>
                </c:pt>
                <c:pt idx="5240">
                  <c:v>6.779618264306387</c:v>
                </c:pt>
                <c:pt idx="5241">
                  <c:v>6.78091208458584</c:v>
                </c:pt>
                <c:pt idx="5242">
                  <c:v>6.782205904865277</c:v>
                </c:pt>
                <c:pt idx="5243">
                  <c:v>6.78349972514473</c:v>
                </c:pt>
                <c:pt idx="5244">
                  <c:v>6.784793545424182</c:v>
                </c:pt>
                <c:pt idx="5245">
                  <c:v>6.786087365703623</c:v>
                </c:pt>
                <c:pt idx="5246">
                  <c:v>6.787381185983076</c:v>
                </c:pt>
                <c:pt idx="5247">
                  <c:v>6.788675006262525</c:v>
                </c:pt>
                <c:pt idx="5248">
                  <c:v>6.789968826541965</c:v>
                </c:pt>
                <c:pt idx="5249">
                  <c:v>6.791262646821417</c:v>
                </c:pt>
                <c:pt idx="5250">
                  <c:v>6.792556467100867</c:v>
                </c:pt>
                <c:pt idx="5251">
                  <c:v>6.793850287380308</c:v>
                </c:pt>
                <c:pt idx="5252">
                  <c:v>6.795144107659757</c:v>
                </c:pt>
                <c:pt idx="5253">
                  <c:v>6.796437927939209</c:v>
                </c:pt>
                <c:pt idx="5254">
                  <c:v>6.797731748218648</c:v>
                </c:pt>
                <c:pt idx="5255">
                  <c:v>6.799025568498104</c:v>
                </c:pt>
                <c:pt idx="5256">
                  <c:v>6.800319388777555</c:v>
                </c:pt>
                <c:pt idx="5257">
                  <c:v>6.801613209056994</c:v>
                </c:pt>
                <c:pt idx="5258">
                  <c:v>6.802907029336443</c:v>
                </c:pt>
                <c:pt idx="5259">
                  <c:v>6.804200849615895</c:v>
                </c:pt>
                <c:pt idx="5260">
                  <c:v>6.805494669895335</c:v>
                </c:pt>
                <c:pt idx="5261">
                  <c:v>6.806788490174791</c:v>
                </c:pt>
                <c:pt idx="5262">
                  <c:v>6.808082310454242</c:v>
                </c:pt>
                <c:pt idx="5263">
                  <c:v>6.809376130733681</c:v>
                </c:pt>
                <c:pt idx="5264">
                  <c:v>6.810669951013136</c:v>
                </c:pt>
                <c:pt idx="5265">
                  <c:v>6.811963771292585</c:v>
                </c:pt>
                <c:pt idx="5266">
                  <c:v>6.813257591572026</c:v>
                </c:pt>
                <c:pt idx="5267">
                  <c:v>6.814551411851474</c:v>
                </c:pt>
                <c:pt idx="5268">
                  <c:v>6.815845232130925</c:v>
                </c:pt>
                <c:pt idx="5269">
                  <c:v>6.817139052410368</c:v>
                </c:pt>
                <c:pt idx="5270">
                  <c:v>6.81843287268982</c:v>
                </c:pt>
                <c:pt idx="5271">
                  <c:v>6.819726692969272</c:v>
                </c:pt>
                <c:pt idx="5272">
                  <c:v>6.821020513248708</c:v>
                </c:pt>
                <c:pt idx="5273">
                  <c:v>6.822314333528161</c:v>
                </c:pt>
                <c:pt idx="5274">
                  <c:v>6.823608153807616</c:v>
                </c:pt>
                <c:pt idx="5275">
                  <c:v>6.824901974087048</c:v>
                </c:pt>
                <c:pt idx="5276">
                  <c:v>6.826195794366507</c:v>
                </c:pt>
                <c:pt idx="5277">
                  <c:v>6.827489614645954</c:v>
                </c:pt>
                <c:pt idx="5278">
                  <c:v>6.828783434925397</c:v>
                </c:pt>
                <c:pt idx="5279">
                  <c:v>6.83007725520485</c:v>
                </c:pt>
                <c:pt idx="5280">
                  <c:v>6.831371075484303</c:v>
                </c:pt>
                <c:pt idx="5281">
                  <c:v>6.832664895763741</c:v>
                </c:pt>
                <c:pt idx="5282">
                  <c:v>6.833958716043194</c:v>
                </c:pt>
                <c:pt idx="5283">
                  <c:v>6.835252536322646</c:v>
                </c:pt>
                <c:pt idx="5284">
                  <c:v>6.836546356602084</c:v>
                </c:pt>
                <c:pt idx="5285">
                  <c:v>6.837840176881537</c:v>
                </c:pt>
                <c:pt idx="5286">
                  <c:v>6.839133997160989</c:v>
                </c:pt>
                <c:pt idx="5287">
                  <c:v>6.840427817440426</c:v>
                </c:pt>
                <c:pt idx="5288">
                  <c:v>6.84172163771988</c:v>
                </c:pt>
                <c:pt idx="5289">
                  <c:v>6.843015457999329</c:v>
                </c:pt>
                <c:pt idx="5290">
                  <c:v>6.844309278278769</c:v>
                </c:pt>
                <c:pt idx="5291">
                  <c:v>6.845603098558226</c:v>
                </c:pt>
                <c:pt idx="5292">
                  <c:v>6.846896918837675</c:v>
                </c:pt>
                <c:pt idx="5293">
                  <c:v>6.848190739117115</c:v>
                </c:pt>
                <c:pt idx="5294">
                  <c:v>6.849484559396565</c:v>
                </c:pt>
                <c:pt idx="5295">
                  <c:v>6.850778379676016</c:v>
                </c:pt>
                <c:pt idx="5296">
                  <c:v>6.852072199955455</c:v>
                </c:pt>
                <c:pt idx="5297">
                  <c:v>6.853366020234911</c:v>
                </c:pt>
                <c:pt idx="5298">
                  <c:v>6.854659840514362</c:v>
                </c:pt>
                <c:pt idx="5299">
                  <c:v>6.8559536607938</c:v>
                </c:pt>
                <c:pt idx="5300">
                  <c:v>6.857247481073255</c:v>
                </c:pt>
                <c:pt idx="5301">
                  <c:v>6.858541301352705</c:v>
                </c:pt>
                <c:pt idx="5302">
                  <c:v>6.859835121632145</c:v>
                </c:pt>
                <c:pt idx="5303">
                  <c:v>6.861128941911597</c:v>
                </c:pt>
                <c:pt idx="5304">
                  <c:v>6.862422762191048</c:v>
                </c:pt>
                <c:pt idx="5305">
                  <c:v>6.863716582470485</c:v>
                </c:pt>
                <c:pt idx="5306">
                  <c:v>6.865010402749938</c:v>
                </c:pt>
                <c:pt idx="5307">
                  <c:v>6.866304223029389</c:v>
                </c:pt>
                <c:pt idx="5308">
                  <c:v>6.867598043308829</c:v>
                </c:pt>
                <c:pt idx="5309">
                  <c:v>6.86889186358828</c:v>
                </c:pt>
                <c:pt idx="5310">
                  <c:v>6.870185683867736</c:v>
                </c:pt>
                <c:pt idx="5311">
                  <c:v>6.871479504147178</c:v>
                </c:pt>
                <c:pt idx="5312">
                  <c:v>6.87277332442663</c:v>
                </c:pt>
                <c:pt idx="5313">
                  <c:v>6.87406714470608</c:v>
                </c:pt>
                <c:pt idx="5314">
                  <c:v>6.875360964985518</c:v>
                </c:pt>
                <c:pt idx="5315">
                  <c:v>6.876654785264974</c:v>
                </c:pt>
                <c:pt idx="5316">
                  <c:v>6.877948605544423</c:v>
                </c:pt>
                <c:pt idx="5317">
                  <c:v>6.879242425823868</c:v>
                </c:pt>
                <c:pt idx="5318">
                  <c:v>6.880536246103309</c:v>
                </c:pt>
                <c:pt idx="5319">
                  <c:v>6.881830066382766</c:v>
                </c:pt>
                <c:pt idx="5320">
                  <c:v>6.883123886662204</c:v>
                </c:pt>
                <c:pt idx="5321">
                  <c:v>6.884417706941654</c:v>
                </c:pt>
                <c:pt idx="5322">
                  <c:v>6.885711527221106</c:v>
                </c:pt>
                <c:pt idx="5323">
                  <c:v>6.887005347500545</c:v>
                </c:pt>
                <c:pt idx="5324">
                  <c:v>6.888299167780001</c:v>
                </c:pt>
                <c:pt idx="5325">
                  <c:v>6.889592988059451</c:v>
                </c:pt>
                <c:pt idx="5326">
                  <c:v>6.890886808338886</c:v>
                </c:pt>
                <c:pt idx="5327">
                  <c:v>6.892180628618338</c:v>
                </c:pt>
                <c:pt idx="5328">
                  <c:v>6.893474448897793</c:v>
                </c:pt>
                <c:pt idx="5329">
                  <c:v>6.894768269177232</c:v>
                </c:pt>
                <c:pt idx="5330">
                  <c:v>6.896062089456687</c:v>
                </c:pt>
                <c:pt idx="5331">
                  <c:v>6.897355909736136</c:v>
                </c:pt>
                <c:pt idx="5332">
                  <c:v>6.89864973001558</c:v>
                </c:pt>
                <c:pt idx="5333">
                  <c:v>6.899943550295029</c:v>
                </c:pt>
                <c:pt idx="5334">
                  <c:v>6.901237370574482</c:v>
                </c:pt>
                <c:pt idx="5335">
                  <c:v>6.902531190853922</c:v>
                </c:pt>
                <c:pt idx="5336">
                  <c:v>6.903825011133378</c:v>
                </c:pt>
                <c:pt idx="5337">
                  <c:v>6.905118831412826</c:v>
                </c:pt>
                <c:pt idx="5338">
                  <c:v>6.906412651692265</c:v>
                </c:pt>
                <c:pt idx="5339">
                  <c:v>6.907706471971718</c:v>
                </c:pt>
                <c:pt idx="5340">
                  <c:v>6.90900029225117</c:v>
                </c:pt>
                <c:pt idx="5341">
                  <c:v>6.91029411253061</c:v>
                </c:pt>
                <c:pt idx="5342">
                  <c:v>6.911587932810061</c:v>
                </c:pt>
                <c:pt idx="5343">
                  <c:v>6.912881753089509</c:v>
                </c:pt>
                <c:pt idx="5344">
                  <c:v>6.914175573368946</c:v>
                </c:pt>
                <c:pt idx="5345">
                  <c:v>6.915469393648407</c:v>
                </c:pt>
                <c:pt idx="5346">
                  <c:v>6.916763213927858</c:v>
                </c:pt>
                <c:pt idx="5347">
                  <c:v>6.918057034207295</c:v>
                </c:pt>
                <c:pt idx="5348">
                  <c:v>6.919350854486748</c:v>
                </c:pt>
                <c:pt idx="5349">
                  <c:v>6.920644674766199</c:v>
                </c:pt>
                <c:pt idx="5350">
                  <c:v>6.92193849504564</c:v>
                </c:pt>
                <c:pt idx="5351">
                  <c:v>6.923232315325091</c:v>
                </c:pt>
                <c:pt idx="5352">
                  <c:v>6.924526135604543</c:v>
                </c:pt>
                <c:pt idx="5353">
                  <c:v>6.925819955883981</c:v>
                </c:pt>
                <c:pt idx="5354">
                  <c:v>6.927113776163431</c:v>
                </c:pt>
                <c:pt idx="5355">
                  <c:v>6.928407596442886</c:v>
                </c:pt>
                <c:pt idx="5356">
                  <c:v>6.929701416722328</c:v>
                </c:pt>
                <c:pt idx="5357">
                  <c:v>6.930995237001778</c:v>
                </c:pt>
                <c:pt idx="5358">
                  <c:v>6.93228905728123</c:v>
                </c:pt>
                <c:pt idx="5359">
                  <c:v>6.933582877560668</c:v>
                </c:pt>
                <c:pt idx="5360">
                  <c:v>6.934876697840121</c:v>
                </c:pt>
                <c:pt idx="5361">
                  <c:v>6.936170518119573</c:v>
                </c:pt>
                <c:pt idx="5362">
                  <c:v>6.93746433839901</c:v>
                </c:pt>
                <c:pt idx="5363">
                  <c:v>6.938758158678464</c:v>
                </c:pt>
                <c:pt idx="5364">
                  <c:v>6.940051978957913</c:v>
                </c:pt>
                <c:pt idx="5365">
                  <c:v>6.941345799237358</c:v>
                </c:pt>
                <c:pt idx="5366">
                  <c:v>6.942639619516807</c:v>
                </c:pt>
                <c:pt idx="5367">
                  <c:v>6.943933439796258</c:v>
                </c:pt>
                <c:pt idx="5368">
                  <c:v>6.945227260075699</c:v>
                </c:pt>
                <c:pt idx="5369">
                  <c:v>6.946521080355151</c:v>
                </c:pt>
                <c:pt idx="5370">
                  <c:v>6.947814900634603</c:v>
                </c:pt>
                <c:pt idx="5371">
                  <c:v>6.949108720914042</c:v>
                </c:pt>
                <c:pt idx="5372">
                  <c:v>6.950402541193494</c:v>
                </c:pt>
                <c:pt idx="5373">
                  <c:v>6.951696361472946</c:v>
                </c:pt>
                <c:pt idx="5374">
                  <c:v>6.952990181752387</c:v>
                </c:pt>
                <c:pt idx="5375">
                  <c:v>6.954284002031838</c:v>
                </c:pt>
                <c:pt idx="5376">
                  <c:v>6.955577822311286</c:v>
                </c:pt>
                <c:pt idx="5377">
                  <c:v>6.95687164259073</c:v>
                </c:pt>
                <c:pt idx="5378">
                  <c:v>6.958165462870182</c:v>
                </c:pt>
                <c:pt idx="5379">
                  <c:v>6.959459283149636</c:v>
                </c:pt>
                <c:pt idx="5380">
                  <c:v>6.960753103429072</c:v>
                </c:pt>
                <c:pt idx="5381">
                  <c:v>6.962046923708525</c:v>
                </c:pt>
                <c:pt idx="5382">
                  <c:v>6.963340743987976</c:v>
                </c:pt>
                <c:pt idx="5383">
                  <c:v>6.964634564267409</c:v>
                </c:pt>
                <c:pt idx="5384">
                  <c:v>6.965928384546868</c:v>
                </c:pt>
                <c:pt idx="5385">
                  <c:v>6.96722220482632</c:v>
                </c:pt>
                <c:pt idx="5386">
                  <c:v>6.968516025105756</c:v>
                </c:pt>
                <c:pt idx="5387">
                  <c:v>6.969809845385209</c:v>
                </c:pt>
                <c:pt idx="5388">
                  <c:v>6.971103665664668</c:v>
                </c:pt>
                <c:pt idx="5389">
                  <c:v>6.97239748594411</c:v>
                </c:pt>
                <c:pt idx="5390">
                  <c:v>6.973691306223558</c:v>
                </c:pt>
                <c:pt idx="5391">
                  <c:v>6.974985126503006</c:v>
                </c:pt>
                <c:pt idx="5392">
                  <c:v>6.976278946782445</c:v>
                </c:pt>
                <c:pt idx="5393">
                  <c:v>6.977572767061898</c:v>
                </c:pt>
                <c:pt idx="5394">
                  <c:v>6.97886658734135</c:v>
                </c:pt>
                <c:pt idx="5395">
                  <c:v>6.980160407620788</c:v>
                </c:pt>
                <c:pt idx="5396">
                  <c:v>6.981454227900238</c:v>
                </c:pt>
                <c:pt idx="5397">
                  <c:v>6.982748048179693</c:v>
                </c:pt>
                <c:pt idx="5398">
                  <c:v>6.984041868459132</c:v>
                </c:pt>
                <c:pt idx="5399">
                  <c:v>6.985335688738585</c:v>
                </c:pt>
                <c:pt idx="5400">
                  <c:v>6.986629509018038</c:v>
                </c:pt>
                <c:pt idx="5401">
                  <c:v>6.987923329297475</c:v>
                </c:pt>
                <c:pt idx="5402">
                  <c:v>6.989217149576928</c:v>
                </c:pt>
                <c:pt idx="5403">
                  <c:v>6.990510969856377</c:v>
                </c:pt>
                <c:pt idx="5404">
                  <c:v>6.991804790135818</c:v>
                </c:pt>
                <c:pt idx="5405">
                  <c:v>6.993098610415271</c:v>
                </c:pt>
                <c:pt idx="5406">
                  <c:v>6.994392430694723</c:v>
                </c:pt>
                <c:pt idx="5407">
                  <c:v>6.995686250974162</c:v>
                </c:pt>
                <c:pt idx="5408">
                  <c:v>6.996980071253614</c:v>
                </c:pt>
                <c:pt idx="5409">
                  <c:v>6.99827389153307</c:v>
                </c:pt>
                <c:pt idx="5410">
                  <c:v>6.99956771181251</c:v>
                </c:pt>
                <c:pt idx="5411">
                  <c:v>7.000861532091958</c:v>
                </c:pt>
                <c:pt idx="5412">
                  <c:v>7.002155352371407</c:v>
                </c:pt>
                <c:pt idx="5413">
                  <c:v>7.00344917265085</c:v>
                </c:pt>
                <c:pt idx="5414">
                  <c:v>7.004742992930302</c:v>
                </c:pt>
                <c:pt idx="5415">
                  <c:v>7.00603681320975</c:v>
                </c:pt>
                <c:pt idx="5416">
                  <c:v>7.00733063348919</c:v>
                </c:pt>
                <c:pt idx="5417">
                  <c:v>7.008624453768645</c:v>
                </c:pt>
                <c:pt idx="5418">
                  <c:v>7.009918274048093</c:v>
                </c:pt>
                <c:pt idx="5419">
                  <c:v>7.01121209432754</c:v>
                </c:pt>
                <c:pt idx="5420">
                  <c:v>7.012505914606985</c:v>
                </c:pt>
                <c:pt idx="5421">
                  <c:v>7.01379973488644</c:v>
                </c:pt>
                <c:pt idx="5422">
                  <c:v>7.015093555165879</c:v>
                </c:pt>
                <c:pt idx="5423">
                  <c:v>7.016387375445332</c:v>
                </c:pt>
                <c:pt idx="5424">
                  <c:v>7.017681195724783</c:v>
                </c:pt>
                <c:pt idx="5425">
                  <c:v>7.018975016004219</c:v>
                </c:pt>
                <c:pt idx="5426">
                  <c:v>7.020268836283675</c:v>
                </c:pt>
                <c:pt idx="5427">
                  <c:v>7.021562656563126</c:v>
                </c:pt>
                <c:pt idx="5428">
                  <c:v>7.022856476842565</c:v>
                </c:pt>
                <c:pt idx="5429">
                  <c:v>7.024150297122014</c:v>
                </c:pt>
                <c:pt idx="5430">
                  <c:v>7.025444117401467</c:v>
                </c:pt>
                <c:pt idx="5431">
                  <c:v>7.026737937680906</c:v>
                </c:pt>
                <c:pt idx="5432">
                  <c:v>7.028031757960361</c:v>
                </c:pt>
                <c:pt idx="5433">
                  <c:v>7.02932557823981</c:v>
                </c:pt>
                <c:pt idx="5434">
                  <c:v>7.030619398519252</c:v>
                </c:pt>
                <c:pt idx="5435">
                  <c:v>7.031913218798705</c:v>
                </c:pt>
                <c:pt idx="5436">
                  <c:v>7.033207039078157</c:v>
                </c:pt>
                <c:pt idx="5437">
                  <c:v>7.034500859357589</c:v>
                </c:pt>
                <c:pt idx="5438">
                  <c:v>7.035794679637045</c:v>
                </c:pt>
                <c:pt idx="5439">
                  <c:v>7.0370884999165</c:v>
                </c:pt>
                <c:pt idx="5440">
                  <c:v>7.038382320195939</c:v>
                </c:pt>
                <c:pt idx="5441">
                  <c:v>7.039676140475391</c:v>
                </c:pt>
                <c:pt idx="5442">
                  <c:v>7.040969960754843</c:v>
                </c:pt>
                <c:pt idx="5443">
                  <c:v>7.042263781034286</c:v>
                </c:pt>
                <c:pt idx="5444">
                  <c:v>7.043557601313735</c:v>
                </c:pt>
                <c:pt idx="5445">
                  <c:v>7.044851421593187</c:v>
                </c:pt>
                <c:pt idx="5446">
                  <c:v>7.046145241872626</c:v>
                </c:pt>
                <c:pt idx="5447">
                  <c:v>7.047439062152078</c:v>
                </c:pt>
                <c:pt idx="5448">
                  <c:v>7.04873288243153</c:v>
                </c:pt>
                <c:pt idx="5449">
                  <c:v>7.05002670271097</c:v>
                </c:pt>
                <c:pt idx="5450">
                  <c:v>7.051320522990421</c:v>
                </c:pt>
                <c:pt idx="5451">
                  <c:v>7.05261434326987</c:v>
                </c:pt>
                <c:pt idx="5452">
                  <c:v>7.053908163549313</c:v>
                </c:pt>
                <c:pt idx="5453">
                  <c:v>7.055201983828768</c:v>
                </c:pt>
                <c:pt idx="5454">
                  <c:v>7.056495804108216</c:v>
                </c:pt>
                <c:pt idx="5455">
                  <c:v>7.057789624387656</c:v>
                </c:pt>
                <c:pt idx="5456">
                  <c:v>7.05908344466711</c:v>
                </c:pt>
                <c:pt idx="5457">
                  <c:v>7.060377264946557</c:v>
                </c:pt>
                <c:pt idx="5458">
                  <c:v>7.061671085226</c:v>
                </c:pt>
                <c:pt idx="5459">
                  <c:v>7.062964905505447</c:v>
                </c:pt>
                <c:pt idx="5460">
                  <c:v>7.064258725784903</c:v>
                </c:pt>
                <c:pt idx="5461">
                  <c:v>7.06555254606434</c:v>
                </c:pt>
                <c:pt idx="5462">
                  <c:v>7.066846366343792</c:v>
                </c:pt>
                <c:pt idx="5463">
                  <c:v>7.068140186623246</c:v>
                </c:pt>
                <c:pt idx="5464">
                  <c:v>7.069434006902686</c:v>
                </c:pt>
                <c:pt idx="5465">
                  <c:v>7.07072782718214</c:v>
                </c:pt>
                <c:pt idx="5466">
                  <c:v>7.07202164746159</c:v>
                </c:pt>
                <c:pt idx="5467">
                  <c:v>7.07331546774103</c:v>
                </c:pt>
                <c:pt idx="5468">
                  <c:v>7.074609288020482</c:v>
                </c:pt>
                <c:pt idx="5469">
                  <c:v>7.075903108299933</c:v>
                </c:pt>
                <c:pt idx="5470">
                  <c:v>7.077196928579371</c:v>
                </c:pt>
                <c:pt idx="5471">
                  <c:v>7.078490748858826</c:v>
                </c:pt>
                <c:pt idx="5472">
                  <c:v>7.079784569138274</c:v>
                </c:pt>
                <c:pt idx="5473">
                  <c:v>7.081078389417716</c:v>
                </c:pt>
                <c:pt idx="5474">
                  <c:v>7.082372209697168</c:v>
                </c:pt>
                <c:pt idx="5475">
                  <c:v>7.08366602997662</c:v>
                </c:pt>
                <c:pt idx="5476">
                  <c:v>7.084959850256054</c:v>
                </c:pt>
                <c:pt idx="5477">
                  <c:v>7.086253670535512</c:v>
                </c:pt>
                <c:pt idx="5478">
                  <c:v>7.087547490814966</c:v>
                </c:pt>
                <c:pt idx="5479">
                  <c:v>7.088841311094402</c:v>
                </c:pt>
                <c:pt idx="5480">
                  <c:v>7.090135131373855</c:v>
                </c:pt>
                <c:pt idx="5481">
                  <c:v>7.091428951653307</c:v>
                </c:pt>
                <c:pt idx="5482">
                  <c:v>7.092722771932746</c:v>
                </c:pt>
                <c:pt idx="5483">
                  <c:v>7.094016592212196</c:v>
                </c:pt>
                <c:pt idx="5484">
                  <c:v>7.09531041249165</c:v>
                </c:pt>
                <c:pt idx="5485">
                  <c:v>7.096604232771089</c:v>
                </c:pt>
                <c:pt idx="5486">
                  <c:v>7.097898053050542</c:v>
                </c:pt>
                <c:pt idx="5487">
                  <c:v>7.099191873329991</c:v>
                </c:pt>
                <c:pt idx="5488">
                  <c:v>7.10048569360943</c:v>
                </c:pt>
                <c:pt idx="5489">
                  <c:v>7.101779513888885</c:v>
                </c:pt>
                <c:pt idx="5490">
                  <c:v>7.103073334168337</c:v>
                </c:pt>
                <c:pt idx="5491">
                  <c:v>7.104367154447776</c:v>
                </c:pt>
                <c:pt idx="5492">
                  <c:v>7.105660974727228</c:v>
                </c:pt>
                <c:pt idx="5493">
                  <c:v>7.10695479500668</c:v>
                </c:pt>
                <c:pt idx="5494">
                  <c:v>7.10824861528612</c:v>
                </c:pt>
                <c:pt idx="5495">
                  <c:v>7.109542435565572</c:v>
                </c:pt>
                <c:pt idx="5496">
                  <c:v>7.11083625584502</c:v>
                </c:pt>
                <c:pt idx="5497">
                  <c:v>7.112130076124457</c:v>
                </c:pt>
                <c:pt idx="5498">
                  <c:v>7.113423896403916</c:v>
                </c:pt>
                <c:pt idx="5499">
                  <c:v>7.114717716683367</c:v>
                </c:pt>
                <c:pt idx="5500">
                  <c:v>7.116011536962803</c:v>
                </c:pt>
                <c:pt idx="5501">
                  <c:v>7.117305357242254</c:v>
                </c:pt>
                <c:pt idx="5502">
                  <c:v>7.118599177521707</c:v>
                </c:pt>
                <c:pt idx="5503">
                  <c:v>7.11989299780115</c:v>
                </c:pt>
                <c:pt idx="5504">
                  <c:v>7.121186818080597</c:v>
                </c:pt>
                <c:pt idx="5505">
                  <c:v>7.122480638360047</c:v>
                </c:pt>
                <c:pt idx="5506">
                  <c:v>7.123774458639487</c:v>
                </c:pt>
                <c:pt idx="5507">
                  <c:v>7.125068278918943</c:v>
                </c:pt>
                <c:pt idx="5508">
                  <c:v>7.126362099198397</c:v>
                </c:pt>
                <c:pt idx="5509">
                  <c:v>7.127655919477833</c:v>
                </c:pt>
                <c:pt idx="5510">
                  <c:v>7.128949739757286</c:v>
                </c:pt>
                <c:pt idx="5511">
                  <c:v>7.130243560036741</c:v>
                </c:pt>
                <c:pt idx="5512">
                  <c:v>7.13153738031618</c:v>
                </c:pt>
                <c:pt idx="5513">
                  <c:v>7.132831200595629</c:v>
                </c:pt>
                <c:pt idx="5514">
                  <c:v>7.134125020875079</c:v>
                </c:pt>
                <c:pt idx="5515">
                  <c:v>7.135418841154523</c:v>
                </c:pt>
                <c:pt idx="5516">
                  <c:v>7.136712661433975</c:v>
                </c:pt>
                <c:pt idx="5517">
                  <c:v>7.138006481713428</c:v>
                </c:pt>
                <c:pt idx="5518">
                  <c:v>7.13930030199287</c:v>
                </c:pt>
                <c:pt idx="5519">
                  <c:v>7.140594122272319</c:v>
                </c:pt>
                <c:pt idx="5520">
                  <c:v>7.14188794255177</c:v>
                </c:pt>
                <c:pt idx="5521">
                  <c:v>7.143181762831206</c:v>
                </c:pt>
                <c:pt idx="5522">
                  <c:v>7.144475583110662</c:v>
                </c:pt>
                <c:pt idx="5523">
                  <c:v>7.145769403390116</c:v>
                </c:pt>
                <c:pt idx="5524">
                  <c:v>7.147063223669551</c:v>
                </c:pt>
                <c:pt idx="5525">
                  <c:v>7.148357043949005</c:v>
                </c:pt>
                <c:pt idx="5526">
                  <c:v>7.149650864228454</c:v>
                </c:pt>
                <c:pt idx="5527">
                  <c:v>7.150944684507896</c:v>
                </c:pt>
                <c:pt idx="5528">
                  <c:v>7.152238504787348</c:v>
                </c:pt>
                <c:pt idx="5529">
                  <c:v>7.153532325066797</c:v>
                </c:pt>
                <c:pt idx="5530">
                  <c:v>7.154826145346237</c:v>
                </c:pt>
                <c:pt idx="5531">
                  <c:v>7.156119965625689</c:v>
                </c:pt>
                <c:pt idx="5532">
                  <c:v>7.157413785905144</c:v>
                </c:pt>
                <c:pt idx="5533">
                  <c:v>7.15870760618458</c:v>
                </c:pt>
                <c:pt idx="5534">
                  <c:v>7.160001426464036</c:v>
                </c:pt>
                <c:pt idx="5535">
                  <c:v>7.161295246743484</c:v>
                </c:pt>
                <c:pt idx="5536">
                  <c:v>7.162589067022923</c:v>
                </c:pt>
                <c:pt idx="5537">
                  <c:v>7.163882887302377</c:v>
                </c:pt>
                <c:pt idx="5538">
                  <c:v>7.165176707581828</c:v>
                </c:pt>
                <c:pt idx="5539">
                  <c:v>7.166470527861267</c:v>
                </c:pt>
                <c:pt idx="5540">
                  <c:v>7.16776434814072</c:v>
                </c:pt>
                <c:pt idx="5541">
                  <c:v>7.169058168420173</c:v>
                </c:pt>
                <c:pt idx="5542">
                  <c:v>7.170351988699613</c:v>
                </c:pt>
                <c:pt idx="5543">
                  <c:v>7.171645808979066</c:v>
                </c:pt>
                <c:pt idx="5544">
                  <c:v>7.172939629258514</c:v>
                </c:pt>
                <c:pt idx="5545">
                  <c:v>7.174233449537954</c:v>
                </c:pt>
                <c:pt idx="5546">
                  <c:v>7.175527269817405</c:v>
                </c:pt>
                <c:pt idx="5547">
                  <c:v>7.17682109009686</c:v>
                </c:pt>
                <c:pt idx="5548">
                  <c:v>7.178114910376294</c:v>
                </c:pt>
                <c:pt idx="5549">
                  <c:v>7.179408730655751</c:v>
                </c:pt>
                <c:pt idx="5550">
                  <c:v>7.1807025509352</c:v>
                </c:pt>
                <c:pt idx="5551">
                  <c:v>7.181996371214643</c:v>
                </c:pt>
                <c:pt idx="5552">
                  <c:v>7.1832901914941</c:v>
                </c:pt>
                <c:pt idx="5553">
                  <c:v>7.184584011773545</c:v>
                </c:pt>
                <c:pt idx="5554">
                  <c:v>7.185877832052983</c:v>
                </c:pt>
                <c:pt idx="5555">
                  <c:v>7.187171652332436</c:v>
                </c:pt>
                <c:pt idx="5556">
                  <c:v>7.188465472611891</c:v>
                </c:pt>
                <c:pt idx="5557">
                  <c:v>7.18975929289133</c:v>
                </c:pt>
                <c:pt idx="5558">
                  <c:v>7.191053113170782</c:v>
                </c:pt>
                <c:pt idx="5559">
                  <c:v>7.192346933450234</c:v>
                </c:pt>
                <c:pt idx="5560">
                  <c:v>7.193640753729673</c:v>
                </c:pt>
                <c:pt idx="5561">
                  <c:v>7.194934574009123</c:v>
                </c:pt>
                <c:pt idx="5562">
                  <c:v>7.19622839428858</c:v>
                </c:pt>
                <c:pt idx="5563">
                  <c:v>7.197522214568013</c:v>
                </c:pt>
                <c:pt idx="5564">
                  <c:v>7.198816034847466</c:v>
                </c:pt>
                <c:pt idx="5565">
                  <c:v>7.200109855126921</c:v>
                </c:pt>
                <c:pt idx="5566">
                  <c:v>7.20140367540636</c:v>
                </c:pt>
                <c:pt idx="5567">
                  <c:v>7.202697495685812</c:v>
                </c:pt>
                <c:pt idx="5568">
                  <c:v>7.203991315965264</c:v>
                </c:pt>
                <c:pt idx="5569">
                  <c:v>7.205285136244703</c:v>
                </c:pt>
                <c:pt idx="5570">
                  <c:v>7.206578956524155</c:v>
                </c:pt>
                <c:pt idx="5571">
                  <c:v>7.207872776803607</c:v>
                </c:pt>
                <c:pt idx="5572">
                  <c:v>7.209166597083047</c:v>
                </c:pt>
                <c:pt idx="5573">
                  <c:v>7.210460417362499</c:v>
                </c:pt>
                <c:pt idx="5574">
                  <c:v>7.211754237641948</c:v>
                </c:pt>
                <c:pt idx="5575">
                  <c:v>7.21304805792139</c:v>
                </c:pt>
                <c:pt idx="5576">
                  <c:v>7.21434187820084</c:v>
                </c:pt>
                <c:pt idx="5577">
                  <c:v>7.215635698480291</c:v>
                </c:pt>
                <c:pt idx="5578">
                  <c:v>7.216929518759732</c:v>
                </c:pt>
                <c:pt idx="5579">
                  <c:v>7.218223339039186</c:v>
                </c:pt>
                <c:pt idx="5580">
                  <c:v>7.219517159318637</c:v>
                </c:pt>
                <c:pt idx="5581">
                  <c:v>7.220810979598074</c:v>
                </c:pt>
                <c:pt idx="5582">
                  <c:v>7.222104799877528</c:v>
                </c:pt>
                <c:pt idx="5583">
                  <c:v>7.22339862015698</c:v>
                </c:pt>
                <c:pt idx="5584">
                  <c:v>7.224692440436417</c:v>
                </c:pt>
                <c:pt idx="5585">
                  <c:v>7.225986260715867</c:v>
                </c:pt>
                <c:pt idx="5586">
                  <c:v>7.227280080995324</c:v>
                </c:pt>
                <c:pt idx="5587">
                  <c:v>7.228573901274763</c:v>
                </c:pt>
                <c:pt idx="5588">
                  <c:v>7.229867721554216</c:v>
                </c:pt>
                <c:pt idx="5589">
                  <c:v>7.23116154183367</c:v>
                </c:pt>
                <c:pt idx="5590">
                  <c:v>7.232455362113107</c:v>
                </c:pt>
                <c:pt idx="5591">
                  <c:v>7.23374918239256</c:v>
                </c:pt>
                <c:pt idx="5592">
                  <c:v>7.235043002672012</c:v>
                </c:pt>
                <c:pt idx="5593">
                  <c:v>7.23633682295145</c:v>
                </c:pt>
                <c:pt idx="5594">
                  <c:v>7.237630643230903</c:v>
                </c:pt>
                <c:pt idx="5595">
                  <c:v>7.238924463510355</c:v>
                </c:pt>
                <c:pt idx="5596">
                  <c:v>7.240218283789793</c:v>
                </c:pt>
                <c:pt idx="5597">
                  <c:v>7.241512104069246</c:v>
                </c:pt>
                <c:pt idx="5598">
                  <c:v>7.242805924348698</c:v>
                </c:pt>
                <c:pt idx="5599">
                  <c:v>7.244099744628138</c:v>
                </c:pt>
                <c:pt idx="5600">
                  <c:v>7.24539356490759</c:v>
                </c:pt>
                <c:pt idx="5601">
                  <c:v>7.246687385187041</c:v>
                </c:pt>
                <c:pt idx="5602">
                  <c:v>7.247981205466477</c:v>
                </c:pt>
                <c:pt idx="5603">
                  <c:v>7.249275025745932</c:v>
                </c:pt>
                <c:pt idx="5604">
                  <c:v>7.250568846025381</c:v>
                </c:pt>
                <c:pt idx="5605">
                  <c:v>7.251862666304823</c:v>
                </c:pt>
                <c:pt idx="5606">
                  <c:v>7.253156486584276</c:v>
                </c:pt>
                <c:pt idx="5607">
                  <c:v>7.254450306863728</c:v>
                </c:pt>
                <c:pt idx="5608">
                  <c:v>7.255744127143167</c:v>
                </c:pt>
                <c:pt idx="5609">
                  <c:v>7.257037947422616</c:v>
                </c:pt>
                <c:pt idx="5610">
                  <c:v>7.258331767702071</c:v>
                </c:pt>
                <c:pt idx="5611">
                  <c:v>7.25962558798151</c:v>
                </c:pt>
                <c:pt idx="5612">
                  <c:v>7.26091940826096</c:v>
                </c:pt>
                <c:pt idx="5613">
                  <c:v>7.26221322854041</c:v>
                </c:pt>
                <c:pt idx="5614">
                  <c:v>7.263507048819851</c:v>
                </c:pt>
                <c:pt idx="5615">
                  <c:v>7.264800869099303</c:v>
                </c:pt>
                <c:pt idx="5616">
                  <c:v>7.266094689378757</c:v>
                </c:pt>
                <c:pt idx="5617">
                  <c:v>7.267388509658194</c:v>
                </c:pt>
                <c:pt idx="5618">
                  <c:v>7.26868232993765</c:v>
                </c:pt>
                <c:pt idx="5619">
                  <c:v>7.269976150217101</c:v>
                </c:pt>
                <c:pt idx="5620">
                  <c:v>7.27126997049654</c:v>
                </c:pt>
                <c:pt idx="5621">
                  <c:v>7.272563790775993</c:v>
                </c:pt>
                <c:pt idx="5622">
                  <c:v>7.273857611055444</c:v>
                </c:pt>
                <c:pt idx="5623">
                  <c:v>7.275151431334886</c:v>
                </c:pt>
                <c:pt idx="5624">
                  <c:v>7.276445251614338</c:v>
                </c:pt>
                <c:pt idx="5625">
                  <c:v>7.277739071893787</c:v>
                </c:pt>
                <c:pt idx="5626">
                  <c:v>7.27903289217323</c:v>
                </c:pt>
                <c:pt idx="5627">
                  <c:v>7.28032671245268</c:v>
                </c:pt>
                <c:pt idx="5628">
                  <c:v>7.281620532732134</c:v>
                </c:pt>
                <c:pt idx="5629">
                  <c:v>7.282914353011567</c:v>
                </c:pt>
                <c:pt idx="5630">
                  <c:v>7.284208173291023</c:v>
                </c:pt>
                <c:pt idx="5631">
                  <c:v>7.285501993570475</c:v>
                </c:pt>
                <c:pt idx="5632">
                  <c:v>7.286795813849912</c:v>
                </c:pt>
                <c:pt idx="5633">
                  <c:v>7.288089634129367</c:v>
                </c:pt>
                <c:pt idx="5634">
                  <c:v>7.289383454408818</c:v>
                </c:pt>
                <c:pt idx="5635">
                  <c:v>7.290677274688257</c:v>
                </c:pt>
                <c:pt idx="5636">
                  <c:v>7.29197109496771</c:v>
                </c:pt>
                <c:pt idx="5637">
                  <c:v>7.293264915247163</c:v>
                </c:pt>
                <c:pt idx="5638">
                  <c:v>7.294558735526597</c:v>
                </c:pt>
                <c:pt idx="5639">
                  <c:v>7.29585255580605</c:v>
                </c:pt>
                <c:pt idx="5640">
                  <c:v>7.297146376085501</c:v>
                </c:pt>
                <c:pt idx="5641">
                  <c:v>7.298440196364943</c:v>
                </c:pt>
                <c:pt idx="5642">
                  <c:v>7.299734016644396</c:v>
                </c:pt>
                <c:pt idx="5643">
                  <c:v>7.301027836923848</c:v>
                </c:pt>
                <c:pt idx="5644">
                  <c:v>7.302321657203286</c:v>
                </c:pt>
                <c:pt idx="5645">
                  <c:v>7.303615477482737</c:v>
                </c:pt>
                <c:pt idx="5646">
                  <c:v>7.304909297762189</c:v>
                </c:pt>
                <c:pt idx="5647">
                  <c:v>7.30620311804163</c:v>
                </c:pt>
                <c:pt idx="5648">
                  <c:v>7.30749693832108</c:v>
                </c:pt>
                <c:pt idx="5649">
                  <c:v>7.308790758600535</c:v>
                </c:pt>
                <c:pt idx="5650">
                  <c:v>7.310084578879967</c:v>
                </c:pt>
                <c:pt idx="5651">
                  <c:v>7.311378399159426</c:v>
                </c:pt>
                <c:pt idx="5652">
                  <c:v>7.312672219438878</c:v>
                </c:pt>
                <c:pt idx="5653">
                  <c:v>7.313966039718315</c:v>
                </c:pt>
                <c:pt idx="5654">
                  <c:v>7.315259859997767</c:v>
                </c:pt>
                <c:pt idx="5655">
                  <c:v>7.316553680277221</c:v>
                </c:pt>
                <c:pt idx="5656">
                  <c:v>7.317847500556661</c:v>
                </c:pt>
                <c:pt idx="5657">
                  <c:v>7.319141320836112</c:v>
                </c:pt>
                <c:pt idx="5658">
                  <c:v>7.320435141115561</c:v>
                </c:pt>
                <c:pt idx="5659">
                  <c:v>7.321728961395001</c:v>
                </c:pt>
                <c:pt idx="5660">
                  <c:v>7.323022781674457</c:v>
                </c:pt>
                <c:pt idx="5661">
                  <c:v>7.324316601953905</c:v>
                </c:pt>
                <c:pt idx="5662">
                  <c:v>7.325610422233347</c:v>
                </c:pt>
                <c:pt idx="5663">
                  <c:v>7.326904242512795</c:v>
                </c:pt>
                <c:pt idx="5664">
                  <c:v>7.328198062792248</c:v>
                </c:pt>
                <c:pt idx="5665">
                  <c:v>7.32949188307169</c:v>
                </c:pt>
                <c:pt idx="5666">
                  <c:v>7.330785703351143</c:v>
                </c:pt>
                <c:pt idx="5667">
                  <c:v>7.332079523630594</c:v>
                </c:pt>
                <c:pt idx="5668">
                  <c:v>7.333373343910036</c:v>
                </c:pt>
                <c:pt idx="5669">
                  <c:v>7.334667164189487</c:v>
                </c:pt>
                <c:pt idx="5670">
                  <c:v>7.335960984468938</c:v>
                </c:pt>
                <c:pt idx="5671">
                  <c:v>7.337254804748377</c:v>
                </c:pt>
                <c:pt idx="5672">
                  <c:v>7.33854862502783</c:v>
                </c:pt>
                <c:pt idx="5673">
                  <c:v>7.339842445307282</c:v>
                </c:pt>
                <c:pt idx="5674">
                  <c:v>7.341136265586717</c:v>
                </c:pt>
                <c:pt idx="5675">
                  <c:v>7.342430085866173</c:v>
                </c:pt>
                <c:pt idx="5676">
                  <c:v>7.343723906145625</c:v>
                </c:pt>
                <c:pt idx="5677">
                  <c:v>7.345017726425061</c:v>
                </c:pt>
                <c:pt idx="5678">
                  <c:v>7.346311546704515</c:v>
                </c:pt>
                <c:pt idx="5679">
                  <c:v>7.347605366983966</c:v>
                </c:pt>
                <c:pt idx="5680">
                  <c:v>7.348899187263407</c:v>
                </c:pt>
                <c:pt idx="5681">
                  <c:v>7.35019300754286</c:v>
                </c:pt>
                <c:pt idx="5682">
                  <c:v>7.351486827822309</c:v>
                </c:pt>
                <c:pt idx="5683">
                  <c:v>7.352780648101746</c:v>
                </c:pt>
                <c:pt idx="5684">
                  <c:v>7.354074468381198</c:v>
                </c:pt>
                <c:pt idx="5685">
                  <c:v>7.355368288660655</c:v>
                </c:pt>
                <c:pt idx="5686">
                  <c:v>7.356662108940093</c:v>
                </c:pt>
                <c:pt idx="5687">
                  <c:v>7.357955929219541</c:v>
                </c:pt>
                <c:pt idx="5688">
                  <c:v>7.359249749498998</c:v>
                </c:pt>
                <c:pt idx="5689">
                  <c:v>7.360543569778435</c:v>
                </c:pt>
                <c:pt idx="5690">
                  <c:v>7.361837390057889</c:v>
                </c:pt>
                <c:pt idx="5691">
                  <c:v>7.363131210337338</c:v>
                </c:pt>
                <c:pt idx="5692">
                  <c:v>7.364425030616776</c:v>
                </c:pt>
                <c:pt idx="5693">
                  <c:v>7.365718850896227</c:v>
                </c:pt>
                <c:pt idx="5694">
                  <c:v>7.367012671175681</c:v>
                </c:pt>
                <c:pt idx="5695">
                  <c:v>7.368306491455125</c:v>
                </c:pt>
                <c:pt idx="5696">
                  <c:v>7.369600311734577</c:v>
                </c:pt>
                <c:pt idx="5697">
                  <c:v>7.370894132014028</c:v>
                </c:pt>
                <c:pt idx="5698">
                  <c:v>7.372187952293467</c:v>
                </c:pt>
                <c:pt idx="5699">
                  <c:v>7.37348177257292</c:v>
                </c:pt>
                <c:pt idx="5700">
                  <c:v>7.374775592852371</c:v>
                </c:pt>
                <c:pt idx="5701">
                  <c:v>7.376069413131814</c:v>
                </c:pt>
                <c:pt idx="5702">
                  <c:v>7.377363233411266</c:v>
                </c:pt>
                <c:pt idx="5703">
                  <c:v>7.378657053690715</c:v>
                </c:pt>
                <c:pt idx="5704">
                  <c:v>7.379950873970154</c:v>
                </c:pt>
                <c:pt idx="5705">
                  <c:v>7.38124469424961</c:v>
                </c:pt>
                <c:pt idx="5706">
                  <c:v>7.382538514529055</c:v>
                </c:pt>
                <c:pt idx="5707">
                  <c:v>7.383832334808495</c:v>
                </c:pt>
                <c:pt idx="5708">
                  <c:v>7.385126155087947</c:v>
                </c:pt>
                <c:pt idx="5709">
                  <c:v>7.386419975367398</c:v>
                </c:pt>
                <c:pt idx="5710">
                  <c:v>7.387713795646841</c:v>
                </c:pt>
                <c:pt idx="5711">
                  <c:v>7.389007615926292</c:v>
                </c:pt>
                <c:pt idx="5712">
                  <c:v>7.390301436205742</c:v>
                </c:pt>
                <c:pt idx="5713">
                  <c:v>7.391595256485178</c:v>
                </c:pt>
                <c:pt idx="5714">
                  <c:v>7.392889076764637</c:v>
                </c:pt>
                <c:pt idx="5715">
                  <c:v>7.394182897044086</c:v>
                </c:pt>
                <c:pt idx="5716">
                  <c:v>7.395476717323527</c:v>
                </c:pt>
                <c:pt idx="5717">
                  <c:v>7.396770537602977</c:v>
                </c:pt>
                <c:pt idx="5718">
                  <c:v>7.398064357882429</c:v>
                </c:pt>
                <c:pt idx="5719">
                  <c:v>7.399358178161871</c:v>
                </c:pt>
                <c:pt idx="5720">
                  <c:v>7.400651998441326</c:v>
                </c:pt>
                <c:pt idx="5721">
                  <c:v>7.401945818720775</c:v>
                </c:pt>
                <c:pt idx="5722">
                  <c:v>7.403239639000214</c:v>
                </c:pt>
                <c:pt idx="5723">
                  <c:v>7.404533459279667</c:v>
                </c:pt>
                <c:pt idx="5724">
                  <c:v>7.405827279559118</c:v>
                </c:pt>
                <c:pt idx="5725">
                  <c:v>7.407121099838557</c:v>
                </c:pt>
                <c:pt idx="5726">
                  <c:v>7.408414920118007</c:v>
                </c:pt>
                <c:pt idx="5727">
                  <c:v>7.409708740397462</c:v>
                </c:pt>
                <c:pt idx="5728">
                  <c:v>7.411002560676899</c:v>
                </c:pt>
                <c:pt idx="5729">
                  <c:v>7.412296380956353</c:v>
                </c:pt>
                <c:pt idx="5730">
                  <c:v>7.413590201235805</c:v>
                </c:pt>
                <c:pt idx="5731">
                  <c:v>7.414884021515241</c:v>
                </c:pt>
                <c:pt idx="5732">
                  <c:v>7.416177841794696</c:v>
                </c:pt>
                <c:pt idx="5733">
                  <c:v>7.417471662074148</c:v>
                </c:pt>
                <c:pt idx="5734">
                  <c:v>7.41876548235359</c:v>
                </c:pt>
                <c:pt idx="5735">
                  <c:v>7.420059302633041</c:v>
                </c:pt>
                <c:pt idx="5736">
                  <c:v>7.421353122912492</c:v>
                </c:pt>
                <c:pt idx="5737">
                  <c:v>7.422646943191931</c:v>
                </c:pt>
                <c:pt idx="5738">
                  <c:v>7.423940763471384</c:v>
                </c:pt>
                <c:pt idx="5739">
                  <c:v>7.425234583750835</c:v>
                </c:pt>
                <c:pt idx="5740">
                  <c:v>7.426528404030277</c:v>
                </c:pt>
                <c:pt idx="5741">
                  <c:v>7.427822224309727</c:v>
                </c:pt>
                <c:pt idx="5742">
                  <c:v>7.429116044589178</c:v>
                </c:pt>
                <c:pt idx="5743">
                  <c:v>7.430409864868618</c:v>
                </c:pt>
                <c:pt idx="5744">
                  <c:v>7.43170368514807</c:v>
                </c:pt>
                <c:pt idx="5745">
                  <c:v>7.432997505427522</c:v>
                </c:pt>
                <c:pt idx="5746">
                  <c:v>7.434291325706961</c:v>
                </c:pt>
                <c:pt idx="5747">
                  <c:v>7.435585145986411</c:v>
                </c:pt>
                <c:pt idx="5748">
                  <c:v>7.436878966265865</c:v>
                </c:pt>
                <c:pt idx="5749">
                  <c:v>7.438172786545305</c:v>
                </c:pt>
                <c:pt idx="5750">
                  <c:v>7.439466606824757</c:v>
                </c:pt>
                <c:pt idx="5751">
                  <c:v>7.44076042710421</c:v>
                </c:pt>
                <c:pt idx="5752">
                  <c:v>7.442054247383647</c:v>
                </c:pt>
                <c:pt idx="5753">
                  <c:v>7.4433480676631</c:v>
                </c:pt>
                <c:pt idx="5754">
                  <c:v>7.444641887942552</c:v>
                </c:pt>
                <c:pt idx="5755">
                  <c:v>7.445935708221988</c:v>
                </c:pt>
                <c:pt idx="5756">
                  <c:v>7.447229528501444</c:v>
                </c:pt>
                <c:pt idx="5757">
                  <c:v>7.448523348780896</c:v>
                </c:pt>
                <c:pt idx="5758">
                  <c:v>7.449817169060334</c:v>
                </c:pt>
                <c:pt idx="5759">
                  <c:v>7.451110989339787</c:v>
                </c:pt>
                <c:pt idx="5760">
                  <c:v>7.452404809619236</c:v>
                </c:pt>
                <c:pt idx="5761">
                  <c:v>7.45369862989868</c:v>
                </c:pt>
                <c:pt idx="5762">
                  <c:v>7.45499245017813</c:v>
                </c:pt>
                <c:pt idx="5763">
                  <c:v>7.456286270457579</c:v>
                </c:pt>
                <c:pt idx="5764">
                  <c:v>7.457580090737021</c:v>
                </c:pt>
                <c:pt idx="5765">
                  <c:v>7.458873911016473</c:v>
                </c:pt>
                <c:pt idx="5766">
                  <c:v>7.460167731295925</c:v>
                </c:pt>
                <c:pt idx="5767">
                  <c:v>7.461461551575364</c:v>
                </c:pt>
                <c:pt idx="5768">
                  <c:v>7.462755371854817</c:v>
                </c:pt>
                <c:pt idx="5769">
                  <c:v>7.46404919213427</c:v>
                </c:pt>
                <c:pt idx="5770">
                  <c:v>7.465343012413708</c:v>
                </c:pt>
                <c:pt idx="5771">
                  <c:v>7.46663683269316</c:v>
                </c:pt>
                <c:pt idx="5772">
                  <c:v>7.467930652972609</c:v>
                </c:pt>
                <c:pt idx="5773">
                  <c:v>7.469224473252051</c:v>
                </c:pt>
                <c:pt idx="5774">
                  <c:v>7.470518293531505</c:v>
                </c:pt>
                <c:pt idx="5775">
                  <c:v>7.471812113810956</c:v>
                </c:pt>
                <c:pt idx="5776">
                  <c:v>7.473105934090395</c:v>
                </c:pt>
                <c:pt idx="5777">
                  <c:v>7.47439975436985</c:v>
                </c:pt>
                <c:pt idx="5778">
                  <c:v>7.4756935746493</c:v>
                </c:pt>
                <c:pt idx="5779">
                  <c:v>7.476987394928738</c:v>
                </c:pt>
                <c:pt idx="5780">
                  <c:v>7.478281215208191</c:v>
                </c:pt>
                <c:pt idx="5781">
                  <c:v>7.479575035487642</c:v>
                </c:pt>
                <c:pt idx="5782">
                  <c:v>7.480868855767081</c:v>
                </c:pt>
                <c:pt idx="5783">
                  <c:v>7.482162676046534</c:v>
                </c:pt>
                <c:pt idx="5784">
                  <c:v>7.483456496325985</c:v>
                </c:pt>
                <c:pt idx="5785">
                  <c:v>7.484750316605425</c:v>
                </c:pt>
                <c:pt idx="5786">
                  <c:v>7.48604413688488</c:v>
                </c:pt>
                <c:pt idx="5787">
                  <c:v>7.487337957164328</c:v>
                </c:pt>
                <c:pt idx="5788">
                  <c:v>7.488631777443768</c:v>
                </c:pt>
                <c:pt idx="5789">
                  <c:v>7.489925597723221</c:v>
                </c:pt>
                <c:pt idx="5790">
                  <c:v>7.491219418002676</c:v>
                </c:pt>
                <c:pt idx="5791">
                  <c:v>7.492513238282108</c:v>
                </c:pt>
                <c:pt idx="5792">
                  <c:v>7.493807058561564</c:v>
                </c:pt>
                <c:pt idx="5793">
                  <c:v>7.495100878841013</c:v>
                </c:pt>
                <c:pt idx="5794">
                  <c:v>7.496394699120454</c:v>
                </c:pt>
                <c:pt idx="5795">
                  <c:v>7.497688519399905</c:v>
                </c:pt>
                <c:pt idx="5796">
                  <c:v>7.498982339679356</c:v>
                </c:pt>
                <c:pt idx="5797">
                  <c:v>7.500276159958798</c:v>
                </c:pt>
                <c:pt idx="5798">
                  <c:v>7.501569980238251</c:v>
                </c:pt>
                <c:pt idx="5799">
                  <c:v>7.502863800517702</c:v>
                </c:pt>
                <c:pt idx="5800">
                  <c:v>7.504157620797138</c:v>
                </c:pt>
                <c:pt idx="5801">
                  <c:v>7.505451441076591</c:v>
                </c:pt>
                <c:pt idx="5802">
                  <c:v>7.506745261356046</c:v>
                </c:pt>
                <c:pt idx="5803">
                  <c:v>7.508039081635484</c:v>
                </c:pt>
                <c:pt idx="5804">
                  <c:v>7.509332901914937</c:v>
                </c:pt>
                <c:pt idx="5805">
                  <c:v>7.51062672219439</c:v>
                </c:pt>
                <c:pt idx="5806">
                  <c:v>7.511920542473828</c:v>
                </c:pt>
                <c:pt idx="5807">
                  <c:v>7.513214362753279</c:v>
                </c:pt>
                <c:pt idx="5808">
                  <c:v>7.514508183032732</c:v>
                </c:pt>
                <c:pt idx="5809">
                  <c:v>7.515802003312172</c:v>
                </c:pt>
                <c:pt idx="5810">
                  <c:v>7.517095823591624</c:v>
                </c:pt>
                <c:pt idx="5811">
                  <c:v>7.518389643871076</c:v>
                </c:pt>
                <c:pt idx="5812">
                  <c:v>7.519683464150515</c:v>
                </c:pt>
                <c:pt idx="5813">
                  <c:v>7.520977284429967</c:v>
                </c:pt>
                <c:pt idx="5814">
                  <c:v>7.522271104709419</c:v>
                </c:pt>
                <c:pt idx="5815">
                  <c:v>7.523564924988857</c:v>
                </c:pt>
                <c:pt idx="5816">
                  <c:v>7.524858745268308</c:v>
                </c:pt>
                <c:pt idx="5817">
                  <c:v>7.526152565547759</c:v>
                </c:pt>
                <c:pt idx="5818">
                  <c:v>7.527446385827202</c:v>
                </c:pt>
                <c:pt idx="5819">
                  <c:v>7.528740206106654</c:v>
                </c:pt>
                <c:pt idx="5820">
                  <c:v>7.530034026386105</c:v>
                </c:pt>
                <c:pt idx="5821">
                  <c:v>7.531327846665545</c:v>
                </c:pt>
                <c:pt idx="5822">
                  <c:v>7.532621666944998</c:v>
                </c:pt>
                <c:pt idx="5823">
                  <c:v>7.533915487224449</c:v>
                </c:pt>
                <c:pt idx="5824">
                  <c:v>7.53520930750389</c:v>
                </c:pt>
                <c:pt idx="5825">
                  <c:v>7.536503127783341</c:v>
                </c:pt>
                <c:pt idx="5826">
                  <c:v>7.537796948062789</c:v>
                </c:pt>
                <c:pt idx="5827">
                  <c:v>7.539090768342232</c:v>
                </c:pt>
                <c:pt idx="5828">
                  <c:v>7.540384588621684</c:v>
                </c:pt>
                <c:pt idx="5829">
                  <c:v>7.54167840890114</c:v>
                </c:pt>
                <c:pt idx="5830">
                  <c:v>7.542972229180575</c:v>
                </c:pt>
                <c:pt idx="5831">
                  <c:v>7.544266049460028</c:v>
                </c:pt>
                <c:pt idx="5832">
                  <c:v>7.545559869739477</c:v>
                </c:pt>
                <c:pt idx="5833">
                  <c:v>7.546853690018918</c:v>
                </c:pt>
                <c:pt idx="5834">
                  <c:v>7.548147510298371</c:v>
                </c:pt>
                <c:pt idx="5835">
                  <c:v>7.549441330577823</c:v>
                </c:pt>
                <c:pt idx="5836">
                  <c:v>7.55073515085726</c:v>
                </c:pt>
                <c:pt idx="5837">
                  <c:v>7.55202897113671</c:v>
                </c:pt>
                <c:pt idx="5838">
                  <c:v>7.55332279141617</c:v>
                </c:pt>
                <c:pt idx="5839">
                  <c:v>7.554616611695605</c:v>
                </c:pt>
                <c:pt idx="5840">
                  <c:v>7.555910431975054</c:v>
                </c:pt>
                <c:pt idx="5841">
                  <c:v>7.557204252254508</c:v>
                </c:pt>
                <c:pt idx="5842">
                  <c:v>7.558498072533948</c:v>
                </c:pt>
                <c:pt idx="5843">
                  <c:v>7.559791892813401</c:v>
                </c:pt>
                <c:pt idx="5844">
                  <c:v>7.561085713092853</c:v>
                </c:pt>
                <c:pt idx="5845">
                  <c:v>7.562379533372289</c:v>
                </c:pt>
                <c:pt idx="5846">
                  <c:v>7.563673353651744</c:v>
                </c:pt>
                <c:pt idx="5847">
                  <c:v>7.564967173931196</c:v>
                </c:pt>
                <c:pt idx="5848">
                  <c:v>7.56626099421064</c:v>
                </c:pt>
                <c:pt idx="5849">
                  <c:v>7.567554814490083</c:v>
                </c:pt>
                <c:pt idx="5850">
                  <c:v>7.56884863476954</c:v>
                </c:pt>
                <c:pt idx="5851">
                  <c:v>7.57014245504898</c:v>
                </c:pt>
                <c:pt idx="5852">
                  <c:v>7.571436275328431</c:v>
                </c:pt>
                <c:pt idx="5853">
                  <c:v>7.572730095607883</c:v>
                </c:pt>
                <c:pt idx="5854">
                  <c:v>7.574023915887322</c:v>
                </c:pt>
                <c:pt idx="5855">
                  <c:v>7.575317736166775</c:v>
                </c:pt>
                <c:pt idx="5856">
                  <c:v>7.576611556446226</c:v>
                </c:pt>
                <c:pt idx="5857">
                  <c:v>7.577905376725662</c:v>
                </c:pt>
                <c:pt idx="5858">
                  <c:v>7.579199197005118</c:v>
                </c:pt>
                <c:pt idx="5859">
                  <c:v>7.58049301728457</c:v>
                </c:pt>
                <c:pt idx="5860">
                  <c:v>7.581786837564008</c:v>
                </c:pt>
                <c:pt idx="5861">
                  <c:v>7.58308065784346</c:v>
                </c:pt>
                <c:pt idx="5862">
                  <c:v>7.584374478122909</c:v>
                </c:pt>
                <c:pt idx="5863">
                  <c:v>7.585668298402352</c:v>
                </c:pt>
                <c:pt idx="5864">
                  <c:v>7.586962118681808</c:v>
                </c:pt>
                <c:pt idx="5865">
                  <c:v>7.588255938961256</c:v>
                </c:pt>
                <c:pt idx="5866">
                  <c:v>7.589549759240695</c:v>
                </c:pt>
                <c:pt idx="5867">
                  <c:v>7.590843579520148</c:v>
                </c:pt>
                <c:pt idx="5868">
                  <c:v>7.592137399799596</c:v>
                </c:pt>
                <c:pt idx="5869">
                  <c:v>7.593431220079037</c:v>
                </c:pt>
                <c:pt idx="5870">
                  <c:v>7.594725040358487</c:v>
                </c:pt>
                <c:pt idx="5871">
                  <c:v>7.596018860637938</c:v>
                </c:pt>
                <c:pt idx="5872">
                  <c:v>7.597312680917382</c:v>
                </c:pt>
                <c:pt idx="5873">
                  <c:v>7.598606501196835</c:v>
                </c:pt>
                <c:pt idx="5874">
                  <c:v>7.599900321476285</c:v>
                </c:pt>
                <c:pt idx="5875">
                  <c:v>7.601194141755725</c:v>
                </c:pt>
                <c:pt idx="5876">
                  <c:v>7.602487962035175</c:v>
                </c:pt>
                <c:pt idx="5877">
                  <c:v>7.60378178231463</c:v>
                </c:pt>
                <c:pt idx="5878">
                  <c:v>7.605075602594068</c:v>
                </c:pt>
                <c:pt idx="5879">
                  <c:v>7.606369422873524</c:v>
                </c:pt>
                <c:pt idx="5880">
                  <c:v>7.607663243152973</c:v>
                </c:pt>
                <c:pt idx="5881">
                  <c:v>7.608957063432409</c:v>
                </c:pt>
                <c:pt idx="5882">
                  <c:v>7.610250883711865</c:v>
                </c:pt>
                <c:pt idx="5883">
                  <c:v>7.611544703991316</c:v>
                </c:pt>
                <c:pt idx="5884">
                  <c:v>7.612838524270751</c:v>
                </c:pt>
                <c:pt idx="5885">
                  <c:v>7.614132344550205</c:v>
                </c:pt>
                <c:pt idx="5886">
                  <c:v>7.615426164829659</c:v>
                </c:pt>
                <c:pt idx="5887">
                  <c:v>7.616719985109098</c:v>
                </c:pt>
                <c:pt idx="5888">
                  <c:v>7.618013805388548</c:v>
                </c:pt>
                <c:pt idx="5889">
                  <c:v>7.619307625668003</c:v>
                </c:pt>
                <c:pt idx="5890">
                  <c:v>7.62060144594744</c:v>
                </c:pt>
                <c:pt idx="5891">
                  <c:v>7.621895266226888</c:v>
                </c:pt>
                <c:pt idx="5892">
                  <c:v>7.623189086506343</c:v>
                </c:pt>
                <c:pt idx="5893">
                  <c:v>7.624482906785779</c:v>
                </c:pt>
                <c:pt idx="5894">
                  <c:v>7.625776727065234</c:v>
                </c:pt>
                <c:pt idx="5895">
                  <c:v>7.627070547344685</c:v>
                </c:pt>
                <c:pt idx="5896">
                  <c:v>7.628364367624129</c:v>
                </c:pt>
                <c:pt idx="5897">
                  <c:v>7.629658187903582</c:v>
                </c:pt>
                <c:pt idx="5898">
                  <c:v>7.630952008183033</c:v>
                </c:pt>
                <c:pt idx="5899">
                  <c:v>7.632245828462469</c:v>
                </c:pt>
                <c:pt idx="5900">
                  <c:v>7.633539648741925</c:v>
                </c:pt>
                <c:pt idx="5901">
                  <c:v>7.634833469021376</c:v>
                </c:pt>
                <c:pt idx="5902">
                  <c:v>7.636127289300815</c:v>
                </c:pt>
                <c:pt idx="5903">
                  <c:v>7.637421109580268</c:v>
                </c:pt>
                <c:pt idx="5904">
                  <c:v>7.638714929859715</c:v>
                </c:pt>
                <c:pt idx="5905">
                  <c:v>7.640008750139159</c:v>
                </c:pt>
                <c:pt idx="5906">
                  <c:v>7.641302570418611</c:v>
                </c:pt>
                <c:pt idx="5907">
                  <c:v>7.642596390698062</c:v>
                </c:pt>
                <c:pt idx="5908">
                  <c:v>7.643890210977499</c:v>
                </c:pt>
                <c:pt idx="5909">
                  <c:v>7.645184031256948</c:v>
                </c:pt>
                <c:pt idx="5910">
                  <c:v>7.646477851536403</c:v>
                </c:pt>
                <c:pt idx="5911">
                  <c:v>7.647771671815842</c:v>
                </c:pt>
                <c:pt idx="5912">
                  <c:v>7.649065492095298</c:v>
                </c:pt>
                <c:pt idx="5913">
                  <c:v>7.65035931237475</c:v>
                </c:pt>
                <c:pt idx="5914">
                  <c:v>7.65165313265419</c:v>
                </c:pt>
                <c:pt idx="5915">
                  <c:v>7.652946952933639</c:v>
                </c:pt>
                <c:pt idx="5916">
                  <c:v>7.65424077321309</c:v>
                </c:pt>
                <c:pt idx="5917">
                  <c:v>7.655534593492529</c:v>
                </c:pt>
                <c:pt idx="5918">
                  <c:v>7.656828413771985</c:v>
                </c:pt>
                <c:pt idx="5919">
                  <c:v>7.658122234051436</c:v>
                </c:pt>
                <c:pt idx="5920">
                  <c:v>7.659416054330875</c:v>
                </c:pt>
                <c:pt idx="5921">
                  <c:v>7.660709874610328</c:v>
                </c:pt>
                <c:pt idx="5922">
                  <c:v>7.66200369488978</c:v>
                </c:pt>
                <c:pt idx="5923">
                  <c:v>7.663297515169217</c:v>
                </c:pt>
                <c:pt idx="5924">
                  <c:v>7.664591335448668</c:v>
                </c:pt>
                <c:pt idx="5925">
                  <c:v>7.66588515572812</c:v>
                </c:pt>
                <c:pt idx="5926">
                  <c:v>7.667178976007555</c:v>
                </c:pt>
                <c:pt idx="5927">
                  <c:v>7.668472796287014</c:v>
                </c:pt>
                <c:pt idx="5928">
                  <c:v>7.669766616566465</c:v>
                </c:pt>
                <c:pt idx="5929">
                  <c:v>7.671060436845906</c:v>
                </c:pt>
                <c:pt idx="5930">
                  <c:v>7.672354257125352</c:v>
                </c:pt>
                <c:pt idx="5931">
                  <c:v>7.67364807740481</c:v>
                </c:pt>
                <c:pt idx="5932">
                  <c:v>7.674941897684246</c:v>
                </c:pt>
                <c:pt idx="5933">
                  <c:v>7.676235717963701</c:v>
                </c:pt>
                <c:pt idx="5934">
                  <c:v>7.67752953824315</c:v>
                </c:pt>
                <c:pt idx="5935">
                  <c:v>7.678823358522591</c:v>
                </c:pt>
                <c:pt idx="5936">
                  <c:v>7.680117178802042</c:v>
                </c:pt>
                <c:pt idx="5937">
                  <c:v>7.681410999081494</c:v>
                </c:pt>
                <c:pt idx="5938">
                  <c:v>7.682704819360933</c:v>
                </c:pt>
                <c:pt idx="5939">
                  <c:v>7.683998639640388</c:v>
                </c:pt>
                <c:pt idx="5940">
                  <c:v>7.68529245991984</c:v>
                </c:pt>
                <c:pt idx="5941">
                  <c:v>7.686586280199276</c:v>
                </c:pt>
                <c:pt idx="5942">
                  <c:v>7.687880100478729</c:v>
                </c:pt>
                <c:pt idx="5943">
                  <c:v>7.689173920758183</c:v>
                </c:pt>
                <c:pt idx="5944">
                  <c:v>7.690467741037622</c:v>
                </c:pt>
                <c:pt idx="5945">
                  <c:v>7.691761561317075</c:v>
                </c:pt>
                <c:pt idx="5946">
                  <c:v>7.693055381596526</c:v>
                </c:pt>
                <c:pt idx="5947">
                  <c:v>7.694349201875965</c:v>
                </c:pt>
                <c:pt idx="5948">
                  <c:v>7.695643022155417</c:v>
                </c:pt>
                <c:pt idx="5949">
                  <c:v>7.696936842434868</c:v>
                </c:pt>
                <c:pt idx="5950">
                  <c:v>7.698230662714309</c:v>
                </c:pt>
                <c:pt idx="5951">
                  <c:v>7.699524482993762</c:v>
                </c:pt>
                <c:pt idx="5952">
                  <c:v>7.700818303273214</c:v>
                </c:pt>
                <c:pt idx="5953">
                  <c:v>7.702112123552652</c:v>
                </c:pt>
                <c:pt idx="5954">
                  <c:v>7.703405943832105</c:v>
                </c:pt>
                <c:pt idx="5955">
                  <c:v>7.704699764111557</c:v>
                </c:pt>
                <c:pt idx="5956">
                  <c:v>7.705993584390996</c:v>
                </c:pt>
                <c:pt idx="5957">
                  <c:v>7.707287404670448</c:v>
                </c:pt>
                <c:pt idx="5958">
                  <c:v>7.708581224949897</c:v>
                </c:pt>
                <c:pt idx="5959">
                  <c:v>7.70987504522934</c:v>
                </c:pt>
                <c:pt idx="5960">
                  <c:v>7.711168865508791</c:v>
                </c:pt>
                <c:pt idx="5961">
                  <c:v>7.712462685788246</c:v>
                </c:pt>
                <c:pt idx="5962">
                  <c:v>7.713756506067679</c:v>
                </c:pt>
                <c:pt idx="5963">
                  <c:v>7.715050326347135</c:v>
                </c:pt>
                <c:pt idx="5964">
                  <c:v>7.716344146626587</c:v>
                </c:pt>
                <c:pt idx="5965">
                  <c:v>7.717637966906022</c:v>
                </c:pt>
                <c:pt idx="5966">
                  <c:v>7.718931787185475</c:v>
                </c:pt>
                <c:pt idx="5967">
                  <c:v>7.72022560746493</c:v>
                </c:pt>
                <c:pt idx="5968">
                  <c:v>7.72151942774437</c:v>
                </c:pt>
                <c:pt idx="5969">
                  <c:v>7.72281324802382</c:v>
                </c:pt>
                <c:pt idx="5970">
                  <c:v>7.724107068303269</c:v>
                </c:pt>
                <c:pt idx="5971">
                  <c:v>7.72540088858271</c:v>
                </c:pt>
                <c:pt idx="5972">
                  <c:v>7.726694708862168</c:v>
                </c:pt>
                <c:pt idx="5973">
                  <c:v>7.727988529141614</c:v>
                </c:pt>
                <c:pt idx="5974">
                  <c:v>7.729282349421056</c:v>
                </c:pt>
                <c:pt idx="5975">
                  <c:v>7.730576169700509</c:v>
                </c:pt>
                <c:pt idx="5976">
                  <c:v>7.73186998997996</c:v>
                </c:pt>
                <c:pt idx="5977">
                  <c:v>7.7331638102594</c:v>
                </c:pt>
                <c:pt idx="5978">
                  <c:v>7.734457630538849</c:v>
                </c:pt>
                <c:pt idx="5979">
                  <c:v>7.735751450818303</c:v>
                </c:pt>
                <c:pt idx="5980">
                  <c:v>7.73704527109774</c:v>
                </c:pt>
                <c:pt idx="5981">
                  <c:v>7.738339091377198</c:v>
                </c:pt>
                <c:pt idx="5982">
                  <c:v>7.73963291165665</c:v>
                </c:pt>
                <c:pt idx="5983">
                  <c:v>7.740926731936086</c:v>
                </c:pt>
                <c:pt idx="5984">
                  <c:v>7.742220552215539</c:v>
                </c:pt>
                <c:pt idx="5985">
                  <c:v>7.743514372494987</c:v>
                </c:pt>
                <c:pt idx="5986">
                  <c:v>7.74480819277443</c:v>
                </c:pt>
                <c:pt idx="5987">
                  <c:v>7.746102013053882</c:v>
                </c:pt>
                <c:pt idx="5988">
                  <c:v>7.747395833333333</c:v>
                </c:pt>
                <c:pt idx="5989">
                  <c:v>7.748689653612773</c:v>
                </c:pt>
                <c:pt idx="5990">
                  <c:v>7.749983473892227</c:v>
                </c:pt>
                <c:pt idx="5991">
                  <c:v>7.75127729417168</c:v>
                </c:pt>
                <c:pt idx="5992">
                  <c:v>7.752571114451116</c:v>
                </c:pt>
                <c:pt idx="5993">
                  <c:v>7.75386493473057</c:v>
                </c:pt>
                <c:pt idx="5994">
                  <c:v>7.755158755010021</c:v>
                </c:pt>
                <c:pt idx="5995">
                  <c:v>7.756452575289456</c:v>
                </c:pt>
                <c:pt idx="5996">
                  <c:v>7.757746395568912</c:v>
                </c:pt>
                <c:pt idx="5997">
                  <c:v>7.759040215848366</c:v>
                </c:pt>
                <c:pt idx="5998">
                  <c:v>7.760334036127799</c:v>
                </c:pt>
                <c:pt idx="5999">
                  <c:v>7.761627856407252</c:v>
                </c:pt>
                <c:pt idx="6000">
                  <c:v>7.762921676686701</c:v>
                </c:pt>
                <c:pt idx="6001">
                  <c:v>7.764215496966146</c:v>
                </c:pt>
                <c:pt idx="6002">
                  <c:v>7.765509317245595</c:v>
                </c:pt>
                <c:pt idx="6003">
                  <c:v>7.766803137525049</c:v>
                </c:pt>
                <c:pt idx="6004">
                  <c:v>7.768096957804486</c:v>
                </c:pt>
                <c:pt idx="6005">
                  <c:v>7.769390778083942</c:v>
                </c:pt>
                <c:pt idx="6006">
                  <c:v>7.770684598363394</c:v>
                </c:pt>
                <c:pt idx="6007">
                  <c:v>7.771978418642833</c:v>
                </c:pt>
                <c:pt idx="6008">
                  <c:v>7.773272238922285</c:v>
                </c:pt>
                <c:pt idx="6009">
                  <c:v>7.774566059201737</c:v>
                </c:pt>
                <c:pt idx="6010">
                  <c:v>7.775859879481176</c:v>
                </c:pt>
                <c:pt idx="6011">
                  <c:v>7.77715369976063</c:v>
                </c:pt>
                <c:pt idx="6012">
                  <c:v>7.77844752004008</c:v>
                </c:pt>
                <c:pt idx="6013">
                  <c:v>7.77974134031952</c:v>
                </c:pt>
                <c:pt idx="6014">
                  <c:v>7.781035160598972</c:v>
                </c:pt>
                <c:pt idx="6015">
                  <c:v>7.782328980878426</c:v>
                </c:pt>
                <c:pt idx="6016">
                  <c:v>7.783622801157863</c:v>
                </c:pt>
                <c:pt idx="6017">
                  <c:v>7.784916621437313</c:v>
                </c:pt>
                <c:pt idx="6018">
                  <c:v>7.786210441716767</c:v>
                </c:pt>
                <c:pt idx="6019">
                  <c:v>7.787504261996201</c:v>
                </c:pt>
                <c:pt idx="6020">
                  <c:v>7.78879808227566</c:v>
                </c:pt>
                <c:pt idx="6021">
                  <c:v>7.79009190255511</c:v>
                </c:pt>
                <c:pt idx="6022">
                  <c:v>7.79138572283455</c:v>
                </c:pt>
                <c:pt idx="6023">
                  <c:v>7.792679543114002</c:v>
                </c:pt>
                <c:pt idx="6024">
                  <c:v>7.793973363393451</c:v>
                </c:pt>
                <c:pt idx="6025">
                  <c:v>7.795267183672898</c:v>
                </c:pt>
                <c:pt idx="6026">
                  <c:v>7.79656100395235</c:v>
                </c:pt>
                <c:pt idx="6027">
                  <c:v>7.797854824231794</c:v>
                </c:pt>
                <c:pt idx="6028">
                  <c:v>7.799148644511236</c:v>
                </c:pt>
                <c:pt idx="6029">
                  <c:v>7.80044246479069</c:v>
                </c:pt>
                <c:pt idx="6030">
                  <c:v>7.80173628507014</c:v>
                </c:pt>
                <c:pt idx="6031">
                  <c:v>7.80303010534958</c:v>
                </c:pt>
                <c:pt idx="6032">
                  <c:v>7.804323925629032</c:v>
                </c:pt>
                <c:pt idx="6033">
                  <c:v>7.805617745908484</c:v>
                </c:pt>
                <c:pt idx="6034">
                  <c:v>7.806911566187916</c:v>
                </c:pt>
                <c:pt idx="6035">
                  <c:v>7.808205386467376</c:v>
                </c:pt>
                <c:pt idx="6036">
                  <c:v>7.809499206746827</c:v>
                </c:pt>
                <c:pt idx="6037">
                  <c:v>7.810793027026266</c:v>
                </c:pt>
                <c:pt idx="6038">
                  <c:v>7.81208684730571</c:v>
                </c:pt>
                <c:pt idx="6039">
                  <c:v>7.813380667585168</c:v>
                </c:pt>
                <c:pt idx="6040">
                  <c:v>7.81467448786461</c:v>
                </c:pt>
                <c:pt idx="6041">
                  <c:v>7.815968308144062</c:v>
                </c:pt>
                <c:pt idx="6042">
                  <c:v>7.817262128423514</c:v>
                </c:pt>
                <c:pt idx="6043">
                  <c:v>7.818555948702947</c:v>
                </c:pt>
                <c:pt idx="6044">
                  <c:v>7.819849768982405</c:v>
                </c:pt>
                <c:pt idx="6045">
                  <c:v>7.821143589261857</c:v>
                </c:pt>
                <c:pt idx="6046">
                  <c:v>7.822437409541293</c:v>
                </c:pt>
                <c:pt idx="6047">
                  <c:v>7.823731229820746</c:v>
                </c:pt>
                <c:pt idx="6048">
                  <c:v>7.825025050100198</c:v>
                </c:pt>
                <c:pt idx="6049">
                  <c:v>7.826318870379637</c:v>
                </c:pt>
                <c:pt idx="6050">
                  <c:v>7.827612690659089</c:v>
                </c:pt>
                <c:pt idx="6051">
                  <c:v>7.828906510938538</c:v>
                </c:pt>
                <c:pt idx="6052">
                  <c:v>7.830200331217981</c:v>
                </c:pt>
                <c:pt idx="6053">
                  <c:v>7.831494151497435</c:v>
                </c:pt>
                <c:pt idx="6054">
                  <c:v>7.832787971776884</c:v>
                </c:pt>
                <c:pt idx="6055">
                  <c:v>7.834081792056327</c:v>
                </c:pt>
                <c:pt idx="6056">
                  <c:v>7.835375612335778</c:v>
                </c:pt>
                <c:pt idx="6057">
                  <c:v>7.83666943261523</c:v>
                </c:pt>
                <c:pt idx="6058">
                  <c:v>7.83796325289467</c:v>
                </c:pt>
                <c:pt idx="6059">
                  <c:v>7.839257073174127</c:v>
                </c:pt>
                <c:pt idx="6060">
                  <c:v>7.840550893453574</c:v>
                </c:pt>
                <c:pt idx="6061">
                  <c:v>7.841844713733013</c:v>
                </c:pt>
                <c:pt idx="6062">
                  <c:v>7.843138534012466</c:v>
                </c:pt>
                <c:pt idx="6063">
                  <c:v>7.844432354291914</c:v>
                </c:pt>
                <c:pt idx="6064">
                  <c:v>7.845726174571357</c:v>
                </c:pt>
                <c:pt idx="6065">
                  <c:v>7.84701999485081</c:v>
                </c:pt>
                <c:pt idx="6066">
                  <c:v>7.84831381513026</c:v>
                </c:pt>
                <c:pt idx="6067">
                  <c:v>7.8496076354097</c:v>
                </c:pt>
                <c:pt idx="6068">
                  <c:v>7.850901455689152</c:v>
                </c:pt>
                <c:pt idx="6069">
                  <c:v>7.852195275968601</c:v>
                </c:pt>
                <c:pt idx="6070">
                  <c:v>7.85348909624804</c:v>
                </c:pt>
                <c:pt idx="6071">
                  <c:v>7.85478291652749</c:v>
                </c:pt>
                <c:pt idx="6072">
                  <c:v>7.856076736806945</c:v>
                </c:pt>
                <c:pt idx="6073">
                  <c:v>7.857370557086381</c:v>
                </c:pt>
                <c:pt idx="6074">
                  <c:v>7.858664377365836</c:v>
                </c:pt>
                <c:pt idx="6075">
                  <c:v>7.859958197645288</c:v>
                </c:pt>
                <c:pt idx="6076">
                  <c:v>7.86125201792473</c:v>
                </c:pt>
                <c:pt idx="6077">
                  <c:v>7.862545838204179</c:v>
                </c:pt>
                <c:pt idx="6078">
                  <c:v>7.863839658483634</c:v>
                </c:pt>
                <c:pt idx="6079">
                  <c:v>7.86513347876307</c:v>
                </c:pt>
                <c:pt idx="6080">
                  <c:v>7.866427299042526</c:v>
                </c:pt>
                <c:pt idx="6081">
                  <c:v>7.867721119321978</c:v>
                </c:pt>
                <c:pt idx="6082">
                  <c:v>7.869014939601411</c:v>
                </c:pt>
                <c:pt idx="6083">
                  <c:v>7.87030875988087</c:v>
                </c:pt>
                <c:pt idx="6084">
                  <c:v>7.871602580160324</c:v>
                </c:pt>
                <c:pt idx="6085">
                  <c:v>7.872896400439759</c:v>
                </c:pt>
                <c:pt idx="6086">
                  <c:v>7.874190220719208</c:v>
                </c:pt>
                <c:pt idx="6087">
                  <c:v>7.875484040998664</c:v>
                </c:pt>
                <c:pt idx="6088">
                  <c:v>7.876777861278103</c:v>
                </c:pt>
                <c:pt idx="6089">
                  <c:v>7.878071681557556</c:v>
                </c:pt>
                <c:pt idx="6090">
                  <c:v>7.879365501837008</c:v>
                </c:pt>
                <c:pt idx="6091">
                  <c:v>7.880659322116447</c:v>
                </c:pt>
                <c:pt idx="6092">
                  <c:v>7.881953142395899</c:v>
                </c:pt>
                <c:pt idx="6093">
                  <c:v>7.883246962675351</c:v>
                </c:pt>
                <c:pt idx="6094">
                  <c:v>7.88454078295479</c:v>
                </c:pt>
                <c:pt idx="6095">
                  <c:v>7.88583460323424</c:v>
                </c:pt>
                <c:pt idx="6096">
                  <c:v>7.887128423513694</c:v>
                </c:pt>
                <c:pt idx="6097">
                  <c:v>7.888422243793136</c:v>
                </c:pt>
                <c:pt idx="6098">
                  <c:v>7.889716064072586</c:v>
                </c:pt>
                <c:pt idx="6099">
                  <c:v>7.89100988435204</c:v>
                </c:pt>
                <c:pt idx="6100">
                  <c:v>7.892303704631477</c:v>
                </c:pt>
                <c:pt idx="6101">
                  <c:v>7.89359752491093</c:v>
                </c:pt>
                <c:pt idx="6102">
                  <c:v>7.894891345190381</c:v>
                </c:pt>
                <c:pt idx="6103">
                  <c:v>7.89618516546982</c:v>
                </c:pt>
                <c:pt idx="6104">
                  <c:v>7.897478985749273</c:v>
                </c:pt>
                <c:pt idx="6105">
                  <c:v>7.898772806028721</c:v>
                </c:pt>
                <c:pt idx="6106">
                  <c:v>7.900066626308163</c:v>
                </c:pt>
                <c:pt idx="6107">
                  <c:v>7.901360446587617</c:v>
                </c:pt>
                <c:pt idx="6108">
                  <c:v>7.902654266867064</c:v>
                </c:pt>
                <c:pt idx="6109">
                  <c:v>7.903948087146507</c:v>
                </c:pt>
                <c:pt idx="6110">
                  <c:v>7.905241907425959</c:v>
                </c:pt>
                <c:pt idx="6111">
                  <c:v>7.906535727705408</c:v>
                </c:pt>
                <c:pt idx="6112">
                  <c:v>7.90782954798485</c:v>
                </c:pt>
                <c:pt idx="6113">
                  <c:v>7.909123368264303</c:v>
                </c:pt>
                <c:pt idx="6114">
                  <c:v>7.910417188543755</c:v>
                </c:pt>
                <c:pt idx="6115">
                  <c:v>7.911711008823193</c:v>
                </c:pt>
                <c:pt idx="6116">
                  <c:v>7.913004829102646</c:v>
                </c:pt>
                <c:pt idx="6117">
                  <c:v>7.914298649382098</c:v>
                </c:pt>
                <c:pt idx="6118">
                  <c:v>7.915592469661537</c:v>
                </c:pt>
                <c:pt idx="6119">
                  <c:v>7.916886289940988</c:v>
                </c:pt>
                <c:pt idx="6120">
                  <c:v>7.918180110220439</c:v>
                </c:pt>
                <c:pt idx="6121">
                  <c:v>7.91947393049988</c:v>
                </c:pt>
                <c:pt idx="6122">
                  <c:v>7.920767750779333</c:v>
                </c:pt>
                <c:pt idx="6123">
                  <c:v>7.922061571058784</c:v>
                </c:pt>
                <c:pt idx="6124">
                  <c:v>7.923355391338223</c:v>
                </c:pt>
                <c:pt idx="6125">
                  <c:v>7.924649211617676</c:v>
                </c:pt>
                <c:pt idx="6126">
                  <c:v>7.925943031897128</c:v>
                </c:pt>
                <c:pt idx="6127">
                  <c:v>7.927236852176565</c:v>
                </c:pt>
                <c:pt idx="6128">
                  <c:v>7.928530672456015</c:v>
                </c:pt>
                <c:pt idx="6129">
                  <c:v>7.929824492735471</c:v>
                </c:pt>
                <c:pt idx="6130">
                  <c:v>7.931118313014911</c:v>
                </c:pt>
                <c:pt idx="6131">
                  <c:v>7.932412133294366</c:v>
                </c:pt>
                <c:pt idx="6132">
                  <c:v>7.933705953573816</c:v>
                </c:pt>
                <c:pt idx="6133">
                  <c:v>7.934999773853254</c:v>
                </c:pt>
                <c:pt idx="6134">
                  <c:v>7.93629359413271</c:v>
                </c:pt>
                <c:pt idx="6135">
                  <c:v>7.937587414412158</c:v>
                </c:pt>
                <c:pt idx="6136">
                  <c:v>7.938881234691597</c:v>
                </c:pt>
                <c:pt idx="6137">
                  <c:v>7.94017505497105</c:v>
                </c:pt>
                <c:pt idx="6138">
                  <c:v>7.941468875250501</c:v>
                </c:pt>
                <c:pt idx="6139">
                  <c:v>7.94276269552994</c:v>
                </c:pt>
                <c:pt idx="6140">
                  <c:v>7.944056515809391</c:v>
                </c:pt>
                <c:pt idx="6141">
                  <c:v>7.945350336088844</c:v>
                </c:pt>
                <c:pt idx="6142">
                  <c:v>7.946644156368284</c:v>
                </c:pt>
                <c:pt idx="6143">
                  <c:v>7.947937976647734</c:v>
                </c:pt>
                <c:pt idx="6144">
                  <c:v>7.94923179692719</c:v>
                </c:pt>
                <c:pt idx="6145">
                  <c:v>7.950525617206627</c:v>
                </c:pt>
                <c:pt idx="6146">
                  <c:v>7.95181943748608</c:v>
                </c:pt>
                <c:pt idx="6147">
                  <c:v>7.953113257765528</c:v>
                </c:pt>
                <c:pt idx="6148">
                  <c:v>7.954407078044968</c:v>
                </c:pt>
                <c:pt idx="6149">
                  <c:v>7.955700898324423</c:v>
                </c:pt>
                <c:pt idx="6150">
                  <c:v>7.956994718603874</c:v>
                </c:pt>
                <c:pt idx="6151">
                  <c:v>7.958288538883314</c:v>
                </c:pt>
                <c:pt idx="6152">
                  <c:v>7.959582359162766</c:v>
                </c:pt>
                <c:pt idx="6153">
                  <c:v>7.960876179442216</c:v>
                </c:pt>
                <c:pt idx="6154">
                  <c:v>7.962169999721657</c:v>
                </c:pt>
                <c:pt idx="6155">
                  <c:v>7.96346382000111</c:v>
                </c:pt>
                <c:pt idx="6156">
                  <c:v>7.964757640280562</c:v>
                </c:pt>
                <c:pt idx="6157">
                  <c:v>7.96605146056</c:v>
                </c:pt>
                <c:pt idx="6158">
                  <c:v>7.96734528083945</c:v>
                </c:pt>
                <c:pt idx="6159">
                  <c:v>7.968639101118905</c:v>
                </c:pt>
                <c:pt idx="6160">
                  <c:v>7.969932921398342</c:v>
                </c:pt>
                <c:pt idx="6161">
                  <c:v>7.971226741677797</c:v>
                </c:pt>
                <c:pt idx="6162">
                  <c:v>7.972520561957245</c:v>
                </c:pt>
                <c:pt idx="6163">
                  <c:v>7.973814382236687</c:v>
                </c:pt>
                <c:pt idx="6164">
                  <c:v>7.97510820251614</c:v>
                </c:pt>
                <c:pt idx="6165">
                  <c:v>7.976402022795591</c:v>
                </c:pt>
                <c:pt idx="6166">
                  <c:v>7.97769584307503</c:v>
                </c:pt>
                <c:pt idx="6167">
                  <c:v>7.978989663354483</c:v>
                </c:pt>
                <c:pt idx="6168">
                  <c:v>7.98028348363394</c:v>
                </c:pt>
                <c:pt idx="6169">
                  <c:v>7.981577303913377</c:v>
                </c:pt>
                <c:pt idx="6170">
                  <c:v>7.98287112419283</c:v>
                </c:pt>
                <c:pt idx="6171">
                  <c:v>7.984164944472278</c:v>
                </c:pt>
                <c:pt idx="6172">
                  <c:v>7.985458764751718</c:v>
                </c:pt>
                <c:pt idx="6173">
                  <c:v>7.98675258503117</c:v>
                </c:pt>
                <c:pt idx="6174">
                  <c:v>7.988046405310626</c:v>
                </c:pt>
                <c:pt idx="6175">
                  <c:v>7.989340225590064</c:v>
                </c:pt>
                <c:pt idx="6176">
                  <c:v>7.990634045869513</c:v>
                </c:pt>
                <c:pt idx="6177">
                  <c:v>7.991927866148965</c:v>
                </c:pt>
                <c:pt idx="6178">
                  <c:v>7.993221686428404</c:v>
                </c:pt>
                <c:pt idx="6179">
                  <c:v>7.994515506707851</c:v>
                </c:pt>
                <c:pt idx="6180">
                  <c:v>7.995809326987308</c:v>
                </c:pt>
                <c:pt idx="6181">
                  <c:v>7.997103147266745</c:v>
                </c:pt>
                <c:pt idx="6182">
                  <c:v>7.998396967546197</c:v>
                </c:pt>
                <c:pt idx="6183">
                  <c:v>7.999690787825651</c:v>
                </c:pt>
                <c:pt idx="6184">
                  <c:v>8.00098460810509</c:v>
                </c:pt>
                <c:pt idx="6185">
                  <c:v>8.002278428384541</c:v>
                </c:pt>
                <c:pt idx="6186">
                  <c:v>8.003572248664</c:v>
                </c:pt>
                <c:pt idx="6187">
                  <c:v>8.004866068943435</c:v>
                </c:pt>
                <c:pt idx="6188">
                  <c:v>8.006159889222885</c:v>
                </c:pt>
                <c:pt idx="6189">
                  <c:v>8.007453709502337</c:v>
                </c:pt>
                <c:pt idx="6190">
                  <c:v>8.008747529781777</c:v>
                </c:pt>
                <c:pt idx="6191">
                  <c:v>8.01004135006123</c:v>
                </c:pt>
                <c:pt idx="6192">
                  <c:v>8.011335170340681</c:v>
                </c:pt>
                <c:pt idx="6193">
                  <c:v>8.012628990620118</c:v>
                </c:pt>
                <c:pt idx="6194">
                  <c:v>8.013922810899571</c:v>
                </c:pt>
                <c:pt idx="6195">
                  <c:v>8.015216631179024</c:v>
                </c:pt>
                <c:pt idx="6196">
                  <c:v>8.016510451458463</c:v>
                </c:pt>
                <c:pt idx="6197">
                  <c:v>8.01780427173792</c:v>
                </c:pt>
                <c:pt idx="6198">
                  <c:v>8.019098092017367</c:v>
                </c:pt>
                <c:pt idx="6199">
                  <c:v>8.020391912296802</c:v>
                </c:pt>
                <c:pt idx="6200">
                  <c:v>8.02168573257626</c:v>
                </c:pt>
                <c:pt idx="6201">
                  <c:v>8.02297955285571</c:v>
                </c:pt>
                <c:pt idx="6202">
                  <c:v>8.024273373135143</c:v>
                </c:pt>
                <c:pt idx="6203">
                  <c:v>8.025567193414604</c:v>
                </c:pt>
                <c:pt idx="6204">
                  <c:v>8.026861013694051</c:v>
                </c:pt>
                <c:pt idx="6205">
                  <c:v>8.028154833973493</c:v>
                </c:pt>
                <c:pt idx="6206">
                  <c:v>8.02944865425295</c:v>
                </c:pt>
                <c:pt idx="6207">
                  <c:v>8.030742474532397</c:v>
                </c:pt>
                <c:pt idx="6208">
                  <c:v>8.03203629481184</c:v>
                </c:pt>
                <c:pt idx="6209">
                  <c:v>8.03333011509129</c:v>
                </c:pt>
                <c:pt idx="6210">
                  <c:v>8.034623935370735</c:v>
                </c:pt>
                <c:pt idx="6211">
                  <c:v>8.035917755650175</c:v>
                </c:pt>
                <c:pt idx="6212">
                  <c:v>8.037211575929635</c:v>
                </c:pt>
                <c:pt idx="6213">
                  <c:v>8.038505396209085</c:v>
                </c:pt>
                <c:pt idx="6214">
                  <c:v>8.039799216488528</c:v>
                </c:pt>
                <c:pt idx="6215">
                  <c:v>8.041093036767977</c:v>
                </c:pt>
                <c:pt idx="6216">
                  <c:v>8.04238685704743</c:v>
                </c:pt>
                <c:pt idx="6217">
                  <c:v>8.043680677326866</c:v>
                </c:pt>
                <c:pt idx="6218">
                  <c:v>8.044974497606318</c:v>
                </c:pt>
                <c:pt idx="6219">
                  <c:v>8.046268317885771</c:v>
                </c:pt>
                <c:pt idx="6220">
                  <c:v>8.04756213816521</c:v>
                </c:pt>
                <c:pt idx="6221">
                  <c:v>8.048855958444663</c:v>
                </c:pt>
                <c:pt idx="6222">
                  <c:v>8.05014977872412</c:v>
                </c:pt>
                <c:pt idx="6223">
                  <c:v>8.051443599003556</c:v>
                </c:pt>
                <c:pt idx="6224">
                  <c:v>8.05273741928301</c:v>
                </c:pt>
                <c:pt idx="6225">
                  <c:v>8.05403123956246</c:v>
                </c:pt>
                <c:pt idx="6226">
                  <c:v>8.055325059841896</c:v>
                </c:pt>
                <c:pt idx="6227">
                  <c:v>8.05661888012135</c:v>
                </c:pt>
                <c:pt idx="6228">
                  <c:v>8.057912700400798</c:v>
                </c:pt>
                <c:pt idx="6229">
                  <c:v>8.05920652068025</c:v>
                </c:pt>
                <c:pt idx="6230">
                  <c:v>8.060500340959698</c:v>
                </c:pt>
                <c:pt idx="6231">
                  <c:v>8.061794161239145</c:v>
                </c:pt>
                <c:pt idx="6232">
                  <c:v>8.063087981518585</c:v>
                </c:pt>
                <c:pt idx="6233">
                  <c:v>8.064381801798037</c:v>
                </c:pt>
                <c:pt idx="6234">
                  <c:v>8.065675622077488</c:v>
                </c:pt>
                <c:pt idx="6235">
                  <c:v>8.066969442356928</c:v>
                </c:pt>
                <c:pt idx="6236">
                  <c:v>8.068263262636375</c:v>
                </c:pt>
                <c:pt idx="6237">
                  <c:v>8.069557082915832</c:v>
                </c:pt>
                <c:pt idx="6238">
                  <c:v>8.070850903195271</c:v>
                </c:pt>
                <c:pt idx="6239">
                  <c:v>8.072144723474723</c:v>
                </c:pt>
                <c:pt idx="6240">
                  <c:v>8.073438543754175</c:v>
                </c:pt>
                <c:pt idx="6241">
                  <c:v>8.074732364033614</c:v>
                </c:pt>
                <c:pt idx="6242">
                  <c:v>8.076026184313065</c:v>
                </c:pt>
                <c:pt idx="6243">
                  <c:v>8.077320004592513</c:v>
                </c:pt>
                <c:pt idx="6244">
                  <c:v>8.078613824871958</c:v>
                </c:pt>
                <c:pt idx="6245">
                  <c:v>8.07990764515141</c:v>
                </c:pt>
                <c:pt idx="6246">
                  <c:v>8.081201465430853</c:v>
                </c:pt>
                <c:pt idx="6247">
                  <c:v>8.082495285710304</c:v>
                </c:pt>
                <c:pt idx="6248">
                  <c:v>8.083789105989756</c:v>
                </c:pt>
                <c:pt idx="6249">
                  <c:v>8.08508292626921</c:v>
                </c:pt>
                <c:pt idx="6250">
                  <c:v>8.086376746548644</c:v>
                </c:pt>
                <c:pt idx="6251">
                  <c:v>8.087670566828096</c:v>
                </c:pt>
                <c:pt idx="6252">
                  <c:v>8.088964387107548</c:v>
                </c:pt>
                <c:pt idx="6253">
                  <c:v>8.09025820738699</c:v>
                </c:pt>
                <c:pt idx="6254">
                  <c:v>8.09155202766644</c:v>
                </c:pt>
                <c:pt idx="6255">
                  <c:v>8.092845847945897</c:v>
                </c:pt>
                <c:pt idx="6256">
                  <c:v>8.094139668225334</c:v>
                </c:pt>
                <c:pt idx="6257">
                  <c:v>8.095433488504784</c:v>
                </c:pt>
                <c:pt idx="6258">
                  <c:v>8.096727308784236</c:v>
                </c:pt>
                <c:pt idx="6259">
                  <c:v>8.098021129063667</c:v>
                </c:pt>
                <c:pt idx="6260">
                  <c:v>8.099314949343125</c:v>
                </c:pt>
                <c:pt idx="6261">
                  <c:v>8.100608769622573</c:v>
                </c:pt>
                <c:pt idx="6262">
                  <c:v>8.101902589902017</c:v>
                </c:pt>
                <c:pt idx="6263">
                  <c:v>8.10319641018147</c:v>
                </c:pt>
                <c:pt idx="6264">
                  <c:v>8.104490230460926</c:v>
                </c:pt>
                <c:pt idx="6265">
                  <c:v>8.105784050740368</c:v>
                </c:pt>
                <c:pt idx="6266">
                  <c:v>8.107077871019813</c:v>
                </c:pt>
                <c:pt idx="6267">
                  <c:v>8.10837169129926</c:v>
                </c:pt>
                <c:pt idx="6268">
                  <c:v>8.109665511578704</c:v>
                </c:pt>
                <c:pt idx="6269">
                  <c:v>8.110959331858155</c:v>
                </c:pt>
                <c:pt idx="6270">
                  <c:v>8.112253152137608</c:v>
                </c:pt>
                <c:pt idx="6271">
                  <c:v>8.11354697241705</c:v>
                </c:pt>
                <c:pt idx="6272">
                  <c:v>8.114840792696498</c:v>
                </c:pt>
                <c:pt idx="6273">
                  <c:v>8.116134612975956</c:v>
                </c:pt>
                <c:pt idx="6274">
                  <c:v>8.117428433255391</c:v>
                </c:pt>
                <c:pt idx="6275">
                  <c:v>8.118722253534843</c:v>
                </c:pt>
                <c:pt idx="6276">
                  <c:v>8.120016073814294</c:v>
                </c:pt>
                <c:pt idx="6277">
                  <c:v>8.121309894093731</c:v>
                </c:pt>
                <c:pt idx="6278">
                  <c:v>8.122603714373188</c:v>
                </c:pt>
                <c:pt idx="6279">
                  <c:v>8.12389753465264</c:v>
                </c:pt>
                <c:pt idx="6280">
                  <c:v>8.125191354932072</c:v>
                </c:pt>
                <c:pt idx="6281">
                  <c:v>8.126485175211531</c:v>
                </c:pt>
                <c:pt idx="6282">
                  <c:v>8.127778995490976</c:v>
                </c:pt>
                <c:pt idx="6283">
                  <c:v>8.12907281577042</c:v>
                </c:pt>
                <c:pt idx="6284">
                  <c:v>8.130366636049873</c:v>
                </c:pt>
                <c:pt idx="6285">
                  <c:v>8.131660456329323</c:v>
                </c:pt>
                <c:pt idx="6286">
                  <c:v>8.13295427660877</c:v>
                </c:pt>
                <c:pt idx="6287">
                  <c:v>8.134248096888217</c:v>
                </c:pt>
                <c:pt idx="6288">
                  <c:v>8.13554191716767</c:v>
                </c:pt>
                <c:pt idx="6289">
                  <c:v>8.136835737447107</c:v>
                </c:pt>
                <c:pt idx="6290">
                  <c:v>8.138129557726561</c:v>
                </c:pt>
                <c:pt idx="6291">
                  <c:v>8.139423378006012</c:v>
                </c:pt>
                <c:pt idx="6292">
                  <c:v>8.140717198285448</c:v>
                </c:pt>
                <c:pt idx="6293">
                  <c:v>8.142011018564904</c:v>
                </c:pt>
                <c:pt idx="6294">
                  <c:v>8.143304838844356</c:v>
                </c:pt>
                <c:pt idx="6295">
                  <c:v>8.144598659123793</c:v>
                </c:pt>
                <c:pt idx="6296">
                  <c:v>8.14589247940325</c:v>
                </c:pt>
                <c:pt idx="6297">
                  <c:v>8.1471862996827</c:v>
                </c:pt>
                <c:pt idx="6298">
                  <c:v>8.148480119962137</c:v>
                </c:pt>
                <c:pt idx="6299">
                  <c:v>8.149773940241582</c:v>
                </c:pt>
                <c:pt idx="6300">
                  <c:v>8.151067760521043</c:v>
                </c:pt>
                <c:pt idx="6301">
                  <c:v>8.152361580800475</c:v>
                </c:pt>
                <c:pt idx="6302">
                  <c:v>8.153655401079934</c:v>
                </c:pt>
                <c:pt idx="6303">
                  <c:v>8.154949221359386</c:v>
                </c:pt>
                <c:pt idx="6304">
                  <c:v>8.15624304163882</c:v>
                </c:pt>
                <c:pt idx="6305">
                  <c:v>8.15753686191828</c:v>
                </c:pt>
                <c:pt idx="6306">
                  <c:v>8.158830682197728</c:v>
                </c:pt>
                <c:pt idx="6307">
                  <c:v>8.160124502477167</c:v>
                </c:pt>
                <c:pt idx="6308">
                  <c:v>8.16141832275662</c:v>
                </c:pt>
                <c:pt idx="6309">
                  <c:v>8.162712143036071</c:v>
                </c:pt>
                <c:pt idx="6310">
                  <c:v>8.164005963315507</c:v>
                </c:pt>
                <c:pt idx="6311">
                  <c:v>8.165299783594964</c:v>
                </c:pt>
                <c:pt idx="6312">
                  <c:v>8.166593603874415</c:v>
                </c:pt>
                <c:pt idx="6313">
                  <c:v>8.16788742415385</c:v>
                </c:pt>
                <c:pt idx="6314">
                  <c:v>8.169181244433307</c:v>
                </c:pt>
                <c:pt idx="6315">
                  <c:v>8.170475064712758</c:v>
                </c:pt>
                <c:pt idx="6316">
                  <c:v>8.171768884992193</c:v>
                </c:pt>
                <c:pt idx="6317">
                  <c:v>8.173062705271648</c:v>
                </c:pt>
                <c:pt idx="6318">
                  <c:v>8.174356525551101</c:v>
                </c:pt>
                <c:pt idx="6319">
                  <c:v>8.175650345830542</c:v>
                </c:pt>
                <c:pt idx="6320">
                  <c:v>8.17694416611</c:v>
                </c:pt>
                <c:pt idx="6321">
                  <c:v>8.178237986389447</c:v>
                </c:pt>
                <c:pt idx="6322">
                  <c:v>8.17953180666889</c:v>
                </c:pt>
                <c:pt idx="6323">
                  <c:v>8.180825626948337</c:v>
                </c:pt>
                <c:pt idx="6324">
                  <c:v>8.18211944722779</c:v>
                </c:pt>
                <c:pt idx="6325">
                  <c:v>8.18341326750723</c:v>
                </c:pt>
                <c:pt idx="6326">
                  <c:v>8.18470708778668</c:v>
                </c:pt>
                <c:pt idx="6327">
                  <c:v>8.186000908066132</c:v>
                </c:pt>
                <c:pt idx="6328">
                  <c:v>8.187294728345568</c:v>
                </c:pt>
                <c:pt idx="6329">
                  <c:v>8.188588548625023</c:v>
                </c:pt>
                <c:pt idx="6330">
                  <c:v>8.189882368904475</c:v>
                </c:pt>
                <c:pt idx="6331">
                  <c:v>8.191176189183915</c:v>
                </c:pt>
                <c:pt idx="6332">
                  <c:v>8.19247000946337</c:v>
                </c:pt>
                <c:pt idx="6333">
                  <c:v>8.193763829742818</c:v>
                </c:pt>
                <c:pt idx="6334">
                  <c:v>8.19505765002226</c:v>
                </c:pt>
                <c:pt idx="6335">
                  <c:v>8.196351470301705</c:v>
                </c:pt>
                <c:pt idx="6336">
                  <c:v>8.197645290581162</c:v>
                </c:pt>
                <c:pt idx="6337">
                  <c:v>8.198939110860601</c:v>
                </c:pt>
                <c:pt idx="6338">
                  <c:v>8.200232931140053</c:v>
                </c:pt>
                <c:pt idx="6339">
                  <c:v>8.2015267514195</c:v>
                </c:pt>
                <c:pt idx="6340">
                  <c:v>8.202820571698946</c:v>
                </c:pt>
                <c:pt idx="6341">
                  <c:v>8.204114391978397</c:v>
                </c:pt>
                <c:pt idx="6342">
                  <c:v>8.205408212257852</c:v>
                </c:pt>
                <c:pt idx="6343">
                  <c:v>8.20670203253729</c:v>
                </c:pt>
                <c:pt idx="6344">
                  <c:v>8.20799585281674</c:v>
                </c:pt>
                <c:pt idx="6345">
                  <c:v>8.209289673096192</c:v>
                </c:pt>
                <c:pt idx="6346">
                  <c:v>8.210583493375631</c:v>
                </c:pt>
                <c:pt idx="6347">
                  <c:v>8.211877313655078</c:v>
                </c:pt>
                <c:pt idx="6348">
                  <c:v>8.213171133934525</c:v>
                </c:pt>
                <c:pt idx="6349">
                  <c:v>8.214464954213975</c:v>
                </c:pt>
                <c:pt idx="6350">
                  <c:v>8.21575877449342</c:v>
                </c:pt>
                <c:pt idx="6351">
                  <c:v>8.217052594772873</c:v>
                </c:pt>
                <c:pt idx="6352">
                  <c:v>8.218346415052318</c:v>
                </c:pt>
                <c:pt idx="6353">
                  <c:v>8.21964023533177</c:v>
                </c:pt>
                <c:pt idx="6354">
                  <c:v>8.220934055611222</c:v>
                </c:pt>
                <c:pt idx="6355">
                  <c:v>8.222227875890661</c:v>
                </c:pt>
                <c:pt idx="6356">
                  <c:v>8.22352169617011</c:v>
                </c:pt>
                <c:pt idx="6357">
                  <c:v>8.224815516449565</c:v>
                </c:pt>
                <c:pt idx="6358">
                  <c:v>8.226109336729004</c:v>
                </c:pt>
                <c:pt idx="6359">
                  <c:v>8.227403157008458</c:v>
                </c:pt>
                <c:pt idx="6360">
                  <c:v>8.22869697728791</c:v>
                </c:pt>
                <c:pt idx="6361">
                  <c:v>8.22999079756735</c:v>
                </c:pt>
                <c:pt idx="6362">
                  <c:v>8.231284617846801</c:v>
                </c:pt>
                <c:pt idx="6363">
                  <c:v>8.232578438126253</c:v>
                </c:pt>
                <c:pt idx="6364">
                  <c:v>8.233872258405694</c:v>
                </c:pt>
                <c:pt idx="6365">
                  <c:v>8.235166078685146</c:v>
                </c:pt>
                <c:pt idx="6366">
                  <c:v>8.236459898964596</c:v>
                </c:pt>
                <c:pt idx="6367">
                  <c:v>8.237753719244033</c:v>
                </c:pt>
                <c:pt idx="6368">
                  <c:v>8.23904753952349</c:v>
                </c:pt>
                <c:pt idx="6369">
                  <c:v>8.240341359802938</c:v>
                </c:pt>
                <c:pt idx="6370">
                  <c:v>8.241635180082371</c:v>
                </c:pt>
                <c:pt idx="6371">
                  <c:v>8.242929000361826</c:v>
                </c:pt>
                <c:pt idx="6372">
                  <c:v>8.244222820641278</c:v>
                </c:pt>
                <c:pt idx="6373">
                  <c:v>8.245516640920721</c:v>
                </c:pt>
                <c:pt idx="6374">
                  <c:v>8.246810461200166</c:v>
                </c:pt>
                <c:pt idx="6375">
                  <c:v>8.24810428147962</c:v>
                </c:pt>
                <c:pt idx="6376">
                  <c:v>8.249398101759056</c:v>
                </c:pt>
                <c:pt idx="6377">
                  <c:v>8.250691922038518</c:v>
                </c:pt>
                <c:pt idx="6378">
                  <c:v>8.251985742317968</c:v>
                </c:pt>
                <c:pt idx="6379">
                  <c:v>8.253279562597402</c:v>
                </c:pt>
                <c:pt idx="6380">
                  <c:v>8.254573382876856</c:v>
                </c:pt>
                <c:pt idx="6381">
                  <c:v>8.255867203156316</c:v>
                </c:pt>
                <c:pt idx="6382">
                  <c:v>8.257161023435748</c:v>
                </c:pt>
                <c:pt idx="6383">
                  <c:v>8.258454843715204</c:v>
                </c:pt>
                <c:pt idx="6384">
                  <c:v>8.259748663994655</c:v>
                </c:pt>
                <c:pt idx="6385">
                  <c:v>8.261042484274093</c:v>
                </c:pt>
                <c:pt idx="6386">
                  <c:v>8.26233630455355</c:v>
                </c:pt>
                <c:pt idx="6387">
                  <c:v>8.263630124833</c:v>
                </c:pt>
                <c:pt idx="6388">
                  <c:v>8.264923945112429</c:v>
                </c:pt>
                <c:pt idx="6389">
                  <c:v>8.266217765391886</c:v>
                </c:pt>
                <c:pt idx="6390">
                  <c:v>8.267511585671343</c:v>
                </c:pt>
                <c:pt idx="6391">
                  <c:v>8.268805405950772</c:v>
                </c:pt>
                <c:pt idx="6392">
                  <c:v>8.270099226230234</c:v>
                </c:pt>
                <c:pt idx="6393">
                  <c:v>8.271393046509685</c:v>
                </c:pt>
                <c:pt idx="6394">
                  <c:v>8.27268686678913</c:v>
                </c:pt>
                <c:pt idx="6395">
                  <c:v>8.273980687068578</c:v>
                </c:pt>
                <c:pt idx="6396">
                  <c:v>8.27527450734803</c:v>
                </c:pt>
                <c:pt idx="6397">
                  <c:v>8.27656832762747</c:v>
                </c:pt>
                <c:pt idx="6398">
                  <c:v>8.277862147906921</c:v>
                </c:pt>
                <c:pt idx="6399">
                  <c:v>8.279155968186373</c:v>
                </c:pt>
                <c:pt idx="6400">
                  <c:v>8.280449788465812</c:v>
                </c:pt>
                <c:pt idx="6401">
                  <c:v>8.281743608745264</c:v>
                </c:pt>
                <c:pt idx="6402">
                  <c:v>8.283037429024716</c:v>
                </c:pt>
                <c:pt idx="6403">
                  <c:v>8.284331249304152</c:v>
                </c:pt>
                <c:pt idx="6404">
                  <c:v>8.285625069583607</c:v>
                </c:pt>
                <c:pt idx="6405">
                  <c:v>8.286918889863058</c:v>
                </c:pt>
                <c:pt idx="6406">
                  <c:v>8.288212710142494</c:v>
                </c:pt>
                <c:pt idx="6407">
                  <c:v>8.289506530421958</c:v>
                </c:pt>
                <c:pt idx="6408">
                  <c:v>8.290800350701403</c:v>
                </c:pt>
                <c:pt idx="6409">
                  <c:v>8.292094170980842</c:v>
                </c:pt>
                <c:pt idx="6410">
                  <c:v>8.293387991260294</c:v>
                </c:pt>
                <c:pt idx="6411">
                  <c:v>8.294681811539746</c:v>
                </c:pt>
                <c:pt idx="6412">
                  <c:v>8.29597563181918</c:v>
                </c:pt>
                <c:pt idx="6413">
                  <c:v>8.297269452098632</c:v>
                </c:pt>
                <c:pt idx="6414">
                  <c:v>8.298563272378088</c:v>
                </c:pt>
                <c:pt idx="6415">
                  <c:v>8.299857092657524</c:v>
                </c:pt>
                <c:pt idx="6416">
                  <c:v>8.301150912936982</c:v>
                </c:pt>
                <c:pt idx="6417">
                  <c:v>8.302444733216438</c:v>
                </c:pt>
                <c:pt idx="6418">
                  <c:v>8.303738553495872</c:v>
                </c:pt>
                <c:pt idx="6419">
                  <c:v>8.30503237377533</c:v>
                </c:pt>
                <c:pt idx="6420">
                  <c:v>8.306326194054773</c:v>
                </c:pt>
                <c:pt idx="6421">
                  <c:v>8.30762001433422</c:v>
                </c:pt>
                <c:pt idx="6422">
                  <c:v>8.308913834613667</c:v>
                </c:pt>
                <c:pt idx="6423">
                  <c:v>8.31020765489312</c:v>
                </c:pt>
                <c:pt idx="6424">
                  <c:v>8.311501475172555</c:v>
                </c:pt>
                <c:pt idx="6425">
                  <c:v>8.31279529545201</c:v>
                </c:pt>
                <c:pt idx="6426">
                  <c:v>8.314089115731462</c:v>
                </c:pt>
                <c:pt idx="6427">
                  <c:v>8.315382936010907</c:v>
                </c:pt>
                <c:pt idx="6428">
                  <c:v>8.316676756290354</c:v>
                </c:pt>
                <c:pt idx="6429">
                  <c:v>8.317970576569805</c:v>
                </c:pt>
                <c:pt idx="6430">
                  <c:v>8.31926439684925</c:v>
                </c:pt>
                <c:pt idx="6431">
                  <c:v>8.3205582171287</c:v>
                </c:pt>
                <c:pt idx="6432">
                  <c:v>8.32185203740815</c:v>
                </c:pt>
                <c:pt idx="6433">
                  <c:v>8.32314585768759</c:v>
                </c:pt>
                <c:pt idx="6434">
                  <c:v>8.32443967796704</c:v>
                </c:pt>
                <c:pt idx="6435">
                  <c:v>8.325733498246497</c:v>
                </c:pt>
                <c:pt idx="6436">
                  <c:v>8.327027318525937</c:v>
                </c:pt>
                <c:pt idx="6437">
                  <c:v>8.32832113880538</c:v>
                </c:pt>
                <c:pt idx="6438">
                  <c:v>8.32961495908484</c:v>
                </c:pt>
                <c:pt idx="6439">
                  <c:v>8.330908779364275</c:v>
                </c:pt>
                <c:pt idx="6440">
                  <c:v>8.33220259964373</c:v>
                </c:pt>
                <c:pt idx="6441">
                  <c:v>8.33349641992318</c:v>
                </c:pt>
                <c:pt idx="6442">
                  <c:v>8.33479024020262</c:v>
                </c:pt>
                <c:pt idx="6443">
                  <c:v>8.336084060482072</c:v>
                </c:pt>
                <c:pt idx="6444">
                  <c:v>8.337377880761515</c:v>
                </c:pt>
                <c:pt idx="6445">
                  <c:v>8.338671701040958</c:v>
                </c:pt>
                <c:pt idx="6446">
                  <c:v>8.339965521320415</c:v>
                </c:pt>
                <c:pt idx="6447">
                  <c:v>8.34125934159986</c:v>
                </c:pt>
                <c:pt idx="6448">
                  <c:v>8.342553161879305</c:v>
                </c:pt>
                <c:pt idx="6449">
                  <c:v>8.34384698215876</c:v>
                </c:pt>
                <c:pt idx="6450">
                  <c:v>8.34514080243821</c:v>
                </c:pt>
                <c:pt idx="6451">
                  <c:v>8.34643462271765</c:v>
                </c:pt>
                <c:pt idx="6452">
                  <c:v>8.347728442997095</c:v>
                </c:pt>
                <c:pt idx="6453">
                  <c:v>8.349022263276548</c:v>
                </c:pt>
                <c:pt idx="6454">
                  <c:v>8.350316083555997</c:v>
                </c:pt>
                <c:pt idx="6455">
                  <c:v>8.35160990383545</c:v>
                </c:pt>
                <c:pt idx="6456">
                  <c:v>8.352903724114897</c:v>
                </c:pt>
                <c:pt idx="6457">
                  <c:v>8.354197544394336</c:v>
                </c:pt>
                <c:pt idx="6458">
                  <c:v>8.35549136467379</c:v>
                </c:pt>
                <c:pt idx="6459">
                  <c:v>8.35678518495324</c:v>
                </c:pt>
                <c:pt idx="6460">
                  <c:v>8.358079005232678</c:v>
                </c:pt>
                <c:pt idx="6461">
                  <c:v>8.359372825512131</c:v>
                </c:pt>
                <c:pt idx="6462">
                  <c:v>8.360666645791585</c:v>
                </c:pt>
                <c:pt idx="6463">
                  <c:v>8.361960466071018</c:v>
                </c:pt>
                <c:pt idx="6464">
                  <c:v>8.363254286350475</c:v>
                </c:pt>
                <c:pt idx="6465">
                  <c:v>8.36454810662993</c:v>
                </c:pt>
                <c:pt idx="6466">
                  <c:v>8.36584192690937</c:v>
                </c:pt>
                <c:pt idx="6467">
                  <c:v>8.36713574718882</c:v>
                </c:pt>
                <c:pt idx="6468">
                  <c:v>8.36842956746827</c:v>
                </c:pt>
                <c:pt idx="6469">
                  <c:v>8.36972338774771</c:v>
                </c:pt>
                <c:pt idx="6470">
                  <c:v>8.371017208027168</c:v>
                </c:pt>
                <c:pt idx="6471">
                  <c:v>8.37231102830662</c:v>
                </c:pt>
                <c:pt idx="6472">
                  <c:v>8.37360484858606</c:v>
                </c:pt>
                <c:pt idx="6473">
                  <c:v>8.374898668865505</c:v>
                </c:pt>
                <c:pt idx="6474">
                  <c:v>8.37619248914496</c:v>
                </c:pt>
                <c:pt idx="6475">
                  <c:v>8.3774863094244</c:v>
                </c:pt>
                <c:pt idx="6476">
                  <c:v>8.37878012970385</c:v>
                </c:pt>
                <c:pt idx="6477">
                  <c:v>8.3800739499833</c:v>
                </c:pt>
                <c:pt idx="6478">
                  <c:v>8.381367770262738</c:v>
                </c:pt>
                <c:pt idx="6479">
                  <c:v>8.382661590542197</c:v>
                </c:pt>
                <c:pt idx="6480">
                  <c:v>8.383955410821648</c:v>
                </c:pt>
                <c:pt idx="6481">
                  <c:v>8.38524923110109</c:v>
                </c:pt>
                <c:pt idx="6482">
                  <c:v>8.386543051380536</c:v>
                </c:pt>
                <c:pt idx="6483">
                  <c:v>8.38783687165999</c:v>
                </c:pt>
                <c:pt idx="6484">
                  <c:v>8.389130691939426</c:v>
                </c:pt>
                <c:pt idx="6485">
                  <c:v>8.39042451221888</c:v>
                </c:pt>
                <c:pt idx="6486">
                  <c:v>8.39171833249833</c:v>
                </c:pt>
                <c:pt idx="6487">
                  <c:v>8.39301215277777</c:v>
                </c:pt>
                <c:pt idx="6488">
                  <c:v>8.394305973057221</c:v>
                </c:pt>
                <c:pt idx="6489">
                  <c:v>8.395599793336676</c:v>
                </c:pt>
                <c:pt idx="6490">
                  <c:v>8.396893613616114</c:v>
                </c:pt>
                <c:pt idx="6491">
                  <c:v>8.398187433895565</c:v>
                </c:pt>
                <c:pt idx="6492">
                  <c:v>8.39948125417502</c:v>
                </c:pt>
                <c:pt idx="6493">
                  <c:v>8.400775074454453</c:v>
                </c:pt>
                <c:pt idx="6494">
                  <c:v>8.40206889473391</c:v>
                </c:pt>
                <c:pt idx="6495">
                  <c:v>8.40336271501336</c:v>
                </c:pt>
                <c:pt idx="6496">
                  <c:v>8.4046565352928</c:v>
                </c:pt>
                <c:pt idx="6497">
                  <c:v>8.405950355572254</c:v>
                </c:pt>
                <c:pt idx="6498">
                  <c:v>8.407244175851703</c:v>
                </c:pt>
                <c:pt idx="6499">
                  <c:v>8.408537996131142</c:v>
                </c:pt>
                <c:pt idx="6500">
                  <c:v>8.409831816410594</c:v>
                </c:pt>
                <c:pt idx="6501">
                  <c:v>8.411125636690045</c:v>
                </c:pt>
                <c:pt idx="6502">
                  <c:v>8.41241945696949</c:v>
                </c:pt>
                <c:pt idx="6503">
                  <c:v>8.41371327724894</c:v>
                </c:pt>
                <c:pt idx="6504">
                  <c:v>8.41500709752839</c:v>
                </c:pt>
                <c:pt idx="6505">
                  <c:v>8.41630091780783</c:v>
                </c:pt>
                <c:pt idx="6506">
                  <c:v>8.417594738087288</c:v>
                </c:pt>
                <c:pt idx="6507">
                  <c:v>8.418888558366734</c:v>
                </c:pt>
                <c:pt idx="6508">
                  <c:v>8.420182378646172</c:v>
                </c:pt>
                <c:pt idx="6509">
                  <c:v>8.421476198925624</c:v>
                </c:pt>
                <c:pt idx="6510">
                  <c:v>8.422770019205076</c:v>
                </c:pt>
                <c:pt idx="6511">
                  <c:v>8.424063839484515</c:v>
                </c:pt>
                <c:pt idx="6512">
                  <c:v>8.42535765976397</c:v>
                </c:pt>
                <c:pt idx="6513">
                  <c:v>8.426651480043418</c:v>
                </c:pt>
                <c:pt idx="6514">
                  <c:v>8.427945300322854</c:v>
                </c:pt>
                <c:pt idx="6515">
                  <c:v>8.429239120602312</c:v>
                </c:pt>
                <c:pt idx="6516">
                  <c:v>8.430532940881764</c:v>
                </c:pt>
                <c:pt idx="6517">
                  <c:v>8.431826761161201</c:v>
                </c:pt>
                <c:pt idx="6518">
                  <c:v>8.433120581440653</c:v>
                </c:pt>
                <c:pt idx="6519">
                  <c:v>8.434414401720105</c:v>
                </c:pt>
                <c:pt idx="6520">
                  <c:v>8.435708221999545</c:v>
                </c:pt>
                <c:pt idx="6521">
                  <c:v>8.437002042279</c:v>
                </c:pt>
                <c:pt idx="6522">
                  <c:v>8.438295862558448</c:v>
                </c:pt>
                <c:pt idx="6523">
                  <c:v>8.43958968283789</c:v>
                </c:pt>
                <c:pt idx="6524">
                  <c:v>8.440883503117342</c:v>
                </c:pt>
                <c:pt idx="6525">
                  <c:v>8.442177323396793</c:v>
                </c:pt>
                <c:pt idx="6526">
                  <c:v>8.443471143676231</c:v>
                </c:pt>
                <c:pt idx="6527">
                  <c:v>8.444764963955683</c:v>
                </c:pt>
                <c:pt idx="6528">
                  <c:v>8.446058784235129</c:v>
                </c:pt>
                <c:pt idx="6529">
                  <c:v>8.447352604514567</c:v>
                </c:pt>
                <c:pt idx="6530">
                  <c:v>8.448646424794028</c:v>
                </c:pt>
                <c:pt idx="6531">
                  <c:v>8.449940245073478</c:v>
                </c:pt>
                <c:pt idx="6532">
                  <c:v>8.45123406535292</c:v>
                </c:pt>
                <c:pt idx="6533">
                  <c:v>8.452527885632372</c:v>
                </c:pt>
                <c:pt idx="6534">
                  <c:v>8.453821705911817</c:v>
                </c:pt>
                <c:pt idx="6535">
                  <c:v>8.455115526191267</c:v>
                </c:pt>
                <c:pt idx="6536">
                  <c:v>8.45640934647072</c:v>
                </c:pt>
                <c:pt idx="6537">
                  <c:v>8.457703166750168</c:v>
                </c:pt>
                <c:pt idx="6538">
                  <c:v>8.45899698702961</c:v>
                </c:pt>
                <c:pt idx="6539">
                  <c:v>8.46029080730906</c:v>
                </c:pt>
                <c:pt idx="6540">
                  <c:v>8.461584627588518</c:v>
                </c:pt>
                <c:pt idx="6541">
                  <c:v>8.462878447867952</c:v>
                </c:pt>
                <c:pt idx="6542">
                  <c:v>8.464172268147402</c:v>
                </c:pt>
                <c:pt idx="6543">
                  <c:v>8.46546608842686</c:v>
                </c:pt>
                <c:pt idx="6544">
                  <c:v>8.4667599087063</c:v>
                </c:pt>
                <c:pt idx="6545">
                  <c:v>8.468053728985745</c:v>
                </c:pt>
                <c:pt idx="6546">
                  <c:v>8.4693475492652</c:v>
                </c:pt>
                <c:pt idx="6547">
                  <c:v>8.47064136954464</c:v>
                </c:pt>
                <c:pt idx="6548">
                  <c:v>8.47193518982409</c:v>
                </c:pt>
                <c:pt idx="6549">
                  <c:v>8.473229010103542</c:v>
                </c:pt>
                <c:pt idx="6550">
                  <c:v>8.47452283038298</c:v>
                </c:pt>
                <c:pt idx="6551">
                  <c:v>8.475816650662437</c:v>
                </c:pt>
                <c:pt idx="6552">
                  <c:v>8.477110470941881</c:v>
                </c:pt>
                <c:pt idx="6553">
                  <c:v>8.47840429122133</c:v>
                </c:pt>
                <c:pt idx="6554">
                  <c:v>8.479698111500775</c:v>
                </c:pt>
                <c:pt idx="6555">
                  <c:v>8.480991931780227</c:v>
                </c:pt>
                <c:pt idx="6556">
                  <c:v>8.48228575205967</c:v>
                </c:pt>
                <c:pt idx="6557">
                  <c:v>8.48357957233912</c:v>
                </c:pt>
                <c:pt idx="6558">
                  <c:v>8.484873392618566</c:v>
                </c:pt>
                <c:pt idx="6559">
                  <c:v>8.48616721289801</c:v>
                </c:pt>
                <c:pt idx="6560">
                  <c:v>8.487461033177462</c:v>
                </c:pt>
                <c:pt idx="6561">
                  <c:v>8.48875485345692</c:v>
                </c:pt>
                <c:pt idx="6562">
                  <c:v>8.490048673736353</c:v>
                </c:pt>
                <c:pt idx="6563">
                  <c:v>8.4913424940158</c:v>
                </c:pt>
                <c:pt idx="6564">
                  <c:v>8.49263631429526</c:v>
                </c:pt>
                <c:pt idx="6565">
                  <c:v>8.4939301345747</c:v>
                </c:pt>
                <c:pt idx="6566">
                  <c:v>8.495223954854148</c:v>
                </c:pt>
                <c:pt idx="6567">
                  <c:v>8.4965177751336</c:v>
                </c:pt>
                <c:pt idx="6568">
                  <c:v>8.49781159541304</c:v>
                </c:pt>
                <c:pt idx="6569">
                  <c:v>8.499105415692492</c:v>
                </c:pt>
                <c:pt idx="6570">
                  <c:v>8.50039923597195</c:v>
                </c:pt>
                <c:pt idx="6571">
                  <c:v>8.501693056251383</c:v>
                </c:pt>
                <c:pt idx="6572">
                  <c:v>8.50298687653084</c:v>
                </c:pt>
                <c:pt idx="6573">
                  <c:v>8.504280696810287</c:v>
                </c:pt>
                <c:pt idx="6574">
                  <c:v>8.50557451708973</c:v>
                </c:pt>
                <c:pt idx="6575">
                  <c:v>8.506868337369178</c:v>
                </c:pt>
                <c:pt idx="6576">
                  <c:v>8.50816215764863</c:v>
                </c:pt>
                <c:pt idx="6577">
                  <c:v>8.50945597792807</c:v>
                </c:pt>
                <c:pt idx="6578">
                  <c:v>8.510749798207521</c:v>
                </c:pt>
                <c:pt idx="6579">
                  <c:v>8.51204361848698</c:v>
                </c:pt>
                <c:pt idx="6580">
                  <c:v>8.513337438766416</c:v>
                </c:pt>
                <c:pt idx="6581">
                  <c:v>8.51463125904587</c:v>
                </c:pt>
                <c:pt idx="6582">
                  <c:v>8.51592507932532</c:v>
                </c:pt>
                <c:pt idx="6583">
                  <c:v>8.517218899604755</c:v>
                </c:pt>
                <c:pt idx="6584">
                  <c:v>8.51851271988421</c:v>
                </c:pt>
                <c:pt idx="6585">
                  <c:v>8.51980654016366</c:v>
                </c:pt>
                <c:pt idx="6586">
                  <c:v>8.521100360443098</c:v>
                </c:pt>
                <c:pt idx="6587">
                  <c:v>8.522394180722548</c:v>
                </c:pt>
                <c:pt idx="6588">
                  <c:v>8.523688001002003</c:v>
                </c:pt>
                <c:pt idx="6589">
                  <c:v>8.524981821281443</c:v>
                </c:pt>
                <c:pt idx="6590">
                  <c:v>8.52627564156089</c:v>
                </c:pt>
                <c:pt idx="6591">
                  <c:v>8.527569461840347</c:v>
                </c:pt>
                <c:pt idx="6592">
                  <c:v>8.528863282119779</c:v>
                </c:pt>
                <c:pt idx="6593">
                  <c:v>8.530157102399238</c:v>
                </c:pt>
                <c:pt idx="6594">
                  <c:v>8.53145092267869</c:v>
                </c:pt>
                <c:pt idx="6595">
                  <c:v>8.532744742958128</c:v>
                </c:pt>
                <c:pt idx="6596">
                  <c:v>8.534038563237578</c:v>
                </c:pt>
                <c:pt idx="6597">
                  <c:v>8.535332383517033</c:v>
                </c:pt>
                <c:pt idx="6598">
                  <c:v>8.536626203796473</c:v>
                </c:pt>
                <c:pt idx="6599">
                  <c:v>8.53792002407592</c:v>
                </c:pt>
                <c:pt idx="6600">
                  <c:v>8.539213844355372</c:v>
                </c:pt>
                <c:pt idx="6601">
                  <c:v>8.540507664634815</c:v>
                </c:pt>
                <c:pt idx="6602">
                  <c:v>8.541801484914261</c:v>
                </c:pt>
                <c:pt idx="6603">
                  <c:v>8.543095305193718</c:v>
                </c:pt>
                <c:pt idx="6604">
                  <c:v>8.544389125473151</c:v>
                </c:pt>
                <c:pt idx="6605">
                  <c:v>8.545682945752616</c:v>
                </c:pt>
                <c:pt idx="6606">
                  <c:v>8.546976766032058</c:v>
                </c:pt>
                <c:pt idx="6607">
                  <c:v>8.548270586311492</c:v>
                </c:pt>
                <c:pt idx="6608">
                  <c:v>8.549564406590955</c:v>
                </c:pt>
                <c:pt idx="6609">
                  <c:v>8.550858226870405</c:v>
                </c:pt>
                <c:pt idx="6610">
                  <c:v>8.55215204714985</c:v>
                </c:pt>
                <c:pt idx="6611">
                  <c:v>8.55344586742931</c:v>
                </c:pt>
                <c:pt idx="6612">
                  <c:v>8.55473968770875</c:v>
                </c:pt>
                <c:pt idx="6613">
                  <c:v>8.55603350798819</c:v>
                </c:pt>
                <c:pt idx="6614">
                  <c:v>8.557327328267644</c:v>
                </c:pt>
                <c:pt idx="6615">
                  <c:v>8.558621148547095</c:v>
                </c:pt>
                <c:pt idx="6616">
                  <c:v>8.559914968826532</c:v>
                </c:pt>
                <c:pt idx="6617">
                  <c:v>8.561208789105985</c:v>
                </c:pt>
                <c:pt idx="6618">
                  <c:v>8.56250260938544</c:v>
                </c:pt>
                <c:pt idx="6619">
                  <c:v>8.563796429664876</c:v>
                </c:pt>
                <c:pt idx="6620">
                  <c:v>8.56509024994433</c:v>
                </c:pt>
                <c:pt idx="6621">
                  <c:v>8.566384070223786</c:v>
                </c:pt>
                <c:pt idx="6622">
                  <c:v>8.56767789050322</c:v>
                </c:pt>
                <c:pt idx="6623">
                  <c:v>8.568971710782668</c:v>
                </c:pt>
                <c:pt idx="6624">
                  <c:v>8.570265531062125</c:v>
                </c:pt>
                <c:pt idx="6625">
                  <c:v>8.571559351341562</c:v>
                </c:pt>
                <c:pt idx="6626">
                  <c:v>8.572853171621016</c:v>
                </c:pt>
                <c:pt idx="6627">
                  <c:v>8.57414699190047</c:v>
                </c:pt>
                <c:pt idx="6628">
                  <c:v>8.57544081217991</c:v>
                </c:pt>
                <c:pt idx="6629">
                  <c:v>8.57673463245936</c:v>
                </c:pt>
                <c:pt idx="6630">
                  <c:v>8.578028452738806</c:v>
                </c:pt>
                <c:pt idx="6631">
                  <c:v>8.579322273018252</c:v>
                </c:pt>
                <c:pt idx="6632">
                  <c:v>8.580616093297704</c:v>
                </c:pt>
                <c:pt idx="6633">
                  <c:v>8.581909913577153</c:v>
                </c:pt>
                <c:pt idx="6634">
                  <c:v>8.583203733856593</c:v>
                </c:pt>
                <c:pt idx="6635">
                  <c:v>8.58449755413605</c:v>
                </c:pt>
                <c:pt idx="6636">
                  <c:v>8.5857913744155</c:v>
                </c:pt>
                <c:pt idx="6637">
                  <c:v>8.587085194694937</c:v>
                </c:pt>
                <c:pt idx="6638">
                  <c:v>8.588379014974388</c:v>
                </c:pt>
                <c:pt idx="6639">
                  <c:v>8.589672835253844</c:v>
                </c:pt>
                <c:pt idx="6640">
                  <c:v>8.590966655533282</c:v>
                </c:pt>
                <c:pt idx="6641">
                  <c:v>8.592260475812731</c:v>
                </c:pt>
                <c:pt idx="6642">
                  <c:v>8.593554296092184</c:v>
                </c:pt>
                <c:pt idx="6643">
                  <c:v>8.594848116371621</c:v>
                </c:pt>
                <c:pt idx="6644">
                  <c:v>8.596141936651071</c:v>
                </c:pt>
                <c:pt idx="6645">
                  <c:v>8.597435756930528</c:v>
                </c:pt>
                <c:pt idx="6646">
                  <c:v>8.59872957720997</c:v>
                </c:pt>
                <c:pt idx="6647">
                  <c:v>8.60002339748942</c:v>
                </c:pt>
                <c:pt idx="6648">
                  <c:v>8.601317217768871</c:v>
                </c:pt>
                <c:pt idx="6649">
                  <c:v>8.60261103804831</c:v>
                </c:pt>
                <c:pt idx="6650">
                  <c:v>8.603904858327767</c:v>
                </c:pt>
                <c:pt idx="6651">
                  <c:v>8.60519867860722</c:v>
                </c:pt>
                <c:pt idx="6652">
                  <c:v>8.60649249888666</c:v>
                </c:pt>
                <c:pt idx="6653">
                  <c:v>8.60778631916611</c:v>
                </c:pt>
                <c:pt idx="6654">
                  <c:v>8.609080139445557</c:v>
                </c:pt>
                <c:pt idx="6655">
                  <c:v>8.610373959724997</c:v>
                </c:pt>
                <c:pt idx="6656">
                  <c:v>8.611667780004444</c:v>
                </c:pt>
                <c:pt idx="6657">
                  <c:v>8.612961600283901</c:v>
                </c:pt>
                <c:pt idx="6658">
                  <c:v>8.614255420563335</c:v>
                </c:pt>
                <c:pt idx="6659">
                  <c:v>8.615549240842797</c:v>
                </c:pt>
                <c:pt idx="6660">
                  <c:v>8.616843061122244</c:v>
                </c:pt>
                <c:pt idx="6661">
                  <c:v>8.618136881401685</c:v>
                </c:pt>
                <c:pt idx="6662">
                  <c:v>8.619430701681135</c:v>
                </c:pt>
                <c:pt idx="6663">
                  <c:v>8.620724521960582</c:v>
                </c:pt>
                <c:pt idx="6664">
                  <c:v>8.622018342240022</c:v>
                </c:pt>
                <c:pt idx="6665">
                  <c:v>8.623312162519468</c:v>
                </c:pt>
                <c:pt idx="6666">
                  <c:v>8.624605982798931</c:v>
                </c:pt>
                <c:pt idx="6667">
                  <c:v>8.62589980307837</c:v>
                </c:pt>
                <c:pt idx="6668">
                  <c:v>8.627193623357815</c:v>
                </c:pt>
                <c:pt idx="6669">
                  <c:v>8.628487443637271</c:v>
                </c:pt>
                <c:pt idx="6670">
                  <c:v>8.629781263916713</c:v>
                </c:pt>
                <c:pt idx="6671">
                  <c:v>8.631075084196155</c:v>
                </c:pt>
                <c:pt idx="6672">
                  <c:v>8.632368904475612</c:v>
                </c:pt>
                <c:pt idx="6673">
                  <c:v>8.633662724755052</c:v>
                </c:pt>
                <c:pt idx="6674">
                  <c:v>8.634956545034505</c:v>
                </c:pt>
                <c:pt idx="6675">
                  <c:v>8.636250365313955</c:v>
                </c:pt>
                <c:pt idx="6676">
                  <c:v>8.637544185593398</c:v>
                </c:pt>
                <c:pt idx="6677">
                  <c:v>8.638838005872845</c:v>
                </c:pt>
                <c:pt idx="6678">
                  <c:v>8.640131826152298</c:v>
                </c:pt>
                <c:pt idx="6679">
                  <c:v>8.641425646431738</c:v>
                </c:pt>
                <c:pt idx="6680">
                  <c:v>8.642719466711192</c:v>
                </c:pt>
                <c:pt idx="6681">
                  <c:v>8.644013286990642</c:v>
                </c:pt>
                <c:pt idx="6682">
                  <c:v>8.645307107270081</c:v>
                </c:pt>
                <c:pt idx="6683">
                  <c:v>8.64660092754954</c:v>
                </c:pt>
                <c:pt idx="6684">
                  <c:v>8.64789474782899</c:v>
                </c:pt>
                <c:pt idx="6685">
                  <c:v>8.64918856810843</c:v>
                </c:pt>
                <c:pt idx="6686">
                  <c:v>8.65048238838789</c:v>
                </c:pt>
                <c:pt idx="6687">
                  <c:v>8.65177620866734</c:v>
                </c:pt>
                <c:pt idx="6688">
                  <c:v>8.653070028946773</c:v>
                </c:pt>
                <c:pt idx="6689">
                  <c:v>8.654363849226227</c:v>
                </c:pt>
                <c:pt idx="6690">
                  <c:v>8.65565766950568</c:v>
                </c:pt>
                <c:pt idx="6691">
                  <c:v>8.656951489785115</c:v>
                </c:pt>
                <c:pt idx="6692">
                  <c:v>8.658245310064568</c:v>
                </c:pt>
                <c:pt idx="6693">
                  <c:v>8.659539130344027</c:v>
                </c:pt>
                <c:pt idx="6694">
                  <c:v>8.66083295062346</c:v>
                </c:pt>
                <c:pt idx="6695">
                  <c:v>8.662126770902918</c:v>
                </c:pt>
                <c:pt idx="6696">
                  <c:v>8.66342059118237</c:v>
                </c:pt>
                <c:pt idx="6697">
                  <c:v>8.664714411461803</c:v>
                </c:pt>
                <c:pt idx="6698">
                  <c:v>8.66600823174126</c:v>
                </c:pt>
                <c:pt idx="6699">
                  <c:v>8.66730205202071</c:v>
                </c:pt>
                <c:pt idx="6700">
                  <c:v>8.668595872300146</c:v>
                </c:pt>
                <c:pt idx="6701">
                  <c:v>8.6698896925796</c:v>
                </c:pt>
                <c:pt idx="6702">
                  <c:v>8.671183512859052</c:v>
                </c:pt>
                <c:pt idx="6703">
                  <c:v>8.67247733313849</c:v>
                </c:pt>
                <c:pt idx="6704">
                  <c:v>8.673771153417943</c:v>
                </c:pt>
                <c:pt idx="6705">
                  <c:v>8.6750649736974</c:v>
                </c:pt>
                <c:pt idx="6706">
                  <c:v>8.676358793976828</c:v>
                </c:pt>
                <c:pt idx="6707">
                  <c:v>8.67765261425629</c:v>
                </c:pt>
                <c:pt idx="6708">
                  <c:v>8.678946434535738</c:v>
                </c:pt>
                <c:pt idx="6709">
                  <c:v>8.680240254815175</c:v>
                </c:pt>
                <c:pt idx="6710">
                  <c:v>8.68153407509463</c:v>
                </c:pt>
                <c:pt idx="6711">
                  <c:v>8.682827895374081</c:v>
                </c:pt>
                <c:pt idx="6712">
                  <c:v>8.684121715653513</c:v>
                </c:pt>
                <c:pt idx="6713">
                  <c:v>8.685415535932976</c:v>
                </c:pt>
                <c:pt idx="6714">
                  <c:v>8.686709356212425</c:v>
                </c:pt>
                <c:pt idx="6715">
                  <c:v>8.688003176491856</c:v>
                </c:pt>
                <c:pt idx="6716">
                  <c:v>8.689296996771316</c:v>
                </c:pt>
                <c:pt idx="6717">
                  <c:v>8.69059081705077</c:v>
                </c:pt>
                <c:pt idx="6718">
                  <c:v>8.69188463733021</c:v>
                </c:pt>
                <c:pt idx="6719">
                  <c:v>8.69317845760966</c:v>
                </c:pt>
                <c:pt idx="6720">
                  <c:v>8.694472277889118</c:v>
                </c:pt>
                <c:pt idx="6721">
                  <c:v>8.695766098168554</c:v>
                </c:pt>
                <c:pt idx="6722">
                  <c:v>8.697059918448004</c:v>
                </c:pt>
                <c:pt idx="6723">
                  <c:v>8.69835373872745</c:v>
                </c:pt>
                <c:pt idx="6724">
                  <c:v>8.6996475590069</c:v>
                </c:pt>
                <c:pt idx="6725">
                  <c:v>8.700941379286346</c:v>
                </c:pt>
                <c:pt idx="6726">
                  <c:v>8.7022351995658</c:v>
                </c:pt>
                <c:pt idx="6727">
                  <c:v>8.70352901984524</c:v>
                </c:pt>
                <c:pt idx="6728">
                  <c:v>8.70482284012469</c:v>
                </c:pt>
                <c:pt idx="6729">
                  <c:v>8.706116660404141</c:v>
                </c:pt>
                <c:pt idx="6730">
                  <c:v>8.707410480683572</c:v>
                </c:pt>
                <c:pt idx="6731">
                  <c:v>8.708704300963033</c:v>
                </c:pt>
                <c:pt idx="6732">
                  <c:v>8.70999812124248</c:v>
                </c:pt>
                <c:pt idx="6733">
                  <c:v>8.711291941521917</c:v>
                </c:pt>
                <c:pt idx="6734">
                  <c:v>8.712585761801375</c:v>
                </c:pt>
                <c:pt idx="6735">
                  <c:v>8.713879582080823</c:v>
                </c:pt>
                <c:pt idx="6736">
                  <c:v>8.715173402360262</c:v>
                </c:pt>
                <c:pt idx="6737">
                  <c:v>8.71646722263972</c:v>
                </c:pt>
                <c:pt idx="6738">
                  <c:v>8.717761042919163</c:v>
                </c:pt>
                <c:pt idx="6739">
                  <c:v>8.719054863198612</c:v>
                </c:pt>
                <c:pt idx="6740">
                  <c:v>8.720348683478056</c:v>
                </c:pt>
                <c:pt idx="6741">
                  <c:v>8.721642503757515</c:v>
                </c:pt>
                <c:pt idx="6742">
                  <c:v>8.722936324036954</c:v>
                </c:pt>
                <c:pt idx="6743">
                  <c:v>8.724230144316399</c:v>
                </c:pt>
                <c:pt idx="6744">
                  <c:v>8.725523964595851</c:v>
                </c:pt>
                <c:pt idx="6745">
                  <c:v>8.726817784875292</c:v>
                </c:pt>
                <c:pt idx="6746">
                  <c:v>8.728111605154739</c:v>
                </c:pt>
                <c:pt idx="6747">
                  <c:v>8.729405425434201</c:v>
                </c:pt>
                <c:pt idx="6748">
                  <c:v>8.730699245713642</c:v>
                </c:pt>
                <c:pt idx="6749">
                  <c:v>8.731993065993086</c:v>
                </c:pt>
                <c:pt idx="6750">
                  <c:v>8.733286886272543</c:v>
                </c:pt>
                <c:pt idx="6751">
                  <c:v>8.734580706551981</c:v>
                </c:pt>
                <c:pt idx="6752">
                  <c:v>8.735874526831433</c:v>
                </c:pt>
                <c:pt idx="6753">
                  <c:v>8.737168347110874</c:v>
                </c:pt>
                <c:pt idx="6754">
                  <c:v>8.738462167390317</c:v>
                </c:pt>
                <c:pt idx="6755">
                  <c:v>8.739755987669778</c:v>
                </c:pt>
                <c:pt idx="6756">
                  <c:v>8.741049807949234</c:v>
                </c:pt>
                <c:pt idx="6757">
                  <c:v>8.742343628228668</c:v>
                </c:pt>
                <c:pt idx="6758">
                  <c:v>8.743637448508123</c:v>
                </c:pt>
                <c:pt idx="6759">
                  <c:v>8.744931268787567</c:v>
                </c:pt>
                <c:pt idx="6760">
                  <c:v>8.746225089067009</c:v>
                </c:pt>
                <c:pt idx="6761">
                  <c:v>8.747518909346462</c:v>
                </c:pt>
                <c:pt idx="6762">
                  <c:v>8.748812729625918</c:v>
                </c:pt>
                <c:pt idx="6763">
                  <c:v>8.75010654990536</c:v>
                </c:pt>
                <c:pt idx="6764">
                  <c:v>8.751400370184812</c:v>
                </c:pt>
                <c:pt idx="6765">
                  <c:v>8.752694190464268</c:v>
                </c:pt>
                <c:pt idx="6766">
                  <c:v>8.7539880107437</c:v>
                </c:pt>
                <c:pt idx="6767">
                  <c:v>8.755281831023154</c:v>
                </c:pt>
                <c:pt idx="6768">
                  <c:v>8.756575651302604</c:v>
                </c:pt>
                <c:pt idx="6769">
                  <c:v>8.757869471582043</c:v>
                </c:pt>
                <c:pt idx="6770">
                  <c:v>8.759163291861497</c:v>
                </c:pt>
                <c:pt idx="6771">
                  <c:v>8.76045711214095</c:v>
                </c:pt>
                <c:pt idx="6772">
                  <c:v>8.761750932420387</c:v>
                </c:pt>
                <c:pt idx="6773">
                  <c:v>8.763044752699842</c:v>
                </c:pt>
                <c:pt idx="6774">
                  <c:v>8.764338572979294</c:v>
                </c:pt>
                <c:pt idx="6775">
                  <c:v>8.76563239325873</c:v>
                </c:pt>
                <c:pt idx="6776">
                  <c:v>8.766926213538184</c:v>
                </c:pt>
                <c:pt idx="6777">
                  <c:v>8.768220033817633</c:v>
                </c:pt>
                <c:pt idx="6778">
                  <c:v>8.769513854097073</c:v>
                </c:pt>
                <c:pt idx="6779">
                  <c:v>8.770807674376522</c:v>
                </c:pt>
                <c:pt idx="6780">
                  <c:v>8.772101494655978</c:v>
                </c:pt>
                <c:pt idx="6781">
                  <c:v>8.773395314935417</c:v>
                </c:pt>
                <c:pt idx="6782">
                  <c:v>8.774689135214868</c:v>
                </c:pt>
                <c:pt idx="6783">
                  <c:v>8.775982955494322</c:v>
                </c:pt>
                <c:pt idx="6784">
                  <c:v>8.777276775773755</c:v>
                </c:pt>
                <c:pt idx="6785">
                  <c:v>8.778570596053214</c:v>
                </c:pt>
                <c:pt idx="6786">
                  <c:v>8.779864416332665</c:v>
                </c:pt>
                <c:pt idx="6787">
                  <c:v>8.781158236612098</c:v>
                </c:pt>
                <c:pt idx="6788">
                  <c:v>8.782452056891557</c:v>
                </c:pt>
                <c:pt idx="6789">
                  <c:v>8.78374587717101</c:v>
                </c:pt>
                <c:pt idx="6790">
                  <c:v>8.78503969745045</c:v>
                </c:pt>
                <c:pt idx="6791">
                  <c:v>8.7863335177299</c:v>
                </c:pt>
                <c:pt idx="6792">
                  <c:v>8.787627338009352</c:v>
                </c:pt>
                <c:pt idx="6793">
                  <c:v>8.788921158288787</c:v>
                </c:pt>
                <c:pt idx="6794">
                  <c:v>8.79021497856825</c:v>
                </c:pt>
                <c:pt idx="6795">
                  <c:v>8.791508798847697</c:v>
                </c:pt>
                <c:pt idx="6796">
                  <c:v>8.79280261912714</c:v>
                </c:pt>
                <c:pt idx="6797">
                  <c:v>8.794096439406587</c:v>
                </c:pt>
                <c:pt idx="6798">
                  <c:v>8.79539025968604</c:v>
                </c:pt>
                <c:pt idx="6799">
                  <c:v>8.79668407996548</c:v>
                </c:pt>
                <c:pt idx="6800">
                  <c:v>8.797977900244925</c:v>
                </c:pt>
                <c:pt idx="6801">
                  <c:v>8.799271720524372</c:v>
                </c:pt>
                <c:pt idx="6802">
                  <c:v>8.800565540803823</c:v>
                </c:pt>
                <c:pt idx="6803">
                  <c:v>8.801859361083273</c:v>
                </c:pt>
                <c:pt idx="6804">
                  <c:v>8.80315318136272</c:v>
                </c:pt>
                <c:pt idx="6805">
                  <c:v>8.804447001642166</c:v>
                </c:pt>
                <c:pt idx="6806">
                  <c:v>8.80574082192162</c:v>
                </c:pt>
                <c:pt idx="6807">
                  <c:v>8.80703464220107</c:v>
                </c:pt>
                <c:pt idx="6808">
                  <c:v>8.808328462480498</c:v>
                </c:pt>
                <c:pt idx="6809">
                  <c:v>8.80962228275996</c:v>
                </c:pt>
                <c:pt idx="6810">
                  <c:v>8.810916103039412</c:v>
                </c:pt>
                <c:pt idx="6811">
                  <c:v>8.812209923318851</c:v>
                </c:pt>
                <c:pt idx="6812">
                  <c:v>8.813503743598303</c:v>
                </c:pt>
                <c:pt idx="6813">
                  <c:v>8.814797563877755</c:v>
                </c:pt>
                <c:pt idx="6814">
                  <c:v>8.816091384157195</c:v>
                </c:pt>
                <c:pt idx="6815">
                  <c:v>8.81738520443665</c:v>
                </c:pt>
                <c:pt idx="6816">
                  <c:v>8.818679024716101</c:v>
                </c:pt>
                <c:pt idx="6817">
                  <c:v>8.819972844995538</c:v>
                </c:pt>
                <c:pt idx="6818">
                  <c:v>8.82126666527499</c:v>
                </c:pt>
                <c:pt idx="6819">
                  <c:v>8.822560485554442</c:v>
                </c:pt>
                <c:pt idx="6820">
                  <c:v>8.823854305833881</c:v>
                </c:pt>
                <c:pt idx="6821">
                  <c:v>8.825148126113333</c:v>
                </c:pt>
                <c:pt idx="6822">
                  <c:v>8.826441946392785</c:v>
                </c:pt>
                <c:pt idx="6823">
                  <c:v>8.827735766672225</c:v>
                </c:pt>
                <c:pt idx="6824">
                  <c:v>8.829029586951675</c:v>
                </c:pt>
                <c:pt idx="6825">
                  <c:v>8.830323407231118</c:v>
                </c:pt>
                <c:pt idx="6826">
                  <c:v>8.831617227510568</c:v>
                </c:pt>
                <c:pt idx="6827">
                  <c:v>8.832911047790018</c:v>
                </c:pt>
                <c:pt idx="6828">
                  <c:v>8.834204868069471</c:v>
                </c:pt>
                <c:pt idx="6829">
                  <c:v>8.83549868834892</c:v>
                </c:pt>
                <c:pt idx="6830">
                  <c:v>8.83679250862837</c:v>
                </c:pt>
                <c:pt idx="6831">
                  <c:v>8.83808632890782</c:v>
                </c:pt>
                <c:pt idx="6832">
                  <c:v>8.839380149187254</c:v>
                </c:pt>
                <c:pt idx="6833">
                  <c:v>8.840673969466705</c:v>
                </c:pt>
                <c:pt idx="6834">
                  <c:v>8.841967789746153</c:v>
                </c:pt>
                <c:pt idx="6835">
                  <c:v>8.843261610025598</c:v>
                </c:pt>
                <c:pt idx="6836">
                  <c:v>8.844555430305051</c:v>
                </c:pt>
                <c:pt idx="6837">
                  <c:v>8.845849250584508</c:v>
                </c:pt>
                <c:pt idx="6838">
                  <c:v>8.847143070863944</c:v>
                </c:pt>
                <c:pt idx="6839">
                  <c:v>8.8484368911434</c:v>
                </c:pt>
                <c:pt idx="6840">
                  <c:v>8.849730711422846</c:v>
                </c:pt>
                <c:pt idx="6841">
                  <c:v>8.85102453170229</c:v>
                </c:pt>
                <c:pt idx="6842">
                  <c:v>8.85231835198174</c:v>
                </c:pt>
                <c:pt idx="6843">
                  <c:v>8.85361217226119</c:v>
                </c:pt>
                <c:pt idx="6844">
                  <c:v>8.85490599254063</c:v>
                </c:pt>
                <c:pt idx="6845">
                  <c:v>8.85619981282009</c:v>
                </c:pt>
                <c:pt idx="6846">
                  <c:v>8.857493633099537</c:v>
                </c:pt>
                <c:pt idx="6847">
                  <c:v>8.858787453378972</c:v>
                </c:pt>
                <c:pt idx="6848">
                  <c:v>8.860081273658426</c:v>
                </c:pt>
                <c:pt idx="6849">
                  <c:v>8.86137509393787</c:v>
                </c:pt>
                <c:pt idx="6850">
                  <c:v>8.86266891421732</c:v>
                </c:pt>
                <c:pt idx="6851">
                  <c:v>8.86396273449677</c:v>
                </c:pt>
                <c:pt idx="6852">
                  <c:v>8.86525655477622</c:v>
                </c:pt>
                <c:pt idx="6853">
                  <c:v>8.86655037505566</c:v>
                </c:pt>
                <c:pt idx="6854">
                  <c:v>8.867844195335114</c:v>
                </c:pt>
                <c:pt idx="6855">
                  <c:v>8.869138015614566</c:v>
                </c:pt>
                <c:pt idx="6856">
                  <c:v>8.870431835894008</c:v>
                </c:pt>
                <c:pt idx="6857">
                  <c:v>8.871725656173453</c:v>
                </c:pt>
                <c:pt idx="6858">
                  <c:v>8.873019476452906</c:v>
                </c:pt>
                <c:pt idx="6859">
                  <c:v>8.874313296732344</c:v>
                </c:pt>
                <c:pt idx="6860">
                  <c:v>8.8756071170118</c:v>
                </c:pt>
                <c:pt idx="6861">
                  <c:v>8.87690093729125</c:v>
                </c:pt>
                <c:pt idx="6862">
                  <c:v>8.878194757570687</c:v>
                </c:pt>
                <c:pt idx="6863">
                  <c:v>8.879488577850148</c:v>
                </c:pt>
                <c:pt idx="6864">
                  <c:v>8.8807823981296</c:v>
                </c:pt>
                <c:pt idx="6865">
                  <c:v>8.88207621840904</c:v>
                </c:pt>
                <c:pt idx="6866">
                  <c:v>8.883370038688484</c:v>
                </c:pt>
                <c:pt idx="6867">
                  <c:v>8.88466385896794</c:v>
                </c:pt>
                <c:pt idx="6868">
                  <c:v>8.88595767924738</c:v>
                </c:pt>
                <c:pt idx="6869">
                  <c:v>8.887251499526828</c:v>
                </c:pt>
                <c:pt idx="6870">
                  <c:v>8.88854531980628</c:v>
                </c:pt>
                <c:pt idx="6871">
                  <c:v>8.88983914008572</c:v>
                </c:pt>
                <c:pt idx="6872">
                  <c:v>8.891132960365171</c:v>
                </c:pt>
                <c:pt idx="6873">
                  <c:v>8.892426780644624</c:v>
                </c:pt>
                <c:pt idx="6874">
                  <c:v>8.893720600924062</c:v>
                </c:pt>
                <c:pt idx="6875">
                  <c:v>8.895014421203514</c:v>
                </c:pt>
                <c:pt idx="6876">
                  <c:v>8.896308241482966</c:v>
                </c:pt>
                <c:pt idx="6877">
                  <c:v>8.897602061762407</c:v>
                </c:pt>
                <c:pt idx="6878">
                  <c:v>8.898895882041852</c:v>
                </c:pt>
                <c:pt idx="6879">
                  <c:v>8.90018970232131</c:v>
                </c:pt>
                <c:pt idx="6880">
                  <c:v>8.90148352260075</c:v>
                </c:pt>
                <c:pt idx="6881">
                  <c:v>8.902777342880202</c:v>
                </c:pt>
                <c:pt idx="6882">
                  <c:v>8.904071163159648</c:v>
                </c:pt>
                <c:pt idx="6883">
                  <c:v>8.905364983439092</c:v>
                </c:pt>
                <c:pt idx="6884">
                  <c:v>8.906658803718544</c:v>
                </c:pt>
                <c:pt idx="6885">
                  <c:v>8.907952623997996</c:v>
                </c:pt>
                <c:pt idx="6886">
                  <c:v>8.909246444277435</c:v>
                </c:pt>
                <c:pt idx="6887">
                  <c:v>8.910540264556887</c:v>
                </c:pt>
                <c:pt idx="6888">
                  <c:v>8.91183408483634</c:v>
                </c:pt>
                <c:pt idx="6889">
                  <c:v>8.913127905115774</c:v>
                </c:pt>
                <c:pt idx="6890">
                  <c:v>8.914421725395231</c:v>
                </c:pt>
                <c:pt idx="6891">
                  <c:v>8.915715545674682</c:v>
                </c:pt>
                <c:pt idx="6892">
                  <c:v>8.917009365954118</c:v>
                </c:pt>
                <c:pt idx="6893">
                  <c:v>8.918303186233562</c:v>
                </c:pt>
                <c:pt idx="6894">
                  <c:v>8.919597006513026</c:v>
                </c:pt>
                <c:pt idx="6895">
                  <c:v>8.920890826792465</c:v>
                </c:pt>
                <c:pt idx="6896">
                  <c:v>8.92218464707192</c:v>
                </c:pt>
                <c:pt idx="6897">
                  <c:v>8.923478467351368</c:v>
                </c:pt>
                <c:pt idx="6898">
                  <c:v>8.924772287630805</c:v>
                </c:pt>
                <c:pt idx="6899">
                  <c:v>8.92606610791026</c:v>
                </c:pt>
                <c:pt idx="6900">
                  <c:v>8.927359928189712</c:v>
                </c:pt>
                <c:pt idx="6901">
                  <c:v>8.928653748469148</c:v>
                </c:pt>
                <c:pt idx="6902">
                  <c:v>8.92994756874861</c:v>
                </c:pt>
                <c:pt idx="6903">
                  <c:v>8.931241389028051</c:v>
                </c:pt>
                <c:pt idx="6904">
                  <c:v>8.9325352093075</c:v>
                </c:pt>
                <c:pt idx="6905">
                  <c:v>8.93382902958695</c:v>
                </c:pt>
                <c:pt idx="6906">
                  <c:v>8.9351228498664</c:v>
                </c:pt>
                <c:pt idx="6907">
                  <c:v>8.93641667014584</c:v>
                </c:pt>
                <c:pt idx="6908">
                  <c:v>8.93771049042529</c:v>
                </c:pt>
                <c:pt idx="6909">
                  <c:v>8.939004310704747</c:v>
                </c:pt>
                <c:pt idx="6910">
                  <c:v>8.940298130984177</c:v>
                </c:pt>
                <c:pt idx="6911">
                  <c:v>8.941591951263635</c:v>
                </c:pt>
                <c:pt idx="6912">
                  <c:v>8.942885771543085</c:v>
                </c:pt>
                <c:pt idx="6913">
                  <c:v>8.94417959182252</c:v>
                </c:pt>
                <c:pt idx="6914">
                  <c:v>8.945473412101977</c:v>
                </c:pt>
                <c:pt idx="6915">
                  <c:v>8.94676723238143</c:v>
                </c:pt>
                <c:pt idx="6916">
                  <c:v>8.948061052660863</c:v>
                </c:pt>
                <c:pt idx="6917">
                  <c:v>8.949354872940322</c:v>
                </c:pt>
                <c:pt idx="6918">
                  <c:v>8.950648693219772</c:v>
                </c:pt>
                <c:pt idx="6919">
                  <c:v>8.95194251349922</c:v>
                </c:pt>
                <c:pt idx="6920">
                  <c:v>8.95323633377867</c:v>
                </c:pt>
                <c:pt idx="6921">
                  <c:v>8.95453015405812</c:v>
                </c:pt>
                <c:pt idx="6922">
                  <c:v>8.955823974337555</c:v>
                </c:pt>
                <c:pt idx="6923">
                  <c:v>8.95711779461701</c:v>
                </c:pt>
                <c:pt idx="6924">
                  <c:v>8.958411614896458</c:v>
                </c:pt>
                <c:pt idx="6925">
                  <c:v>8.9597054351759</c:v>
                </c:pt>
                <c:pt idx="6926">
                  <c:v>8.960999255455357</c:v>
                </c:pt>
                <c:pt idx="6927">
                  <c:v>8.962293075734802</c:v>
                </c:pt>
                <c:pt idx="6928">
                  <c:v>8.96358689601425</c:v>
                </c:pt>
                <c:pt idx="6929">
                  <c:v>8.9648807162937</c:v>
                </c:pt>
                <c:pt idx="6930">
                  <c:v>8.96617453657315</c:v>
                </c:pt>
                <c:pt idx="6931">
                  <c:v>8.967468356852585</c:v>
                </c:pt>
                <c:pt idx="6932">
                  <c:v>8.968762177132038</c:v>
                </c:pt>
                <c:pt idx="6933">
                  <c:v>8.97005599741149</c:v>
                </c:pt>
                <c:pt idx="6934">
                  <c:v>8.97134981769093</c:v>
                </c:pt>
                <c:pt idx="6935">
                  <c:v>8.972643637970387</c:v>
                </c:pt>
                <c:pt idx="6936">
                  <c:v>8.97393745824984</c:v>
                </c:pt>
                <c:pt idx="6937">
                  <c:v>8.97523127852928</c:v>
                </c:pt>
                <c:pt idx="6938">
                  <c:v>8.97652509880873</c:v>
                </c:pt>
                <c:pt idx="6939">
                  <c:v>8.977818919088177</c:v>
                </c:pt>
                <c:pt idx="6940">
                  <c:v>8.97911273936762</c:v>
                </c:pt>
                <c:pt idx="6941">
                  <c:v>8.98040655964707</c:v>
                </c:pt>
                <c:pt idx="6942">
                  <c:v>8.98170037992652</c:v>
                </c:pt>
                <c:pt idx="6943">
                  <c:v>8.98299420020596</c:v>
                </c:pt>
                <c:pt idx="6944">
                  <c:v>8.984288020485413</c:v>
                </c:pt>
                <c:pt idx="6945">
                  <c:v>8.98558184076487</c:v>
                </c:pt>
                <c:pt idx="6946">
                  <c:v>8.986875661044301</c:v>
                </c:pt>
                <c:pt idx="6947">
                  <c:v>8.98816948132375</c:v>
                </c:pt>
                <c:pt idx="6948">
                  <c:v>8.98946330160321</c:v>
                </c:pt>
                <c:pt idx="6949">
                  <c:v>8.990757121882644</c:v>
                </c:pt>
                <c:pt idx="6950">
                  <c:v>8.9920509421621</c:v>
                </c:pt>
                <c:pt idx="6951">
                  <c:v>8.993344762441548</c:v>
                </c:pt>
                <c:pt idx="6952">
                  <c:v>8.99463858272099</c:v>
                </c:pt>
                <c:pt idx="6953">
                  <c:v>8.995932403000447</c:v>
                </c:pt>
                <c:pt idx="6954">
                  <c:v>8.997226223279893</c:v>
                </c:pt>
                <c:pt idx="6955">
                  <c:v>8.998520043559333</c:v>
                </c:pt>
                <c:pt idx="6956">
                  <c:v>8.999813863838785</c:v>
                </c:pt>
                <c:pt idx="6957">
                  <c:v>9.001107684118237</c:v>
                </c:pt>
                <c:pt idx="6958">
                  <c:v>9.002401504397676</c:v>
                </c:pt>
                <c:pt idx="6959">
                  <c:v>9.003695324677128</c:v>
                </c:pt>
                <c:pt idx="6960">
                  <c:v>9.004989144956575</c:v>
                </c:pt>
                <c:pt idx="6961">
                  <c:v>9.00628296523602</c:v>
                </c:pt>
                <c:pt idx="6962">
                  <c:v>9.007576785515468</c:v>
                </c:pt>
                <c:pt idx="6963">
                  <c:v>9.008870605794918</c:v>
                </c:pt>
                <c:pt idx="6964">
                  <c:v>9.010164426074363</c:v>
                </c:pt>
                <c:pt idx="6965">
                  <c:v>9.011458246353815</c:v>
                </c:pt>
                <c:pt idx="6966">
                  <c:v>9.012752066633266</c:v>
                </c:pt>
                <c:pt idx="6967">
                  <c:v>9.014045886912703</c:v>
                </c:pt>
                <c:pt idx="6968">
                  <c:v>9.015339707192158</c:v>
                </c:pt>
                <c:pt idx="6969">
                  <c:v>9.01663352747161</c:v>
                </c:pt>
                <c:pt idx="6970">
                  <c:v>9.017927347751048</c:v>
                </c:pt>
                <c:pt idx="6971">
                  <c:v>9.019221168030493</c:v>
                </c:pt>
                <c:pt idx="6972">
                  <c:v>9.020514988309956</c:v>
                </c:pt>
                <c:pt idx="6973">
                  <c:v>9.021808808589392</c:v>
                </c:pt>
                <c:pt idx="6974">
                  <c:v>9.023102628868844</c:v>
                </c:pt>
                <c:pt idx="6975">
                  <c:v>9.024396449148296</c:v>
                </c:pt>
                <c:pt idx="6976">
                  <c:v>9.02569026942774</c:v>
                </c:pt>
                <c:pt idx="6977">
                  <c:v>9.02698408970719</c:v>
                </c:pt>
                <c:pt idx="6978">
                  <c:v>9.02827790998664</c:v>
                </c:pt>
                <c:pt idx="6979">
                  <c:v>9.029571730266078</c:v>
                </c:pt>
                <c:pt idx="6980">
                  <c:v>9.030865550545531</c:v>
                </c:pt>
                <c:pt idx="6981">
                  <c:v>9.032159370824984</c:v>
                </c:pt>
                <c:pt idx="6982">
                  <c:v>9.033453191104421</c:v>
                </c:pt>
                <c:pt idx="6983">
                  <c:v>9.034747011383873</c:v>
                </c:pt>
                <c:pt idx="6984">
                  <c:v>9.036040831663326</c:v>
                </c:pt>
                <c:pt idx="6985">
                  <c:v>9.037334651942765</c:v>
                </c:pt>
                <c:pt idx="6986">
                  <c:v>9.038628472222218</c:v>
                </c:pt>
                <c:pt idx="6987">
                  <c:v>9.03992229250167</c:v>
                </c:pt>
                <c:pt idx="6988">
                  <c:v>9.041216112781104</c:v>
                </c:pt>
                <c:pt idx="6989">
                  <c:v>9.042509933060562</c:v>
                </c:pt>
                <c:pt idx="6990">
                  <c:v>9.043803753340013</c:v>
                </c:pt>
                <c:pt idx="6991">
                  <c:v>9.045097573619452</c:v>
                </c:pt>
                <c:pt idx="6992">
                  <c:v>9.046391393898903</c:v>
                </c:pt>
                <c:pt idx="6993">
                  <c:v>9.047685214178356</c:v>
                </c:pt>
                <c:pt idx="6994">
                  <c:v>9.04897903445779</c:v>
                </c:pt>
                <c:pt idx="6995">
                  <c:v>9.05027285473725</c:v>
                </c:pt>
                <c:pt idx="6996">
                  <c:v>9.0515666750167</c:v>
                </c:pt>
                <c:pt idx="6997">
                  <c:v>9.05286049529614</c:v>
                </c:pt>
                <c:pt idx="6998">
                  <c:v>9.054154315575592</c:v>
                </c:pt>
                <c:pt idx="6999">
                  <c:v>9.05544813585505</c:v>
                </c:pt>
                <c:pt idx="7000">
                  <c:v>9.056741956134482</c:v>
                </c:pt>
                <c:pt idx="7001">
                  <c:v>9.058035776413936</c:v>
                </c:pt>
                <c:pt idx="7002">
                  <c:v>9.059329596693386</c:v>
                </c:pt>
                <c:pt idx="7003">
                  <c:v>9.06062341697282</c:v>
                </c:pt>
                <c:pt idx="7004">
                  <c:v>9.06191723725228</c:v>
                </c:pt>
                <c:pt idx="7005">
                  <c:v>9.063211057531728</c:v>
                </c:pt>
                <c:pt idx="7006">
                  <c:v>9.06450487781117</c:v>
                </c:pt>
                <c:pt idx="7007">
                  <c:v>9.065798698090622</c:v>
                </c:pt>
                <c:pt idx="7008">
                  <c:v>9.067092518370072</c:v>
                </c:pt>
                <c:pt idx="7009">
                  <c:v>9.068386338649517</c:v>
                </c:pt>
                <c:pt idx="7010">
                  <c:v>9.06968015892897</c:v>
                </c:pt>
                <c:pt idx="7011">
                  <c:v>9.070973979208416</c:v>
                </c:pt>
                <c:pt idx="7012">
                  <c:v>9.072267799487855</c:v>
                </c:pt>
                <c:pt idx="7013">
                  <c:v>9.07356161976731</c:v>
                </c:pt>
                <c:pt idx="7014">
                  <c:v>9.074855440046761</c:v>
                </c:pt>
                <c:pt idx="7015">
                  <c:v>9.0761492603262</c:v>
                </c:pt>
                <c:pt idx="7016">
                  <c:v>9.077443080605652</c:v>
                </c:pt>
                <c:pt idx="7017">
                  <c:v>9.078736900885104</c:v>
                </c:pt>
                <c:pt idx="7018">
                  <c:v>9.080030721164542</c:v>
                </c:pt>
                <c:pt idx="7019">
                  <c:v>9.081324541443995</c:v>
                </c:pt>
                <c:pt idx="7020">
                  <c:v>9.082618361723447</c:v>
                </c:pt>
                <c:pt idx="7021">
                  <c:v>9.08391218200288</c:v>
                </c:pt>
                <c:pt idx="7022">
                  <c:v>9.08520600228234</c:v>
                </c:pt>
                <c:pt idx="7023">
                  <c:v>9.086499822561798</c:v>
                </c:pt>
                <c:pt idx="7024">
                  <c:v>9.087793642841228</c:v>
                </c:pt>
                <c:pt idx="7025">
                  <c:v>9.089087463120682</c:v>
                </c:pt>
                <c:pt idx="7026">
                  <c:v>9.090381283400131</c:v>
                </c:pt>
                <c:pt idx="7027">
                  <c:v>9.091675103679565</c:v>
                </c:pt>
                <c:pt idx="7028">
                  <c:v>9.09296892395902</c:v>
                </c:pt>
                <c:pt idx="7029">
                  <c:v>9.094262744238467</c:v>
                </c:pt>
                <c:pt idx="7030">
                  <c:v>9.09555656451792</c:v>
                </c:pt>
                <c:pt idx="7031">
                  <c:v>9.096850384797368</c:v>
                </c:pt>
                <c:pt idx="7032">
                  <c:v>9.098144205076821</c:v>
                </c:pt>
                <c:pt idx="7033">
                  <c:v>9.09943802535626</c:v>
                </c:pt>
                <c:pt idx="7034">
                  <c:v>9.100731845635712</c:v>
                </c:pt>
                <c:pt idx="7035">
                  <c:v>9.102025665915161</c:v>
                </c:pt>
                <c:pt idx="7036">
                  <c:v>9.103319486194598</c:v>
                </c:pt>
                <c:pt idx="7037">
                  <c:v>9.10461330647405</c:v>
                </c:pt>
                <c:pt idx="7038">
                  <c:v>9.105907126753502</c:v>
                </c:pt>
                <c:pt idx="7039">
                  <c:v>9.107200947032947</c:v>
                </c:pt>
                <c:pt idx="7040">
                  <c:v>9.108494767312398</c:v>
                </c:pt>
                <c:pt idx="7041">
                  <c:v>9.109788587591848</c:v>
                </c:pt>
                <c:pt idx="7042">
                  <c:v>9.11108240787129</c:v>
                </c:pt>
                <c:pt idx="7043">
                  <c:v>9.112376228150742</c:v>
                </c:pt>
                <c:pt idx="7044">
                  <c:v>9.113670048430189</c:v>
                </c:pt>
                <c:pt idx="7045">
                  <c:v>9.114963868709633</c:v>
                </c:pt>
                <c:pt idx="7046">
                  <c:v>9.116257688989085</c:v>
                </c:pt>
                <c:pt idx="7047">
                  <c:v>9.117551509268537</c:v>
                </c:pt>
                <c:pt idx="7048">
                  <c:v>9.118845329547975</c:v>
                </c:pt>
                <c:pt idx="7049">
                  <c:v>9.120139149827428</c:v>
                </c:pt>
                <c:pt idx="7050">
                  <c:v>9.12143297010688</c:v>
                </c:pt>
                <c:pt idx="7051">
                  <c:v>9.12272679038632</c:v>
                </c:pt>
                <c:pt idx="7052">
                  <c:v>9.124020610665768</c:v>
                </c:pt>
                <c:pt idx="7053">
                  <c:v>9.125314430945225</c:v>
                </c:pt>
                <c:pt idx="7054">
                  <c:v>9.126608251224666</c:v>
                </c:pt>
                <c:pt idx="7055">
                  <c:v>9.127902071504115</c:v>
                </c:pt>
                <c:pt idx="7056">
                  <c:v>9.129195891783567</c:v>
                </c:pt>
                <c:pt idx="7057">
                  <c:v>9.130489712063006</c:v>
                </c:pt>
                <c:pt idx="7058">
                  <c:v>9.131783532342458</c:v>
                </c:pt>
                <c:pt idx="7059">
                  <c:v>9.13307735262191</c:v>
                </c:pt>
                <c:pt idx="7060">
                  <c:v>9.134371172901343</c:v>
                </c:pt>
                <c:pt idx="7061">
                  <c:v>9.135664993180801</c:v>
                </c:pt>
                <c:pt idx="7062">
                  <c:v>9.136958813460253</c:v>
                </c:pt>
                <c:pt idx="7063">
                  <c:v>9.138252633739693</c:v>
                </c:pt>
                <c:pt idx="7064">
                  <c:v>9.139546454019146</c:v>
                </c:pt>
                <c:pt idx="7065">
                  <c:v>9.140840274298597</c:v>
                </c:pt>
                <c:pt idx="7066">
                  <c:v>9.142134094578036</c:v>
                </c:pt>
                <c:pt idx="7067">
                  <c:v>9.143427914857488</c:v>
                </c:pt>
                <c:pt idx="7068">
                  <c:v>9.144721735136935</c:v>
                </c:pt>
                <c:pt idx="7069">
                  <c:v>9.146015555416378</c:v>
                </c:pt>
                <c:pt idx="7070">
                  <c:v>9.147309375695826</c:v>
                </c:pt>
                <c:pt idx="7071">
                  <c:v>9.148603195975278</c:v>
                </c:pt>
                <c:pt idx="7072">
                  <c:v>9.149897016254723</c:v>
                </c:pt>
                <c:pt idx="7073">
                  <c:v>9.151190836534175</c:v>
                </c:pt>
                <c:pt idx="7074">
                  <c:v>9.15248465681363</c:v>
                </c:pt>
                <c:pt idx="7075">
                  <c:v>9.153778477093065</c:v>
                </c:pt>
                <c:pt idx="7076">
                  <c:v>9.15507229737252</c:v>
                </c:pt>
                <c:pt idx="7077">
                  <c:v>9.15636611765197</c:v>
                </c:pt>
                <c:pt idx="7078">
                  <c:v>9.15765993793141</c:v>
                </c:pt>
                <c:pt idx="7079">
                  <c:v>9.158953758210858</c:v>
                </c:pt>
                <c:pt idx="7080">
                  <c:v>9.160247578490316</c:v>
                </c:pt>
                <c:pt idx="7081">
                  <c:v>9.161541398769754</c:v>
                </c:pt>
                <c:pt idx="7082">
                  <c:v>9.16283521904921</c:v>
                </c:pt>
                <c:pt idx="7083">
                  <c:v>9.164129039328656</c:v>
                </c:pt>
                <c:pt idx="7084">
                  <c:v>9.1654228596081</c:v>
                </c:pt>
                <c:pt idx="7085">
                  <c:v>9.166716679887556</c:v>
                </c:pt>
                <c:pt idx="7086">
                  <c:v>9.168010500167</c:v>
                </c:pt>
                <c:pt idx="7087">
                  <c:v>9.16930432044644</c:v>
                </c:pt>
                <c:pt idx="7088">
                  <c:v>9.170598140725893</c:v>
                </c:pt>
                <c:pt idx="7089">
                  <c:v>9.171891961005343</c:v>
                </c:pt>
                <c:pt idx="7090">
                  <c:v>9.173185781284781</c:v>
                </c:pt>
                <c:pt idx="7091">
                  <c:v>9.174479601564236</c:v>
                </c:pt>
                <c:pt idx="7092">
                  <c:v>9.175773421843685</c:v>
                </c:pt>
                <c:pt idx="7093">
                  <c:v>9.177067242123123</c:v>
                </c:pt>
                <c:pt idx="7094">
                  <c:v>9.178361062402566</c:v>
                </c:pt>
                <c:pt idx="7095">
                  <c:v>9.179654882682036</c:v>
                </c:pt>
                <c:pt idx="7096">
                  <c:v>9.180948702961468</c:v>
                </c:pt>
                <c:pt idx="7097">
                  <c:v>9.182242523240924</c:v>
                </c:pt>
                <c:pt idx="7098">
                  <c:v>9.183536343520376</c:v>
                </c:pt>
                <c:pt idx="7099">
                  <c:v>9.184830163799811</c:v>
                </c:pt>
                <c:pt idx="7100">
                  <c:v>9.186123984079265</c:v>
                </c:pt>
                <c:pt idx="7101">
                  <c:v>9.18741780435872</c:v>
                </c:pt>
                <c:pt idx="7102">
                  <c:v>9.188711624638149</c:v>
                </c:pt>
                <c:pt idx="7103">
                  <c:v>9.190005444917608</c:v>
                </c:pt>
                <c:pt idx="7104">
                  <c:v>9.191299265197061</c:v>
                </c:pt>
                <c:pt idx="7105">
                  <c:v>9.1925930854765</c:v>
                </c:pt>
                <c:pt idx="7106">
                  <c:v>9.193886905755954</c:v>
                </c:pt>
                <c:pt idx="7107">
                  <c:v>9.195180726035403</c:v>
                </c:pt>
                <c:pt idx="7108">
                  <c:v>9.196474546314842</c:v>
                </c:pt>
                <c:pt idx="7109">
                  <c:v>9.197768366594293</c:v>
                </c:pt>
                <c:pt idx="7110">
                  <c:v>9.199062186873748</c:v>
                </c:pt>
                <c:pt idx="7111">
                  <c:v>9.200356007153182</c:v>
                </c:pt>
                <c:pt idx="7112">
                  <c:v>9.20164982743264</c:v>
                </c:pt>
                <c:pt idx="7113">
                  <c:v>9.202943647712091</c:v>
                </c:pt>
                <c:pt idx="7114">
                  <c:v>9.204237467991522</c:v>
                </c:pt>
                <c:pt idx="7115">
                  <c:v>9.205531288270982</c:v>
                </c:pt>
                <c:pt idx="7116">
                  <c:v>9.206825108550426</c:v>
                </c:pt>
                <c:pt idx="7117">
                  <c:v>9.208118928829867</c:v>
                </c:pt>
                <c:pt idx="7118">
                  <c:v>9.209412749109326</c:v>
                </c:pt>
                <c:pt idx="7119">
                  <c:v>9.21070656938878</c:v>
                </c:pt>
                <c:pt idx="7120">
                  <c:v>9.21200038966822</c:v>
                </c:pt>
                <c:pt idx="7121">
                  <c:v>9.21329420994767</c:v>
                </c:pt>
                <c:pt idx="7122">
                  <c:v>9.214588030227121</c:v>
                </c:pt>
                <c:pt idx="7123">
                  <c:v>9.21588185050656</c:v>
                </c:pt>
                <c:pt idx="7124">
                  <c:v>9.217175670786011</c:v>
                </c:pt>
                <c:pt idx="7125">
                  <c:v>9.218469491065463</c:v>
                </c:pt>
                <c:pt idx="7126">
                  <c:v>9.219763311344903</c:v>
                </c:pt>
                <c:pt idx="7127">
                  <c:v>9.221057131624352</c:v>
                </c:pt>
                <c:pt idx="7128">
                  <c:v>9.222350951903802</c:v>
                </c:pt>
                <c:pt idx="7129">
                  <c:v>9.22364477218325</c:v>
                </c:pt>
                <c:pt idx="7130">
                  <c:v>9.2249385924627</c:v>
                </c:pt>
                <c:pt idx="7131">
                  <c:v>9.226232412742151</c:v>
                </c:pt>
                <c:pt idx="7132">
                  <c:v>9.22752623302159</c:v>
                </c:pt>
                <c:pt idx="7133">
                  <c:v>9.228820053301041</c:v>
                </c:pt>
                <c:pt idx="7134">
                  <c:v>9.230113873580493</c:v>
                </c:pt>
                <c:pt idx="7135">
                  <c:v>9.231407693859935</c:v>
                </c:pt>
                <c:pt idx="7136">
                  <c:v>9.232701514139385</c:v>
                </c:pt>
                <c:pt idx="7137">
                  <c:v>9.233995334418832</c:v>
                </c:pt>
                <c:pt idx="7138">
                  <c:v>9.235289154698277</c:v>
                </c:pt>
                <c:pt idx="7139">
                  <c:v>9.23658297497773</c:v>
                </c:pt>
                <c:pt idx="7140">
                  <c:v>9.237876795257172</c:v>
                </c:pt>
                <c:pt idx="7141">
                  <c:v>9.239170615536618</c:v>
                </c:pt>
                <c:pt idx="7142">
                  <c:v>9.240464435816071</c:v>
                </c:pt>
                <c:pt idx="7143">
                  <c:v>9.241758256095517</c:v>
                </c:pt>
                <c:pt idx="7144">
                  <c:v>9.243052076374963</c:v>
                </c:pt>
                <c:pt idx="7145">
                  <c:v>9.24434589665441</c:v>
                </c:pt>
                <c:pt idx="7146">
                  <c:v>9.245639716933867</c:v>
                </c:pt>
                <c:pt idx="7147">
                  <c:v>9.246933537213307</c:v>
                </c:pt>
                <c:pt idx="7148">
                  <c:v>9.24822735749275</c:v>
                </c:pt>
                <c:pt idx="7149">
                  <c:v>9.249521177772205</c:v>
                </c:pt>
                <c:pt idx="7150">
                  <c:v>9.25081499805165</c:v>
                </c:pt>
                <c:pt idx="7151">
                  <c:v>9.252108818331102</c:v>
                </c:pt>
                <c:pt idx="7152">
                  <c:v>9.253402638610554</c:v>
                </c:pt>
                <c:pt idx="7153">
                  <c:v>9.25469645889</c:v>
                </c:pt>
                <c:pt idx="7154">
                  <c:v>9.25599027916945</c:v>
                </c:pt>
                <c:pt idx="7155">
                  <c:v>9.2572840994489</c:v>
                </c:pt>
                <c:pt idx="7156">
                  <c:v>9.25857791972834</c:v>
                </c:pt>
                <c:pt idx="7157">
                  <c:v>9.259871740007785</c:v>
                </c:pt>
                <c:pt idx="7158">
                  <c:v>9.26116556028724</c:v>
                </c:pt>
                <c:pt idx="7159">
                  <c:v>9.26245938056668</c:v>
                </c:pt>
                <c:pt idx="7160">
                  <c:v>9.263753200846135</c:v>
                </c:pt>
                <c:pt idx="7161">
                  <c:v>9.265047021125583</c:v>
                </c:pt>
                <c:pt idx="7162">
                  <c:v>9.266340841405023</c:v>
                </c:pt>
                <c:pt idx="7163">
                  <c:v>9.267634661684477</c:v>
                </c:pt>
                <c:pt idx="7164">
                  <c:v>9.268928481963917</c:v>
                </c:pt>
                <c:pt idx="7165">
                  <c:v>9.270222302243365</c:v>
                </c:pt>
                <c:pt idx="7166">
                  <c:v>9.271516122522818</c:v>
                </c:pt>
                <c:pt idx="7167">
                  <c:v>9.27280994280227</c:v>
                </c:pt>
                <c:pt idx="7168">
                  <c:v>9.274103763081703</c:v>
                </c:pt>
                <c:pt idx="7169">
                  <c:v>9.275397583361163</c:v>
                </c:pt>
                <c:pt idx="7170">
                  <c:v>9.276691403640613</c:v>
                </c:pt>
                <c:pt idx="7171">
                  <c:v>9.277985223920053</c:v>
                </c:pt>
                <c:pt idx="7172">
                  <c:v>9.279279044199502</c:v>
                </c:pt>
                <c:pt idx="7173">
                  <c:v>9.280572864478957</c:v>
                </c:pt>
                <c:pt idx="7174">
                  <c:v>9.281866684758395</c:v>
                </c:pt>
                <c:pt idx="7175">
                  <c:v>9.283160505037848</c:v>
                </c:pt>
                <c:pt idx="7176">
                  <c:v>9.284454325317302</c:v>
                </c:pt>
                <c:pt idx="7177">
                  <c:v>9.28574814559674</c:v>
                </c:pt>
                <c:pt idx="7178">
                  <c:v>9.287041965876188</c:v>
                </c:pt>
                <c:pt idx="7179">
                  <c:v>9.28833578615564</c:v>
                </c:pt>
                <c:pt idx="7180">
                  <c:v>9.289629606435083</c:v>
                </c:pt>
                <c:pt idx="7181">
                  <c:v>9.290923426714526</c:v>
                </c:pt>
                <c:pt idx="7182">
                  <c:v>9.292217246993988</c:v>
                </c:pt>
                <c:pt idx="7183">
                  <c:v>9.293511067273419</c:v>
                </c:pt>
                <c:pt idx="7184">
                  <c:v>9.294804887552875</c:v>
                </c:pt>
                <c:pt idx="7185">
                  <c:v>9.296098707832327</c:v>
                </c:pt>
                <c:pt idx="7186">
                  <c:v>9.297392528111768</c:v>
                </c:pt>
                <c:pt idx="7187">
                  <c:v>9.298686348391223</c:v>
                </c:pt>
                <c:pt idx="7188">
                  <c:v>9.29998016867067</c:v>
                </c:pt>
                <c:pt idx="7189">
                  <c:v>9.301273988950106</c:v>
                </c:pt>
                <c:pt idx="7190">
                  <c:v>9.30256780922957</c:v>
                </c:pt>
                <c:pt idx="7191">
                  <c:v>9.30386162950902</c:v>
                </c:pt>
                <c:pt idx="7192">
                  <c:v>9.30515544978846</c:v>
                </c:pt>
                <c:pt idx="7193">
                  <c:v>9.30644927006791</c:v>
                </c:pt>
                <c:pt idx="7194">
                  <c:v>9.307743090347368</c:v>
                </c:pt>
                <c:pt idx="7195">
                  <c:v>9.309036910626808</c:v>
                </c:pt>
                <c:pt idx="7196">
                  <c:v>9.310330730906256</c:v>
                </c:pt>
                <c:pt idx="7197">
                  <c:v>9.311624551185706</c:v>
                </c:pt>
                <c:pt idx="7198">
                  <c:v>9.312918371465144</c:v>
                </c:pt>
                <c:pt idx="7199">
                  <c:v>9.314212191744595</c:v>
                </c:pt>
                <c:pt idx="7200">
                  <c:v>9.31550601202405</c:v>
                </c:pt>
                <c:pt idx="7201">
                  <c:v>9.31679983230349</c:v>
                </c:pt>
                <c:pt idx="7202">
                  <c:v>9.31809365258294</c:v>
                </c:pt>
                <c:pt idx="7203">
                  <c:v>9.319387472862397</c:v>
                </c:pt>
                <c:pt idx="7204">
                  <c:v>9.320681293141832</c:v>
                </c:pt>
                <c:pt idx="7205">
                  <c:v>9.321975113421283</c:v>
                </c:pt>
                <c:pt idx="7206">
                  <c:v>9.323268933700735</c:v>
                </c:pt>
                <c:pt idx="7207">
                  <c:v>9.324562753980173</c:v>
                </c:pt>
                <c:pt idx="7208">
                  <c:v>9.32585657425963</c:v>
                </c:pt>
                <c:pt idx="7209">
                  <c:v>9.327150394539078</c:v>
                </c:pt>
                <c:pt idx="7210">
                  <c:v>9.32844421481852</c:v>
                </c:pt>
                <c:pt idx="7211">
                  <c:v>9.32973803509797</c:v>
                </c:pt>
                <c:pt idx="7212">
                  <c:v>9.331031855377421</c:v>
                </c:pt>
                <c:pt idx="7213">
                  <c:v>9.332325675656861</c:v>
                </c:pt>
                <c:pt idx="7214">
                  <c:v>9.333619495936314</c:v>
                </c:pt>
                <c:pt idx="7215">
                  <c:v>9.334913316215765</c:v>
                </c:pt>
                <c:pt idx="7216">
                  <c:v>9.336207136495204</c:v>
                </c:pt>
                <c:pt idx="7217">
                  <c:v>9.337500956774656</c:v>
                </c:pt>
                <c:pt idx="7218">
                  <c:v>9.338794777054108</c:v>
                </c:pt>
                <c:pt idx="7219">
                  <c:v>9.340088597333547</c:v>
                </c:pt>
                <c:pt idx="7220">
                  <c:v>9.341382417613</c:v>
                </c:pt>
                <c:pt idx="7221">
                  <c:v>9.342676237892454</c:v>
                </c:pt>
                <c:pt idx="7222">
                  <c:v>9.343970058171891</c:v>
                </c:pt>
                <c:pt idx="7223">
                  <c:v>9.345263878451344</c:v>
                </c:pt>
                <c:pt idx="7224">
                  <c:v>9.346557698730794</c:v>
                </c:pt>
                <c:pt idx="7225">
                  <c:v>9.347851519010234</c:v>
                </c:pt>
                <c:pt idx="7226">
                  <c:v>9.34914533928969</c:v>
                </c:pt>
                <c:pt idx="7227">
                  <c:v>9.35043915956914</c:v>
                </c:pt>
                <c:pt idx="7228">
                  <c:v>9.35173297984858</c:v>
                </c:pt>
                <c:pt idx="7229">
                  <c:v>9.35302680012803</c:v>
                </c:pt>
                <c:pt idx="7230">
                  <c:v>9.354320620407481</c:v>
                </c:pt>
                <c:pt idx="7231">
                  <c:v>9.35561444068692</c:v>
                </c:pt>
                <c:pt idx="7232">
                  <c:v>9.356908260966372</c:v>
                </c:pt>
                <c:pt idx="7233">
                  <c:v>9.358202081245823</c:v>
                </c:pt>
                <c:pt idx="7234">
                  <c:v>9.35949590152527</c:v>
                </c:pt>
                <c:pt idx="7235">
                  <c:v>9.36078972180472</c:v>
                </c:pt>
                <c:pt idx="7236">
                  <c:v>9.36208354208417</c:v>
                </c:pt>
                <c:pt idx="7237">
                  <c:v>9.363377362363607</c:v>
                </c:pt>
                <c:pt idx="7238">
                  <c:v>9.364671182643061</c:v>
                </c:pt>
                <c:pt idx="7239">
                  <c:v>9.365965002922512</c:v>
                </c:pt>
                <c:pt idx="7240">
                  <c:v>9.36725882320195</c:v>
                </c:pt>
                <c:pt idx="7241">
                  <c:v>9.368552643481404</c:v>
                </c:pt>
                <c:pt idx="7242">
                  <c:v>9.369846463760854</c:v>
                </c:pt>
                <c:pt idx="7243">
                  <c:v>9.3711402840403</c:v>
                </c:pt>
                <c:pt idx="7244">
                  <c:v>9.37243410431975</c:v>
                </c:pt>
                <c:pt idx="7245">
                  <c:v>9.373727924599197</c:v>
                </c:pt>
                <c:pt idx="7246">
                  <c:v>9.375021744878637</c:v>
                </c:pt>
                <c:pt idx="7247">
                  <c:v>9.376315565158092</c:v>
                </c:pt>
                <c:pt idx="7248">
                  <c:v>9.377609385437542</c:v>
                </c:pt>
                <c:pt idx="7249">
                  <c:v>9.37890320571698</c:v>
                </c:pt>
                <c:pt idx="7250">
                  <c:v>9.380197025996434</c:v>
                </c:pt>
                <c:pt idx="7251">
                  <c:v>9.381490846275884</c:v>
                </c:pt>
                <c:pt idx="7252">
                  <c:v>9.38278466655533</c:v>
                </c:pt>
                <c:pt idx="7253">
                  <c:v>9.384078486834767</c:v>
                </c:pt>
                <c:pt idx="7254">
                  <c:v>9.38537230711423</c:v>
                </c:pt>
                <c:pt idx="7255">
                  <c:v>9.38666612739367</c:v>
                </c:pt>
                <c:pt idx="7256">
                  <c:v>9.387959947673118</c:v>
                </c:pt>
                <c:pt idx="7257">
                  <c:v>9.389253767952566</c:v>
                </c:pt>
                <c:pt idx="7258">
                  <c:v>9.39054758823201</c:v>
                </c:pt>
                <c:pt idx="7259">
                  <c:v>9.391841408511459</c:v>
                </c:pt>
                <c:pt idx="7260">
                  <c:v>9.39313522879092</c:v>
                </c:pt>
                <c:pt idx="7261">
                  <c:v>9.394429049070353</c:v>
                </c:pt>
                <c:pt idx="7262">
                  <c:v>9.39572286934981</c:v>
                </c:pt>
                <c:pt idx="7263">
                  <c:v>9.39701668962926</c:v>
                </c:pt>
                <c:pt idx="7264">
                  <c:v>9.3983105099087</c:v>
                </c:pt>
                <c:pt idx="7265">
                  <c:v>9.39960433018815</c:v>
                </c:pt>
                <c:pt idx="7266">
                  <c:v>9.400898150467602</c:v>
                </c:pt>
                <c:pt idx="7267">
                  <c:v>9.40219197074704</c:v>
                </c:pt>
                <c:pt idx="7268">
                  <c:v>9.4034857910265</c:v>
                </c:pt>
                <c:pt idx="7269">
                  <c:v>9.40477961130595</c:v>
                </c:pt>
                <c:pt idx="7270">
                  <c:v>9.406073431585383</c:v>
                </c:pt>
                <c:pt idx="7271">
                  <c:v>9.407367251864837</c:v>
                </c:pt>
                <c:pt idx="7272">
                  <c:v>9.40866107214429</c:v>
                </c:pt>
                <c:pt idx="7273">
                  <c:v>9.40995489242373</c:v>
                </c:pt>
                <c:pt idx="7274">
                  <c:v>9.411248712703175</c:v>
                </c:pt>
                <c:pt idx="7275">
                  <c:v>9.41254253298264</c:v>
                </c:pt>
                <c:pt idx="7276">
                  <c:v>9.413836353262078</c:v>
                </c:pt>
                <c:pt idx="7277">
                  <c:v>9.415130173541523</c:v>
                </c:pt>
                <c:pt idx="7278">
                  <c:v>9.416423993820975</c:v>
                </c:pt>
                <c:pt idx="7279">
                  <c:v>9.417717814100416</c:v>
                </c:pt>
                <c:pt idx="7280">
                  <c:v>9.419011634379867</c:v>
                </c:pt>
                <c:pt idx="7281">
                  <c:v>9.420305454659318</c:v>
                </c:pt>
                <c:pt idx="7282">
                  <c:v>9.42159927493876</c:v>
                </c:pt>
                <c:pt idx="7283">
                  <c:v>9.42289309521821</c:v>
                </c:pt>
                <c:pt idx="7284">
                  <c:v>9.424186915497667</c:v>
                </c:pt>
                <c:pt idx="7285">
                  <c:v>9.425480735777107</c:v>
                </c:pt>
                <c:pt idx="7286">
                  <c:v>9.426774556056553</c:v>
                </c:pt>
                <c:pt idx="7287">
                  <c:v>9.428068376336</c:v>
                </c:pt>
                <c:pt idx="7288">
                  <c:v>9.429362196615445</c:v>
                </c:pt>
                <c:pt idx="7289">
                  <c:v>9.4306560168949</c:v>
                </c:pt>
                <c:pt idx="7290">
                  <c:v>9.431949837174352</c:v>
                </c:pt>
                <c:pt idx="7291">
                  <c:v>9.433243657453788</c:v>
                </c:pt>
                <c:pt idx="7292">
                  <c:v>9.43453747773324</c:v>
                </c:pt>
                <c:pt idx="7293">
                  <c:v>9.435831298012697</c:v>
                </c:pt>
                <c:pt idx="7294">
                  <c:v>9.437125118292126</c:v>
                </c:pt>
                <c:pt idx="7295">
                  <c:v>9.438418938571578</c:v>
                </c:pt>
                <c:pt idx="7296">
                  <c:v>9.439712758851035</c:v>
                </c:pt>
                <c:pt idx="7297">
                  <c:v>9.441006579130475</c:v>
                </c:pt>
                <c:pt idx="7298">
                  <c:v>9.442300399409926</c:v>
                </c:pt>
                <c:pt idx="7299">
                  <c:v>9.44359421968938</c:v>
                </c:pt>
                <c:pt idx="7300">
                  <c:v>9.44488803996882</c:v>
                </c:pt>
                <c:pt idx="7301">
                  <c:v>9.44618186024827</c:v>
                </c:pt>
                <c:pt idx="7302">
                  <c:v>9.447475680527718</c:v>
                </c:pt>
                <c:pt idx="7303">
                  <c:v>9.448769500807161</c:v>
                </c:pt>
                <c:pt idx="7304">
                  <c:v>9.450063321086616</c:v>
                </c:pt>
                <c:pt idx="7305">
                  <c:v>9.451357141366065</c:v>
                </c:pt>
                <c:pt idx="7306">
                  <c:v>9.452650961645504</c:v>
                </c:pt>
                <c:pt idx="7307">
                  <c:v>9.453944781924956</c:v>
                </c:pt>
                <c:pt idx="7308">
                  <c:v>9.45523860220441</c:v>
                </c:pt>
                <c:pt idx="7309">
                  <c:v>9.45653242248385</c:v>
                </c:pt>
                <c:pt idx="7310">
                  <c:v>9.4578262427633</c:v>
                </c:pt>
                <c:pt idx="7311">
                  <c:v>9.459120063042753</c:v>
                </c:pt>
                <c:pt idx="7312">
                  <c:v>9.460413883322194</c:v>
                </c:pt>
                <c:pt idx="7313">
                  <c:v>9.461707703601646</c:v>
                </c:pt>
                <c:pt idx="7314">
                  <c:v>9.463001523881096</c:v>
                </c:pt>
                <c:pt idx="7315">
                  <c:v>9.464295344160533</c:v>
                </c:pt>
                <c:pt idx="7316">
                  <c:v>9.46558916443999</c:v>
                </c:pt>
                <c:pt idx="7317">
                  <c:v>9.46688298471944</c:v>
                </c:pt>
                <c:pt idx="7318">
                  <c:v>9.468176804998878</c:v>
                </c:pt>
                <c:pt idx="7319">
                  <c:v>9.469470625278336</c:v>
                </c:pt>
                <c:pt idx="7320">
                  <c:v>9.470764445557781</c:v>
                </c:pt>
                <c:pt idx="7321">
                  <c:v>9.472058265837222</c:v>
                </c:pt>
                <c:pt idx="7322">
                  <c:v>9.473352086116675</c:v>
                </c:pt>
                <c:pt idx="7323">
                  <c:v>9.474645906396125</c:v>
                </c:pt>
                <c:pt idx="7324">
                  <c:v>9.475939726675564</c:v>
                </c:pt>
                <c:pt idx="7325">
                  <c:v>9.47723354695502</c:v>
                </c:pt>
                <c:pt idx="7326">
                  <c:v>9.478527367234468</c:v>
                </c:pt>
                <c:pt idx="7327">
                  <c:v>9.479821187513902</c:v>
                </c:pt>
                <c:pt idx="7328">
                  <c:v>9.481115007793361</c:v>
                </c:pt>
                <c:pt idx="7329">
                  <c:v>9.482408828072816</c:v>
                </c:pt>
                <c:pt idx="7330">
                  <c:v>9.483702648352252</c:v>
                </c:pt>
                <c:pt idx="7331">
                  <c:v>9.484996468631703</c:v>
                </c:pt>
                <c:pt idx="7332">
                  <c:v>9.486290288911155</c:v>
                </c:pt>
                <c:pt idx="7333">
                  <c:v>9.487584109190594</c:v>
                </c:pt>
                <c:pt idx="7334">
                  <c:v>9.488877929470048</c:v>
                </c:pt>
                <c:pt idx="7335">
                  <c:v>9.490171749749498</c:v>
                </c:pt>
                <c:pt idx="7336">
                  <c:v>9.49146557002894</c:v>
                </c:pt>
                <c:pt idx="7337">
                  <c:v>9.492759390308398</c:v>
                </c:pt>
                <c:pt idx="7338">
                  <c:v>9.494053210587844</c:v>
                </c:pt>
                <c:pt idx="7339">
                  <c:v>9.495347030867287</c:v>
                </c:pt>
                <c:pt idx="7340">
                  <c:v>9.49664085114674</c:v>
                </c:pt>
                <c:pt idx="7341">
                  <c:v>9.497934671426186</c:v>
                </c:pt>
                <c:pt idx="7342">
                  <c:v>9.499228491705621</c:v>
                </c:pt>
                <c:pt idx="7343">
                  <c:v>9.50052231198508</c:v>
                </c:pt>
                <c:pt idx="7344">
                  <c:v>9.501816132264528</c:v>
                </c:pt>
                <c:pt idx="7345">
                  <c:v>9.50310995254397</c:v>
                </c:pt>
                <c:pt idx="7346">
                  <c:v>9.504403772823421</c:v>
                </c:pt>
                <c:pt idx="7347">
                  <c:v>9.505697593102874</c:v>
                </c:pt>
                <c:pt idx="7348">
                  <c:v>9.50699141338231</c:v>
                </c:pt>
                <c:pt idx="7349">
                  <c:v>9.508285233661764</c:v>
                </c:pt>
                <c:pt idx="7350">
                  <c:v>9.50957905394122</c:v>
                </c:pt>
                <c:pt idx="7351">
                  <c:v>9.510872874220657</c:v>
                </c:pt>
                <c:pt idx="7352">
                  <c:v>9.512166694500107</c:v>
                </c:pt>
                <c:pt idx="7353">
                  <c:v>9.51346051477956</c:v>
                </c:pt>
                <c:pt idx="7354">
                  <c:v>9.514754335059</c:v>
                </c:pt>
                <c:pt idx="7355">
                  <c:v>9.516048155338451</c:v>
                </c:pt>
                <c:pt idx="7356">
                  <c:v>9.517341975617903</c:v>
                </c:pt>
                <c:pt idx="7357">
                  <c:v>9.518635795897342</c:v>
                </c:pt>
                <c:pt idx="7358">
                  <c:v>9.519929616176794</c:v>
                </c:pt>
                <c:pt idx="7359">
                  <c:v>9.521223436456243</c:v>
                </c:pt>
                <c:pt idx="7360">
                  <c:v>9.52251725673569</c:v>
                </c:pt>
                <c:pt idx="7361">
                  <c:v>9.523811077015132</c:v>
                </c:pt>
                <c:pt idx="7362">
                  <c:v>9.52510489729459</c:v>
                </c:pt>
                <c:pt idx="7363">
                  <c:v>9.526398717574024</c:v>
                </c:pt>
                <c:pt idx="7364">
                  <c:v>9.527692537853482</c:v>
                </c:pt>
                <c:pt idx="7365">
                  <c:v>9.528986358132932</c:v>
                </c:pt>
                <c:pt idx="7366">
                  <c:v>9.530280178412371</c:v>
                </c:pt>
                <c:pt idx="7367">
                  <c:v>9.531573998691817</c:v>
                </c:pt>
                <c:pt idx="7368">
                  <c:v>9.532867818971276</c:v>
                </c:pt>
                <c:pt idx="7369">
                  <c:v>9.53416163925071</c:v>
                </c:pt>
                <c:pt idx="7370">
                  <c:v>9.535455459530167</c:v>
                </c:pt>
                <c:pt idx="7371">
                  <c:v>9.53674927980962</c:v>
                </c:pt>
                <c:pt idx="7372">
                  <c:v>9.538043100089055</c:v>
                </c:pt>
                <c:pt idx="7373">
                  <c:v>9.53933692036851</c:v>
                </c:pt>
                <c:pt idx="7374">
                  <c:v>9.540630740647962</c:v>
                </c:pt>
                <c:pt idx="7375">
                  <c:v>9.541924560927398</c:v>
                </c:pt>
                <c:pt idx="7376">
                  <c:v>9.543218381206847</c:v>
                </c:pt>
                <c:pt idx="7377">
                  <c:v>9.544512201486305</c:v>
                </c:pt>
                <c:pt idx="7378">
                  <c:v>9.54580602176575</c:v>
                </c:pt>
                <c:pt idx="7379">
                  <c:v>9.547099842045197</c:v>
                </c:pt>
                <c:pt idx="7380">
                  <c:v>9.548393662324644</c:v>
                </c:pt>
                <c:pt idx="7381">
                  <c:v>9.549687482604088</c:v>
                </c:pt>
                <c:pt idx="7382">
                  <c:v>9.55098130288354</c:v>
                </c:pt>
                <c:pt idx="7383">
                  <c:v>9.552275123162992</c:v>
                </c:pt>
                <c:pt idx="7384">
                  <c:v>9.553568943442432</c:v>
                </c:pt>
                <c:pt idx="7385">
                  <c:v>9.55486276372188</c:v>
                </c:pt>
                <c:pt idx="7386">
                  <c:v>9.55615658400134</c:v>
                </c:pt>
                <c:pt idx="7387">
                  <c:v>9.557450404280775</c:v>
                </c:pt>
                <c:pt idx="7388">
                  <c:v>9.55874422456023</c:v>
                </c:pt>
                <c:pt idx="7389">
                  <c:v>9.56003804483968</c:v>
                </c:pt>
                <c:pt idx="7390">
                  <c:v>9.561331865119118</c:v>
                </c:pt>
                <c:pt idx="7391">
                  <c:v>9.562625685398568</c:v>
                </c:pt>
                <c:pt idx="7392">
                  <c:v>9.563919505678022</c:v>
                </c:pt>
                <c:pt idx="7393">
                  <c:v>9.565213325957463</c:v>
                </c:pt>
                <c:pt idx="7394">
                  <c:v>9.56650714623692</c:v>
                </c:pt>
                <c:pt idx="7395">
                  <c:v>9.567800966516365</c:v>
                </c:pt>
                <c:pt idx="7396">
                  <c:v>9.569094786795805</c:v>
                </c:pt>
                <c:pt idx="7397">
                  <c:v>9.570388607075258</c:v>
                </c:pt>
                <c:pt idx="7398">
                  <c:v>9.571682427354708</c:v>
                </c:pt>
                <c:pt idx="7399">
                  <c:v>9.57297624763415</c:v>
                </c:pt>
                <c:pt idx="7400">
                  <c:v>9.574270067913597</c:v>
                </c:pt>
                <c:pt idx="7401">
                  <c:v>9.575563888193052</c:v>
                </c:pt>
                <c:pt idx="7402">
                  <c:v>9.576857708472491</c:v>
                </c:pt>
                <c:pt idx="7403">
                  <c:v>9.578151528751945</c:v>
                </c:pt>
                <c:pt idx="7404">
                  <c:v>9.5794453490314</c:v>
                </c:pt>
                <c:pt idx="7405">
                  <c:v>9.580739169310835</c:v>
                </c:pt>
                <c:pt idx="7406">
                  <c:v>9.58203298959029</c:v>
                </c:pt>
                <c:pt idx="7407">
                  <c:v>9.58332680986974</c:v>
                </c:pt>
                <c:pt idx="7408">
                  <c:v>9.584620630149178</c:v>
                </c:pt>
                <c:pt idx="7409">
                  <c:v>9.585914450428637</c:v>
                </c:pt>
                <c:pt idx="7410">
                  <c:v>9.587208270708082</c:v>
                </c:pt>
                <c:pt idx="7411">
                  <c:v>9.588502090987521</c:v>
                </c:pt>
                <c:pt idx="7412">
                  <c:v>9.58979591126698</c:v>
                </c:pt>
                <c:pt idx="7413">
                  <c:v>9.591089731546425</c:v>
                </c:pt>
                <c:pt idx="7414">
                  <c:v>9.592383551825866</c:v>
                </c:pt>
                <c:pt idx="7415">
                  <c:v>9.59367737210532</c:v>
                </c:pt>
                <c:pt idx="7416">
                  <c:v>9.594971192384763</c:v>
                </c:pt>
                <c:pt idx="7417">
                  <c:v>9.59626501266421</c:v>
                </c:pt>
                <c:pt idx="7418">
                  <c:v>9.597558832943668</c:v>
                </c:pt>
                <c:pt idx="7419">
                  <c:v>9.598852653223113</c:v>
                </c:pt>
                <c:pt idx="7420">
                  <c:v>9.600146473502551</c:v>
                </c:pt>
                <c:pt idx="7421">
                  <c:v>9.601440293782006</c:v>
                </c:pt>
                <c:pt idx="7422">
                  <c:v>9.60273411406146</c:v>
                </c:pt>
                <c:pt idx="7423">
                  <c:v>9.604027934340893</c:v>
                </c:pt>
                <c:pt idx="7424">
                  <c:v>9.605321754620348</c:v>
                </c:pt>
                <c:pt idx="7425">
                  <c:v>9.6066155748998</c:v>
                </c:pt>
                <c:pt idx="7426">
                  <c:v>9.60790939517924</c:v>
                </c:pt>
                <c:pt idx="7427">
                  <c:v>9.609203215458696</c:v>
                </c:pt>
                <c:pt idx="7428">
                  <c:v>9.610497035738148</c:v>
                </c:pt>
                <c:pt idx="7429">
                  <c:v>9.611790856017581</c:v>
                </c:pt>
                <c:pt idx="7430">
                  <c:v>9.613084676297036</c:v>
                </c:pt>
                <c:pt idx="7431">
                  <c:v>9.614378496576476</c:v>
                </c:pt>
                <c:pt idx="7432">
                  <c:v>9.615672316855926</c:v>
                </c:pt>
                <c:pt idx="7433">
                  <c:v>9.616966137135378</c:v>
                </c:pt>
                <c:pt idx="7434">
                  <c:v>9.618259957414825</c:v>
                </c:pt>
                <c:pt idx="7435">
                  <c:v>9.61955377769427</c:v>
                </c:pt>
                <c:pt idx="7436">
                  <c:v>9.620847597973721</c:v>
                </c:pt>
                <c:pt idx="7437">
                  <c:v>9.622141418253168</c:v>
                </c:pt>
                <c:pt idx="7438">
                  <c:v>9.62343523853262</c:v>
                </c:pt>
                <c:pt idx="7439">
                  <c:v>9.624729058812065</c:v>
                </c:pt>
                <c:pt idx="7440">
                  <c:v>9.626022879091515</c:v>
                </c:pt>
                <c:pt idx="7441">
                  <c:v>9.627316699370953</c:v>
                </c:pt>
                <c:pt idx="7442">
                  <c:v>9.628610519650408</c:v>
                </c:pt>
                <c:pt idx="7443">
                  <c:v>9.62990433992986</c:v>
                </c:pt>
                <c:pt idx="7444">
                  <c:v>9.631198160209298</c:v>
                </c:pt>
                <c:pt idx="7445">
                  <c:v>9.632491980488751</c:v>
                </c:pt>
                <c:pt idx="7446">
                  <c:v>9.633785800768206</c:v>
                </c:pt>
                <c:pt idx="7447">
                  <c:v>9.635079621047642</c:v>
                </c:pt>
                <c:pt idx="7448">
                  <c:v>9.636373441327086</c:v>
                </c:pt>
                <c:pt idx="7449">
                  <c:v>9.637667261606545</c:v>
                </c:pt>
                <c:pt idx="7450">
                  <c:v>9.638961081885975</c:v>
                </c:pt>
                <c:pt idx="7451">
                  <c:v>9.640254902165438</c:v>
                </c:pt>
                <c:pt idx="7452">
                  <c:v>9.641548722444883</c:v>
                </c:pt>
                <c:pt idx="7453">
                  <c:v>9.64284254272433</c:v>
                </c:pt>
                <c:pt idx="7454">
                  <c:v>9.644136363003781</c:v>
                </c:pt>
                <c:pt idx="7455">
                  <c:v>9.645430183283234</c:v>
                </c:pt>
                <c:pt idx="7456">
                  <c:v>9.646724003562671</c:v>
                </c:pt>
                <c:pt idx="7457">
                  <c:v>9.648017823842117</c:v>
                </c:pt>
                <c:pt idx="7458">
                  <c:v>9.649311644121566</c:v>
                </c:pt>
                <c:pt idx="7459">
                  <c:v>9.650605464401015</c:v>
                </c:pt>
                <c:pt idx="7460">
                  <c:v>9.65189928468047</c:v>
                </c:pt>
                <c:pt idx="7461">
                  <c:v>9.65319310495992</c:v>
                </c:pt>
                <c:pt idx="7462">
                  <c:v>9.65448692523936</c:v>
                </c:pt>
                <c:pt idx="7463">
                  <c:v>9.655780745518812</c:v>
                </c:pt>
                <c:pt idx="7464">
                  <c:v>9.657074565798264</c:v>
                </c:pt>
                <c:pt idx="7465">
                  <c:v>9.658368386077695</c:v>
                </c:pt>
                <c:pt idx="7466">
                  <c:v>9.659662206357154</c:v>
                </c:pt>
                <c:pt idx="7467">
                  <c:v>9.660956026636606</c:v>
                </c:pt>
                <c:pt idx="7468">
                  <c:v>9.66224984691605</c:v>
                </c:pt>
                <c:pt idx="7469">
                  <c:v>9.663543667195497</c:v>
                </c:pt>
                <c:pt idx="7470">
                  <c:v>9.66483748747495</c:v>
                </c:pt>
                <c:pt idx="7471">
                  <c:v>9.66613130775439</c:v>
                </c:pt>
                <c:pt idx="7472">
                  <c:v>9.667425128033841</c:v>
                </c:pt>
                <c:pt idx="7473">
                  <c:v>9.668718948313293</c:v>
                </c:pt>
                <c:pt idx="7474">
                  <c:v>9.670012768592731</c:v>
                </c:pt>
                <c:pt idx="7475">
                  <c:v>9.671306588872181</c:v>
                </c:pt>
                <c:pt idx="7476">
                  <c:v>9.672600409151636</c:v>
                </c:pt>
                <c:pt idx="7477">
                  <c:v>9.673894229431075</c:v>
                </c:pt>
                <c:pt idx="7478">
                  <c:v>9.675188049710524</c:v>
                </c:pt>
                <c:pt idx="7479">
                  <c:v>9.67648186998998</c:v>
                </c:pt>
                <c:pt idx="7480">
                  <c:v>9.677775690269418</c:v>
                </c:pt>
                <c:pt idx="7481">
                  <c:v>9.679069510548872</c:v>
                </c:pt>
                <c:pt idx="7482">
                  <c:v>9.680363330828321</c:v>
                </c:pt>
                <c:pt idx="7483">
                  <c:v>9.681657151107762</c:v>
                </c:pt>
                <c:pt idx="7484">
                  <c:v>9.68295097138722</c:v>
                </c:pt>
                <c:pt idx="7485">
                  <c:v>9.684244791666665</c:v>
                </c:pt>
                <c:pt idx="7486">
                  <c:v>9.68553861194611</c:v>
                </c:pt>
                <c:pt idx="7487">
                  <c:v>9.68683243222556</c:v>
                </c:pt>
                <c:pt idx="7488">
                  <c:v>9.68812625250501</c:v>
                </c:pt>
                <c:pt idx="7489">
                  <c:v>9.68942007278445</c:v>
                </c:pt>
                <c:pt idx="7490">
                  <c:v>9.690713893063902</c:v>
                </c:pt>
                <c:pt idx="7491">
                  <c:v>9.692007713343352</c:v>
                </c:pt>
                <c:pt idx="7492">
                  <c:v>9.693301533622792</c:v>
                </c:pt>
                <c:pt idx="7493">
                  <c:v>9.69459535390225</c:v>
                </c:pt>
                <c:pt idx="7494">
                  <c:v>9.6958891741817</c:v>
                </c:pt>
                <c:pt idx="7495">
                  <c:v>9.697182994461135</c:v>
                </c:pt>
                <c:pt idx="7496">
                  <c:v>9.698476814740588</c:v>
                </c:pt>
                <c:pt idx="7497">
                  <c:v>9.699770635020042</c:v>
                </c:pt>
                <c:pt idx="7498">
                  <c:v>9.701064455299473</c:v>
                </c:pt>
                <c:pt idx="7499">
                  <c:v>9.702358275578932</c:v>
                </c:pt>
                <c:pt idx="7500">
                  <c:v>9.703652095858384</c:v>
                </c:pt>
                <c:pt idx="7501">
                  <c:v>9.704945916137818</c:v>
                </c:pt>
                <c:pt idx="7502">
                  <c:v>9.706239736417275</c:v>
                </c:pt>
                <c:pt idx="7503">
                  <c:v>9.707533556696727</c:v>
                </c:pt>
                <c:pt idx="7504">
                  <c:v>9.70882737697616</c:v>
                </c:pt>
                <c:pt idx="7505">
                  <c:v>9.710121197255614</c:v>
                </c:pt>
                <c:pt idx="7506">
                  <c:v>9.711415017535071</c:v>
                </c:pt>
                <c:pt idx="7507">
                  <c:v>9.712708837814508</c:v>
                </c:pt>
                <c:pt idx="7508">
                  <c:v>9.714002658093962</c:v>
                </c:pt>
                <c:pt idx="7509">
                  <c:v>9.715296478373414</c:v>
                </c:pt>
                <c:pt idx="7510">
                  <c:v>9.716590298652851</c:v>
                </c:pt>
                <c:pt idx="7511">
                  <c:v>9.717884118932305</c:v>
                </c:pt>
                <c:pt idx="7512">
                  <c:v>9.719177939211752</c:v>
                </c:pt>
                <c:pt idx="7513">
                  <c:v>9.720471759491192</c:v>
                </c:pt>
                <c:pt idx="7514">
                  <c:v>9.721765579770648</c:v>
                </c:pt>
                <c:pt idx="7515">
                  <c:v>9.723059400050094</c:v>
                </c:pt>
                <c:pt idx="7516">
                  <c:v>9.724353220329535</c:v>
                </c:pt>
                <c:pt idx="7517">
                  <c:v>9.725647040608997</c:v>
                </c:pt>
                <c:pt idx="7518">
                  <c:v>9.726940860888443</c:v>
                </c:pt>
                <c:pt idx="7519">
                  <c:v>9.728234681167878</c:v>
                </c:pt>
                <c:pt idx="7520">
                  <c:v>9.729528501447335</c:v>
                </c:pt>
                <c:pt idx="7521">
                  <c:v>9.730822321726782</c:v>
                </c:pt>
                <c:pt idx="7522">
                  <c:v>9.732116142006225</c:v>
                </c:pt>
                <c:pt idx="7523">
                  <c:v>9.733409962285678</c:v>
                </c:pt>
                <c:pt idx="7524">
                  <c:v>9.73470378256512</c:v>
                </c:pt>
                <c:pt idx="7525">
                  <c:v>9.735997602844568</c:v>
                </c:pt>
                <c:pt idx="7526">
                  <c:v>9.737291423124015</c:v>
                </c:pt>
                <c:pt idx="7527">
                  <c:v>9.73858524340347</c:v>
                </c:pt>
                <c:pt idx="7528">
                  <c:v>9.739879063682913</c:v>
                </c:pt>
                <c:pt idx="7529">
                  <c:v>9.74117288396236</c:v>
                </c:pt>
                <c:pt idx="7530">
                  <c:v>9.742466704241817</c:v>
                </c:pt>
                <c:pt idx="7531">
                  <c:v>9.743760524521255</c:v>
                </c:pt>
                <c:pt idx="7532">
                  <c:v>9.745054344800708</c:v>
                </c:pt>
                <c:pt idx="7533">
                  <c:v>9.74634816508015</c:v>
                </c:pt>
                <c:pt idx="7534">
                  <c:v>9.747641985359593</c:v>
                </c:pt>
                <c:pt idx="7535">
                  <c:v>9.748935805639048</c:v>
                </c:pt>
                <c:pt idx="7536">
                  <c:v>9.750229625918498</c:v>
                </c:pt>
                <c:pt idx="7537">
                  <c:v>9.751523446197943</c:v>
                </c:pt>
                <c:pt idx="7538">
                  <c:v>9.752817266477396</c:v>
                </c:pt>
                <c:pt idx="7539">
                  <c:v>9.754111086756842</c:v>
                </c:pt>
                <c:pt idx="7540">
                  <c:v>9.75540490703629</c:v>
                </c:pt>
                <c:pt idx="7541">
                  <c:v>9.756698727315738</c:v>
                </c:pt>
                <c:pt idx="7542">
                  <c:v>9.75799254759519</c:v>
                </c:pt>
                <c:pt idx="7543">
                  <c:v>9.75928636787463</c:v>
                </c:pt>
                <c:pt idx="7544">
                  <c:v>9.760580188154081</c:v>
                </c:pt>
                <c:pt idx="7545">
                  <c:v>9.761874008433528</c:v>
                </c:pt>
                <c:pt idx="7546">
                  <c:v>9.763167828712973</c:v>
                </c:pt>
                <c:pt idx="7547">
                  <c:v>9.76446164899242</c:v>
                </c:pt>
                <c:pt idx="7548">
                  <c:v>9.765755469271871</c:v>
                </c:pt>
                <c:pt idx="7549">
                  <c:v>9.767049289551316</c:v>
                </c:pt>
                <c:pt idx="7550">
                  <c:v>9.768343109830761</c:v>
                </c:pt>
                <c:pt idx="7551">
                  <c:v>9.76963693011022</c:v>
                </c:pt>
                <c:pt idx="7552">
                  <c:v>9.77093075038966</c:v>
                </c:pt>
                <c:pt idx="7553">
                  <c:v>9.772224570669116</c:v>
                </c:pt>
                <c:pt idx="7554">
                  <c:v>9.773518390948563</c:v>
                </c:pt>
                <c:pt idx="7555">
                  <c:v>9.774812211228004</c:v>
                </c:pt>
                <c:pt idx="7556">
                  <c:v>9.776106031507454</c:v>
                </c:pt>
                <c:pt idx="7557">
                  <c:v>9.777399851786906</c:v>
                </c:pt>
                <c:pt idx="7558">
                  <c:v>9.778693672066346</c:v>
                </c:pt>
                <c:pt idx="7559">
                  <c:v>9.779987492345801</c:v>
                </c:pt>
                <c:pt idx="7560">
                  <c:v>9.78128131262525</c:v>
                </c:pt>
                <c:pt idx="7561">
                  <c:v>9.78257513290469</c:v>
                </c:pt>
                <c:pt idx="7562">
                  <c:v>9.783868953184143</c:v>
                </c:pt>
                <c:pt idx="7563">
                  <c:v>9.785162773463593</c:v>
                </c:pt>
                <c:pt idx="7564">
                  <c:v>9.786456593743038</c:v>
                </c:pt>
                <c:pt idx="7565">
                  <c:v>9.787750414022485</c:v>
                </c:pt>
                <c:pt idx="7566">
                  <c:v>9.78904423430194</c:v>
                </c:pt>
                <c:pt idx="7567">
                  <c:v>9.790338054581371</c:v>
                </c:pt>
                <c:pt idx="7568">
                  <c:v>9.791631874860828</c:v>
                </c:pt>
                <c:pt idx="7569">
                  <c:v>9.79292569514028</c:v>
                </c:pt>
                <c:pt idx="7570">
                  <c:v>9.79421951541972</c:v>
                </c:pt>
                <c:pt idx="7571">
                  <c:v>9.795513335699173</c:v>
                </c:pt>
                <c:pt idx="7572">
                  <c:v>9.796807155978623</c:v>
                </c:pt>
                <c:pt idx="7573">
                  <c:v>9.798100976258061</c:v>
                </c:pt>
                <c:pt idx="7574">
                  <c:v>9.799394796537513</c:v>
                </c:pt>
                <c:pt idx="7575">
                  <c:v>9.80068861681697</c:v>
                </c:pt>
                <c:pt idx="7576">
                  <c:v>9.801982437096407</c:v>
                </c:pt>
                <c:pt idx="7577">
                  <c:v>9.80327625737586</c:v>
                </c:pt>
                <c:pt idx="7578">
                  <c:v>9.804570077655316</c:v>
                </c:pt>
                <c:pt idx="7579">
                  <c:v>9.80586389793475</c:v>
                </c:pt>
                <c:pt idx="7580">
                  <c:v>9.807157718214204</c:v>
                </c:pt>
                <c:pt idx="7581">
                  <c:v>9.808451538493654</c:v>
                </c:pt>
                <c:pt idx="7582">
                  <c:v>9.809745358773097</c:v>
                </c:pt>
                <c:pt idx="7583">
                  <c:v>9.811039179052546</c:v>
                </c:pt>
                <c:pt idx="7584">
                  <c:v>9.812332999332</c:v>
                </c:pt>
                <c:pt idx="7585">
                  <c:v>9.81362681961144</c:v>
                </c:pt>
                <c:pt idx="7586">
                  <c:v>9.814920639890888</c:v>
                </c:pt>
                <c:pt idx="7587">
                  <c:v>9.816214460170341</c:v>
                </c:pt>
                <c:pt idx="7588">
                  <c:v>9.81750828044978</c:v>
                </c:pt>
                <c:pt idx="7589">
                  <c:v>9.818802100729232</c:v>
                </c:pt>
                <c:pt idx="7590">
                  <c:v>9.820095921008684</c:v>
                </c:pt>
                <c:pt idx="7591">
                  <c:v>9.821389741288121</c:v>
                </c:pt>
                <c:pt idx="7592">
                  <c:v>9.822683561567576</c:v>
                </c:pt>
                <c:pt idx="7593">
                  <c:v>9.823977381847028</c:v>
                </c:pt>
                <c:pt idx="7594">
                  <c:v>9.825271202126467</c:v>
                </c:pt>
                <c:pt idx="7595">
                  <c:v>9.82656502240592</c:v>
                </c:pt>
                <c:pt idx="7596">
                  <c:v>9.827858842685371</c:v>
                </c:pt>
                <c:pt idx="7597">
                  <c:v>9.82915266296481</c:v>
                </c:pt>
                <c:pt idx="7598">
                  <c:v>9.830446483244267</c:v>
                </c:pt>
                <c:pt idx="7599">
                  <c:v>9.831740303523714</c:v>
                </c:pt>
                <c:pt idx="7600">
                  <c:v>9.833034123803153</c:v>
                </c:pt>
                <c:pt idx="7601">
                  <c:v>9.834327944082602</c:v>
                </c:pt>
                <c:pt idx="7602">
                  <c:v>9.835621764362052</c:v>
                </c:pt>
                <c:pt idx="7603">
                  <c:v>9.836915584641497</c:v>
                </c:pt>
                <c:pt idx="7604">
                  <c:v>9.83820940492095</c:v>
                </c:pt>
                <c:pt idx="7605">
                  <c:v>9.839503225200402</c:v>
                </c:pt>
                <c:pt idx="7606">
                  <c:v>9.84079704547984</c:v>
                </c:pt>
                <c:pt idx="7607">
                  <c:v>9.842090865759297</c:v>
                </c:pt>
                <c:pt idx="7608">
                  <c:v>9.843384686038744</c:v>
                </c:pt>
                <c:pt idx="7609">
                  <c:v>9.84467850631818</c:v>
                </c:pt>
                <c:pt idx="7610">
                  <c:v>9.845972326597635</c:v>
                </c:pt>
                <c:pt idx="7611">
                  <c:v>9.847266146877082</c:v>
                </c:pt>
                <c:pt idx="7612">
                  <c:v>9.848559967156522</c:v>
                </c:pt>
                <c:pt idx="7613">
                  <c:v>9.849853787435974</c:v>
                </c:pt>
                <c:pt idx="7614">
                  <c:v>9.851147607715432</c:v>
                </c:pt>
                <c:pt idx="7615">
                  <c:v>9.85244142799487</c:v>
                </c:pt>
                <c:pt idx="7616">
                  <c:v>9.853735248274327</c:v>
                </c:pt>
                <c:pt idx="7617">
                  <c:v>9.855029068553774</c:v>
                </c:pt>
                <c:pt idx="7618">
                  <c:v>9.856322888833218</c:v>
                </c:pt>
                <c:pt idx="7619">
                  <c:v>9.85761670911267</c:v>
                </c:pt>
                <c:pt idx="7620">
                  <c:v>9.858910529392117</c:v>
                </c:pt>
                <c:pt idx="7621">
                  <c:v>9.860204349671557</c:v>
                </c:pt>
                <c:pt idx="7622">
                  <c:v>9.86149816995101</c:v>
                </c:pt>
                <c:pt idx="7623">
                  <c:v>9.86279199023046</c:v>
                </c:pt>
                <c:pt idx="7624">
                  <c:v>9.8640858105099</c:v>
                </c:pt>
                <c:pt idx="7625">
                  <c:v>9.865379630789357</c:v>
                </c:pt>
                <c:pt idx="7626">
                  <c:v>9.866673451068804</c:v>
                </c:pt>
                <c:pt idx="7627">
                  <c:v>9.86796727134825</c:v>
                </c:pt>
                <c:pt idx="7628">
                  <c:v>9.8692610916277</c:v>
                </c:pt>
                <c:pt idx="7629">
                  <c:v>9.87055491190715</c:v>
                </c:pt>
                <c:pt idx="7630">
                  <c:v>9.871848732186587</c:v>
                </c:pt>
                <c:pt idx="7631">
                  <c:v>9.87314255246604</c:v>
                </c:pt>
                <c:pt idx="7632">
                  <c:v>9.87443637274549</c:v>
                </c:pt>
                <c:pt idx="7633">
                  <c:v>9.87573019302493</c:v>
                </c:pt>
                <c:pt idx="7634">
                  <c:v>9.877024013304387</c:v>
                </c:pt>
                <c:pt idx="7635">
                  <c:v>9.878317833583833</c:v>
                </c:pt>
                <c:pt idx="7636">
                  <c:v>9.879611653863276</c:v>
                </c:pt>
                <c:pt idx="7637">
                  <c:v>9.880905474142725</c:v>
                </c:pt>
                <c:pt idx="7638">
                  <c:v>9.88219929442218</c:v>
                </c:pt>
                <c:pt idx="7639">
                  <c:v>9.88349311470162</c:v>
                </c:pt>
                <c:pt idx="7640">
                  <c:v>9.88478693498107</c:v>
                </c:pt>
                <c:pt idx="7641">
                  <c:v>9.88608075526052</c:v>
                </c:pt>
                <c:pt idx="7642">
                  <c:v>9.88737457553996</c:v>
                </c:pt>
                <c:pt idx="7643">
                  <c:v>9.888668395819413</c:v>
                </c:pt>
                <c:pt idx="7644">
                  <c:v>9.88996221609887</c:v>
                </c:pt>
                <c:pt idx="7645">
                  <c:v>9.891256036378306</c:v>
                </c:pt>
                <c:pt idx="7646">
                  <c:v>9.89254985665776</c:v>
                </c:pt>
                <c:pt idx="7647">
                  <c:v>9.89384367693721</c:v>
                </c:pt>
                <c:pt idx="7648">
                  <c:v>9.89513749721665</c:v>
                </c:pt>
                <c:pt idx="7649">
                  <c:v>9.8964313174961</c:v>
                </c:pt>
                <c:pt idx="7650">
                  <c:v>9.897725137775548</c:v>
                </c:pt>
                <c:pt idx="7651">
                  <c:v>9.89901895805499</c:v>
                </c:pt>
                <c:pt idx="7652">
                  <c:v>9.900312778334443</c:v>
                </c:pt>
                <c:pt idx="7653">
                  <c:v>9.9016065986139</c:v>
                </c:pt>
                <c:pt idx="7654">
                  <c:v>9.902900418893334</c:v>
                </c:pt>
                <c:pt idx="7655">
                  <c:v>9.90419423917279</c:v>
                </c:pt>
                <c:pt idx="7656">
                  <c:v>9.90548805945224</c:v>
                </c:pt>
                <c:pt idx="7657">
                  <c:v>9.906781879731676</c:v>
                </c:pt>
                <c:pt idx="7658">
                  <c:v>9.908075700011119</c:v>
                </c:pt>
                <c:pt idx="7659">
                  <c:v>9.909369520290577</c:v>
                </c:pt>
                <c:pt idx="7660">
                  <c:v>9.910663340570018</c:v>
                </c:pt>
                <c:pt idx="7661">
                  <c:v>9.911957160849468</c:v>
                </c:pt>
                <c:pt idx="7662">
                  <c:v>9.913250981128925</c:v>
                </c:pt>
                <c:pt idx="7663">
                  <c:v>9.91454480140837</c:v>
                </c:pt>
                <c:pt idx="7664">
                  <c:v>9.915838621687816</c:v>
                </c:pt>
                <c:pt idx="7665">
                  <c:v>9.91713244196727</c:v>
                </c:pt>
                <c:pt idx="7666">
                  <c:v>9.918426262246706</c:v>
                </c:pt>
                <c:pt idx="7667">
                  <c:v>9.91972008252616</c:v>
                </c:pt>
                <c:pt idx="7668">
                  <c:v>9.921013902805613</c:v>
                </c:pt>
                <c:pt idx="7669">
                  <c:v>9.92230772308505</c:v>
                </c:pt>
                <c:pt idx="7670">
                  <c:v>9.923601543364503</c:v>
                </c:pt>
                <c:pt idx="7671">
                  <c:v>9.924895363643955</c:v>
                </c:pt>
                <c:pt idx="7672">
                  <c:v>9.926189183923394</c:v>
                </c:pt>
                <c:pt idx="7673">
                  <c:v>9.927483004202846</c:v>
                </c:pt>
                <c:pt idx="7674">
                  <c:v>9.9287768244823</c:v>
                </c:pt>
                <c:pt idx="7675">
                  <c:v>9.930070644761738</c:v>
                </c:pt>
                <c:pt idx="7676">
                  <c:v>9.931364465041183</c:v>
                </c:pt>
                <c:pt idx="7677">
                  <c:v>9.932658285320647</c:v>
                </c:pt>
                <c:pt idx="7678">
                  <c:v>9.933952105600081</c:v>
                </c:pt>
                <c:pt idx="7679">
                  <c:v>9.935245925879533</c:v>
                </c:pt>
                <c:pt idx="7680">
                  <c:v>9.936539746158986</c:v>
                </c:pt>
                <c:pt idx="7681">
                  <c:v>9.937833566438423</c:v>
                </c:pt>
                <c:pt idx="7682">
                  <c:v>9.939127386717869</c:v>
                </c:pt>
                <c:pt idx="7683">
                  <c:v>9.940421206997328</c:v>
                </c:pt>
                <c:pt idx="7684">
                  <c:v>9.941715027276762</c:v>
                </c:pt>
                <c:pt idx="7685">
                  <c:v>9.94300884755622</c:v>
                </c:pt>
                <c:pt idx="7686">
                  <c:v>9.944302667835668</c:v>
                </c:pt>
                <c:pt idx="7687">
                  <c:v>9.945596488115112</c:v>
                </c:pt>
                <c:pt idx="7688">
                  <c:v>9.946890308394563</c:v>
                </c:pt>
                <c:pt idx="7689">
                  <c:v>9.948184128674015</c:v>
                </c:pt>
                <c:pt idx="7690">
                  <c:v>9.949477948953453</c:v>
                </c:pt>
                <c:pt idx="7691">
                  <c:v>9.950771769232903</c:v>
                </c:pt>
                <c:pt idx="7692">
                  <c:v>9.95206558951236</c:v>
                </c:pt>
                <c:pt idx="7693">
                  <c:v>9.953359409791797</c:v>
                </c:pt>
                <c:pt idx="7694">
                  <c:v>9.95465323007125</c:v>
                </c:pt>
                <c:pt idx="7695">
                  <c:v>9.955947050350706</c:v>
                </c:pt>
                <c:pt idx="7696">
                  <c:v>9.957240870630142</c:v>
                </c:pt>
                <c:pt idx="7697">
                  <c:v>9.9585346909096</c:v>
                </c:pt>
                <c:pt idx="7698">
                  <c:v>9.95982851118905</c:v>
                </c:pt>
                <c:pt idx="7699">
                  <c:v>9.961122331468484</c:v>
                </c:pt>
                <c:pt idx="7700">
                  <c:v>9.96241615174794</c:v>
                </c:pt>
                <c:pt idx="7701">
                  <c:v>9.96370997202739</c:v>
                </c:pt>
                <c:pt idx="7702">
                  <c:v>9.965003792306827</c:v>
                </c:pt>
                <c:pt idx="7703">
                  <c:v>9.96629761258628</c:v>
                </c:pt>
                <c:pt idx="7704">
                  <c:v>9.967591432865734</c:v>
                </c:pt>
                <c:pt idx="7705">
                  <c:v>9.96888525314517</c:v>
                </c:pt>
                <c:pt idx="7706">
                  <c:v>9.970179073424622</c:v>
                </c:pt>
                <c:pt idx="7707">
                  <c:v>9.971472893704074</c:v>
                </c:pt>
                <c:pt idx="7708">
                  <c:v>9.97276671398352</c:v>
                </c:pt>
                <c:pt idx="7709">
                  <c:v>9.97406053426297</c:v>
                </c:pt>
                <c:pt idx="7710">
                  <c:v>9.97535435454242</c:v>
                </c:pt>
                <c:pt idx="7711">
                  <c:v>9.976648174821857</c:v>
                </c:pt>
                <c:pt idx="7712">
                  <c:v>9.97794199510131</c:v>
                </c:pt>
                <c:pt idx="7713">
                  <c:v>9.979235815380768</c:v>
                </c:pt>
                <c:pt idx="7714">
                  <c:v>9.9805296356602</c:v>
                </c:pt>
                <c:pt idx="7715">
                  <c:v>9.981823455939651</c:v>
                </c:pt>
                <c:pt idx="7716">
                  <c:v>9.983117276219104</c:v>
                </c:pt>
                <c:pt idx="7717">
                  <c:v>9.984411096498543</c:v>
                </c:pt>
                <c:pt idx="7718">
                  <c:v>9.985704916778</c:v>
                </c:pt>
                <c:pt idx="7719">
                  <c:v>9.986998737057447</c:v>
                </c:pt>
                <c:pt idx="7720">
                  <c:v>9.988292557336887</c:v>
                </c:pt>
                <c:pt idx="7721">
                  <c:v>9.98958637761635</c:v>
                </c:pt>
                <c:pt idx="7722">
                  <c:v>9.990880197895792</c:v>
                </c:pt>
                <c:pt idx="7723">
                  <c:v>9.99217401817523</c:v>
                </c:pt>
                <c:pt idx="7724">
                  <c:v>9.99346783845469</c:v>
                </c:pt>
                <c:pt idx="7725">
                  <c:v>9.994761658734133</c:v>
                </c:pt>
                <c:pt idx="7726">
                  <c:v>9.996055479013568</c:v>
                </c:pt>
                <c:pt idx="7727">
                  <c:v>9.997349299293027</c:v>
                </c:pt>
                <c:pt idx="7728">
                  <c:v>9.998643119572472</c:v>
                </c:pt>
                <c:pt idx="7729">
                  <c:v>9.99993693985192</c:v>
                </c:pt>
                <c:pt idx="7730">
                  <c:v>10.00123076013137</c:v>
                </c:pt>
                <c:pt idx="7731">
                  <c:v>10.00252458041082</c:v>
                </c:pt>
                <c:pt idx="7732">
                  <c:v>10.00381840069026</c:v>
                </c:pt>
                <c:pt idx="7733">
                  <c:v>10.00511222096972</c:v>
                </c:pt>
                <c:pt idx="7734">
                  <c:v>10.00640604124917</c:v>
                </c:pt>
                <c:pt idx="7735">
                  <c:v>10.00769986152861</c:v>
                </c:pt>
                <c:pt idx="7736">
                  <c:v>10.00899368180806</c:v>
                </c:pt>
                <c:pt idx="7737">
                  <c:v>10.01028750208751</c:v>
                </c:pt>
                <c:pt idx="7738">
                  <c:v>10.01158132236695</c:v>
                </c:pt>
                <c:pt idx="7739">
                  <c:v>10.0128751426464</c:v>
                </c:pt>
                <c:pt idx="7740">
                  <c:v>10.01416896292585</c:v>
                </c:pt>
                <c:pt idx="7741">
                  <c:v>10.0154627832053</c:v>
                </c:pt>
                <c:pt idx="7742">
                  <c:v>10.01675660348475</c:v>
                </c:pt>
                <c:pt idx="7743">
                  <c:v>10.01805042376419</c:v>
                </c:pt>
                <c:pt idx="7744">
                  <c:v>10.01934424404364</c:v>
                </c:pt>
                <c:pt idx="7745">
                  <c:v>10.0206380643231</c:v>
                </c:pt>
                <c:pt idx="7746">
                  <c:v>10.02193188460254</c:v>
                </c:pt>
                <c:pt idx="7747">
                  <c:v>10.02322570488198</c:v>
                </c:pt>
                <c:pt idx="7748">
                  <c:v>10.02451952516143</c:v>
                </c:pt>
                <c:pt idx="7749">
                  <c:v>10.02581334544088</c:v>
                </c:pt>
                <c:pt idx="7750">
                  <c:v>10.02710716572032</c:v>
                </c:pt>
                <c:pt idx="7751">
                  <c:v>10.02840098599977</c:v>
                </c:pt>
                <c:pt idx="7752">
                  <c:v>10.02969480627923</c:v>
                </c:pt>
                <c:pt idx="7753">
                  <c:v>10.03098862655867</c:v>
                </c:pt>
                <c:pt idx="7754">
                  <c:v>10.03228244683812</c:v>
                </c:pt>
                <c:pt idx="7755">
                  <c:v>10.03357626711757</c:v>
                </c:pt>
                <c:pt idx="7756">
                  <c:v>10.03487008739701</c:v>
                </c:pt>
                <c:pt idx="7757">
                  <c:v>10.03616390767646</c:v>
                </c:pt>
                <c:pt idx="7758">
                  <c:v>10.03745772795591</c:v>
                </c:pt>
                <c:pt idx="7759">
                  <c:v>10.03875154823535</c:v>
                </c:pt>
                <c:pt idx="7760">
                  <c:v>10.0400453685148</c:v>
                </c:pt>
                <c:pt idx="7761">
                  <c:v>10.04133918879425</c:v>
                </c:pt>
                <c:pt idx="7762">
                  <c:v>10.0426330090737</c:v>
                </c:pt>
                <c:pt idx="7763">
                  <c:v>10.04392682935315</c:v>
                </c:pt>
                <c:pt idx="7764">
                  <c:v>10.0452206496326</c:v>
                </c:pt>
                <c:pt idx="7765">
                  <c:v>10.04651446991204</c:v>
                </c:pt>
                <c:pt idx="7766">
                  <c:v>10.04780829019149</c:v>
                </c:pt>
                <c:pt idx="7767">
                  <c:v>10.04910211047094</c:v>
                </c:pt>
                <c:pt idx="7768">
                  <c:v>10.05039593075038</c:v>
                </c:pt>
                <c:pt idx="7769">
                  <c:v>10.05168975102984</c:v>
                </c:pt>
                <c:pt idx="7770">
                  <c:v>10.0529835713093</c:v>
                </c:pt>
                <c:pt idx="7771">
                  <c:v>10.05427739158872</c:v>
                </c:pt>
                <c:pt idx="7772">
                  <c:v>10.05557121186818</c:v>
                </c:pt>
                <c:pt idx="7773">
                  <c:v>10.05686503214763</c:v>
                </c:pt>
                <c:pt idx="7774">
                  <c:v>10.05815885242707</c:v>
                </c:pt>
                <c:pt idx="7775">
                  <c:v>10.05945267270652</c:v>
                </c:pt>
                <c:pt idx="7776">
                  <c:v>10.06074649298597</c:v>
                </c:pt>
                <c:pt idx="7777">
                  <c:v>10.06204031326542</c:v>
                </c:pt>
                <c:pt idx="7778">
                  <c:v>10.06333413354487</c:v>
                </c:pt>
                <c:pt idx="7779">
                  <c:v>10.06462795382432</c:v>
                </c:pt>
                <c:pt idx="7780">
                  <c:v>10.06592177410375</c:v>
                </c:pt>
                <c:pt idx="7781">
                  <c:v>10.06721559438321</c:v>
                </c:pt>
                <c:pt idx="7782">
                  <c:v>10.06850941466266</c:v>
                </c:pt>
                <c:pt idx="7783">
                  <c:v>10.0698032349421</c:v>
                </c:pt>
                <c:pt idx="7784">
                  <c:v>10.07109705522155</c:v>
                </c:pt>
                <c:pt idx="7785">
                  <c:v>10.072390875501</c:v>
                </c:pt>
                <c:pt idx="7786">
                  <c:v>10.07368469578044</c:v>
                </c:pt>
                <c:pt idx="7787">
                  <c:v>10.07497851605989</c:v>
                </c:pt>
                <c:pt idx="7788">
                  <c:v>10.07627233633935</c:v>
                </c:pt>
                <c:pt idx="7789">
                  <c:v>10.0775661566188</c:v>
                </c:pt>
                <c:pt idx="7790">
                  <c:v>10.07885997689824</c:v>
                </c:pt>
                <c:pt idx="7791">
                  <c:v>10.0801537971777</c:v>
                </c:pt>
                <c:pt idx="7792">
                  <c:v>10.08144761745713</c:v>
                </c:pt>
                <c:pt idx="7793">
                  <c:v>10.08274143773658</c:v>
                </c:pt>
                <c:pt idx="7794">
                  <c:v>10.08403525801603</c:v>
                </c:pt>
                <c:pt idx="7795">
                  <c:v>10.08532907829547</c:v>
                </c:pt>
                <c:pt idx="7796">
                  <c:v>10.08662289857492</c:v>
                </c:pt>
                <c:pt idx="7797">
                  <c:v>10.08791671885438</c:v>
                </c:pt>
                <c:pt idx="7798">
                  <c:v>10.08921053913381</c:v>
                </c:pt>
                <c:pt idx="7799">
                  <c:v>10.09050435941327</c:v>
                </c:pt>
                <c:pt idx="7800">
                  <c:v>10.09179817969272</c:v>
                </c:pt>
                <c:pt idx="7801">
                  <c:v>10.09309199997216</c:v>
                </c:pt>
                <c:pt idx="7802">
                  <c:v>10.09438582025161</c:v>
                </c:pt>
                <c:pt idx="7803">
                  <c:v>10.09567964053106</c:v>
                </c:pt>
                <c:pt idx="7804">
                  <c:v>10.0969734608105</c:v>
                </c:pt>
                <c:pt idx="7805">
                  <c:v>10.09826728108995</c:v>
                </c:pt>
                <c:pt idx="7806">
                  <c:v>10.0995611013694</c:v>
                </c:pt>
                <c:pt idx="7807">
                  <c:v>10.10085492164884</c:v>
                </c:pt>
                <c:pt idx="7808">
                  <c:v>10.1021487419283</c:v>
                </c:pt>
                <c:pt idx="7809">
                  <c:v>10.10344256220775</c:v>
                </c:pt>
                <c:pt idx="7810">
                  <c:v>10.1047363824872</c:v>
                </c:pt>
                <c:pt idx="7811">
                  <c:v>10.10603020276664</c:v>
                </c:pt>
                <c:pt idx="7812">
                  <c:v>10.10732402304609</c:v>
                </c:pt>
                <c:pt idx="7813">
                  <c:v>10.10861784332553</c:v>
                </c:pt>
                <c:pt idx="7814">
                  <c:v>10.10991166360498</c:v>
                </c:pt>
                <c:pt idx="7815">
                  <c:v>10.11120548388443</c:v>
                </c:pt>
                <c:pt idx="7816">
                  <c:v>10.11249930416387</c:v>
                </c:pt>
                <c:pt idx="7817">
                  <c:v>10.11379312444333</c:v>
                </c:pt>
                <c:pt idx="7818">
                  <c:v>10.11508694472278</c:v>
                </c:pt>
                <c:pt idx="7819">
                  <c:v>10.11638076500222</c:v>
                </c:pt>
                <c:pt idx="7820">
                  <c:v>10.11767458528167</c:v>
                </c:pt>
                <c:pt idx="7821">
                  <c:v>10.11896840556112</c:v>
                </c:pt>
                <c:pt idx="7822">
                  <c:v>10.12026222584056</c:v>
                </c:pt>
                <c:pt idx="7823">
                  <c:v>10.12155604612001</c:v>
                </c:pt>
                <c:pt idx="7824">
                  <c:v>10.12284986639947</c:v>
                </c:pt>
                <c:pt idx="7825">
                  <c:v>10.1241436866789</c:v>
                </c:pt>
                <c:pt idx="7826">
                  <c:v>10.12543750695836</c:v>
                </c:pt>
                <c:pt idx="7827">
                  <c:v>10.12673132723781</c:v>
                </c:pt>
                <c:pt idx="7828">
                  <c:v>10.12802514751725</c:v>
                </c:pt>
                <c:pt idx="7829">
                  <c:v>10.1293189677967</c:v>
                </c:pt>
                <c:pt idx="7830">
                  <c:v>10.13061278807615</c:v>
                </c:pt>
                <c:pt idx="7831">
                  <c:v>10.13190660835559</c:v>
                </c:pt>
                <c:pt idx="7832">
                  <c:v>10.13320042863504</c:v>
                </c:pt>
                <c:pt idx="7833">
                  <c:v>10.1344942489145</c:v>
                </c:pt>
                <c:pt idx="7834">
                  <c:v>10.13578806919394</c:v>
                </c:pt>
                <c:pt idx="7835">
                  <c:v>10.13708188947339</c:v>
                </c:pt>
                <c:pt idx="7836">
                  <c:v>10.13837570975284</c:v>
                </c:pt>
                <c:pt idx="7837">
                  <c:v>10.13966953003228</c:v>
                </c:pt>
                <c:pt idx="7838">
                  <c:v>10.14096335031173</c:v>
                </c:pt>
                <c:pt idx="7839">
                  <c:v>10.14225717059118</c:v>
                </c:pt>
                <c:pt idx="7840">
                  <c:v>10.14355099087062</c:v>
                </c:pt>
                <c:pt idx="7841">
                  <c:v>10.14484481115007</c:v>
                </c:pt>
                <c:pt idx="7842">
                  <c:v>10.14613863142952</c:v>
                </c:pt>
                <c:pt idx="7843">
                  <c:v>10.14743245170897</c:v>
                </c:pt>
                <c:pt idx="7844">
                  <c:v>10.14872627198842</c:v>
                </c:pt>
                <c:pt idx="7845">
                  <c:v>10.15002009226787</c:v>
                </c:pt>
                <c:pt idx="7846">
                  <c:v>10.15131391254731</c:v>
                </c:pt>
                <c:pt idx="7847">
                  <c:v>10.15260773282676</c:v>
                </c:pt>
                <c:pt idx="7848">
                  <c:v>10.15390155310622</c:v>
                </c:pt>
                <c:pt idx="7849">
                  <c:v>10.15519537338565</c:v>
                </c:pt>
                <c:pt idx="7850">
                  <c:v>10.15648919366511</c:v>
                </c:pt>
                <c:pt idx="7851">
                  <c:v>10.15778301394456</c:v>
                </c:pt>
                <c:pt idx="7852">
                  <c:v>10.159076834224</c:v>
                </c:pt>
                <c:pt idx="7853">
                  <c:v>10.16037065450345</c:v>
                </c:pt>
                <c:pt idx="7854">
                  <c:v>10.1616644747829</c:v>
                </c:pt>
                <c:pt idx="7855">
                  <c:v>10.16295829506234</c:v>
                </c:pt>
                <c:pt idx="7856">
                  <c:v>10.1642521153418</c:v>
                </c:pt>
                <c:pt idx="7857">
                  <c:v>10.16554593562125</c:v>
                </c:pt>
                <c:pt idx="7858">
                  <c:v>10.16683975590068</c:v>
                </c:pt>
                <c:pt idx="7859">
                  <c:v>10.16813357618013</c:v>
                </c:pt>
                <c:pt idx="7860">
                  <c:v>10.1694273964596</c:v>
                </c:pt>
                <c:pt idx="7861">
                  <c:v>10.17072121673903</c:v>
                </c:pt>
                <c:pt idx="7862">
                  <c:v>10.17201503701848</c:v>
                </c:pt>
                <c:pt idx="7863">
                  <c:v>10.17330885729793</c:v>
                </c:pt>
                <c:pt idx="7864">
                  <c:v>10.17460267757737</c:v>
                </c:pt>
                <c:pt idx="7865">
                  <c:v>10.17589649785682</c:v>
                </c:pt>
                <c:pt idx="7866">
                  <c:v>10.17719031813627</c:v>
                </c:pt>
                <c:pt idx="7867">
                  <c:v>10.17848413841572</c:v>
                </c:pt>
                <c:pt idx="7868">
                  <c:v>10.17977795869516</c:v>
                </c:pt>
                <c:pt idx="7869">
                  <c:v>10.18107177897461</c:v>
                </c:pt>
                <c:pt idx="7870">
                  <c:v>10.18236559925406</c:v>
                </c:pt>
                <c:pt idx="7871">
                  <c:v>10.18365941953351</c:v>
                </c:pt>
                <c:pt idx="7872">
                  <c:v>10.18495323981296</c:v>
                </c:pt>
                <c:pt idx="7873">
                  <c:v>10.1862470600924</c:v>
                </c:pt>
                <c:pt idx="7874">
                  <c:v>10.18754088037185</c:v>
                </c:pt>
                <c:pt idx="7875">
                  <c:v>10.1888347006513</c:v>
                </c:pt>
                <c:pt idx="7876">
                  <c:v>10.19012852093074</c:v>
                </c:pt>
                <c:pt idx="7877">
                  <c:v>10.19142234121019</c:v>
                </c:pt>
                <c:pt idx="7878">
                  <c:v>10.19271616148965</c:v>
                </c:pt>
                <c:pt idx="7879">
                  <c:v>10.1940099817691</c:v>
                </c:pt>
                <c:pt idx="7880">
                  <c:v>10.19530380204854</c:v>
                </c:pt>
                <c:pt idx="7881">
                  <c:v>10.196597622328</c:v>
                </c:pt>
                <c:pt idx="7882">
                  <c:v>10.19789144260743</c:v>
                </c:pt>
                <c:pt idx="7883">
                  <c:v>10.19918526288688</c:v>
                </c:pt>
                <c:pt idx="7884">
                  <c:v>10.20047908316633</c:v>
                </c:pt>
                <c:pt idx="7885">
                  <c:v>10.20177290344577</c:v>
                </c:pt>
                <c:pt idx="7886">
                  <c:v>10.20306672372523</c:v>
                </c:pt>
                <c:pt idx="7887">
                  <c:v>10.20436054400467</c:v>
                </c:pt>
                <c:pt idx="7888">
                  <c:v>10.20565436428412</c:v>
                </c:pt>
                <c:pt idx="7889">
                  <c:v>10.20694818456357</c:v>
                </c:pt>
                <c:pt idx="7890">
                  <c:v>10.20824200484302</c:v>
                </c:pt>
                <c:pt idx="7891">
                  <c:v>10.20953582512246</c:v>
                </c:pt>
                <c:pt idx="7892">
                  <c:v>10.21082964540191</c:v>
                </c:pt>
                <c:pt idx="7893">
                  <c:v>10.21212346568136</c:v>
                </c:pt>
                <c:pt idx="7894">
                  <c:v>10.2134172859608</c:v>
                </c:pt>
                <c:pt idx="7895">
                  <c:v>10.21471110624025</c:v>
                </c:pt>
                <c:pt idx="7896">
                  <c:v>10.21600492651971</c:v>
                </c:pt>
                <c:pt idx="7897">
                  <c:v>10.21729874679914</c:v>
                </c:pt>
                <c:pt idx="7898">
                  <c:v>10.2185925670786</c:v>
                </c:pt>
                <c:pt idx="7899">
                  <c:v>10.21988638735805</c:v>
                </c:pt>
                <c:pt idx="7900">
                  <c:v>10.22118020763749</c:v>
                </c:pt>
                <c:pt idx="7901">
                  <c:v>10.22247402791694</c:v>
                </c:pt>
                <c:pt idx="7902">
                  <c:v>10.2237678481964</c:v>
                </c:pt>
                <c:pt idx="7903">
                  <c:v>10.22506166847583</c:v>
                </c:pt>
                <c:pt idx="7904">
                  <c:v>10.22635548875528</c:v>
                </c:pt>
                <c:pt idx="7905">
                  <c:v>10.22764930903474</c:v>
                </c:pt>
                <c:pt idx="7906">
                  <c:v>10.22894312931417</c:v>
                </c:pt>
                <c:pt idx="7907">
                  <c:v>10.23023694959363</c:v>
                </c:pt>
                <c:pt idx="7908">
                  <c:v>10.23153076987308</c:v>
                </c:pt>
                <c:pt idx="7909">
                  <c:v>10.23282459015252</c:v>
                </c:pt>
                <c:pt idx="7910">
                  <c:v>10.23411841043197</c:v>
                </c:pt>
                <c:pt idx="7911">
                  <c:v>10.23541223071142</c:v>
                </c:pt>
                <c:pt idx="7912">
                  <c:v>10.23670605099086</c:v>
                </c:pt>
                <c:pt idx="7913">
                  <c:v>10.23799987127031</c:v>
                </c:pt>
                <c:pt idx="7914">
                  <c:v>10.23929369154977</c:v>
                </c:pt>
                <c:pt idx="7915">
                  <c:v>10.24058751182921</c:v>
                </c:pt>
                <c:pt idx="7916">
                  <c:v>10.24188133210866</c:v>
                </c:pt>
                <c:pt idx="7917">
                  <c:v>10.24317515238811</c:v>
                </c:pt>
                <c:pt idx="7918">
                  <c:v>10.24446897266755</c:v>
                </c:pt>
                <c:pt idx="7919">
                  <c:v>10.245762792947</c:v>
                </c:pt>
                <c:pt idx="7920">
                  <c:v>10.24705661322645</c:v>
                </c:pt>
                <c:pt idx="7921">
                  <c:v>10.24835043350589</c:v>
                </c:pt>
                <c:pt idx="7922">
                  <c:v>10.24964425378535</c:v>
                </c:pt>
                <c:pt idx="7923">
                  <c:v>10.2509380740648</c:v>
                </c:pt>
                <c:pt idx="7924">
                  <c:v>10.25223189434424</c:v>
                </c:pt>
                <c:pt idx="7925">
                  <c:v>10.2535257146237</c:v>
                </c:pt>
                <c:pt idx="7926">
                  <c:v>10.25481953490314</c:v>
                </c:pt>
                <c:pt idx="7927">
                  <c:v>10.25611335518258</c:v>
                </c:pt>
                <c:pt idx="7928">
                  <c:v>10.25740717546203</c:v>
                </c:pt>
                <c:pt idx="7929">
                  <c:v>10.25870099574148</c:v>
                </c:pt>
                <c:pt idx="7930">
                  <c:v>10.25999481602093</c:v>
                </c:pt>
                <c:pt idx="7931">
                  <c:v>10.26128863630037</c:v>
                </c:pt>
                <c:pt idx="7932">
                  <c:v>10.26258245657983</c:v>
                </c:pt>
                <c:pt idx="7933">
                  <c:v>10.26387627685927</c:v>
                </c:pt>
                <c:pt idx="7934">
                  <c:v>10.26517009713872</c:v>
                </c:pt>
                <c:pt idx="7935">
                  <c:v>10.26646391741817</c:v>
                </c:pt>
                <c:pt idx="7936">
                  <c:v>10.26775773769761</c:v>
                </c:pt>
                <c:pt idx="7937">
                  <c:v>10.26905155797706</c:v>
                </c:pt>
                <c:pt idx="7938">
                  <c:v>10.27034537825651</c:v>
                </c:pt>
                <c:pt idx="7939">
                  <c:v>10.27163919853595</c:v>
                </c:pt>
                <c:pt idx="7940">
                  <c:v>10.2729330188154</c:v>
                </c:pt>
                <c:pt idx="7941">
                  <c:v>10.27422683909485</c:v>
                </c:pt>
                <c:pt idx="7942">
                  <c:v>10.2755206593743</c:v>
                </c:pt>
                <c:pt idx="7943">
                  <c:v>10.27681447965375</c:v>
                </c:pt>
                <c:pt idx="7944">
                  <c:v>10.2781082999332</c:v>
                </c:pt>
                <c:pt idx="7945">
                  <c:v>10.27940212021264</c:v>
                </c:pt>
                <c:pt idx="7946">
                  <c:v>10.28069594049209</c:v>
                </c:pt>
                <c:pt idx="7947">
                  <c:v>10.28198976077154</c:v>
                </c:pt>
                <c:pt idx="7948">
                  <c:v>10.28328358105098</c:v>
                </c:pt>
                <c:pt idx="7949">
                  <c:v>10.28457740133043</c:v>
                </c:pt>
                <c:pt idx="7950">
                  <c:v>10.28587122160988</c:v>
                </c:pt>
                <c:pt idx="7951">
                  <c:v>10.28716504188933</c:v>
                </c:pt>
                <c:pt idx="7952">
                  <c:v>10.28845886216878</c:v>
                </c:pt>
                <c:pt idx="7953">
                  <c:v>10.28975268244823</c:v>
                </c:pt>
                <c:pt idx="7954">
                  <c:v>10.29104650272767</c:v>
                </c:pt>
                <c:pt idx="7955">
                  <c:v>10.29234032300712</c:v>
                </c:pt>
                <c:pt idx="7956">
                  <c:v>10.29363414328657</c:v>
                </c:pt>
                <c:pt idx="7957">
                  <c:v>10.29492796356601</c:v>
                </c:pt>
                <c:pt idx="7958">
                  <c:v>10.29622178384546</c:v>
                </c:pt>
                <c:pt idx="7959">
                  <c:v>10.29751560412492</c:v>
                </c:pt>
                <c:pt idx="7960">
                  <c:v>10.29880942440436</c:v>
                </c:pt>
                <c:pt idx="7961">
                  <c:v>10.30010324468381</c:v>
                </c:pt>
                <c:pt idx="7962">
                  <c:v>10.30139706496326</c:v>
                </c:pt>
                <c:pt idx="7963">
                  <c:v>10.3026908852427</c:v>
                </c:pt>
                <c:pt idx="7964">
                  <c:v>10.30398470552215</c:v>
                </c:pt>
                <c:pt idx="7965">
                  <c:v>10.3052785258016</c:v>
                </c:pt>
                <c:pt idx="7966">
                  <c:v>10.30657234608105</c:v>
                </c:pt>
                <c:pt idx="7967">
                  <c:v>10.3078661663605</c:v>
                </c:pt>
                <c:pt idx="7968">
                  <c:v>10.30915998663995</c:v>
                </c:pt>
                <c:pt idx="7969">
                  <c:v>10.3104538069194</c:v>
                </c:pt>
                <c:pt idx="7970">
                  <c:v>10.31174762719884</c:v>
                </c:pt>
                <c:pt idx="7971">
                  <c:v>10.3130414474783</c:v>
                </c:pt>
                <c:pt idx="7972">
                  <c:v>10.31433526775773</c:v>
                </c:pt>
                <c:pt idx="7973">
                  <c:v>10.31562908803718</c:v>
                </c:pt>
                <c:pt idx="7974">
                  <c:v>10.31692290831663</c:v>
                </c:pt>
                <c:pt idx="7975">
                  <c:v>10.31821672859607</c:v>
                </c:pt>
                <c:pt idx="7976">
                  <c:v>10.31951054887553</c:v>
                </c:pt>
                <c:pt idx="7977">
                  <c:v>10.32080436915498</c:v>
                </c:pt>
                <c:pt idx="7978">
                  <c:v>10.32209818943442</c:v>
                </c:pt>
                <c:pt idx="7979">
                  <c:v>10.32339200971387</c:v>
                </c:pt>
                <c:pt idx="7980">
                  <c:v>10.32468582999332</c:v>
                </c:pt>
                <c:pt idx="7981">
                  <c:v>10.32597965027276</c:v>
                </c:pt>
                <c:pt idx="7982">
                  <c:v>10.32727347055221</c:v>
                </c:pt>
                <c:pt idx="7983">
                  <c:v>10.32856729083166</c:v>
                </c:pt>
                <c:pt idx="7984">
                  <c:v>10.3298611111111</c:v>
                </c:pt>
                <c:pt idx="7985">
                  <c:v>10.33115493139055</c:v>
                </c:pt>
                <c:pt idx="7986">
                  <c:v>10.33244875167001</c:v>
                </c:pt>
                <c:pt idx="7987">
                  <c:v>10.33374257194945</c:v>
                </c:pt>
                <c:pt idx="7988">
                  <c:v>10.3350363922289</c:v>
                </c:pt>
                <c:pt idx="7989">
                  <c:v>10.33633021250835</c:v>
                </c:pt>
                <c:pt idx="7990">
                  <c:v>10.3376240327878</c:v>
                </c:pt>
                <c:pt idx="7991">
                  <c:v>10.33891785306724</c:v>
                </c:pt>
                <c:pt idx="7992">
                  <c:v>10.3402116733467</c:v>
                </c:pt>
                <c:pt idx="7993">
                  <c:v>10.34150549362613</c:v>
                </c:pt>
                <c:pt idx="7994">
                  <c:v>10.3427993139056</c:v>
                </c:pt>
                <c:pt idx="7995">
                  <c:v>10.34409313418504</c:v>
                </c:pt>
                <c:pt idx="7996">
                  <c:v>10.34538695446448</c:v>
                </c:pt>
                <c:pt idx="7997">
                  <c:v>10.34668077474393</c:v>
                </c:pt>
                <c:pt idx="7998">
                  <c:v>10.34797459502338</c:v>
                </c:pt>
                <c:pt idx="7999">
                  <c:v>10.34926841530282</c:v>
                </c:pt>
                <c:pt idx="8000">
                  <c:v>10.35056223558228</c:v>
                </c:pt>
                <c:pt idx="8001">
                  <c:v>10.35185605586173</c:v>
                </c:pt>
                <c:pt idx="8002">
                  <c:v>10.35314987614117</c:v>
                </c:pt>
                <c:pt idx="8003">
                  <c:v>10.35444369642062</c:v>
                </c:pt>
                <c:pt idx="8004">
                  <c:v>10.35573751670007</c:v>
                </c:pt>
                <c:pt idx="8005">
                  <c:v>10.35703133697951</c:v>
                </c:pt>
                <c:pt idx="8006">
                  <c:v>10.35832515725896</c:v>
                </c:pt>
                <c:pt idx="8007">
                  <c:v>10.35961897753841</c:v>
                </c:pt>
                <c:pt idx="8008">
                  <c:v>10.36091279781785</c:v>
                </c:pt>
                <c:pt idx="8009">
                  <c:v>10.36220661809731</c:v>
                </c:pt>
                <c:pt idx="8010">
                  <c:v>10.36350043837676</c:v>
                </c:pt>
                <c:pt idx="8011">
                  <c:v>10.3647942586562</c:v>
                </c:pt>
                <c:pt idx="8012">
                  <c:v>10.36608807893565</c:v>
                </c:pt>
                <c:pt idx="8013">
                  <c:v>10.3673818992151</c:v>
                </c:pt>
                <c:pt idx="8014">
                  <c:v>10.36867571949453</c:v>
                </c:pt>
                <c:pt idx="8015">
                  <c:v>10.369969539774</c:v>
                </c:pt>
                <c:pt idx="8016">
                  <c:v>10.37126336005344</c:v>
                </c:pt>
                <c:pt idx="8017">
                  <c:v>10.37255718033288</c:v>
                </c:pt>
                <c:pt idx="8018">
                  <c:v>10.37385100061233</c:v>
                </c:pt>
                <c:pt idx="8019">
                  <c:v>10.3751448208918</c:v>
                </c:pt>
                <c:pt idx="8020">
                  <c:v>10.37643864117122</c:v>
                </c:pt>
                <c:pt idx="8021">
                  <c:v>10.37773246145067</c:v>
                </c:pt>
                <c:pt idx="8022">
                  <c:v>10.37902628173013</c:v>
                </c:pt>
                <c:pt idx="8023">
                  <c:v>10.38032010200957</c:v>
                </c:pt>
                <c:pt idx="8024">
                  <c:v>10.38161392228902</c:v>
                </c:pt>
                <c:pt idx="8025">
                  <c:v>10.38290774256847</c:v>
                </c:pt>
                <c:pt idx="8026">
                  <c:v>10.38420156284791</c:v>
                </c:pt>
                <c:pt idx="8027">
                  <c:v>10.38549538312737</c:v>
                </c:pt>
                <c:pt idx="8028">
                  <c:v>10.38678920340682</c:v>
                </c:pt>
                <c:pt idx="8029">
                  <c:v>10.38808302368626</c:v>
                </c:pt>
                <c:pt idx="8030">
                  <c:v>10.38937684396571</c:v>
                </c:pt>
                <c:pt idx="8031">
                  <c:v>10.39067066424516</c:v>
                </c:pt>
                <c:pt idx="8032">
                  <c:v>10.3919644845246</c:v>
                </c:pt>
                <c:pt idx="8033">
                  <c:v>10.39325830480405</c:v>
                </c:pt>
                <c:pt idx="8034">
                  <c:v>10.3945521250835</c:v>
                </c:pt>
                <c:pt idx="8035">
                  <c:v>10.39584594536294</c:v>
                </c:pt>
                <c:pt idx="8036">
                  <c:v>10.3971397656424</c:v>
                </c:pt>
                <c:pt idx="8037">
                  <c:v>10.39843358592185</c:v>
                </c:pt>
                <c:pt idx="8038">
                  <c:v>10.3997274062013</c:v>
                </c:pt>
                <c:pt idx="8039">
                  <c:v>10.40102122648073</c:v>
                </c:pt>
                <c:pt idx="8040">
                  <c:v>10.4023150467602</c:v>
                </c:pt>
                <c:pt idx="8041">
                  <c:v>10.40360886703963</c:v>
                </c:pt>
                <c:pt idx="8042">
                  <c:v>10.40490268731908</c:v>
                </c:pt>
                <c:pt idx="8043">
                  <c:v>10.40619650759853</c:v>
                </c:pt>
                <c:pt idx="8044">
                  <c:v>10.40749032787797</c:v>
                </c:pt>
                <c:pt idx="8045">
                  <c:v>10.40878414815742</c:v>
                </c:pt>
                <c:pt idx="8046">
                  <c:v>10.41007796843687</c:v>
                </c:pt>
                <c:pt idx="8047">
                  <c:v>10.41137178871631</c:v>
                </c:pt>
                <c:pt idx="8048">
                  <c:v>10.41266560899577</c:v>
                </c:pt>
                <c:pt idx="8049">
                  <c:v>10.41395942927522</c:v>
                </c:pt>
                <c:pt idx="8050">
                  <c:v>10.41525324955466</c:v>
                </c:pt>
                <c:pt idx="8051">
                  <c:v>10.41654706983411</c:v>
                </c:pt>
                <c:pt idx="8052">
                  <c:v>10.41784089011356</c:v>
                </c:pt>
                <c:pt idx="8053">
                  <c:v>10.419134710393</c:v>
                </c:pt>
                <c:pt idx="8054">
                  <c:v>10.42042853067245</c:v>
                </c:pt>
                <c:pt idx="8055">
                  <c:v>10.4217223509519</c:v>
                </c:pt>
                <c:pt idx="8056">
                  <c:v>10.42301617123134</c:v>
                </c:pt>
                <c:pt idx="8057">
                  <c:v>10.42430999151079</c:v>
                </c:pt>
                <c:pt idx="8058">
                  <c:v>10.42560381179025</c:v>
                </c:pt>
                <c:pt idx="8059">
                  <c:v>10.4268976320697</c:v>
                </c:pt>
                <c:pt idx="8060">
                  <c:v>10.42819145234914</c:v>
                </c:pt>
                <c:pt idx="8061">
                  <c:v>10.4294852726286</c:v>
                </c:pt>
                <c:pt idx="8062">
                  <c:v>10.43077909290803</c:v>
                </c:pt>
                <c:pt idx="8063">
                  <c:v>10.43207291318748</c:v>
                </c:pt>
                <c:pt idx="8064">
                  <c:v>10.43336673346694</c:v>
                </c:pt>
                <c:pt idx="8065">
                  <c:v>10.43466055374637</c:v>
                </c:pt>
                <c:pt idx="8066">
                  <c:v>10.43595437402583</c:v>
                </c:pt>
                <c:pt idx="8067">
                  <c:v>10.43724819430528</c:v>
                </c:pt>
                <c:pt idx="8068">
                  <c:v>10.43854201458472</c:v>
                </c:pt>
                <c:pt idx="8069">
                  <c:v>10.43983583486417</c:v>
                </c:pt>
                <c:pt idx="8070">
                  <c:v>10.44112965514362</c:v>
                </c:pt>
                <c:pt idx="8071">
                  <c:v>10.44242347542306</c:v>
                </c:pt>
                <c:pt idx="8072">
                  <c:v>10.44371729570251</c:v>
                </c:pt>
                <c:pt idx="8073">
                  <c:v>10.44501111598197</c:v>
                </c:pt>
                <c:pt idx="8074">
                  <c:v>10.4463049362614</c:v>
                </c:pt>
                <c:pt idx="8075">
                  <c:v>10.44759875654085</c:v>
                </c:pt>
                <c:pt idx="8076">
                  <c:v>10.44889257682031</c:v>
                </c:pt>
                <c:pt idx="8077">
                  <c:v>10.45018639709975</c:v>
                </c:pt>
                <c:pt idx="8078">
                  <c:v>10.4514802173792</c:v>
                </c:pt>
                <c:pt idx="8079">
                  <c:v>10.45277403765865</c:v>
                </c:pt>
                <c:pt idx="8080">
                  <c:v>10.4540678579381</c:v>
                </c:pt>
                <c:pt idx="8081">
                  <c:v>10.45536167821754</c:v>
                </c:pt>
                <c:pt idx="8082">
                  <c:v>10.456655498497</c:v>
                </c:pt>
                <c:pt idx="8083">
                  <c:v>10.45794931877644</c:v>
                </c:pt>
                <c:pt idx="8084">
                  <c:v>10.4592431390559</c:v>
                </c:pt>
                <c:pt idx="8085">
                  <c:v>10.46053695933534</c:v>
                </c:pt>
                <c:pt idx="8086">
                  <c:v>10.46183077961478</c:v>
                </c:pt>
                <c:pt idx="8087">
                  <c:v>10.46312459989423</c:v>
                </c:pt>
                <c:pt idx="8088">
                  <c:v>10.46441842017368</c:v>
                </c:pt>
                <c:pt idx="8089">
                  <c:v>10.46571224045312</c:v>
                </c:pt>
                <c:pt idx="8090">
                  <c:v>10.46700606073257</c:v>
                </c:pt>
                <c:pt idx="8091">
                  <c:v>10.46829988101202</c:v>
                </c:pt>
                <c:pt idx="8092">
                  <c:v>10.46959370129146</c:v>
                </c:pt>
                <c:pt idx="8093">
                  <c:v>10.47088752157092</c:v>
                </c:pt>
                <c:pt idx="8094">
                  <c:v>10.47218134185037</c:v>
                </c:pt>
                <c:pt idx="8095">
                  <c:v>10.47347516212981</c:v>
                </c:pt>
                <c:pt idx="8096">
                  <c:v>10.47476898240926</c:v>
                </c:pt>
                <c:pt idx="8097">
                  <c:v>10.47606280268871</c:v>
                </c:pt>
                <c:pt idx="8098">
                  <c:v>10.47735662296815</c:v>
                </c:pt>
                <c:pt idx="8099">
                  <c:v>10.4786504432476</c:v>
                </c:pt>
                <c:pt idx="8100">
                  <c:v>10.47994426352706</c:v>
                </c:pt>
                <c:pt idx="8101">
                  <c:v>10.4812380838065</c:v>
                </c:pt>
                <c:pt idx="8102">
                  <c:v>10.48253190408595</c:v>
                </c:pt>
                <c:pt idx="8103">
                  <c:v>10.4838257243654</c:v>
                </c:pt>
                <c:pt idx="8104">
                  <c:v>10.48511954464484</c:v>
                </c:pt>
                <c:pt idx="8105">
                  <c:v>10.4864133649243</c:v>
                </c:pt>
                <c:pt idx="8106">
                  <c:v>10.48770718520374</c:v>
                </c:pt>
                <c:pt idx="8107">
                  <c:v>10.48900100548318</c:v>
                </c:pt>
                <c:pt idx="8108">
                  <c:v>10.49029482576263</c:v>
                </c:pt>
                <c:pt idx="8109">
                  <c:v>10.49158864604208</c:v>
                </c:pt>
                <c:pt idx="8110">
                  <c:v>10.49288246632153</c:v>
                </c:pt>
                <c:pt idx="8111">
                  <c:v>10.49417628660098</c:v>
                </c:pt>
                <c:pt idx="8112">
                  <c:v>10.49547010688043</c:v>
                </c:pt>
                <c:pt idx="8113">
                  <c:v>10.49676392715987</c:v>
                </c:pt>
                <c:pt idx="8114">
                  <c:v>10.49805774743932</c:v>
                </c:pt>
                <c:pt idx="8115">
                  <c:v>10.49935156771877</c:v>
                </c:pt>
                <c:pt idx="8116">
                  <c:v>10.50064538799821</c:v>
                </c:pt>
                <c:pt idx="8117">
                  <c:v>10.50193920827766</c:v>
                </c:pt>
                <c:pt idx="8118">
                  <c:v>10.50323302855711</c:v>
                </c:pt>
                <c:pt idx="8119">
                  <c:v>10.50452684883656</c:v>
                </c:pt>
                <c:pt idx="8120">
                  <c:v>10.50582066911601</c:v>
                </c:pt>
                <c:pt idx="8121">
                  <c:v>10.50711448939546</c:v>
                </c:pt>
                <c:pt idx="8122">
                  <c:v>10.5084083096749</c:v>
                </c:pt>
                <c:pt idx="8123">
                  <c:v>10.50970212995435</c:v>
                </c:pt>
                <c:pt idx="8124">
                  <c:v>10.5109959502338</c:v>
                </c:pt>
                <c:pt idx="8125">
                  <c:v>10.51228977051324</c:v>
                </c:pt>
                <c:pt idx="8126">
                  <c:v>10.5135835907927</c:v>
                </c:pt>
                <c:pt idx="8127">
                  <c:v>10.51487741107214</c:v>
                </c:pt>
                <c:pt idx="8128">
                  <c:v>10.51617123135158</c:v>
                </c:pt>
                <c:pt idx="8129">
                  <c:v>10.51746505163104</c:v>
                </c:pt>
                <c:pt idx="8130">
                  <c:v>10.51875887191049</c:v>
                </c:pt>
                <c:pt idx="8131">
                  <c:v>10.52005269218993</c:v>
                </c:pt>
                <c:pt idx="8132">
                  <c:v>10.52134651246938</c:v>
                </c:pt>
                <c:pt idx="8133">
                  <c:v>10.52264033274883</c:v>
                </c:pt>
                <c:pt idx="8134">
                  <c:v>10.52393415302827</c:v>
                </c:pt>
                <c:pt idx="8135">
                  <c:v>10.52522797330772</c:v>
                </c:pt>
                <c:pt idx="8136">
                  <c:v>10.52652179358717</c:v>
                </c:pt>
                <c:pt idx="8137">
                  <c:v>10.52781561386662</c:v>
                </c:pt>
                <c:pt idx="8138">
                  <c:v>10.52910943414607</c:v>
                </c:pt>
                <c:pt idx="8139">
                  <c:v>10.53040325442552</c:v>
                </c:pt>
                <c:pt idx="8140">
                  <c:v>10.53169707470496</c:v>
                </c:pt>
                <c:pt idx="8141">
                  <c:v>10.53299089498441</c:v>
                </c:pt>
                <c:pt idx="8142">
                  <c:v>10.53428471526386</c:v>
                </c:pt>
                <c:pt idx="8143">
                  <c:v>10.5355785355433</c:v>
                </c:pt>
                <c:pt idx="8144">
                  <c:v>10.53687235582275</c:v>
                </c:pt>
                <c:pt idx="8145">
                  <c:v>10.53816617610221</c:v>
                </c:pt>
                <c:pt idx="8146">
                  <c:v>10.53945999638165</c:v>
                </c:pt>
                <c:pt idx="8147">
                  <c:v>10.5407538166611</c:v>
                </c:pt>
                <c:pt idx="8148">
                  <c:v>10.54204763694055</c:v>
                </c:pt>
                <c:pt idx="8149">
                  <c:v>10.54334145721999</c:v>
                </c:pt>
                <c:pt idx="8150">
                  <c:v>10.54463527749944</c:v>
                </c:pt>
                <c:pt idx="8151">
                  <c:v>10.54592909777889</c:v>
                </c:pt>
                <c:pt idx="8152">
                  <c:v>10.54722291805833</c:v>
                </c:pt>
                <c:pt idx="8153">
                  <c:v>10.54851673833778</c:v>
                </c:pt>
                <c:pt idx="8154">
                  <c:v>10.54981055861724</c:v>
                </c:pt>
                <c:pt idx="8155">
                  <c:v>10.55110437889668</c:v>
                </c:pt>
                <c:pt idx="8156">
                  <c:v>10.55239819917612</c:v>
                </c:pt>
                <c:pt idx="8157">
                  <c:v>10.55369201945558</c:v>
                </c:pt>
                <c:pt idx="8158">
                  <c:v>10.55498583973502</c:v>
                </c:pt>
                <c:pt idx="8159">
                  <c:v>10.55627966001447</c:v>
                </c:pt>
                <c:pt idx="8160">
                  <c:v>10.55757348029392</c:v>
                </c:pt>
                <c:pt idx="8161">
                  <c:v>10.55886730057336</c:v>
                </c:pt>
                <c:pt idx="8162">
                  <c:v>10.56016112085281</c:v>
                </c:pt>
                <c:pt idx="8163">
                  <c:v>10.56145494113227</c:v>
                </c:pt>
                <c:pt idx="8164">
                  <c:v>10.5627487614117</c:v>
                </c:pt>
                <c:pt idx="8165">
                  <c:v>10.56404258169115</c:v>
                </c:pt>
                <c:pt idx="8166">
                  <c:v>10.56533640197061</c:v>
                </c:pt>
                <c:pt idx="8167">
                  <c:v>10.56663022225005</c:v>
                </c:pt>
                <c:pt idx="8168">
                  <c:v>10.5679240425295</c:v>
                </c:pt>
                <c:pt idx="8169">
                  <c:v>10.56921786280895</c:v>
                </c:pt>
                <c:pt idx="8170">
                  <c:v>10.5705116830884</c:v>
                </c:pt>
                <c:pt idx="8171">
                  <c:v>10.57180550336784</c:v>
                </c:pt>
                <c:pt idx="8172">
                  <c:v>10.5730993236473</c:v>
                </c:pt>
                <c:pt idx="8173">
                  <c:v>10.57439314392673</c:v>
                </c:pt>
                <c:pt idx="8174">
                  <c:v>10.5756869642062</c:v>
                </c:pt>
                <c:pt idx="8175">
                  <c:v>10.57698078448564</c:v>
                </c:pt>
                <c:pt idx="8176">
                  <c:v>10.57827460476508</c:v>
                </c:pt>
                <c:pt idx="8177">
                  <c:v>10.57956842504453</c:v>
                </c:pt>
                <c:pt idx="8178">
                  <c:v>10.58086224532398</c:v>
                </c:pt>
                <c:pt idx="8179">
                  <c:v>10.58215606560342</c:v>
                </c:pt>
                <c:pt idx="8180">
                  <c:v>10.58344988588287</c:v>
                </c:pt>
                <c:pt idx="8181">
                  <c:v>10.58474370616232</c:v>
                </c:pt>
                <c:pt idx="8182">
                  <c:v>10.58603752644177</c:v>
                </c:pt>
                <c:pt idx="8183">
                  <c:v>10.58733134672122</c:v>
                </c:pt>
                <c:pt idx="8184">
                  <c:v>10.58862516700067</c:v>
                </c:pt>
                <c:pt idx="8185">
                  <c:v>10.58991898728011</c:v>
                </c:pt>
                <c:pt idx="8186">
                  <c:v>10.59121280755956</c:v>
                </c:pt>
                <c:pt idx="8187">
                  <c:v>10.59250662783901</c:v>
                </c:pt>
                <c:pt idx="8188">
                  <c:v>10.59380044811845</c:v>
                </c:pt>
                <c:pt idx="8189">
                  <c:v>10.59509426839791</c:v>
                </c:pt>
                <c:pt idx="8190">
                  <c:v>10.59638808867735</c:v>
                </c:pt>
                <c:pt idx="8191">
                  <c:v>10.5976819089568</c:v>
                </c:pt>
                <c:pt idx="8192">
                  <c:v>10.59897572923624</c:v>
                </c:pt>
                <c:pt idx="8193">
                  <c:v>10.6002695495157</c:v>
                </c:pt>
                <c:pt idx="8194">
                  <c:v>10.60156336979514</c:v>
                </c:pt>
                <c:pt idx="8195">
                  <c:v>10.60285719007459</c:v>
                </c:pt>
                <c:pt idx="8196">
                  <c:v>10.60415101035404</c:v>
                </c:pt>
                <c:pt idx="8197">
                  <c:v>10.60544483063348</c:v>
                </c:pt>
                <c:pt idx="8198">
                  <c:v>10.60673865091293</c:v>
                </c:pt>
                <c:pt idx="8199">
                  <c:v>10.60803247119238</c:v>
                </c:pt>
                <c:pt idx="8200">
                  <c:v>10.60932629147182</c:v>
                </c:pt>
                <c:pt idx="8201">
                  <c:v>10.61062011175128</c:v>
                </c:pt>
                <c:pt idx="8202">
                  <c:v>10.61191393203073</c:v>
                </c:pt>
                <c:pt idx="8203">
                  <c:v>10.61320775231017</c:v>
                </c:pt>
                <c:pt idx="8204">
                  <c:v>10.61450157258962</c:v>
                </c:pt>
                <c:pt idx="8205">
                  <c:v>10.61579539286907</c:v>
                </c:pt>
                <c:pt idx="8206">
                  <c:v>10.61708921314851</c:v>
                </c:pt>
                <c:pt idx="8207">
                  <c:v>10.61838303342796</c:v>
                </c:pt>
                <c:pt idx="8208">
                  <c:v>10.61967685370742</c:v>
                </c:pt>
                <c:pt idx="8209">
                  <c:v>10.62097067398685</c:v>
                </c:pt>
                <c:pt idx="8210">
                  <c:v>10.62226449426631</c:v>
                </c:pt>
                <c:pt idx="8211">
                  <c:v>10.62355831454576</c:v>
                </c:pt>
                <c:pt idx="8212">
                  <c:v>10.6248521348252</c:v>
                </c:pt>
                <c:pt idx="8213">
                  <c:v>10.62614595510465</c:v>
                </c:pt>
                <c:pt idx="8214">
                  <c:v>10.6274397753841</c:v>
                </c:pt>
                <c:pt idx="8215">
                  <c:v>10.62873359566354</c:v>
                </c:pt>
                <c:pt idx="8216">
                  <c:v>10.630027415943</c:v>
                </c:pt>
                <c:pt idx="8217">
                  <c:v>10.63132123622244</c:v>
                </c:pt>
                <c:pt idx="8218">
                  <c:v>10.6326150565019</c:v>
                </c:pt>
                <c:pt idx="8219">
                  <c:v>10.63390887678134</c:v>
                </c:pt>
                <c:pt idx="8220">
                  <c:v>10.6352026970608</c:v>
                </c:pt>
                <c:pt idx="8221">
                  <c:v>10.63649651734023</c:v>
                </c:pt>
                <c:pt idx="8222">
                  <c:v>10.63779033761968</c:v>
                </c:pt>
                <c:pt idx="8223">
                  <c:v>10.63908415789913</c:v>
                </c:pt>
                <c:pt idx="8224">
                  <c:v>10.64037797817857</c:v>
                </c:pt>
                <c:pt idx="8225">
                  <c:v>10.64167179845802</c:v>
                </c:pt>
                <c:pt idx="8226">
                  <c:v>10.64296561873747</c:v>
                </c:pt>
                <c:pt idx="8227">
                  <c:v>10.64425943901692</c:v>
                </c:pt>
                <c:pt idx="8228">
                  <c:v>10.64555325929637</c:v>
                </c:pt>
                <c:pt idx="8229">
                  <c:v>10.64684707957582</c:v>
                </c:pt>
                <c:pt idx="8230">
                  <c:v>10.64814089985526</c:v>
                </c:pt>
                <c:pt idx="8231">
                  <c:v>10.64943472013471</c:v>
                </c:pt>
                <c:pt idx="8232">
                  <c:v>10.65072854041416</c:v>
                </c:pt>
                <c:pt idx="8233">
                  <c:v>10.6520223606936</c:v>
                </c:pt>
                <c:pt idx="8234">
                  <c:v>10.65331618097305</c:v>
                </c:pt>
                <c:pt idx="8235">
                  <c:v>10.6546100012525</c:v>
                </c:pt>
                <c:pt idx="8236">
                  <c:v>10.65590382153195</c:v>
                </c:pt>
                <c:pt idx="8237">
                  <c:v>10.6571976418114</c:v>
                </c:pt>
                <c:pt idx="8238">
                  <c:v>10.65849146209085</c:v>
                </c:pt>
                <c:pt idx="8239">
                  <c:v>10.6597852823703</c:v>
                </c:pt>
                <c:pt idx="8240">
                  <c:v>10.66107910264974</c:v>
                </c:pt>
                <c:pt idx="8241">
                  <c:v>10.6623729229292</c:v>
                </c:pt>
                <c:pt idx="8242">
                  <c:v>10.66366674320863</c:v>
                </c:pt>
                <c:pt idx="8243">
                  <c:v>10.66496056348808</c:v>
                </c:pt>
                <c:pt idx="8244">
                  <c:v>10.66625438376754</c:v>
                </c:pt>
                <c:pt idx="8245">
                  <c:v>10.66754820404698</c:v>
                </c:pt>
                <c:pt idx="8246">
                  <c:v>10.66884202432643</c:v>
                </c:pt>
                <c:pt idx="8247">
                  <c:v>10.67013584460588</c:v>
                </c:pt>
                <c:pt idx="8248">
                  <c:v>10.67142966488532</c:v>
                </c:pt>
                <c:pt idx="8249">
                  <c:v>10.67272348516477</c:v>
                </c:pt>
                <c:pt idx="8250">
                  <c:v>10.67401730544422</c:v>
                </c:pt>
                <c:pt idx="8251">
                  <c:v>10.67531112572366</c:v>
                </c:pt>
                <c:pt idx="8252">
                  <c:v>10.67660494600312</c:v>
                </c:pt>
                <c:pt idx="8253">
                  <c:v>10.67789876628256</c:v>
                </c:pt>
                <c:pt idx="8254">
                  <c:v>10.67919258656201</c:v>
                </c:pt>
                <c:pt idx="8255">
                  <c:v>10.68048640684146</c:v>
                </c:pt>
                <c:pt idx="8256">
                  <c:v>10.68178022712091</c:v>
                </c:pt>
                <c:pt idx="8257">
                  <c:v>10.68307404740035</c:v>
                </c:pt>
                <c:pt idx="8258">
                  <c:v>10.6843678676798</c:v>
                </c:pt>
                <c:pt idx="8259">
                  <c:v>10.68566168795925</c:v>
                </c:pt>
                <c:pt idx="8260">
                  <c:v>10.6869555082387</c:v>
                </c:pt>
                <c:pt idx="8261">
                  <c:v>10.68824932851814</c:v>
                </c:pt>
                <c:pt idx="8262">
                  <c:v>10.6895431487976</c:v>
                </c:pt>
                <c:pt idx="8263">
                  <c:v>10.69083696907704</c:v>
                </c:pt>
                <c:pt idx="8264">
                  <c:v>10.69213078935649</c:v>
                </c:pt>
                <c:pt idx="8265">
                  <c:v>10.69342460963594</c:v>
                </c:pt>
                <c:pt idx="8266">
                  <c:v>10.69471842991538</c:v>
                </c:pt>
                <c:pt idx="8267">
                  <c:v>10.69601225019483</c:v>
                </c:pt>
                <c:pt idx="8268">
                  <c:v>10.69730607047428</c:v>
                </c:pt>
                <c:pt idx="8269">
                  <c:v>10.69859989075372</c:v>
                </c:pt>
                <c:pt idx="8270">
                  <c:v>10.69989371103317</c:v>
                </c:pt>
                <c:pt idx="8271">
                  <c:v>10.70118753131262</c:v>
                </c:pt>
                <c:pt idx="8272">
                  <c:v>10.70248135159207</c:v>
                </c:pt>
                <c:pt idx="8273">
                  <c:v>10.70377517187151</c:v>
                </c:pt>
                <c:pt idx="8274">
                  <c:v>10.70506899215097</c:v>
                </c:pt>
                <c:pt idx="8275">
                  <c:v>10.70636281243041</c:v>
                </c:pt>
                <c:pt idx="8276">
                  <c:v>10.70765663270986</c:v>
                </c:pt>
                <c:pt idx="8277">
                  <c:v>10.70895045298931</c:v>
                </c:pt>
                <c:pt idx="8278">
                  <c:v>10.71024427326875</c:v>
                </c:pt>
                <c:pt idx="8279">
                  <c:v>10.71153809354821</c:v>
                </c:pt>
                <c:pt idx="8280">
                  <c:v>10.71283191382766</c:v>
                </c:pt>
                <c:pt idx="8281">
                  <c:v>10.71412573410709</c:v>
                </c:pt>
                <c:pt idx="8282">
                  <c:v>10.71541955438655</c:v>
                </c:pt>
                <c:pt idx="8283">
                  <c:v>10.716713374666</c:v>
                </c:pt>
                <c:pt idx="8284">
                  <c:v>10.71800719494544</c:v>
                </c:pt>
                <c:pt idx="8285">
                  <c:v>10.71930101522489</c:v>
                </c:pt>
                <c:pt idx="8286">
                  <c:v>10.72059483550434</c:v>
                </c:pt>
                <c:pt idx="8287">
                  <c:v>10.72188865578378</c:v>
                </c:pt>
                <c:pt idx="8288">
                  <c:v>10.72318247606324</c:v>
                </c:pt>
                <c:pt idx="8289">
                  <c:v>10.7244762963427</c:v>
                </c:pt>
                <c:pt idx="8290">
                  <c:v>10.72577011662212</c:v>
                </c:pt>
                <c:pt idx="8291">
                  <c:v>10.72706393690158</c:v>
                </c:pt>
                <c:pt idx="8292">
                  <c:v>10.72835775718103</c:v>
                </c:pt>
                <c:pt idx="8293">
                  <c:v>10.72965157746047</c:v>
                </c:pt>
                <c:pt idx="8294">
                  <c:v>10.73094539773992</c:v>
                </c:pt>
                <c:pt idx="8295">
                  <c:v>10.73223921801937</c:v>
                </c:pt>
                <c:pt idx="8296">
                  <c:v>10.73353303829881</c:v>
                </c:pt>
                <c:pt idx="8297">
                  <c:v>10.73482685857826</c:v>
                </c:pt>
                <c:pt idx="8298">
                  <c:v>10.73612067885771</c:v>
                </c:pt>
                <c:pt idx="8299">
                  <c:v>10.73741449913715</c:v>
                </c:pt>
                <c:pt idx="8300">
                  <c:v>10.73870831941661</c:v>
                </c:pt>
                <c:pt idx="8301">
                  <c:v>10.74000213969606</c:v>
                </c:pt>
                <c:pt idx="8302">
                  <c:v>10.7412959599755</c:v>
                </c:pt>
                <c:pt idx="8303">
                  <c:v>10.74258978025495</c:v>
                </c:pt>
                <c:pt idx="8304">
                  <c:v>10.7438836005344</c:v>
                </c:pt>
                <c:pt idx="8305">
                  <c:v>10.74517742081384</c:v>
                </c:pt>
                <c:pt idx="8306">
                  <c:v>10.74647124109329</c:v>
                </c:pt>
                <c:pt idx="8307">
                  <c:v>10.74776506137274</c:v>
                </c:pt>
                <c:pt idx="8308">
                  <c:v>10.74905888165218</c:v>
                </c:pt>
                <c:pt idx="8309">
                  <c:v>10.75035270193164</c:v>
                </c:pt>
                <c:pt idx="8310">
                  <c:v>10.7516465222111</c:v>
                </c:pt>
                <c:pt idx="8311">
                  <c:v>10.75294034249053</c:v>
                </c:pt>
                <c:pt idx="8312">
                  <c:v>10.75423416276998</c:v>
                </c:pt>
                <c:pt idx="8313">
                  <c:v>10.75552798304943</c:v>
                </c:pt>
                <c:pt idx="8314">
                  <c:v>10.75682180332887</c:v>
                </c:pt>
                <c:pt idx="8315">
                  <c:v>10.75811562360832</c:v>
                </c:pt>
                <c:pt idx="8316">
                  <c:v>10.75940944388778</c:v>
                </c:pt>
                <c:pt idx="8317">
                  <c:v>10.76070326416722</c:v>
                </c:pt>
                <c:pt idx="8318">
                  <c:v>10.76199708444667</c:v>
                </c:pt>
                <c:pt idx="8319">
                  <c:v>10.76329090472612</c:v>
                </c:pt>
                <c:pt idx="8320">
                  <c:v>10.76458472500556</c:v>
                </c:pt>
                <c:pt idx="8321">
                  <c:v>10.76587854528501</c:v>
                </c:pt>
                <c:pt idx="8322">
                  <c:v>10.76717236556446</c:v>
                </c:pt>
                <c:pt idx="8323">
                  <c:v>10.7684661858439</c:v>
                </c:pt>
                <c:pt idx="8324">
                  <c:v>10.76976000612335</c:v>
                </c:pt>
                <c:pt idx="8325">
                  <c:v>10.7710538264028</c:v>
                </c:pt>
                <c:pt idx="8326">
                  <c:v>10.77234764668225</c:v>
                </c:pt>
                <c:pt idx="8327">
                  <c:v>10.7736414669617</c:v>
                </c:pt>
                <c:pt idx="8328">
                  <c:v>10.77493528724115</c:v>
                </c:pt>
                <c:pt idx="8329">
                  <c:v>10.77622910752059</c:v>
                </c:pt>
                <c:pt idx="8330">
                  <c:v>10.77752292780004</c:v>
                </c:pt>
                <c:pt idx="8331">
                  <c:v>10.77881674807949</c:v>
                </c:pt>
                <c:pt idx="8332">
                  <c:v>10.78011056835893</c:v>
                </c:pt>
                <c:pt idx="8333">
                  <c:v>10.78140438863838</c:v>
                </c:pt>
                <c:pt idx="8334">
                  <c:v>10.78269820891784</c:v>
                </c:pt>
                <c:pt idx="8335">
                  <c:v>10.78399202919728</c:v>
                </c:pt>
                <c:pt idx="8336">
                  <c:v>10.78528584947673</c:v>
                </c:pt>
                <c:pt idx="8337">
                  <c:v>10.78657966975618</c:v>
                </c:pt>
                <c:pt idx="8338">
                  <c:v>10.78787349003562</c:v>
                </c:pt>
                <c:pt idx="8339">
                  <c:v>10.78916731031507</c:v>
                </c:pt>
                <c:pt idx="8340">
                  <c:v>10.79046113059452</c:v>
                </c:pt>
                <c:pt idx="8341">
                  <c:v>10.79175495087396</c:v>
                </c:pt>
                <c:pt idx="8342">
                  <c:v>10.79304877115341</c:v>
                </c:pt>
                <c:pt idx="8343">
                  <c:v>10.79434259143286</c:v>
                </c:pt>
                <c:pt idx="8344">
                  <c:v>10.79563641171231</c:v>
                </c:pt>
                <c:pt idx="8345">
                  <c:v>10.79693023199176</c:v>
                </c:pt>
                <c:pt idx="8346">
                  <c:v>10.79822405227121</c:v>
                </c:pt>
                <c:pt idx="8347">
                  <c:v>10.79951787255065</c:v>
                </c:pt>
                <c:pt idx="8348">
                  <c:v>10.8008116928301</c:v>
                </c:pt>
                <c:pt idx="8349">
                  <c:v>10.80210551310955</c:v>
                </c:pt>
                <c:pt idx="8350">
                  <c:v>10.803399333389</c:v>
                </c:pt>
                <c:pt idx="8351">
                  <c:v>10.80469315366845</c:v>
                </c:pt>
                <c:pt idx="8352">
                  <c:v>10.8059869739479</c:v>
                </c:pt>
                <c:pt idx="8353">
                  <c:v>10.80728079422734</c:v>
                </c:pt>
                <c:pt idx="8354">
                  <c:v>10.8085746145068</c:v>
                </c:pt>
                <c:pt idx="8355">
                  <c:v>10.80986843478624</c:v>
                </c:pt>
                <c:pt idx="8356">
                  <c:v>10.81116225506568</c:v>
                </c:pt>
                <c:pt idx="8357">
                  <c:v>10.81245607534513</c:v>
                </c:pt>
                <c:pt idx="8358">
                  <c:v>10.81374989562458</c:v>
                </c:pt>
                <c:pt idx="8359">
                  <c:v>10.81504371590403</c:v>
                </c:pt>
                <c:pt idx="8360">
                  <c:v>10.81633753618348</c:v>
                </c:pt>
                <c:pt idx="8361">
                  <c:v>10.81763135646293</c:v>
                </c:pt>
                <c:pt idx="8362">
                  <c:v>10.81892517674237</c:v>
                </c:pt>
                <c:pt idx="8363">
                  <c:v>10.82021899702182</c:v>
                </c:pt>
                <c:pt idx="8364">
                  <c:v>10.82151281730127</c:v>
                </c:pt>
                <c:pt idx="8365">
                  <c:v>10.82280663758071</c:v>
                </c:pt>
                <c:pt idx="8366">
                  <c:v>10.82410045786016</c:v>
                </c:pt>
                <c:pt idx="8367">
                  <c:v>10.82539427813962</c:v>
                </c:pt>
                <c:pt idx="8368">
                  <c:v>10.82668809841905</c:v>
                </c:pt>
                <c:pt idx="8369">
                  <c:v>10.82798191869851</c:v>
                </c:pt>
                <c:pt idx="8370">
                  <c:v>10.82927573897796</c:v>
                </c:pt>
                <c:pt idx="8371">
                  <c:v>10.8305695592574</c:v>
                </c:pt>
                <c:pt idx="8372">
                  <c:v>10.83186337953685</c:v>
                </c:pt>
                <c:pt idx="8373">
                  <c:v>10.8331571998163</c:v>
                </c:pt>
                <c:pt idx="8374">
                  <c:v>10.83445102009574</c:v>
                </c:pt>
                <c:pt idx="8375">
                  <c:v>10.8357448403752</c:v>
                </c:pt>
                <c:pt idx="8376">
                  <c:v>10.83703866065464</c:v>
                </c:pt>
                <c:pt idx="8377">
                  <c:v>10.83833248093408</c:v>
                </c:pt>
                <c:pt idx="8378">
                  <c:v>10.83962630121353</c:v>
                </c:pt>
                <c:pt idx="8379">
                  <c:v>10.84092012149299</c:v>
                </c:pt>
                <c:pt idx="8380">
                  <c:v>10.84221394177242</c:v>
                </c:pt>
                <c:pt idx="8381">
                  <c:v>10.84350776205188</c:v>
                </c:pt>
                <c:pt idx="8382">
                  <c:v>10.84480158233133</c:v>
                </c:pt>
                <c:pt idx="8383">
                  <c:v>10.84609540261077</c:v>
                </c:pt>
                <c:pt idx="8384">
                  <c:v>10.84738922289022</c:v>
                </c:pt>
                <c:pt idx="8385">
                  <c:v>10.84868304316967</c:v>
                </c:pt>
                <c:pt idx="8386">
                  <c:v>10.84997686344911</c:v>
                </c:pt>
                <c:pt idx="8387">
                  <c:v>10.85127068372856</c:v>
                </c:pt>
                <c:pt idx="8388">
                  <c:v>10.85256450400802</c:v>
                </c:pt>
                <c:pt idx="8389">
                  <c:v>10.85385832428746</c:v>
                </c:pt>
                <c:pt idx="8390">
                  <c:v>10.85515214456691</c:v>
                </c:pt>
                <c:pt idx="8391">
                  <c:v>10.85644596484636</c:v>
                </c:pt>
                <c:pt idx="8392">
                  <c:v>10.8577397851258</c:v>
                </c:pt>
                <c:pt idx="8393">
                  <c:v>10.85903360540525</c:v>
                </c:pt>
                <c:pt idx="8394">
                  <c:v>10.8603274256847</c:v>
                </c:pt>
                <c:pt idx="8395">
                  <c:v>10.86162124596414</c:v>
                </c:pt>
                <c:pt idx="8396">
                  <c:v>10.8629150662436</c:v>
                </c:pt>
                <c:pt idx="8397">
                  <c:v>10.86420888652305</c:v>
                </c:pt>
                <c:pt idx="8398">
                  <c:v>10.8655027068025</c:v>
                </c:pt>
                <c:pt idx="8399">
                  <c:v>10.86679652708194</c:v>
                </c:pt>
                <c:pt idx="8400">
                  <c:v>10.8680903473614</c:v>
                </c:pt>
                <c:pt idx="8401">
                  <c:v>10.86938416764083</c:v>
                </c:pt>
                <c:pt idx="8402">
                  <c:v>10.87067798792028</c:v>
                </c:pt>
                <c:pt idx="8403">
                  <c:v>10.87197180819973</c:v>
                </c:pt>
                <c:pt idx="8404">
                  <c:v>10.87326562847917</c:v>
                </c:pt>
                <c:pt idx="8405">
                  <c:v>10.87455944875863</c:v>
                </c:pt>
                <c:pt idx="8406">
                  <c:v>10.87585326903808</c:v>
                </c:pt>
                <c:pt idx="8407">
                  <c:v>10.87714708931752</c:v>
                </c:pt>
                <c:pt idx="8408">
                  <c:v>10.87844090959697</c:v>
                </c:pt>
                <c:pt idx="8409">
                  <c:v>10.87973472987642</c:v>
                </c:pt>
                <c:pt idx="8410">
                  <c:v>10.88102855015586</c:v>
                </c:pt>
                <c:pt idx="8411">
                  <c:v>10.88232237043531</c:v>
                </c:pt>
                <c:pt idx="8412">
                  <c:v>10.88361619071476</c:v>
                </c:pt>
                <c:pt idx="8413">
                  <c:v>10.8849100109942</c:v>
                </c:pt>
                <c:pt idx="8414">
                  <c:v>10.88620383127365</c:v>
                </c:pt>
                <c:pt idx="8415">
                  <c:v>10.88749765155311</c:v>
                </c:pt>
                <c:pt idx="8416">
                  <c:v>10.88879147183254</c:v>
                </c:pt>
                <c:pt idx="8417">
                  <c:v>10.890085292112</c:v>
                </c:pt>
                <c:pt idx="8418">
                  <c:v>10.89137911239145</c:v>
                </c:pt>
                <c:pt idx="8419">
                  <c:v>10.8926729326709</c:v>
                </c:pt>
                <c:pt idx="8420">
                  <c:v>10.89396675295034</c:v>
                </c:pt>
                <c:pt idx="8421">
                  <c:v>10.8952605732298</c:v>
                </c:pt>
                <c:pt idx="8422">
                  <c:v>10.89655439350924</c:v>
                </c:pt>
                <c:pt idx="8423">
                  <c:v>10.8978482137887</c:v>
                </c:pt>
                <c:pt idx="8424">
                  <c:v>10.89914203406814</c:v>
                </c:pt>
                <c:pt idx="8425">
                  <c:v>10.90043585434758</c:v>
                </c:pt>
                <c:pt idx="8426">
                  <c:v>10.90172967462703</c:v>
                </c:pt>
                <c:pt idx="8427">
                  <c:v>10.90302349490648</c:v>
                </c:pt>
                <c:pt idx="8428">
                  <c:v>10.90431731518592</c:v>
                </c:pt>
                <c:pt idx="8429">
                  <c:v>10.90561113546537</c:v>
                </c:pt>
                <c:pt idx="8430">
                  <c:v>10.90690495574482</c:v>
                </c:pt>
                <c:pt idx="8431">
                  <c:v>10.90819877602426</c:v>
                </c:pt>
                <c:pt idx="8432">
                  <c:v>10.90949259630372</c:v>
                </c:pt>
                <c:pt idx="8433">
                  <c:v>10.91078641658317</c:v>
                </c:pt>
                <c:pt idx="8434">
                  <c:v>10.91208023686261</c:v>
                </c:pt>
                <c:pt idx="8435">
                  <c:v>10.91337405714206</c:v>
                </c:pt>
                <c:pt idx="8436">
                  <c:v>10.91466787742151</c:v>
                </c:pt>
                <c:pt idx="8437">
                  <c:v>10.91596169770095</c:v>
                </c:pt>
                <c:pt idx="8438">
                  <c:v>10.9172555179804</c:v>
                </c:pt>
                <c:pt idx="8439">
                  <c:v>10.91854933825985</c:v>
                </c:pt>
                <c:pt idx="8440">
                  <c:v>10.9198431585393</c:v>
                </c:pt>
                <c:pt idx="8441">
                  <c:v>10.92113697881875</c:v>
                </c:pt>
                <c:pt idx="8442">
                  <c:v>10.9224307990982</c:v>
                </c:pt>
                <c:pt idx="8443">
                  <c:v>10.92372461937764</c:v>
                </c:pt>
                <c:pt idx="8444">
                  <c:v>10.9250184396571</c:v>
                </c:pt>
                <c:pt idx="8445">
                  <c:v>10.92631225993654</c:v>
                </c:pt>
                <c:pt idx="8446">
                  <c:v>10.92760608021598</c:v>
                </c:pt>
                <c:pt idx="8447">
                  <c:v>10.92889990049543</c:v>
                </c:pt>
                <c:pt idx="8448">
                  <c:v>10.93019372077488</c:v>
                </c:pt>
                <c:pt idx="8449">
                  <c:v>10.93148754105432</c:v>
                </c:pt>
                <c:pt idx="8450">
                  <c:v>10.93278136133377</c:v>
                </c:pt>
                <c:pt idx="8451">
                  <c:v>10.93407518161322</c:v>
                </c:pt>
                <c:pt idx="8452">
                  <c:v>10.93536900189267</c:v>
                </c:pt>
                <c:pt idx="8453">
                  <c:v>10.93666282217212</c:v>
                </c:pt>
                <c:pt idx="8454">
                  <c:v>10.93795664245157</c:v>
                </c:pt>
                <c:pt idx="8455">
                  <c:v>10.93925046273101</c:v>
                </c:pt>
                <c:pt idx="8456">
                  <c:v>10.94054428301046</c:v>
                </c:pt>
                <c:pt idx="8457">
                  <c:v>10.94183810328991</c:v>
                </c:pt>
                <c:pt idx="8458">
                  <c:v>10.94313192356935</c:v>
                </c:pt>
                <c:pt idx="8459">
                  <c:v>10.9444257438488</c:v>
                </c:pt>
                <c:pt idx="8460">
                  <c:v>10.94571956412826</c:v>
                </c:pt>
                <c:pt idx="8461">
                  <c:v>10.9470133844077</c:v>
                </c:pt>
                <c:pt idx="8462">
                  <c:v>10.94830720468715</c:v>
                </c:pt>
                <c:pt idx="8463">
                  <c:v>10.9496010249666</c:v>
                </c:pt>
                <c:pt idx="8464">
                  <c:v>10.95089484524604</c:v>
                </c:pt>
                <c:pt idx="8465">
                  <c:v>10.9521886655255</c:v>
                </c:pt>
                <c:pt idx="8466">
                  <c:v>10.95348248580495</c:v>
                </c:pt>
                <c:pt idx="8467">
                  <c:v>10.9547763060844</c:v>
                </c:pt>
                <c:pt idx="8468">
                  <c:v>10.95607012636384</c:v>
                </c:pt>
                <c:pt idx="8469">
                  <c:v>10.9573639466433</c:v>
                </c:pt>
                <c:pt idx="8470">
                  <c:v>10.95865776692273</c:v>
                </c:pt>
                <c:pt idx="8471">
                  <c:v>10.95995158720218</c:v>
                </c:pt>
                <c:pt idx="8472">
                  <c:v>10.96124540748163</c:v>
                </c:pt>
                <c:pt idx="8473">
                  <c:v>10.96253922776107</c:v>
                </c:pt>
                <c:pt idx="8474">
                  <c:v>10.96383304804052</c:v>
                </c:pt>
                <c:pt idx="8475">
                  <c:v>10.96512686831998</c:v>
                </c:pt>
                <c:pt idx="8476">
                  <c:v>10.96642068859942</c:v>
                </c:pt>
                <c:pt idx="8477">
                  <c:v>10.96771450887887</c:v>
                </c:pt>
                <c:pt idx="8478">
                  <c:v>10.96900832915832</c:v>
                </c:pt>
                <c:pt idx="8479">
                  <c:v>10.97030214943776</c:v>
                </c:pt>
                <c:pt idx="8480">
                  <c:v>10.97159596971721</c:v>
                </c:pt>
                <c:pt idx="8481">
                  <c:v>10.97288978999666</c:v>
                </c:pt>
                <c:pt idx="8482">
                  <c:v>10.9741836102761</c:v>
                </c:pt>
                <c:pt idx="8483">
                  <c:v>10.97547743055555</c:v>
                </c:pt>
                <c:pt idx="8484">
                  <c:v>10.976771250835</c:v>
                </c:pt>
                <c:pt idx="8485">
                  <c:v>10.97806507111444</c:v>
                </c:pt>
                <c:pt idx="8486">
                  <c:v>10.9793588913939</c:v>
                </c:pt>
                <c:pt idx="8487">
                  <c:v>10.98065271167335</c:v>
                </c:pt>
                <c:pt idx="8488">
                  <c:v>10.9819465319528</c:v>
                </c:pt>
                <c:pt idx="8489">
                  <c:v>10.98324035223224</c:v>
                </c:pt>
                <c:pt idx="8490">
                  <c:v>10.9845341725117</c:v>
                </c:pt>
                <c:pt idx="8491">
                  <c:v>10.98582799279113</c:v>
                </c:pt>
                <c:pt idx="8492">
                  <c:v>10.98712181307058</c:v>
                </c:pt>
                <c:pt idx="8493">
                  <c:v>10.98841563335003</c:v>
                </c:pt>
                <c:pt idx="8494">
                  <c:v>10.98970945362947</c:v>
                </c:pt>
                <c:pt idx="8495">
                  <c:v>10.99100327390893</c:v>
                </c:pt>
                <c:pt idx="8496">
                  <c:v>10.99229709418838</c:v>
                </c:pt>
                <c:pt idx="8497">
                  <c:v>10.99359091446782</c:v>
                </c:pt>
                <c:pt idx="8498">
                  <c:v>10.99488473474727</c:v>
                </c:pt>
                <c:pt idx="8499">
                  <c:v>10.99617855502672</c:v>
                </c:pt>
                <c:pt idx="8500">
                  <c:v>10.99747237530616</c:v>
                </c:pt>
                <c:pt idx="8501">
                  <c:v>10.99876619558561</c:v>
                </c:pt>
                <c:pt idx="8502">
                  <c:v>11.00006001586507</c:v>
                </c:pt>
                <c:pt idx="8503">
                  <c:v>11.0013538361445</c:v>
                </c:pt>
                <c:pt idx="8504">
                  <c:v>11.00264765642396</c:v>
                </c:pt>
                <c:pt idx="8505">
                  <c:v>11.00394147670341</c:v>
                </c:pt>
                <c:pt idx="8506">
                  <c:v>11.00523529698285</c:v>
                </c:pt>
                <c:pt idx="8507">
                  <c:v>11.0065291172623</c:v>
                </c:pt>
                <c:pt idx="8508">
                  <c:v>11.00782293754175</c:v>
                </c:pt>
                <c:pt idx="8509">
                  <c:v>11.0091167578212</c:v>
                </c:pt>
                <c:pt idx="8510">
                  <c:v>11.01041057810064</c:v>
                </c:pt>
                <c:pt idx="8511">
                  <c:v>11.0117043983801</c:v>
                </c:pt>
                <c:pt idx="8512">
                  <c:v>11.01299821865954</c:v>
                </c:pt>
                <c:pt idx="8513">
                  <c:v>11.014292038939</c:v>
                </c:pt>
                <c:pt idx="8514">
                  <c:v>11.01558585921844</c:v>
                </c:pt>
                <c:pt idx="8515">
                  <c:v>11.01687967949788</c:v>
                </c:pt>
                <c:pt idx="8516">
                  <c:v>11.01817349977733</c:v>
                </c:pt>
                <c:pt idx="8517">
                  <c:v>11.01946732005678</c:v>
                </c:pt>
                <c:pt idx="8518">
                  <c:v>11.02076114033622</c:v>
                </c:pt>
                <c:pt idx="8519">
                  <c:v>11.02205496061567</c:v>
                </c:pt>
                <c:pt idx="8520">
                  <c:v>11.02334878089512</c:v>
                </c:pt>
                <c:pt idx="8521">
                  <c:v>11.02464260117456</c:v>
                </c:pt>
                <c:pt idx="8522">
                  <c:v>11.02593642145402</c:v>
                </c:pt>
                <c:pt idx="8523">
                  <c:v>11.02723024173346</c:v>
                </c:pt>
                <c:pt idx="8524">
                  <c:v>11.02852406201291</c:v>
                </c:pt>
                <c:pt idx="8525">
                  <c:v>11.02981788229236</c:v>
                </c:pt>
                <c:pt idx="8526">
                  <c:v>11.03111170257181</c:v>
                </c:pt>
                <c:pt idx="8527">
                  <c:v>11.03240552285125</c:v>
                </c:pt>
                <c:pt idx="8528">
                  <c:v>11.0336993431307</c:v>
                </c:pt>
                <c:pt idx="8529">
                  <c:v>11.03499316341015</c:v>
                </c:pt>
                <c:pt idx="8530">
                  <c:v>11.0362869836896</c:v>
                </c:pt>
                <c:pt idx="8531">
                  <c:v>11.03758080396905</c:v>
                </c:pt>
                <c:pt idx="8532">
                  <c:v>11.03887462424849</c:v>
                </c:pt>
                <c:pt idx="8533">
                  <c:v>11.04016844452794</c:v>
                </c:pt>
                <c:pt idx="8534">
                  <c:v>11.0414622648074</c:v>
                </c:pt>
                <c:pt idx="8535">
                  <c:v>11.04275608508684</c:v>
                </c:pt>
                <c:pt idx="8536">
                  <c:v>11.04404990536628</c:v>
                </c:pt>
                <c:pt idx="8537">
                  <c:v>11.04534372564573</c:v>
                </c:pt>
                <c:pt idx="8538">
                  <c:v>11.0466375459252</c:v>
                </c:pt>
                <c:pt idx="8539">
                  <c:v>11.04793136620462</c:v>
                </c:pt>
                <c:pt idx="8540">
                  <c:v>11.04922518648407</c:v>
                </c:pt>
                <c:pt idx="8541">
                  <c:v>11.05051900676353</c:v>
                </c:pt>
                <c:pt idx="8542">
                  <c:v>11.05181282704297</c:v>
                </c:pt>
                <c:pt idx="8543">
                  <c:v>11.05310664732242</c:v>
                </c:pt>
                <c:pt idx="8544">
                  <c:v>11.05440046760187</c:v>
                </c:pt>
                <c:pt idx="8545">
                  <c:v>11.05569428788132</c:v>
                </c:pt>
                <c:pt idx="8546">
                  <c:v>11.05698810816076</c:v>
                </c:pt>
                <c:pt idx="8547">
                  <c:v>11.05828192844022</c:v>
                </c:pt>
                <c:pt idx="8548">
                  <c:v>11.05957574871965</c:v>
                </c:pt>
                <c:pt idx="8549">
                  <c:v>11.06086956899911</c:v>
                </c:pt>
                <c:pt idx="8550">
                  <c:v>11.06216338927856</c:v>
                </c:pt>
                <c:pt idx="8551">
                  <c:v>11.063457209558</c:v>
                </c:pt>
                <c:pt idx="8552">
                  <c:v>11.06475102983745</c:v>
                </c:pt>
                <c:pt idx="8553">
                  <c:v>11.0660448501169</c:v>
                </c:pt>
                <c:pt idx="8554">
                  <c:v>11.06733867039634</c:v>
                </c:pt>
                <c:pt idx="8555">
                  <c:v>11.0686324906758</c:v>
                </c:pt>
                <c:pt idx="8556">
                  <c:v>11.06992631095525</c:v>
                </c:pt>
                <c:pt idx="8557">
                  <c:v>11.07122013123468</c:v>
                </c:pt>
                <c:pt idx="8558">
                  <c:v>11.07251395151414</c:v>
                </c:pt>
                <c:pt idx="8559">
                  <c:v>11.07380777179359</c:v>
                </c:pt>
                <c:pt idx="8560">
                  <c:v>11.07510159207303</c:v>
                </c:pt>
                <c:pt idx="8561">
                  <c:v>11.07639541235248</c:v>
                </c:pt>
                <c:pt idx="8562">
                  <c:v>11.07768923263193</c:v>
                </c:pt>
                <c:pt idx="8563">
                  <c:v>11.07898305291137</c:v>
                </c:pt>
                <c:pt idx="8564">
                  <c:v>11.08027687319082</c:v>
                </c:pt>
                <c:pt idx="8565">
                  <c:v>11.08157069347027</c:v>
                </c:pt>
                <c:pt idx="8566">
                  <c:v>11.08286451374972</c:v>
                </c:pt>
                <c:pt idx="8567">
                  <c:v>11.08415833402917</c:v>
                </c:pt>
                <c:pt idx="8568">
                  <c:v>11.08545215430862</c:v>
                </c:pt>
                <c:pt idx="8569">
                  <c:v>11.08674597458806</c:v>
                </c:pt>
                <c:pt idx="8570">
                  <c:v>11.08803979486751</c:v>
                </c:pt>
                <c:pt idx="8571">
                  <c:v>11.08933361514696</c:v>
                </c:pt>
                <c:pt idx="8572">
                  <c:v>11.0906274354264</c:v>
                </c:pt>
                <c:pt idx="8573">
                  <c:v>11.09192125570585</c:v>
                </c:pt>
                <c:pt idx="8574">
                  <c:v>11.0932150759853</c:v>
                </c:pt>
                <c:pt idx="8575">
                  <c:v>11.09450889626475</c:v>
                </c:pt>
                <c:pt idx="8576">
                  <c:v>11.0958027165442</c:v>
                </c:pt>
                <c:pt idx="8577">
                  <c:v>11.09709653682365</c:v>
                </c:pt>
                <c:pt idx="8578">
                  <c:v>11.0983903571031</c:v>
                </c:pt>
                <c:pt idx="8579">
                  <c:v>11.09968417738254</c:v>
                </c:pt>
                <c:pt idx="8580">
                  <c:v>11.100977997662</c:v>
                </c:pt>
                <c:pt idx="8581">
                  <c:v>11.10227181794143</c:v>
                </c:pt>
                <c:pt idx="8582">
                  <c:v>11.10356563822088</c:v>
                </c:pt>
                <c:pt idx="8583">
                  <c:v>11.10485945850033</c:v>
                </c:pt>
                <c:pt idx="8584">
                  <c:v>11.10615327877978</c:v>
                </c:pt>
                <c:pt idx="8585">
                  <c:v>11.10744709905923</c:v>
                </c:pt>
                <c:pt idx="8586">
                  <c:v>11.10874091933868</c:v>
                </c:pt>
                <c:pt idx="8587">
                  <c:v>11.11003473961812</c:v>
                </c:pt>
                <c:pt idx="8588">
                  <c:v>11.11132855989757</c:v>
                </c:pt>
                <c:pt idx="8589">
                  <c:v>11.11262238017702</c:v>
                </c:pt>
                <c:pt idx="8590">
                  <c:v>11.11391620045646</c:v>
                </c:pt>
                <c:pt idx="8591">
                  <c:v>11.11521002073591</c:v>
                </c:pt>
                <c:pt idx="8592">
                  <c:v>11.11650384101536</c:v>
                </c:pt>
                <c:pt idx="8593">
                  <c:v>11.1177976612948</c:v>
                </c:pt>
                <c:pt idx="8594">
                  <c:v>11.11909148157425</c:v>
                </c:pt>
                <c:pt idx="8595">
                  <c:v>11.12038530185371</c:v>
                </c:pt>
                <c:pt idx="8596">
                  <c:v>11.12167912213315</c:v>
                </c:pt>
                <c:pt idx="8597">
                  <c:v>11.1229729424126</c:v>
                </c:pt>
                <c:pt idx="8598">
                  <c:v>11.12426676269205</c:v>
                </c:pt>
                <c:pt idx="8599">
                  <c:v>11.12556058297149</c:v>
                </c:pt>
                <c:pt idx="8600">
                  <c:v>11.12685440325094</c:v>
                </c:pt>
                <c:pt idx="8601">
                  <c:v>11.12814822353039</c:v>
                </c:pt>
                <c:pt idx="8602">
                  <c:v>11.12944204380984</c:v>
                </c:pt>
                <c:pt idx="8603">
                  <c:v>11.1307358640893</c:v>
                </c:pt>
                <c:pt idx="8604">
                  <c:v>11.13202968436874</c:v>
                </c:pt>
                <c:pt idx="8605">
                  <c:v>11.13332350464818</c:v>
                </c:pt>
                <c:pt idx="8606">
                  <c:v>11.13461732492763</c:v>
                </c:pt>
                <c:pt idx="8607">
                  <c:v>11.13591114520708</c:v>
                </c:pt>
                <c:pt idx="8608">
                  <c:v>11.13720496548652</c:v>
                </c:pt>
                <c:pt idx="8609">
                  <c:v>11.13849878576597</c:v>
                </c:pt>
                <c:pt idx="8610">
                  <c:v>11.13979260604542</c:v>
                </c:pt>
                <c:pt idx="8611">
                  <c:v>11.14108642632486</c:v>
                </c:pt>
                <c:pt idx="8612">
                  <c:v>11.14238024660432</c:v>
                </c:pt>
                <c:pt idx="8613">
                  <c:v>11.14367406688377</c:v>
                </c:pt>
                <c:pt idx="8614">
                  <c:v>11.14496788716321</c:v>
                </c:pt>
                <c:pt idx="8615">
                  <c:v>11.14626170744266</c:v>
                </c:pt>
                <c:pt idx="8616">
                  <c:v>11.14755552772211</c:v>
                </c:pt>
                <c:pt idx="8617">
                  <c:v>11.14884934800155</c:v>
                </c:pt>
                <c:pt idx="8618">
                  <c:v>11.150143168281</c:v>
                </c:pt>
                <c:pt idx="8619">
                  <c:v>11.15143698856046</c:v>
                </c:pt>
                <c:pt idx="8620">
                  <c:v>11.1527308088399</c:v>
                </c:pt>
                <c:pt idx="8621">
                  <c:v>11.15402462911935</c:v>
                </c:pt>
                <c:pt idx="8622">
                  <c:v>11.1553184493988</c:v>
                </c:pt>
                <c:pt idx="8623">
                  <c:v>11.15661226967824</c:v>
                </c:pt>
                <c:pt idx="8624">
                  <c:v>11.1579060899577</c:v>
                </c:pt>
                <c:pt idx="8625">
                  <c:v>11.15919991023714</c:v>
                </c:pt>
                <c:pt idx="8626">
                  <c:v>11.16049373051658</c:v>
                </c:pt>
                <c:pt idx="8627">
                  <c:v>11.16178755079603</c:v>
                </c:pt>
                <c:pt idx="8628">
                  <c:v>11.1630813710755</c:v>
                </c:pt>
                <c:pt idx="8629">
                  <c:v>11.16437519135492</c:v>
                </c:pt>
                <c:pt idx="8630">
                  <c:v>11.16566901163438</c:v>
                </c:pt>
                <c:pt idx="8631">
                  <c:v>11.16696283191383</c:v>
                </c:pt>
                <c:pt idx="8632">
                  <c:v>11.16825665219327</c:v>
                </c:pt>
                <c:pt idx="8633">
                  <c:v>11.16955047247272</c:v>
                </c:pt>
                <c:pt idx="8634">
                  <c:v>11.17084429275217</c:v>
                </c:pt>
                <c:pt idx="8635">
                  <c:v>11.17213811303161</c:v>
                </c:pt>
                <c:pt idx="8636">
                  <c:v>11.17343193331106</c:v>
                </c:pt>
                <c:pt idx="8637">
                  <c:v>11.17472575359051</c:v>
                </c:pt>
                <c:pt idx="8638">
                  <c:v>11.17601957386996</c:v>
                </c:pt>
                <c:pt idx="8639">
                  <c:v>11.1773133941494</c:v>
                </c:pt>
                <c:pt idx="8640">
                  <c:v>11.17860721442886</c:v>
                </c:pt>
                <c:pt idx="8641">
                  <c:v>11.1799010347083</c:v>
                </c:pt>
                <c:pt idx="8642">
                  <c:v>11.18119485498775</c:v>
                </c:pt>
                <c:pt idx="8643">
                  <c:v>11.18248867526721</c:v>
                </c:pt>
                <c:pt idx="8644">
                  <c:v>11.18378249554664</c:v>
                </c:pt>
                <c:pt idx="8645">
                  <c:v>11.1850763158261</c:v>
                </c:pt>
                <c:pt idx="8646">
                  <c:v>11.18637013610554</c:v>
                </c:pt>
                <c:pt idx="8647">
                  <c:v>11.18766395638498</c:v>
                </c:pt>
                <c:pt idx="8648">
                  <c:v>11.18895777666443</c:v>
                </c:pt>
                <c:pt idx="8649">
                  <c:v>11.19025159694389</c:v>
                </c:pt>
                <c:pt idx="8650">
                  <c:v>11.19154541722333</c:v>
                </c:pt>
                <c:pt idx="8651">
                  <c:v>11.19283923750278</c:v>
                </c:pt>
                <c:pt idx="8652">
                  <c:v>11.19413305778223</c:v>
                </c:pt>
                <c:pt idx="8653">
                  <c:v>11.19542687806167</c:v>
                </c:pt>
                <c:pt idx="8654">
                  <c:v>11.19672069834112</c:v>
                </c:pt>
                <c:pt idx="8655">
                  <c:v>11.19801451862057</c:v>
                </c:pt>
                <c:pt idx="8656">
                  <c:v>11.19930833890001</c:v>
                </c:pt>
                <c:pt idx="8657">
                  <c:v>11.20060215917947</c:v>
                </c:pt>
                <c:pt idx="8658">
                  <c:v>11.20189597945892</c:v>
                </c:pt>
                <c:pt idx="8659">
                  <c:v>11.20318979973836</c:v>
                </c:pt>
                <c:pt idx="8660">
                  <c:v>11.20448362001781</c:v>
                </c:pt>
                <c:pt idx="8661">
                  <c:v>11.20577744029726</c:v>
                </c:pt>
                <c:pt idx="8662">
                  <c:v>11.2070712605767</c:v>
                </c:pt>
                <c:pt idx="8663">
                  <c:v>11.20836508085615</c:v>
                </c:pt>
                <c:pt idx="8664">
                  <c:v>11.2096589011356</c:v>
                </c:pt>
                <c:pt idx="8665">
                  <c:v>11.21095272141504</c:v>
                </c:pt>
                <c:pt idx="8666">
                  <c:v>11.2122465416945</c:v>
                </c:pt>
                <c:pt idx="8667">
                  <c:v>11.21354036197395</c:v>
                </c:pt>
                <c:pt idx="8668">
                  <c:v>11.21483418225339</c:v>
                </c:pt>
                <c:pt idx="8669">
                  <c:v>11.21612800253284</c:v>
                </c:pt>
                <c:pt idx="8670">
                  <c:v>11.21742182281229</c:v>
                </c:pt>
                <c:pt idx="8671">
                  <c:v>11.21871564309173</c:v>
                </c:pt>
                <c:pt idx="8672">
                  <c:v>11.22000946337118</c:v>
                </c:pt>
                <c:pt idx="8673">
                  <c:v>11.22130328365063</c:v>
                </c:pt>
                <c:pt idx="8674">
                  <c:v>11.22259710393007</c:v>
                </c:pt>
                <c:pt idx="8675">
                  <c:v>11.22389092420952</c:v>
                </c:pt>
                <c:pt idx="8676">
                  <c:v>11.22518474448898</c:v>
                </c:pt>
                <c:pt idx="8677">
                  <c:v>11.22647856476842</c:v>
                </c:pt>
                <c:pt idx="8678">
                  <c:v>11.22777238504787</c:v>
                </c:pt>
                <c:pt idx="8679">
                  <c:v>11.22906620532732</c:v>
                </c:pt>
                <c:pt idx="8680">
                  <c:v>11.23036002560676</c:v>
                </c:pt>
                <c:pt idx="8681">
                  <c:v>11.23165384588621</c:v>
                </c:pt>
                <c:pt idx="8682">
                  <c:v>11.23294766616566</c:v>
                </c:pt>
                <c:pt idx="8683">
                  <c:v>11.2342414864451</c:v>
                </c:pt>
                <c:pt idx="8684">
                  <c:v>11.23553530672456</c:v>
                </c:pt>
                <c:pt idx="8685">
                  <c:v>11.23682912700401</c:v>
                </c:pt>
                <c:pt idx="8686">
                  <c:v>11.23812294728345</c:v>
                </c:pt>
                <c:pt idx="8687">
                  <c:v>11.2394167675629</c:v>
                </c:pt>
                <c:pt idx="8688">
                  <c:v>11.24071058784235</c:v>
                </c:pt>
                <c:pt idx="8689">
                  <c:v>11.2420044081218</c:v>
                </c:pt>
                <c:pt idx="8690">
                  <c:v>11.24329822840124</c:v>
                </c:pt>
                <c:pt idx="8691">
                  <c:v>11.2445920486807</c:v>
                </c:pt>
                <c:pt idx="8692">
                  <c:v>11.24588586896014</c:v>
                </c:pt>
                <c:pt idx="8693">
                  <c:v>11.24717968923958</c:v>
                </c:pt>
                <c:pt idx="8694">
                  <c:v>11.24847350951904</c:v>
                </c:pt>
                <c:pt idx="8695">
                  <c:v>11.24976732979848</c:v>
                </c:pt>
                <c:pt idx="8696">
                  <c:v>11.25106115007793</c:v>
                </c:pt>
                <c:pt idx="8697">
                  <c:v>11.25235497035738</c:v>
                </c:pt>
                <c:pt idx="8698">
                  <c:v>11.25364879063682</c:v>
                </c:pt>
                <c:pt idx="8699">
                  <c:v>11.25494261091627</c:v>
                </c:pt>
                <c:pt idx="8700">
                  <c:v>11.25623643119573</c:v>
                </c:pt>
                <c:pt idx="8701">
                  <c:v>11.25753025147517</c:v>
                </c:pt>
                <c:pt idx="8702">
                  <c:v>11.25882407175462</c:v>
                </c:pt>
                <c:pt idx="8703">
                  <c:v>11.26011789203407</c:v>
                </c:pt>
                <c:pt idx="8704">
                  <c:v>11.26141171231351</c:v>
                </c:pt>
                <c:pt idx="8705">
                  <c:v>11.26270553259296</c:v>
                </c:pt>
                <c:pt idx="8706">
                  <c:v>11.26399935287241</c:v>
                </c:pt>
                <c:pt idx="8707">
                  <c:v>11.26529317315185</c:v>
                </c:pt>
                <c:pt idx="8708">
                  <c:v>11.26658699343131</c:v>
                </c:pt>
                <c:pt idx="8709">
                  <c:v>11.26788081371076</c:v>
                </c:pt>
                <c:pt idx="8710">
                  <c:v>11.2691746339902</c:v>
                </c:pt>
                <c:pt idx="8711">
                  <c:v>11.27046845426965</c:v>
                </c:pt>
                <c:pt idx="8712">
                  <c:v>11.2717622745491</c:v>
                </c:pt>
                <c:pt idx="8713">
                  <c:v>11.27305609482854</c:v>
                </c:pt>
                <c:pt idx="8714">
                  <c:v>11.274349915108</c:v>
                </c:pt>
                <c:pt idx="8715">
                  <c:v>11.27564373538744</c:v>
                </c:pt>
                <c:pt idx="8716">
                  <c:v>11.27693755566688</c:v>
                </c:pt>
                <c:pt idx="8717">
                  <c:v>11.27823137594633</c:v>
                </c:pt>
                <c:pt idx="8718">
                  <c:v>11.2795251962258</c:v>
                </c:pt>
                <c:pt idx="8719">
                  <c:v>11.28081901650523</c:v>
                </c:pt>
                <c:pt idx="8720">
                  <c:v>11.28211283678468</c:v>
                </c:pt>
                <c:pt idx="8721">
                  <c:v>11.28340665706413</c:v>
                </c:pt>
                <c:pt idx="8722">
                  <c:v>11.28470047734357</c:v>
                </c:pt>
                <c:pt idx="8723">
                  <c:v>11.28599429762302</c:v>
                </c:pt>
                <c:pt idx="8724">
                  <c:v>11.28728811790247</c:v>
                </c:pt>
                <c:pt idx="8725">
                  <c:v>11.28858193818191</c:v>
                </c:pt>
                <c:pt idx="8726">
                  <c:v>11.28987575846136</c:v>
                </c:pt>
                <c:pt idx="8727">
                  <c:v>11.29116957874082</c:v>
                </c:pt>
                <c:pt idx="8728">
                  <c:v>11.29246339902026</c:v>
                </c:pt>
                <c:pt idx="8729">
                  <c:v>11.29375721929971</c:v>
                </c:pt>
                <c:pt idx="8730">
                  <c:v>11.29505103957916</c:v>
                </c:pt>
                <c:pt idx="8731">
                  <c:v>11.2963448598586</c:v>
                </c:pt>
                <c:pt idx="8732">
                  <c:v>11.29763868013805</c:v>
                </c:pt>
                <c:pt idx="8733">
                  <c:v>11.2989325004175</c:v>
                </c:pt>
                <c:pt idx="8734">
                  <c:v>11.30022632069694</c:v>
                </c:pt>
                <c:pt idx="8735">
                  <c:v>11.30152014097639</c:v>
                </c:pt>
                <c:pt idx="8736">
                  <c:v>11.30281396125585</c:v>
                </c:pt>
                <c:pt idx="8737">
                  <c:v>11.30410778153528</c:v>
                </c:pt>
                <c:pt idx="8738">
                  <c:v>11.30540160181474</c:v>
                </c:pt>
                <c:pt idx="8739">
                  <c:v>11.3066954220942</c:v>
                </c:pt>
                <c:pt idx="8740">
                  <c:v>11.30798924237363</c:v>
                </c:pt>
                <c:pt idx="8741">
                  <c:v>11.30928306265308</c:v>
                </c:pt>
                <c:pt idx="8742">
                  <c:v>11.31057688293253</c:v>
                </c:pt>
                <c:pt idx="8743">
                  <c:v>11.31187070321197</c:v>
                </c:pt>
                <c:pt idx="8744">
                  <c:v>11.31316452349142</c:v>
                </c:pt>
                <c:pt idx="8745">
                  <c:v>11.31445834377087</c:v>
                </c:pt>
                <c:pt idx="8746">
                  <c:v>11.31575216405032</c:v>
                </c:pt>
                <c:pt idx="8747">
                  <c:v>11.31704598432977</c:v>
                </c:pt>
                <c:pt idx="8748">
                  <c:v>11.31833980460922</c:v>
                </c:pt>
                <c:pt idx="8749">
                  <c:v>11.31963362488866</c:v>
                </c:pt>
                <c:pt idx="8750">
                  <c:v>11.32092744516811</c:v>
                </c:pt>
                <c:pt idx="8751">
                  <c:v>11.32222126544756</c:v>
                </c:pt>
                <c:pt idx="8752">
                  <c:v>11.323515085727</c:v>
                </c:pt>
                <c:pt idx="8753">
                  <c:v>11.32480890600645</c:v>
                </c:pt>
                <c:pt idx="8754">
                  <c:v>11.32610272628591</c:v>
                </c:pt>
                <c:pt idx="8755">
                  <c:v>11.32739654656535</c:v>
                </c:pt>
                <c:pt idx="8756">
                  <c:v>11.3286903668448</c:v>
                </c:pt>
                <c:pt idx="8757">
                  <c:v>11.32998418712425</c:v>
                </c:pt>
                <c:pt idx="8758">
                  <c:v>11.33127800740369</c:v>
                </c:pt>
                <c:pt idx="8759">
                  <c:v>11.33257182768314</c:v>
                </c:pt>
                <c:pt idx="8760">
                  <c:v>11.33386564796259</c:v>
                </c:pt>
                <c:pt idx="8761">
                  <c:v>11.33515946824203</c:v>
                </c:pt>
                <c:pt idx="8762">
                  <c:v>11.3364532885215</c:v>
                </c:pt>
                <c:pt idx="8763">
                  <c:v>11.33774710880094</c:v>
                </c:pt>
                <c:pt idx="8764">
                  <c:v>11.33904092908038</c:v>
                </c:pt>
                <c:pt idx="8765">
                  <c:v>11.34033474935983</c:v>
                </c:pt>
                <c:pt idx="8766">
                  <c:v>11.34162856963928</c:v>
                </c:pt>
                <c:pt idx="8767">
                  <c:v>11.34292238991872</c:v>
                </c:pt>
                <c:pt idx="8768">
                  <c:v>11.34421621019817</c:v>
                </c:pt>
                <c:pt idx="8769">
                  <c:v>11.34551003047762</c:v>
                </c:pt>
                <c:pt idx="8770">
                  <c:v>11.34680385075706</c:v>
                </c:pt>
                <c:pt idx="8771">
                  <c:v>11.34809767103651</c:v>
                </c:pt>
                <c:pt idx="8772">
                  <c:v>11.34939149131596</c:v>
                </c:pt>
                <c:pt idx="8773">
                  <c:v>11.35068531159541</c:v>
                </c:pt>
                <c:pt idx="8774">
                  <c:v>11.35197913187486</c:v>
                </c:pt>
                <c:pt idx="8775">
                  <c:v>11.35327295215431</c:v>
                </c:pt>
                <c:pt idx="8776">
                  <c:v>11.35456677243375</c:v>
                </c:pt>
                <c:pt idx="8777">
                  <c:v>11.3558605927132</c:v>
                </c:pt>
                <c:pt idx="8778">
                  <c:v>11.35715441299265</c:v>
                </c:pt>
                <c:pt idx="8779">
                  <c:v>11.3584482332721</c:v>
                </c:pt>
                <c:pt idx="8780">
                  <c:v>11.35974205355155</c:v>
                </c:pt>
                <c:pt idx="8781">
                  <c:v>11.361035873831</c:v>
                </c:pt>
                <c:pt idx="8782">
                  <c:v>11.36232969411044</c:v>
                </c:pt>
                <c:pt idx="8783">
                  <c:v>11.3636235143899</c:v>
                </c:pt>
                <c:pt idx="8784">
                  <c:v>11.36491733466934</c:v>
                </c:pt>
                <c:pt idx="8785">
                  <c:v>11.36621115494878</c:v>
                </c:pt>
                <c:pt idx="8786">
                  <c:v>11.36750497522824</c:v>
                </c:pt>
                <c:pt idx="8787">
                  <c:v>11.36879879550768</c:v>
                </c:pt>
                <c:pt idx="8788">
                  <c:v>11.37009261578712</c:v>
                </c:pt>
                <c:pt idx="8789">
                  <c:v>11.37138643606657</c:v>
                </c:pt>
                <c:pt idx="8790">
                  <c:v>11.37268025634603</c:v>
                </c:pt>
                <c:pt idx="8791">
                  <c:v>11.37397407662547</c:v>
                </c:pt>
                <c:pt idx="8792">
                  <c:v>11.37526789690492</c:v>
                </c:pt>
                <c:pt idx="8793">
                  <c:v>11.37656171718437</c:v>
                </c:pt>
                <c:pt idx="8794">
                  <c:v>11.37785553746381</c:v>
                </c:pt>
                <c:pt idx="8795">
                  <c:v>11.37914935774327</c:v>
                </c:pt>
                <c:pt idx="8796">
                  <c:v>11.38044317802272</c:v>
                </c:pt>
                <c:pt idx="8797">
                  <c:v>11.38173699830215</c:v>
                </c:pt>
                <c:pt idx="8798">
                  <c:v>11.38303081858161</c:v>
                </c:pt>
                <c:pt idx="8799">
                  <c:v>11.38432463886106</c:v>
                </c:pt>
                <c:pt idx="8800">
                  <c:v>11.3856184591405</c:v>
                </c:pt>
                <c:pt idx="8801">
                  <c:v>11.38691227941995</c:v>
                </c:pt>
                <c:pt idx="8802">
                  <c:v>11.3882060996994</c:v>
                </c:pt>
                <c:pt idx="8803">
                  <c:v>11.38949991997884</c:v>
                </c:pt>
                <c:pt idx="8804">
                  <c:v>11.3907937402583</c:v>
                </c:pt>
                <c:pt idx="8805">
                  <c:v>11.39208756053775</c:v>
                </c:pt>
                <c:pt idx="8806">
                  <c:v>11.39338138081718</c:v>
                </c:pt>
                <c:pt idx="8807">
                  <c:v>11.39467520109663</c:v>
                </c:pt>
                <c:pt idx="8808">
                  <c:v>11.3959690213761</c:v>
                </c:pt>
                <c:pt idx="8809">
                  <c:v>11.39726284165552</c:v>
                </c:pt>
                <c:pt idx="8810">
                  <c:v>11.39855666193498</c:v>
                </c:pt>
                <c:pt idx="8811">
                  <c:v>11.39985048221443</c:v>
                </c:pt>
                <c:pt idx="8812">
                  <c:v>11.40114430249387</c:v>
                </c:pt>
                <c:pt idx="8813">
                  <c:v>11.40243812277332</c:v>
                </c:pt>
                <c:pt idx="8814">
                  <c:v>11.40373194305277</c:v>
                </c:pt>
                <c:pt idx="8815">
                  <c:v>11.40502576333221</c:v>
                </c:pt>
                <c:pt idx="8816">
                  <c:v>11.40631958361166</c:v>
                </c:pt>
                <c:pt idx="8817">
                  <c:v>11.40761340389111</c:v>
                </c:pt>
                <c:pt idx="8818">
                  <c:v>11.40890722417055</c:v>
                </c:pt>
                <c:pt idx="8819">
                  <c:v>11.41020104445001</c:v>
                </c:pt>
                <c:pt idx="8820">
                  <c:v>11.41149486472946</c:v>
                </c:pt>
                <c:pt idx="8821">
                  <c:v>11.4127886850089</c:v>
                </c:pt>
                <c:pt idx="8822">
                  <c:v>11.41408250528835</c:v>
                </c:pt>
                <c:pt idx="8823">
                  <c:v>11.4153763255678</c:v>
                </c:pt>
                <c:pt idx="8824">
                  <c:v>11.41667014584725</c:v>
                </c:pt>
                <c:pt idx="8825">
                  <c:v>11.4179639661267</c:v>
                </c:pt>
                <c:pt idx="8826">
                  <c:v>11.41925778640615</c:v>
                </c:pt>
                <c:pt idx="8827">
                  <c:v>11.4205516066856</c:v>
                </c:pt>
                <c:pt idx="8828">
                  <c:v>11.42184542696504</c:v>
                </c:pt>
                <c:pt idx="8829">
                  <c:v>11.4231392472445</c:v>
                </c:pt>
                <c:pt idx="8830">
                  <c:v>11.42443306752393</c:v>
                </c:pt>
                <c:pt idx="8831">
                  <c:v>11.42572688780338</c:v>
                </c:pt>
                <c:pt idx="8832">
                  <c:v>11.42702070808283</c:v>
                </c:pt>
                <c:pt idx="8833">
                  <c:v>11.42831452836227</c:v>
                </c:pt>
                <c:pt idx="8834">
                  <c:v>11.42960834864172</c:v>
                </c:pt>
                <c:pt idx="8835">
                  <c:v>11.43090216892117</c:v>
                </c:pt>
                <c:pt idx="8836">
                  <c:v>11.43219598920062</c:v>
                </c:pt>
                <c:pt idx="8837">
                  <c:v>11.43348980948007</c:v>
                </c:pt>
                <c:pt idx="8838">
                  <c:v>11.43478362975952</c:v>
                </c:pt>
                <c:pt idx="8839">
                  <c:v>11.43607745003896</c:v>
                </c:pt>
                <c:pt idx="8840">
                  <c:v>11.43737127031841</c:v>
                </c:pt>
                <c:pt idx="8841">
                  <c:v>11.43866509059786</c:v>
                </c:pt>
                <c:pt idx="8842">
                  <c:v>11.4399589108773</c:v>
                </c:pt>
                <c:pt idx="8843">
                  <c:v>11.44125273115675</c:v>
                </c:pt>
                <c:pt idx="8844">
                  <c:v>11.44254655143621</c:v>
                </c:pt>
                <c:pt idx="8845">
                  <c:v>11.44384037171565</c:v>
                </c:pt>
                <c:pt idx="8846">
                  <c:v>11.4451341919951</c:v>
                </c:pt>
                <c:pt idx="8847">
                  <c:v>11.44642801227455</c:v>
                </c:pt>
                <c:pt idx="8848">
                  <c:v>11.44772183255399</c:v>
                </c:pt>
                <c:pt idx="8849">
                  <c:v>11.44901565283344</c:v>
                </c:pt>
                <c:pt idx="8850">
                  <c:v>11.4503094731129</c:v>
                </c:pt>
                <c:pt idx="8851">
                  <c:v>11.45160329339233</c:v>
                </c:pt>
                <c:pt idx="8852">
                  <c:v>11.4528971136718</c:v>
                </c:pt>
                <c:pt idx="8853">
                  <c:v>11.45419093395124</c:v>
                </c:pt>
                <c:pt idx="8854">
                  <c:v>11.45548475423068</c:v>
                </c:pt>
                <c:pt idx="8855">
                  <c:v>11.45677857451013</c:v>
                </c:pt>
                <c:pt idx="8856">
                  <c:v>11.45807239478958</c:v>
                </c:pt>
                <c:pt idx="8857">
                  <c:v>11.45936621506902</c:v>
                </c:pt>
                <c:pt idx="8858">
                  <c:v>11.46066003534847</c:v>
                </c:pt>
                <c:pt idx="8859">
                  <c:v>11.46195385562793</c:v>
                </c:pt>
                <c:pt idx="8860">
                  <c:v>11.46324767590737</c:v>
                </c:pt>
                <c:pt idx="8861">
                  <c:v>11.46454149618682</c:v>
                </c:pt>
                <c:pt idx="8862">
                  <c:v>11.46583531646627</c:v>
                </c:pt>
                <c:pt idx="8863">
                  <c:v>11.46712913674571</c:v>
                </c:pt>
                <c:pt idx="8864">
                  <c:v>11.46842295702516</c:v>
                </c:pt>
                <c:pt idx="8865">
                  <c:v>11.46971677730461</c:v>
                </c:pt>
                <c:pt idx="8866">
                  <c:v>11.47101059758405</c:v>
                </c:pt>
                <c:pt idx="8867">
                  <c:v>11.4723044178635</c:v>
                </c:pt>
                <c:pt idx="8868">
                  <c:v>11.47359823814296</c:v>
                </c:pt>
                <c:pt idx="8869">
                  <c:v>11.4748920584224</c:v>
                </c:pt>
                <c:pt idx="8870">
                  <c:v>11.47618587870185</c:v>
                </c:pt>
                <c:pt idx="8871">
                  <c:v>11.4774796989813</c:v>
                </c:pt>
                <c:pt idx="8872">
                  <c:v>11.47877351926074</c:v>
                </c:pt>
                <c:pt idx="8873">
                  <c:v>11.4800673395402</c:v>
                </c:pt>
                <c:pt idx="8874">
                  <c:v>11.48136115981964</c:v>
                </c:pt>
                <c:pt idx="8875">
                  <c:v>11.48265498009908</c:v>
                </c:pt>
                <c:pt idx="8876">
                  <c:v>11.48394880037853</c:v>
                </c:pt>
                <c:pt idx="8877">
                  <c:v>11.48524262065798</c:v>
                </c:pt>
                <c:pt idx="8878">
                  <c:v>11.48653644093742</c:v>
                </c:pt>
                <c:pt idx="8879">
                  <c:v>11.48783026121687</c:v>
                </c:pt>
                <c:pt idx="8880">
                  <c:v>11.48912408149632</c:v>
                </c:pt>
                <c:pt idx="8881">
                  <c:v>11.49041790177577</c:v>
                </c:pt>
                <c:pt idx="8882">
                  <c:v>11.49171172205522</c:v>
                </c:pt>
                <c:pt idx="8883">
                  <c:v>11.49300554233467</c:v>
                </c:pt>
                <c:pt idx="8884">
                  <c:v>11.49429936261411</c:v>
                </c:pt>
                <c:pt idx="8885">
                  <c:v>11.49559318289356</c:v>
                </c:pt>
                <c:pt idx="8886">
                  <c:v>11.49688700317301</c:v>
                </c:pt>
                <c:pt idx="8887">
                  <c:v>11.49818082345245</c:v>
                </c:pt>
                <c:pt idx="8888">
                  <c:v>11.4994746437319</c:v>
                </c:pt>
                <c:pt idx="8889">
                  <c:v>11.50076846401135</c:v>
                </c:pt>
                <c:pt idx="8890">
                  <c:v>11.5020622842908</c:v>
                </c:pt>
                <c:pt idx="8891">
                  <c:v>11.50335610457025</c:v>
                </c:pt>
                <c:pt idx="8892">
                  <c:v>11.5046499248497</c:v>
                </c:pt>
                <c:pt idx="8893">
                  <c:v>11.50594374512914</c:v>
                </c:pt>
                <c:pt idx="8894">
                  <c:v>11.5072375654086</c:v>
                </c:pt>
                <c:pt idx="8895">
                  <c:v>11.50853138568804</c:v>
                </c:pt>
                <c:pt idx="8896">
                  <c:v>11.50982520596748</c:v>
                </c:pt>
                <c:pt idx="8897">
                  <c:v>11.51111902624693</c:v>
                </c:pt>
                <c:pt idx="8898">
                  <c:v>11.5124128465264</c:v>
                </c:pt>
                <c:pt idx="8899">
                  <c:v>11.51370666680583</c:v>
                </c:pt>
                <c:pt idx="8900">
                  <c:v>11.51500048708528</c:v>
                </c:pt>
                <c:pt idx="8901">
                  <c:v>11.51629430736473</c:v>
                </c:pt>
                <c:pt idx="8902">
                  <c:v>11.51758812764417</c:v>
                </c:pt>
                <c:pt idx="8903">
                  <c:v>11.51888194792362</c:v>
                </c:pt>
                <c:pt idx="8904">
                  <c:v>11.52017576820307</c:v>
                </c:pt>
                <c:pt idx="8905">
                  <c:v>11.52146958848251</c:v>
                </c:pt>
                <c:pt idx="8906">
                  <c:v>11.52276340876196</c:v>
                </c:pt>
                <c:pt idx="8907">
                  <c:v>11.52405722904142</c:v>
                </c:pt>
                <c:pt idx="8908">
                  <c:v>11.52535104932086</c:v>
                </c:pt>
                <c:pt idx="8909">
                  <c:v>11.52664486960031</c:v>
                </c:pt>
                <c:pt idx="8910">
                  <c:v>11.52793868987976</c:v>
                </c:pt>
                <c:pt idx="8911">
                  <c:v>11.5292325101592</c:v>
                </c:pt>
                <c:pt idx="8912">
                  <c:v>11.53052633043865</c:v>
                </c:pt>
                <c:pt idx="8913">
                  <c:v>11.5318201507181</c:v>
                </c:pt>
                <c:pt idx="8914">
                  <c:v>11.53311397099754</c:v>
                </c:pt>
                <c:pt idx="8915">
                  <c:v>11.534407791277</c:v>
                </c:pt>
                <c:pt idx="8916">
                  <c:v>11.53570161155645</c:v>
                </c:pt>
                <c:pt idx="8917">
                  <c:v>11.53699543183589</c:v>
                </c:pt>
                <c:pt idx="8918">
                  <c:v>11.53828925211534</c:v>
                </c:pt>
                <c:pt idx="8919">
                  <c:v>11.5395830723948</c:v>
                </c:pt>
                <c:pt idx="8920">
                  <c:v>11.54087689267423</c:v>
                </c:pt>
                <c:pt idx="8921">
                  <c:v>11.54217071295368</c:v>
                </c:pt>
                <c:pt idx="8922">
                  <c:v>11.54346453323313</c:v>
                </c:pt>
                <c:pt idx="8923">
                  <c:v>11.54475835351257</c:v>
                </c:pt>
                <c:pt idx="8924">
                  <c:v>11.54605217379202</c:v>
                </c:pt>
                <c:pt idx="8925">
                  <c:v>11.54734599407147</c:v>
                </c:pt>
                <c:pt idx="8926">
                  <c:v>11.54863981435092</c:v>
                </c:pt>
                <c:pt idx="8927">
                  <c:v>11.54993363463037</c:v>
                </c:pt>
                <c:pt idx="8928">
                  <c:v>11.55122745490982</c:v>
                </c:pt>
                <c:pt idx="8929">
                  <c:v>11.55252127518926</c:v>
                </c:pt>
                <c:pt idx="8930">
                  <c:v>11.55381509546871</c:v>
                </c:pt>
                <c:pt idx="8931">
                  <c:v>11.55510891574816</c:v>
                </c:pt>
                <c:pt idx="8932">
                  <c:v>11.55640273602761</c:v>
                </c:pt>
                <c:pt idx="8933">
                  <c:v>11.55769655630706</c:v>
                </c:pt>
                <c:pt idx="8934">
                  <c:v>11.55899037658651</c:v>
                </c:pt>
                <c:pt idx="8935">
                  <c:v>11.56028419686595</c:v>
                </c:pt>
                <c:pt idx="8936">
                  <c:v>11.5615780171454</c:v>
                </c:pt>
                <c:pt idx="8937">
                  <c:v>11.56287183742485</c:v>
                </c:pt>
                <c:pt idx="8938">
                  <c:v>11.5641656577043</c:v>
                </c:pt>
                <c:pt idx="8939">
                  <c:v>11.56545947798375</c:v>
                </c:pt>
                <c:pt idx="8940">
                  <c:v>11.5667532982632</c:v>
                </c:pt>
                <c:pt idx="8941">
                  <c:v>11.56804711854264</c:v>
                </c:pt>
                <c:pt idx="8942">
                  <c:v>11.5693409388221</c:v>
                </c:pt>
                <c:pt idx="8943">
                  <c:v>11.57063475910154</c:v>
                </c:pt>
                <c:pt idx="8944">
                  <c:v>11.57192857938098</c:v>
                </c:pt>
                <c:pt idx="8945">
                  <c:v>11.57322239966043</c:v>
                </c:pt>
                <c:pt idx="8946">
                  <c:v>11.57451621993988</c:v>
                </c:pt>
                <c:pt idx="8947">
                  <c:v>11.57581004021932</c:v>
                </c:pt>
                <c:pt idx="8948">
                  <c:v>11.57710386049877</c:v>
                </c:pt>
                <c:pt idx="8949">
                  <c:v>11.57839768077822</c:v>
                </c:pt>
                <c:pt idx="8950">
                  <c:v>11.57969150105767</c:v>
                </c:pt>
                <c:pt idx="8951">
                  <c:v>11.58098532133712</c:v>
                </c:pt>
                <c:pt idx="8952">
                  <c:v>11.58227914161657</c:v>
                </c:pt>
                <c:pt idx="8953">
                  <c:v>11.58357296189601</c:v>
                </c:pt>
                <c:pt idx="8954">
                  <c:v>11.58486678217546</c:v>
                </c:pt>
                <c:pt idx="8955">
                  <c:v>11.58616060245491</c:v>
                </c:pt>
                <c:pt idx="8956">
                  <c:v>11.58745442273435</c:v>
                </c:pt>
                <c:pt idx="8957">
                  <c:v>11.5887482430138</c:v>
                </c:pt>
                <c:pt idx="8958">
                  <c:v>11.59004206329325</c:v>
                </c:pt>
                <c:pt idx="8959">
                  <c:v>11.59133588357269</c:v>
                </c:pt>
                <c:pt idx="8960">
                  <c:v>11.59262970385215</c:v>
                </c:pt>
                <c:pt idx="8961">
                  <c:v>11.5939235241316</c:v>
                </c:pt>
                <c:pt idx="8962">
                  <c:v>11.59521734441103</c:v>
                </c:pt>
                <c:pt idx="8963">
                  <c:v>11.59651116469049</c:v>
                </c:pt>
                <c:pt idx="8964">
                  <c:v>11.59780498496994</c:v>
                </c:pt>
                <c:pt idx="8965">
                  <c:v>11.59909880524938</c:v>
                </c:pt>
                <c:pt idx="8966">
                  <c:v>11.60039262552883</c:v>
                </c:pt>
                <c:pt idx="8967">
                  <c:v>11.6016864458083</c:v>
                </c:pt>
                <c:pt idx="8968">
                  <c:v>11.60298026608772</c:v>
                </c:pt>
                <c:pt idx="8969">
                  <c:v>11.60427408636717</c:v>
                </c:pt>
                <c:pt idx="8970">
                  <c:v>11.60556790664663</c:v>
                </c:pt>
                <c:pt idx="8971">
                  <c:v>11.60686172692606</c:v>
                </c:pt>
                <c:pt idx="8972">
                  <c:v>11.60815554720552</c:v>
                </c:pt>
                <c:pt idx="8973">
                  <c:v>11.60944936748497</c:v>
                </c:pt>
                <c:pt idx="8974">
                  <c:v>11.61074318776441</c:v>
                </c:pt>
                <c:pt idx="8975">
                  <c:v>11.61203700804386</c:v>
                </c:pt>
                <c:pt idx="8976">
                  <c:v>11.61333082832332</c:v>
                </c:pt>
                <c:pt idx="8977">
                  <c:v>11.61462464860275</c:v>
                </c:pt>
                <c:pt idx="8978">
                  <c:v>11.6159184688822</c:v>
                </c:pt>
                <c:pt idx="8979">
                  <c:v>11.61721228916166</c:v>
                </c:pt>
                <c:pt idx="8980">
                  <c:v>11.6185061094411</c:v>
                </c:pt>
                <c:pt idx="8981">
                  <c:v>11.61979992972055</c:v>
                </c:pt>
                <c:pt idx="8982">
                  <c:v>11.62109375</c:v>
                </c:pt>
                <c:pt idx="8983">
                  <c:v>11.62238757027944</c:v>
                </c:pt>
                <c:pt idx="8984">
                  <c:v>11.62368139055889</c:v>
                </c:pt>
                <c:pt idx="8985">
                  <c:v>11.62497521083834</c:v>
                </c:pt>
                <c:pt idx="8986">
                  <c:v>11.62626903111778</c:v>
                </c:pt>
                <c:pt idx="8987">
                  <c:v>11.62756285139724</c:v>
                </c:pt>
                <c:pt idx="8988">
                  <c:v>11.6288566716767</c:v>
                </c:pt>
                <c:pt idx="8989">
                  <c:v>11.63015049195613</c:v>
                </c:pt>
                <c:pt idx="8990">
                  <c:v>11.63144431223558</c:v>
                </c:pt>
                <c:pt idx="8991">
                  <c:v>11.63273813251503</c:v>
                </c:pt>
                <c:pt idx="8992">
                  <c:v>11.63403195279447</c:v>
                </c:pt>
                <c:pt idx="8993">
                  <c:v>11.63532577307392</c:v>
                </c:pt>
                <c:pt idx="8994">
                  <c:v>11.63661959335337</c:v>
                </c:pt>
                <c:pt idx="8995">
                  <c:v>11.63791341363281</c:v>
                </c:pt>
                <c:pt idx="8996">
                  <c:v>11.63920723391227</c:v>
                </c:pt>
                <c:pt idx="8997">
                  <c:v>11.64050105419171</c:v>
                </c:pt>
                <c:pt idx="8998">
                  <c:v>11.64179487447116</c:v>
                </c:pt>
                <c:pt idx="8999">
                  <c:v>11.64308869475061</c:v>
                </c:pt>
                <c:pt idx="9000">
                  <c:v>11.64438251503006</c:v>
                </c:pt>
                <c:pt idx="9001">
                  <c:v>11.6456763353095</c:v>
                </c:pt>
                <c:pt idx="9002">
                  <c:v>11.64697015558895</c:v>
                </c:pt>
                <c:pt idx="9003">
                  <c:v>11.6482639758684</c:v>
                </c:pt>
                <c:pt idx="9004">
                  <c:v>11.64955779614784</c:v>
                </c:pt>
                <c:pt idx="9005">
                  <c:v>11.6508516164273</c:v>
                </c:pt>
                <c:pt idx="9006">
                  <c:v>11.65214543670675</c:v>
                </c:pt>
                <c:pt idx="9007">
                  <c:v>11.6534392569862</c:v>
                </c:pt>
                <c:pt idx="9008">
                  <c:v>11.65473307726564</c:v>
                </c:pt>
                <c:pt idx="9009">
                  <c:v>11.6560268975451</c:v>
                </c:pt>
                <c:pt idx="9010">
                  <c:v>11.65732071782453</c:v>
                </c:pt>
                <c:pt idx="9011">
                  <c:v>11.658614538104</c:v>
                </c:pt>
                <c:pt idx="9012">
                  <c:v>11.65990835838343</c:v>
                </c:pt>
                <c:pt idx="9013">
                  <c:v>11.66120217866287</c:v>
                </c:pt>
                <c:pt idx="9014">
                  <c:v>11.66249599894233</c:v>
                </c:pt>
                <c:pt idx="9015">
                  <c:v>11.66378981922178</c:v>
                </c:pt>
                <c:pt idx="9016">
                  <c:v>11.66508363950122</c:v>
                </c:pt>
                <c:pt idx="9017">
                  <c:v>11.66637745978067</c:v>
                </c:pt>
                <c:pt idx="9018">
                  <c:v>11.66767128006012</c:v>
                </c:pt>
                <c:pt idx="9019">
                  <c:v>11.66896510033956</c:v>
                </c:pt>
                <c:pt idx="9020">
                  <c:v>11.67025892061901</c:v>
                </c:pt>
                <c:pt idx="9021">
                  <c:v>11.67155274089846</c:v>
                </c:pt>
                <c:pt idx="9022">
                  <c:v>11.67284656117791</c:v>
                </c:pt>
                <c:pt idx="9023">
                  <c:v>11.67414038145735</c:v>
                </c:pt>
                <c:pt idx="9024">
                  <c:v>11.67543420173681</c:v>
                </c:pt>
                <c:pt idx="9025">
                  <c:v>11.67672802201625</c:v>
                </c:pt>
                <c:pt idx="9026">
                  <c:v>11.6780218422957</c:v>
                </c:pt>
                <c:pt idx="9027">
                  <c:v>11.67931566257515</c:v>
                </c:pt>
                <c:pt idx="9028">
                  <c:v>11.68060948285459</c:v>
                </c:pt>
                <c:pt idx="9029">
                  <c:v>11.68190330313404</c:v>
                </c:pt>
                <c:pt idx="9030">
                  <c:v>11.68319712341349</c:v>
                </c:pt>
                <c:pt idx="9031">
                  <c:v>11.68449094369293</c:v>
                </c:pt>
                <c:pt idx="9032">
                  <c:v>11.6857847639724</c:v>
                </c:pt>
                <c:pt idx="9033">
                  <c:v>11.68707858425184</c:v>
                </c:pt>
                <c:pt idx="9034">
                  <c:v>11.68837240453127</c:v>
                </c:pt>
                <c:pt idx="9035">
                  <c:v>11.68966622481073</c:v>
                </c:pt>
                <c:pt idx="9036">
                  <c:v>11.69096004509018</c:v>
                </c:pt>
                <c:pt idx="9037">
                  <c:v>11.69225386536962</c:v>
                </c:pt>
                <c:pt idx="9038">
                  <c:v>11.69354768564907</c:v>
                </c:pt>
                <c:pt idx="9039">
                  <c:v>11.69484150592852</c:v>
                </c:pt>
                <c:pt idx="9040">
                  <c:v>11.69613532620797</c:v>
                </c:pt>
                <c:pt idx="9041">
                  <c:v>11.69742914648742</c:v>
                </c:pt>
                <c:pt idx="9042">
                  <c:v>11.69872296676687</c:v>
                </c:pt>
                <c:pt idx="9043">
                  <c:v>11.70001678704631</c:v>
                </c:pt>
                <c:pt idx="9044">
                  <c:v>11.70131060732576</c:v>
                </c:pt>
                <c:pt idx="9045">
                  <c:v>11.70260442760521</c:v>
                </c:pt>
                <c:pt idx="9046">
                  <c:v>11.70389824788465</c:v>
                </c:pt>
                <c:pt idx="9047">
                  <c:v>11.7051920681641</c:v>
                </c:pt>
                <c:pt idx="9048">
                  <c:v>11.70648588844355</c:v>
                </c:pt>
                <c:pt idx="9049">
                  <c:v>11.70777970872299</c:v>
                </c:pt>
                <c:pt idx="9050">
                  <c:v>11.70907352900245</c:v>
                </c:pt>
                <c:pt idx="9051">
                  <c:v>11.7103673492819</c:v>
                </c:pt>
                <c:pt idx="9052">
                  <c:v>11.71166116956134</c:v>
                </c:pt>
                <c:pt idx="9053">
                  <c:v>11.7129549898408</c:v>
                </c:pt>
                <c:pt idx="9054">
                  <c:v>11.71424881012024</c:v>
                </c:pt>
                <c:pt idx="9055">
                  <c:v>11.71554263039968</c:v>
                </c:pt>
                <c:pt idx="9056">
                  <c:v>11.71683645067913</c:v>
                </c:pt>
                <c:pt idx="9057">
                  <c:v>11.71813027095858</c:v>
                </c:pt>
                <c:pt idx="9058">
                  <c:v>11.71942409123802</c:v>
                </c:pt>
                <c:pt idx="9059">
                  <c:v>11.72071791151747</c:v>
                </c:pt>
                <c:pt idx="9060">
                  <c:v>11.72201173179693</c:v>
                </c:pt>
                <c:pt idx="9061">
                  <c:v>11.72330555207637</c:v>
                </c:pt>
                <c:pt idx="9062">
                  <c:v>11.72459937235582</c:v>
                </c:pt>
                <c:pt idx="9063">
                  <c:v>11.72589319263527</c:v>
                </c:pt>
                <c:pt idx="9064">
                  <c:v>11.72718701291471</c:v>
                </c:pt>
                <c:pt idx="9065">
                  <c:v>11.72848083319416</c:v>
                </c:pt>
                <c:pt idx="9066">
                  <c:v>11.72977465347361</c:v>
                </c:pt>
                <c:pt idx="9067">
                  <c:v>11.73106847375305</c:v>
                </c:pt>
                <c:pt idx="9068">
                  <c:v>11.7323622940325</c:v>
                </c:pt>
                <c:pt idx="9069">
                  <c:v>11.73365611431196</c:v>
                </c:pt>
                <c:pt idx="9070">
                  <c:v>11.7349499345914</c:v>
                </c:pt>
                <c:pt idx="9071">
                  <c:v>11.73624375487085</c:v>
                </c:pt>
                <c:pt idx="9072">
                  <c:v>11.7375375751503</c:v>
                </c:pt>
                <c:pt idx="9073">
                  <c:v>11.73883139542974</c:v>
                </c:pt>
                <c:pt idx="9074">
                  <c:v>11.74012521570919</c:v>
                </c:pt>
                <c:pt idx="9075">
                  <c:v>11.74141903598865</c:v>
                </c:pt>
                <c:pt idx="9076">
                  <c:v>11.7427128562681</c:v>
                </c:pt>
                <c:pt idx="9077">
                  <c:v>11.74400667654753</c:v>
                </c:pt>
                <c:pt idx="9078">
                  <c:v>11.745300496827</c:v>
                </c:pt>
                <c:pt idx="9079">
                  <c:v>11.74659431710643</c:v>
                </c:pt>
                <c:pt idx="9080">
                  <c:v>11.74788813738588</c:v>
                </c:pt>
                <c:pt idx="9081">
                  <c:v>11.74918195766533</c:v>
                </c:pt>
                <c:pt idx="9082">
                  <c:v>11.75047577794477</c:v>
                </c:pt>
                <c:pt idx="9083">
                  <c:v>11.75176959822423</c:v>
                </c:pt>
                <c:pt idx="9084">
                  <c:v>11.75306341850367</c:v>
                </c:pt>
                <c:pt idx="9085">
                  <c:v>11.75435723878312</c:v>
                </c:pt>
                <c:pt idx="9086">
                  <c:v>11.75565105906257</c:v>
                </c:pt>
                <c:pt idx="9087">
                  <c:v>11.75694487934202</c:v>
                </c:pt>
                <c:pt idx="9088">
                  <c:v>11.75823869962146</c:v>
                </c:pt>
                <c:pt idx="9089">
                  <c:v>11.75953251990091</c:v>
                </c:pt>
                <c:pt idx="9090">
                  <c:v>11.76082634018036</c:v>
                </c:pt>
                <c:pt idx="9091">
                  <c:v>11.7621201604598</c:v>
                </c:pt>
                <c:pt idx="9092">
                  <c:v>11.76341398073925</c:v>
                </c:pt>
                <c:pt idx="9093">
                  <c:v>11.7647078010187</c:v>
                </c:pt>
                <c:pt idx="9094">
                  <c:v>11.76600162129814</c:v>
                </c:pt>
                <c:pt idx="9095">
                  <c:v>11.76729544157759</c:v>
                </c:pt>
                <c:pt idx="9096">
                  <c:v>11.76858926185705</c:v>
                </c:pt>
                <c:pt idx="9097">
                  <c:v>11.76988308213649</c:v>
                </c:pt>
                <c:pt idx="9098">
                  <c:v>11.77117690241594</c:v>
                </c:pt>
                <c:pt idx="9099">
                  <c:v>11.77247072269539</c:v>
                </c:pt>
                <c:pt idx="9100">
                  <c:v>11.77376454297483</c:v>
                </c:pt>
                <c:pt idx="9101">
                  <c:v>11.77505836325428</c:v>
                </c:pt>
                <c:pt idx="9102">
                  <c:v>11.77635218353373</c:v>
                </c:pt>
                <c:pt idx="9103">
                  <c:v>11.77764600381317</c:v>
                </c:pt>
                <c:pt idx="9104">
                  <c:v>11.77893982409262</c:v>
                </c:pt>
                <c:pt idx="9105">
                  <c:v>11.78023364437208</c:v>
                </c:pt>
                <c:pt idx="9106">
                  <c:v>11.78152746465152</c:v>
                </c:pt>
                <c:pt idx="9107">
                  <c:v>11.78282128493097</c:v>
                </c:pt>
                <c:pt idx="9108">
                  <c:v>11.78411510521042</c:v>
                </c:pt>
                <c:pt idx="9109">
                  <c:v>11.78540892548986</c:v>
                </c:pt>
                <c:pt idx="9110">
                  <c:v>11.78670274576931</c:v>
                </c:pt>
                <c:pt idx="9111">
                  <c:v>11.78799656604877</c:v>
                </c:pt>
                <c:pt idx="9112">
                  <c:v>11.7892903863282</c:v>
                </c:pt>
                <c:pt idx="9113">
                  <c:v>11.79058420660766</c:v>
                </c:pt>
                <c:pt idx="9114">
                  <c:v>11.79187802688711</c:v>
                </c:pt>
                <c:pt idx="9115">
                  <c:v>11.79317184716655</c:v>
                </c:pt>
                <c:pt idx="9116">
                  <c:v>11.794465667446</c:v>
                </c:pt>
                <c:pt idx="9117">
                  <c:v>11.79575948772545</c:v>
                </c:pt>
                <c:pt idx="9118">
                  <c:v>11.79705330800489</c:v>
                </c:pt>
                <c:pt idx="9119">
                  <c:v>11.79834712828434</c:v>
                </c:pt>
                <c:pt idx="9120">
                  <c:v>11.7996409485638</c:v>
                </c:pt>
                <c:pt idx="9121">
                  <c:v>11.80093476884324</c:v>
                </c:pt>
                <c:pt idx="9122">
                  <c:v>11.8022285891227</c:v>
                </c:pt>
                <c:pt idx="9123">
                  <c:v>11.80352240940214</c:v>
                </c:pt>
                <c:pt idx="9124">
                  <c:v>11.80481622968158</c:v>
                </c:pt>
                <c:pt idx="9125">
                  <c:v>11.80611004996103</c:v>
                </c:pt>
                <c:pt idx="9126">
                  <c:v>11.80740387024048</c:v>
                </c:pt>
                <c:pt idx="9127">
                  <c:v>11.80869769051992</c:v>
                </c:pt>
                <c:pt idx="9128">
                  <c:v>11.80999151079937</c:v>
                </c:pt>
                <c:pt idx="9129">
                  <c:v>11.81128533107882</c:v>
                </c:pt>
                <c:pt idx="9130">
                  <c:v>11.81257915135827</c:v>
                </c:pt>
                <c:pt idx="9131">
                  <c:v>11.81387297163772</c:v>
                </c:pt>
                <c:pt idx="9132">
                  <c:v>11.81516679191717</c:v>
                </c:pt>
                <c:pt idx="9133">
                  <c:v>11.81646061219661</c:v>
                </c:pt>
                <c:pt idx="9134">
                  <c:v>11.81775443247606</c:v>
                </c:pt>
                <c:pt idx="9135">
                  <c:v>11.81904825275551</c:v>
                </c:pt>
                <c:pt idx="9136">
                  <c:v>11.82034207303495</c:v>
                </c:pt>
                <c:pt idx="9137">
                  <c:v>11.8216358933144</c:v>
                </c:pt>
                <c:pt idx="9138">
                  <c:v>11.82292971359385</c:v>
                </c:pt>
                <c:pt idx="9139">
                  <c:v>11.8242235338733</c:v>
                </c:pt>
                <c:pt idx="9140">
                  <c:v>11.82551735415275</c:v>
                </c:pt>
                <c:pt idx="9141">
                  <c:v>11.8268111744322</c:v>
                </c:pt>
                <c:pt idx="9142">
                  <c:v>11.82810499471164</c:v>
                </c:pt>
                <c:pt idx="9143">
                  <c:v>11.8293988149911</c:v>
                </c:pt>
                <c:pt idx="9144">
                  <c:v>11.83069263527054</c:v>
                </c:pt>
                <c:pt idx="9145">
                  <c:v>11.83198645554998</c:v>
                </c:pt>
                <c:pt idx="9146">
                  <c:v>11.83328027582943</c:v>
                </c:pt>
                <c:pt idx="9147">
                  <c:v>11.83457409610888</c:v>
                </c:pt>
                <c:pt idx="9148">
                  <c:v>11.83586791638833</c:v>
                </c:pt>
                <c:pt idx="9149">
                  <c:v>11.83716173666777</c:v>
                </c:pt>
                <c:pt idx="9150">
                  <c:v>11.83845555694723</c:v>
                </c:pt>
                <c:pt idx="9151">
                  <c:v>11.83974937722667</c:v>
                </c:pt>
                <c:pt idx="9152">
                  <c:v>11.84104319750612</c:v>
                </c:pt>
                <c:pt idx="9153">
                  <c:v>11.84233701778557</c:v>
                </c:pt>
                <c:pt idx="9154">
                  <c:v>11.84363083806502</c:v>
                </c:pt>
                <c:pt idx="9155">
                  <c:v>11.84492465834446</c:v>
                </c:pt>
                <c:pt idx="9156">
                  <c:v>11.84621847862391</c:v>
                </c:pt>
                <c:pt idx="9157">
                  <c:v>11.84751229890336</c:v>
                </c:pt>
                <c:pt idx="9158">
                  <c:v>11.84880611918281</c:v>
                </c:pt>
                <c:pt idx="9159">
                  <c:v>11.85009993946226</c:v>
                </c:pt>
                <c:pt idx="9160">
                  <c:v>11.8513937597417</c:v>
                </c:pt>
                <c:pt idx="9161">
                  <c:v>11.85268758002115</c:v>
                </c:pt>
                <c:pt idx="9162">
                  <c:v>11.8539814003006</c:v>
                </c:pt>
                <c:pt idx="9163">
                  <c:v>11.85527522058004</c:v>
                </c:pt>
                <c:pt idx="9164">
                  <c:v>11.8565690408595</c:v>
                </c:pt>
                <c:pt idx="9165">
                  <c:v>11.85786286113895</c:v>
                </c:pt>
                <c:pt idx="9166">
                  <c:v>11.8591566814184</c:v>
                </c:pt>
                <c:pt idx="9167">
                  <c:v>11.86045050169784</c:v>
                </c:pt>
                <c:pt idx="9168">
                  <c:v>11.8617443219773</c:v>
                </c:pt>
                <c:pt idx="9169">
                  <c:v>11.86303814225673</c:v>
                </c:pt>
                <c:pt idx="9170">
                  <c:v>11.86433196253618</c:v>
                </c:pt>
                <c:pt idx="9171">
                  <c:v>11.86562578281563</c:v>
                </c:pt>
                <c:pt idx="9172">
                  <c:v>11.86691960309507</c:v>
                </c:pt>
                <c:pt idx="9173">
                  <c:v>11.86821342337452</c:v>
                </c:pt>
                <c:pt idx="9174">
                  <c:v>11.86950724365398</c:v>
                </c:pt>
                <c:pt idx="9175">
                  <c:v>11.87080106393342</c:v>
                </c:pt>
                <c:pt idx="9176">
                  <c:v>11.87209488421287</c:v>
                </c:pt>
                <c:pt idx="9177">
                  <c:v>11.87338870449232</c:v>
                </c:pt>
                <c:pt idx="9178">
                  <c:v>11.87468252477176</c:v>
                </c:pt>
                <c:pt idx="9179">
                  <c:v>11.87597634505121</c:v>
                </c:pt>
                <c:pt idx="9180">
                  <c:v>11.87727016533066</c:v>
                </c:pt>
                <c:pt idx="9181">
                  <c:v>11.8785639856101</c:v>
                </c:pt>
                <c:pt idx="9182">
                  <c:v>11.87985780588956</c:v>
                </c:pt>
                <c:pt idx="9183">
                  <c:v>11.88115162616901</c:v>
                </c:pt>
                <c:pt idx="9184">
                  <c:v>11.88244544644845</c:v>
                </c:pt>
                <c:pt idx="9185">
                  <c:v>11.8837392667279</c:v>
                </c:pt>
                <c:pt idx="9186">
                  <c:v>11.88503308700735</c:v>
                </c:pt>
                <c:pt idx="9187">
                  <c:v>11.8863269072868</c:v>
                </c:pt>
                <c:pt idx="9188">
                  <c:v>11.88762072756624</c:v>
                </c:pt>
                <c:pt idx="9189">
                  <c:v>11.8889145478457</c:v>
                </c:pt>
                <c:pt idx="9190">
                  <c:v>11.89020836812513</c:v>
                </c:pt>
                <c:pt idx="9191">
                  <c:v>11.89150218840458</c:v>
                </c:pt>
                <c:pt idx="9192">
                  <c:v>11.89279600868404</c:v>
                </c:pt>
                <c:pt idx="9193">
                  <c:v>11.89408982896348</c:v>
                </c:pt>
                <c:pt idx="9194">
                  <c:v>11.89538364924293</c:v>
                </c:pt>
                <c:pt idx="9195">
                  <c:v>11.89667746952238</c:v>
                </c:pt>
                <c:pt idx="9196">
                  <c:v>11.89797128980182</c:v>
                </c:pt>
                <c:pt idx="9197">
                  <c:v>11.89926511008127</c:v>
                </c:pt>
                <c:pt idx="9198">
                  <c:v>11.90055893036072</c:v>
                </c:pt>
                <c:pt idx="9199">
                  <c:v>11.90185275064016</c:v>
                </c:pt>
                <c:pt idx="9200">
                  <c:v>11.90314657091962</c:v>
                </c:pt>
                <c:pt idx="9201">
                  <c:v>11.90444039119907</c:v>
                </c:pt>
                <c:pt idx="9202">
                  <c:v>11.90573421147851</c:v>
                </c:pt>
                <c:pt idx="9203">
                  <c:v>11.90702803175796</c:v>
                </c:pt>
                <c:pt idx="9204">
                  <c:v>11.90832185203741</c:v>
                </c:pt>
                <c:pt idx="9205">
                  <c:v>11.90961567231685</c:v>
                </c:pt>
                <c:pt idx="9206">
                  <c:v>11.9109094925963</c:v>
                </c:pt>
                <c:pt idx="9207">
                  <c:v>11.91220331287575</c:v>
                </c:pt>
                <c:pt idx="9208">
                  <c:v>11.9134971331552</c:v>
                </c:pt>
                <c:pt idx="9209">
                  <c:v>11.91479095343464</c:v>
                </c:pt>
                <c:pt idx="9210">
                  <c:v>11.9160847737141</c:v>
                </c:pt>
                <c:pt idx="9211">
                  <c:v>11.91737859399353</c:v>
                </c:pt>
                <c:pt idx="9212">
                  <c:v>11.918672414273</c:v>
                </c:pt>
                <c:pt idx="9213">
                  <c:v>11.91996623455244</c:v>
                </c:pt>
                <c:pt idx="9214">
                  <c:v>11.92126005483188</c:v>
                </c:pt>
                <c:pt idx="9215">
                  <c:v>11.92255387511133</c:v>
                </c:pt>
                <c:pt idx="9216">
                  <c:v>11.92384769539078</c:v>
                </c:pt>
                <c:pt idx="9217">
                  <c:v>11.92514151567022</c:v>
                </c:pt>
                <c:pt idx="9218">
                  <c:v>11.92643533594968</c:v>
                </c:pt>
                <c:pt idx="9219">
                  <c:v>11.92772915622912</c:v>
                </c:pt>
                <c:pt idx="9220">
                  <c:v>11.92902297650856</c:v>
                </c:pt>
                <c:pt idx="9221">
                  <c:v>11.93031679678802</c:v>
                </c:pt>
                <c:pt idx="9222">
                  <c:v>11.93161061706747</c:v>
                </c:pt>
                <c:pt idx="9223">
                  <c:v>11.93290443734691</c:v>
                </c:pt>
                <c:pt idx="9224">
                  <c:v>11.93419825762636</c:v>
                </c:pt>
                <c:pt idx="9225">
                  <c:v>11.93549207790582</c:v>
                </c:pt>
                <c:pt idx="9226">
                  <c:v>11.93678589818526</c:v>
                </c:pt>
                <c:pt idx="9227">
                  <c:v>11.9380797184647</c:v>
                </c:pt>
                <c:pt idx="9228">
                  <c:v>11.93937353874415</c:v>
                </c:pt>
                <c:pt idx="9229">
                  <c:v>11.9406673590236</c:v>
                </c:pt>
                <c:pt idx="9230">
                  <c:v>11.94196117930304</c:v>
                </c:pt>
                <c:pt idx="9231">
                  <c:v>11.9432549995825</c:v>
                </c:pt>
                <c:pt idx="9232">
                  <c:v>11.94454881986194</c:v>
                </c:pt>
                <c:pt idx="9233">
                  <c:v>11.9458426401414</c:v>
                </c:pt>
                <c:pt idx="9234">
                  <c:v>11.94713646042084</c:v>
                </c:pt>
                <c:pt idx="9235">
                  <c:v>11.94843028070028</c:v>
                </c:pt>
                <c:pt idx="9236">
                  <c:v>11.94972410097973</c:v>
                </c:pt>
                <c:pt idx="9237">
                  <c:v>11.95101792125918</c:v>
                </c:pt>
                <c:pt idx="9238">
                  <c:v>11.95231174153862</c:v>
                </c:pt>
                <c:pt idx="9239">
                  <c:v>11.95360556181808</c:v>
                </c:pt>
                <c:pt idx="9240">
                  <c:v>11.95489938209753</c:v>
                </c:pt>
                <c:pt idx="9241">
                  <c:v>11.95619320237697</c:v>
                </c:pt>
                <c:pt idx="9242">
                  <c:v>11.95748702265642</c:v>
                </c:pt>
                <c:pt idx="9243">
                  <c:v>11.95878084293587</c:v>
                </c:pt>
                <c:pt idx="9244">
                  <c:v>11.96007466321531</c:v>
                </c:pt>
                <c:pt idx="9245">
                  <c:v>11.96136848349476</c:v>
                </c:pt>
                <c:pt idx="9246">
                  <c:v>11.96266230377422</c:v>
                </c:pt>
                <c:pt idx="9247">
                  <c:v>11.96395612405366</c:v>
                </c:pt>
                <c:pt idx="9248">
                  <c:v>11.96524994433311</c:v>
                </c:pt>
                <c:pt idx="9249">
                  <c:v>11.96654376461256</c:v>
                </c:pt>
                <c:pt idx="9250">
                  <c:v>11.967837584892</c:v>
                </c:pt>
                <c:pt idx="9251">
                  <c:v>11.96913140517145</c:v>
                </c:pt>
                <c:pt idx="9252">
                  <c:v>11.9704252254509</c:v>
                </c:pt>
                <c:pt idx="9253">
                  <c:v>11.97171904573034</c:v>
                </c:pt>
                <c:pt idx="9254">
                  <c:v>11.9730128660098</c:v>
                </c:pt>
                <c:pt idx="9255">
                  <c:v>11.97430668628925</c:v>
                </c:pt>
                <c:pt idx="9256">
                  <c:v>11.9756005065687</c:v>
                </c:pt>
                <c:pt idx="9257">
                  <c:v>11.97689432684814</c:v>
                </c:pt>
                <c:pt idx="9258">
                  <c:v>11.97818814712759</c:v>
                </c:pt>
                <c:pt idx="9259">
                  <c:v>11.97948196740703</c:v>
                </c:pt>
                <c:pt idx="9260">
                  <c:v>11.98077578768648</c:v>
                </c:pt>
                <c:pt idx="9261">
                  <c:v>11.98206960796594</c:v>
                </c:pt>
                <c:pt idx="9262">
                  <c:v>11.98336342824537</c:v>
                </c:pt>
                <c:pt idx="9263">
                  <c:v>11.98465724852482</c:v>
                </c:pt>
                <c:pt idx="9264">
                  <c:v>11.98595106880428</c:v>
                </c:pt>
                <c:pt idx="9265">
                  <c:v>11.98724488908372</c:v>
                </c:pt>
                <c:pt idx="9266">
                  <c:v>11.98853870936317</c:v>
                </c:pt>
                <c:pt idx="9267">
                  <c:v>11.98983252964262</c:v>
                </c:pt>
                <c:pt idx="9268">
                  <c:v>11.99112634992206</c:v>
                </c:pt>
                <c:pt idx="9269">
                  <c:v>11.99242017020151</c:v>
                </c:pt>
                <c:pt idx="9270">
                  <c:v>11.99371399048096</c:v>
                </c:pt>
                <c:pt idx="9271">
                  <c:v>11.9950078107604</c:v>
                </c:pt>
                <c:pt idx="9272">
                  <c:v>11.99630163103985</c:v>
                </c:pt>
                <c:pt idx="9273">
                  <c:v>11.99759545131931</c:v>
                </c:pt>
                <c:pt idx="9274">
                  <c:v>11.99888927159875</c:v>
                </c:pt>
                <c:pt idx="9275">
                  <c:v>12.0001830918782</c:v>
                </c:pt>
                <c:pt idx="9276">
                  <c:v>12.00147691215765</c:v>
                </c:pt>
                <c:pt idx="9277">
                  <c:v>12.0027707324371</c:v>
                </c:pt>
                <c:pt idx="9278">
                  <c:v>12.00406455271654</c:v>
                </c:pt>
                <c:pt idx="9279">
                  <c:v>12.005358372996</c:v>
                </c:pt>
                <c:pt idx="9280">
                  <c:v>12.00665219327543</c:v>
                </c:pt>
                <c:pt idx="9281">
                  <c:v>12.00794601355488</c:v>
                </c:pt>
                <c:pt idx="9282">
                  <c:v>12.00923983383434</c:v>
                </c:pt>
                <c:pt idx="9283">
                  <c:v>12.01053365411378</c:v>
                </c:pt>
                <c:pt idx="9284">
                  <c:v>12.01182747439323</c:v>
                </c:pt>
                <c:pt idx="9285">
                  <c:v>12.01312129467268</c:v>
                </c:pt>
                <c:pt idx="9286">
                  <c:v>12.01441511495212</c:v>
                </c:pt>
                <c:pt idx="9287">
                  <c:v>12.01570893523157</c:v>
                </c:pt>
                <c:pt idx="9288">
                  <c:v>12.01700275551102</c:v>
                </c:pt>
                <c:pt idx="9289">
                  <c:v>12.01829657579046</c:v>
                </c:pt>
                <c:pt idx="9290">
                  <c:v>12.01959039606992</c:v>
                </c:pt>
                <c:pt idx="9291">
                  <c:v>12.02088421634937</c:v>
                </c:pt>
                <c:pt idx="9292">
                  <c:v>12.02217803662881</c:v>
                </c:pt>
                <c:pt idx="9293">
                  <c:v>12.02347185690826</c:v>
                </c:pt>
                <c:pt idx="9294">
                  <c:v>12.02476567718771</c:v>
                </c:pt>
                <c:pt idx="9295">
                  <c:v>12.02605949746715</c:v>
                </c:pt>
                <c:pt idx="9296">
                  <c:v>12.0273533177466</c:v>
                </c:pt>
                <c:pt idx="9297">
                  <c:v>12.02864713802605</c:v>
                </c:pt>
                <c:pt idx="9298">
                  <c:v>12.0299409583055</c:v>
                </c:pt>
                <c:pt idx="9299">
                  <c:v>12.03123477858495</c:v>
                </c:pt>
                <c:pt idx="9300">
                  <c:v>12.0325285988644</c:v>
                </c:pt>
                <c:pt idx="9301">
                  <c:v>12.03382241914383</c:v>
                </c:pt>
                <c:pt idx="9302">
                  <c:v>12.0351162394233</c:v>
                </c:pt>
                <c:pt idx="9303">
                  <c:v>12.03641005970274</c:v>
                </c:pt>
                <c:pt idx="9304">
                  <c:v>12.03770387998218</c:v>
                </c:pt>
                <c:pt idx="9305">
                  <c:v>12.03899770026163</c:v>
                </c:pt>
                <c:pt idx="9306">
                  <c:v>12.04029152054108</c:v>
                </c:pt>
                <c:pt idx="9307">
                  <c:v>12.04158534082052</c:v>
                </c:pt>
                <c:pt idx="9308">
                  <c:v>12.04287916109997</c:v>
                </c:pt>
                <c:pt idx="9309">
                  <c:v>12.04417298137942</c:v>
                </c:pt>
                <c:pt idx="9310">
                  <c:v>12.04546680165887</c:v>
                </c:pt>
                <c:pt idx="9311">
                  <c:v>12.04676062193832</c:v>
                </c:pt>
                <c:pt idx="9312">
                  <c:v>12.04805444221777</c:v>
                </c:pt>
                <c:pt idx="9313">
                  <c:v>12.04934826249721</c:v>
                </c:pt>
                <c:pt idx="9314">
                  <c:v>12.05064208277666</c:v>
                </c:pt>
                <c:pt idx="9315">
                  <c:v>12.05193590305611</c:v>
                </c:pt>
                <c:pt idx="9316">
                  <c:v>12.05322972333555</c:v>
                </c:pt>
                <c:pt idx="9317">
                  <c:v>12.054523543615</c:v>
                </c:pt>
                <c:pt idx="9318">
                  <c:v>12.05581736389446</c:v>
                </c:pt>
                <c:pt idx="9319">
                  <c:v>12.05711118417389</c:v>
                </c:pt>
                <c:pt idx="9320">
                  <c:v>12.05840500445335</c:v>
                </c:pt>
                <c:pt idx="9321">
                  <c:v>12.0596988247328</c:v>
                </c:pt>
                <c:pt idx="9322">
                  <c:v>12.06099264501224</c:v>
                </c:pt>
                <c:pt idx="9323">
                  <c:v>12.0622864652917</c:v>
                </c:pt>
                <c:pt idx="9324">
                  <c:v>12.06358028557114</c:v>
                </c:pt>
                <c:pt idx="9325">
                  <c:v>12.06487410585058</c:v>
                </c:pt>
                <c:pt idx="9326">
                  <c:v>12.06616792613003</c:v>
                </c:pt>
                <c:pt idx="9327">
                  <c:v>12.0674617464095</c:v>
                </c:pt>
                <c:pt idx="9328">
                  <c:v>12.06875556668893</c:v>
                </c:pt>
                <c:pt idx="9329">
                  <c:v>12.07004938696838</c:v>
                </c:pt>
                <c:pt idx="9330">
                  <c:v>12.07134320724783</c:v>
                </c:pt>
                <c:pt idx="9331">
                  <c:v>12.07263702752727</c:v>
                </c:pt>
                <c:pt idx="9332">
                  <c:v>12.07393084780672</c:v>
                </c:pt>
                <c:pt idx="9333">
                  <c:v>12.07522466808617</c:v>
                </c:pt>
                <c:pt idx="9334">
                  <c:v>12.07651848836561</c:v>
                </c:pt>
                <c:pt idx="9335">
                  <c:v>12.07781230864507</c:v>
                </c:pt>
                <c:pt idx="9336">
                  <c:v>12.07910612892452</c:v>
                </c:pt>
                <c:pt idx="9337">
                  <c:v>12.08039994920396</c:v>
                </c:pt>
                <c:pt idx="9338">
                  <c:v>12.08169376948341</c:v>
                </c:pt>
                <c:pt idx="9339">
                  <c:v>12.08298758976286</c:v>
                </c:pt>
                <c:pt idx="9340">
                  <c:v>12.0842814100423</c:v>
                </c:pt>
                <c:pt idx="9341">
                  <c:v>12.08557523032175</c:v>
                </c:pt>
                <c:pt idx="9342">
                  <c:v>12.08686905060121</c:v>
                </c:pt>
                <c:pt idx="9343">
                  <c:v>12.08816287088064</c:v>
                </c:pt>
                <c:pt idx="9344">
                  <c:v>12.0894566911601</c:v>
                </c:pt>
                <c:pt idx="9345">
                  <c:v>12.09075051143955</c:v>
                </c:pt>
                <c:pt idx="9346">
                  <c:v>12.092044331719</c:v>
                </c:pt>
                <c:pt idx="9347">
                  <c:v>12.09333815199844</c:v>
                </c:pt>
                <c:pt idx="9348">
                  <c:v>12.09463197227789</c:v>
                </c:pt>
                <c:pt idx="9349">
                  <c:v>12.09592579255733</c:v>
                </c:pt>
                <c:pt idx="9350">
                  <c:v>12.09721961283678</c:v>
                </c:pt>
                <c:pt idx="9351">
                  <c:v>12.09851343311623</c:v>
                </c:pt>
                <c:pt idx="9352">
                  <c:v>12.09980725339567</c:v>
                </c:pt>
                <c:pt idx="9353">
                  <c:v>12.10110107367512</c:v>
                </c:pt>
                <c:pt idx="9354">
                  <c:v>12.10239489395457</c:v>
                </c:pt>
                <c:pt idx="9355">
                  <c:v>12.10368871423402</c:v>
                </c:pt>
                <c:pt idx="9356">
                  <c:v>12.10498253451347</c:v>
                </c:pt>
                <c:pt idx="9357">
                  <c:v>12.10627635479292</c:v>
                </c:pt>
                <c:pt idx="9358">
                  <c:v>12.10757017507236</c:v>
                </c:pt>
                <c:pt idx="9359">
                  <c:v>12.10886399535181</c:v>
                </c:pt>
                <c:pt idx="9360">
                  <c:v>12.11015781563126</c:v>
                </c:pt>
                <c:pt idx="9361">
                  <c:v>12.1114516359107</c:v>
                </c:pt>
                <c:pt idx="9362">
                  <c:v>12.11274545619015</c:v>
                </c:pt>
                <c:pt idx="9363">
                  <c:v>12.11403927646961</c:v>
                </c:pt>
                <c:pt idx="9364">
                  <c:v>12.11533309674905</c:v>
                </c:pt>
                <c:pt idx="9365">
                  <c:v>12.1166269170285</c:v>
                </c:pt>
                <c:pt idx="9366">
                  <c:v>12.11792073730795</c:v>
                </c:pt>
                <c:pt idx="9367">
                  <c:v>12.1192145575874</c:v>
                </c:pt>
                <c:pt idx="9368">
                  <c:v>12.12050837786684</c:v>
                </c:pt>
                <c:pt idx="9369">
                  <c:v>12.1218021981463</c:v>
                </c:pt>
                <c:pt idx="9370">
                  <c:v>12.12309601842573</c:v>
                </c:pt>
                <c:pt idx="9371">
                  <c:v>12.12438983870518</c:v>
                </c:pt>
                <c:pt idx="9372">
                  <c:v>12.12568365898464</c:v>
                </c:pt>
                <c:pt idx="9373">
                  <c:v>12.12697747926407</c:v>
                </c:pt>
                <c:pt idx="9374">
                  <c:v>12.12827129954353</c:v>
                </c:pt>
                <c:pt idx="9375">
                  <c:v>12.12956511982298</c:v>
                </c:pt>
                <c:pt idx="9376">
                  <c:v>12.13085894010242</c:v>
                </c:pt>
                <c:pt idx="9377">
                  <c:v>12.13215276038187</c:v>
                </c:pt>
                <c:pt idx="9378">
                  <c:v>12.13344658066132</c:v>
                </c:pt>
                <c:pt idx="9379">
                  <c:v>12.13474040094076</c:v>
                </c:pt>
                <c:pt idx="9380">
                  <c:v>12.13603422122022</c:v>
                </c:pt>
                <c:pt idx="9381">
                  <c:v>12.13732804149966</c:v>
                </c:pt>
                <c:pt idx="9382">
                  <c:v>12.1386218617791</c:v>
                </c:pt>
                <c:pt idx="9383">
                  <c:v>12.13991568205855</c:v>
                </c:pt>
                <c:pt idx="9384">
                  <c:v>12.14120950233801</c:v>
                </c:pt>
                <c:pt idx="9385">
                  <c:v>12.14250332261745</c:v>
                </c:pt>
                <c:pt idx="9386">
                  <c:v>12.1437971428969</c:v>
                </c:pt>
                <c:pt idx="9387">
                  <c:v>12.14509096317635</c:v>
                </c:pt>
                <c:pt idx="9388">
                  <c:v>12.14638478345579</c:v>
                </c:pt>
                <c:pt idx="9389">
                  <c:v>12.14767860373524</c:v>
                </c:pt>
                <c:pt idx="9390">
                  <c:v>12.14897242401469</c:v>
                </c:pt>
                <c:pt idx="9391">
                  <c:v>12.15026624429414</c:v>
                </c:pt>
                <c:pt idx="9392">
                  <c:v>12.15156006457359</c:v>
                </c:pt>
                <c:pt idx="9393">
                  <c:v>12.15285388485304</c:v>
                </c:pt>
                <c:pt idx="9394">
                  <c:v>12.15414770513248</c:v>
                </c:pt>
                <c:pt idx="9395">
                  <c:v>12.15544152541193</c:v>
                </c:pt>
                <c:pt idx="9396">
                  <c:v>12.15673534569138</c:v>
                </c:pt>
                <c:pt idx="9397">
                  <c:v>12.15802916597082</c:v>
                </c:pt>
                <c:pt idx="9398">
                  <c:v>12.15932298625027</c:v>
                </c:pt>
                <c:pt idx="9399">
                  <c:v>12.16061680652973</c:v>
                </c:pt>
                <c:pt idx="9400">
                  <c:v>12.16191062680917</c:v>
                </c:pt>
                <c:pt idx="9401">
                  <c:v>12.16320444708862</c:v>
                </c:pt>
                <c:pt idx="9402">
                  <c:v>12.16449826736807</c:v>
                </c:pt>
                <c:pt idx="9403">
                  <c:v>12.16579208764751</c:v>
                </c:pt>
                <c:pt idx="9404">
                  <c:v>12.16708590792696</c:v>
                </c:pt>
                <c:pt idx="9405">
                  <c:v>12.16837972820641</c:v>
                </c:pt>
                <c:pt idx="9406">
                  <c:v>12.16967354848585</c:v>
                </c:pt>
                <c:pt idx="9407">
                  <c:v>12.17096736876531</c:v>
                </c:pt>
                <c:pt idx="9408">
                  <c:v>12.17226118904475</c:v>
                </c:pt>
                <c:pt idx="9409">
                  <c:v>12.1735550093242</c:v>
                </c:pt>
                <c:pt idx="9410">
                  <c:v>12.17484882960365</c:v>
                </c:pt>
                <c:pt idx="9411">
                  <c:v>12.1761426498831</c:v>
                </c:pt>
                <c:pt idx="9412">
                  <c:v>12.17743647016254</c:v>
                </c:pt>
                <c:pt idx="9413">
                  <c:v>12.178730290442</c:v>
                </c:pt>
                <c:pt idx="9414">
                  <c:v>12.18002411072144</c:v>
                </c:pt>
                <c:pt idx="9415">
                  <c:v>12.18131793100088</c:v>
                </c:pt>
                <c:pt idx="9416">
                  <c:v>12.18261175128034</c:v>
                </c:pt>
                <c:pt idx="9417">
                  <c:v>12.1839055715598</c:v>
                </c:pt>
                <c:pt idx="9418">
                  <c:v>12.18519939183923</c:v>
                </c:pt>
                <c:pt idx="9419">
                  <c:v>12.18649321211868</c:v>
                </c:pt>
                <c:pt idx="9420">
                  <c:v>12.18778703239813</c:v>
                </c:pt>
                <c:pt idx="9421">
                  <c:v>12.18908085267757</c:v>
                </c:pt>
                <c:pt idx="9422">
                  <c:v>12.19037467295702</c:v>
                </c:pt>
                <c:pt idx="9423">
                  <c:v>12.19166849323647</c:v>
                </c:pt>
                <c:pt idx="9424">
                  <c:v>12.19296231351592</c:v>
                </c:pt>
                <c:pt idx="9425">
                  <c:v>12.19425613379537</c:v>
                </c:pt>
                <c:pt idx="9426">
                  <c:v>12.19554995407482</c:v>
                </c:pt>
                <c:pt idx="9427">
                  <c:v>12.19684377435426</c:v>
                </c:pt>
                <c:pt idx="9428">
                  <c:v>12.19813759463371</c:v>
                </c:pt>
                <c:pt idx="9429">
                  <c:v>12.19943141491316</c:v>
                </c:pt>
                <c:pt idx="9430">
                  <c:v>12.2007252351926</c:v>
                </c:pt>
                <c:pt idx="9431">
                  <c:v>12.20201905547205</c:v>
                </c:pt>
                <c:pt idx="9432">
                  <c:v>12.2033128757515</c:v>
                </c:pt>
                <c:pt idx="9433">
                  <c:v>12.20460669603094</c:v>
                </c:pt>
                <c:pt idx="9434">
                  <c:v>12.2059005163104</c:v>
                </c:pt>
                <c:pt idx="9435">
                  <c:v>12.20719433658985</c:v>
                </c:pt>
                <c:pt idx="9436">
                  <c:v>12.2084881568693</c:v>
                </c:pt>
                <c:pt idx="9437">
                  <c:v>12.20978197714874</c:v>
                </c:pt>
                <c:pt idx="9438">
                  <c:v>12.21107579742819</c:v>
                </c:pt>
                <c:pt idx="9439">
                  <c:v>12.21236961770763</c:v>
                </c:pt>
                <c:pt idx="9440">
                  <c:v>12.21366343798708</c:v>
                </c:pt>
                <c:pt idx="9441">
                  <c:v>12.21495725826653</c:v>
                </c:pt>
                <c:pt idx="9442">
                  <c:v>12.21625107854597</c:v>
                </c:pt>
                <c:pt idx="9443">
                  <c:v>12.21754489882543</c:v>
                </c:pt>
                <c:pt idx="9444">
                  <c:v>12.21883871910488</c:v>
                </c:pt>
                <c:pt idx="9445">
                  <c:v>12.22013253938432</c:v>
                </c:pt>
                <c:pt idx="9446">
                  <c:v>12.22142635966377</c:v>
                </c:pt>
                <c:pt idx="9447">
                  <c:v>12.22272017994322</c:v>
                </c:pt>
                <c:pt idx="9448">
                  <c:v>12.22401400022266</c:v>
                </c:pt>
                <c:pt idx="9449">
                  <c:v>12.22530782050211</c:v>
                </c:pt>
                <c:pt idx="9450">
                  <c:v>12.22660164078156</c:v>
                </c:pt>
                <c:pt idx="9451">
                  <c:v>12.227895461061</c:v>
                </c:pt>
                <c:pt idx="9452">
                  <c:v>12.22918928134045</c:v>
                </c:pt>
                <c:pt idx="9453">
                  <c:v>12.23048310161991</c:v>
                </c:pt>
                <c:pt idx="9454">
                  <c:v>12.23177692189934</c:v>
                </c:pt>
                <c:pt idx="9455">
                  <c:v>12.2330707421788</c:v>
                </c:pt>
                <c:pt idx="9456">
                  <c:v>12.23436456245825</c:v>
                </c:pt>
                <c:pt idx="9457">
                  <c:v>12.23565838273769</c:v>
                </c:pt>
                <c:pt idx="9458">
                  <c:v>12.23695220301714</c:v>
                </c:pt>
                <c:pt idx="9459">
                  <c:v>12.23824602329659</c:v>
                </c:pt>
                <c:pt idx="9460">
                  <c:v>12.23953984357603</c:v>
                </c:pt>
                <c:pt idx="9461">
                  <c:v>12.24083366385548</c:v>
                </c:pt>
                <c:pt idx="9462">
                  <c:v>12.24212748413493</c:v>
                </c:pt>
                <c:pt idx="9463">
                  <c:v>12.24342130441437</c:v>
                </c:pt>
                <c:pt idx="9464">
                  <c:v>12.24471512469382</c:v>
                </c:pt>
                <c:pt idx="9465">
                  <c:v>12.24600894497328</c:v>
                </c:pt>
                <c:pt idx="9466">
                  <c:v>12.24730276525272</c:v>
                </c:pt>
                <c:pt idx="9467">
                  <c:v>12.24859658553217</c:v>
                </c:pt>
                <c:pt idx="9468">
                  <c:v>12.24989040581162</c:v>
                </c:pt>
                <c:pt idx="9469">
                  <c:v>12.25118422609106</c:v>
                </c:pt>
                <c:pt idx="9470">
                  <c:v>12.25247804637051</c:v>
                </c:pt>
                <c:pt idx="9471">
                  <c:v>12.25377186664997</c:v>
                </c:pt>
                <c:pt idx="9472">
                  <c:v>12.25506568692941</c:v>
                </c:pt>
                <c:pt idx="9473">
                  <c:v>12.25635950720886</c:v>
                </c:pt>
                <c:pt idx="9474">
                  <c:v>12.25765332748831</c:v>
                </c:pt>
                <c:pt idx="9475">
                  <c:v>12.25894714776775</c:v>
                </c:pt>
                <c:pt idx="9476">
                  <c:v>12.2602409680472</c:v>
                </c:pt>
                <c:pt idx="9477">
                  <c:v>12.26153478832665</c:v>
                </c:pt>
                <c:pt idx="9478">
                  <c:v>12.2628286086061</c:v>
                </c:pt>
                <c:pt idx="9479">
                  <c:v>12.26412242888554</c:v>
                </c:pt>
                <c:pt idx="9480">
                  <c:v>12.265416249165</c:v>
                </c:pt>
                <c:pt idx="9481">
                  <c:v>12.26671006944444</c:v>
                </c:pt>
                <c:pt idx="9482">
                  <c:v>12.26800388972389</c:v>
                </c:pt>
                <c:pt idx="9483">
                  <c:v>12.26929771000334</c:v>
                </c:pt>
                <c:pt idx="9484">
                  <c:v>12.27059153028278</c:v>
                </c:pt>
                <c:pt idx="9485">
                  <c:v>12.27188535056223</c:v>
                </c:pt>
                <c:pt idx="9486">
                  <c:v>12.27317917084168</c:v>
                </c:pt>
                <c:pt idx="9487">
                  <c:v>12.27447299112112</c:v>
                </c:pt>
                <c:pt idx="9488">
                  <c:v>12.27576681140058</c:v>
                </c:pt>
                <c:pt idx="9489">
                  <c:v>12.27706063168002</c:v>
                </c:pt>
                <c:pt idx="9490">
                  <c:v>12.27835445195947</c:v>
                </c:pt>
                <c:pt idx="9491">
                  <c:v>12.27964827223892</c:v>
                </c:pt>
                <c:pt idx="9492">
                  <c:v>12.28094209251837</c:v>
                </c:pt>
                <c:pt idx="9493">
                  <c:v>12.28223591279781</c:v>
                </c:pt>
                <c:pt idx="9494">
                  <c:v>12.28352973307726</c:v>
                </c:pt>
                <c:pt idx="9495">
                  <c:v>12.28482355335671</c:v>
                </c:pt>
                <c:pt idx="9496">
                  <c:v>12.28611737363615</c:v>
                </c:pt>
                <c:pt idx="9497">
                  <c:v>12.2874111939156</c:v>
                </c:pt>
                <c:pt idx="9498">
                  <c:v>12.28870501419506</c:v>
                </c:pt>
                <c:pt idx="9499">
                  <c:v>12.2899988344745</c:v>
                </c:pt>
                <c:pt idx="9500">
                  <c:v>12.29129265475395</c:v>
                </c:pt>
                <c:pt idx="9501">
                  <c:v>12.2925864750334</c:v>
                </c:pt>
                <c:pt idx="9502">
                  <c:v>12.29388029531284</c:v>
                </c:pt>
                <c:pt idx="9503">
                  <c:v>12.2951741155923</c:v>
                </c:pt>
                <c:pt idx="9504">
                  <c:v>12.29646793587174</c:v>
                </c:pt>
                <c:pt idx="9505">
                  <c:v>12.29776175615118</c:v>
                </c:pt>
                <c:pt idx="9506">
                  <c:v>12.29905557643064</c:v>
                </c:pt>
                <c:pt idx="9507">
                  <c:v>12.3003493967101</c:v>
                </c:pt>
                <c:pt idx="9508">
                  <c:v>12.30164321698953</c:v>
                </c:pt>
                <c:pt idx="9509">
                  <c:v>12.30293703726898</c:v>
                </c:pt>
                <c:pt idx="9510">
                  <c:v>12.30423085754843</c:v>
                </c:pt>
                <c:pt idx="9511">
                  <c:v>12.30552467782787</c:v>
                </c:pt>
                <c:pt idx="9512">
                  <c:v>12.30681849810732</c:v>
                </c:pt>
                <c:pt idx="9513">
                  <c:v>12.30811231838677</c:v>
                </c:pt>
                <c:pt idx="9514">
                  <c:v>12.30940613866622</c:v>
                </c:pt>
                <c:pt idx="9515">
                  <c:v>12.31069995894567</c:v>
                </c:pt>
                <c:pt idx="9516">
                  <c:v>12.31199377922512</c:v>
                </c:pt>
                <c:pt idx="9517">
                  <c:v>12.31328759950456</c:v>
                </c:pt>
                <c:pt idx="9518">
                  <c:v>12.31458141978401</c:v>
                </c:pt>
                <c:pt idx="9519">
                  <c:v>12.31587524006346</c:v>
                </c:pt>
                <c:pt idx="9520">
                  <c:v>12.3171690603429</c:v>
                </c:pt>
                <c:pt idx="9521">
                  <c:v>12.31846288062235</c:v>
                </c:pt>
                <c:pt idx="9522">
                  <c:v>12.3197567009018</c:v>
                </c:pt>
                <c:pt idx="9523">
                  <c:v>12.32105052118125</c:v>
                </c:pt>
                <c:pt idx="9524">
                  <c:v>12.3223443414607</c:v>
                </c:pt>
                <c:pt idx="9525">
                  <c:v>12.32363816174015</c:v>
                </c:pt>
                <c:pt idx="9526">
                  <c:v>12.32493198201959</c:v>
                </c:pt>
                <c:pt idx="9527">
                  <c:v>12.32622580229904</c:v>
                </c:pt>
                <c:pt idx="9528">
                  <c:v>12.3275196225785</c:v>
                </c:pt>
                <c:pt idx="9529">
                  <c:v>12.32881344285793</c:v>
                </c:pt>
                <c:pt idx="9530">
                  <c:v>12.33010726313738</c:v>
                </c:pt>
                <c:pt idx="9531">
                  <c:v>12.33140108341683</c:v>
                </c:pt>
                <c:pt idx="9532">
                  <c:v>12.33269490369628</c:v>
                </c:pt>
                <c:pt idx="9533">
                  <c:v>12.33398872397572</c:v>
                </c:pt>
                <c:pt idx="9534">
                  <c:v>12.33528254425518</c:v>
                </c:pt>
                <c:pt idx="9535">
                  <c:v>12.33657636453462</c:v>
                </c:pt>
                <c:pt idx="9536">
                  <c:v>12.33787018481407</c:v>
                </c:pt>
                <c:pt idx="9537">
                  <c:v>12.33916400509352</c:v>
                </c:pt>
                <c:pt idx="9538">
                  <c:v>12.34045782537296</c:v>
                </c:pt>
                <c:pt idx="9539">
                  <c:v>12.34175164565241</c:v>
                </c:pt>
                <c:pt idx="9540">
                  <c:v>12.34304546593186</c:v>
                </c:pt>
                <c:pt idx="9541">
                  <c:v>12.3443392862113</c:v>
                </c:pt>
                <c:pt idx="9542">
                  <c:v>12.34563310649076</c:v>
                </c:pt>
                <c:pt idx="9543">
                  <c:v>12.34692692677021</c:v>
                </c:pt>
                <c:pt idx="9544">
                  <c:v>12.34822074704965</c:v>
                </c:pt>
                <c:pt idx="9545">
                  <c:v>12.3495145673291</c:v>
                </c:pt>
                <c:pt idx="9546">
                  <c:v>12.35080838760855</c:v>
                </c:pt>
                <c:pt idx="9547">
                  <c:v>12.352102207888</c:v>
                </c:pt>
                <c:pt idx="9548">
                  <c:v>12.35339602816745</c:v>
                </c:pt>
                <c:pt idx="9549">
                  <c:v>12.3546898484469</c:v>
                </c:pt>
                <c:pt idx="9550">
                  <c:v>12.35598366872634</c:v>
                </c:pt>
                <c:pt idx="9551">
                  <c:v>12.35727748900578</c:v>
                </c:pt>
                <c:pt idx="9552">
                  <c:v>12.35857130928524</c:v>
                </c:pt>
                <c:pt idx="9553">
                  <c:v>12.35986512956468</c:v>
                </c:pt>
                <c:pt idx="9554">
                  <c:v>12.36115894984413</c:v>
                </c:pt>
                <c:pt idx="9555">
                  <c:v>12.36245277012358</c:v>
                </c:pt>
                <c:pt idx="9556">
                  <c:v>12.36374659040302</c:v>
                </c:pt>
                <c:pt idx="9557">
                  <c:v>12.36504041068247</c:v>
                </c:pt>
                <c:pt idx="9558">
                  <c:v>12.36633423096193</c:v>
                </c:pt>
                <c:pt idx="9559">
                  <c:v>12.36762805124137</c:v>
                </c:pt>
                <c:pt idx="9560">
                  <c:v>12.36892187152081</c:v>
                </c:pt>
                <c:pt idx="9561">
                  <c:v>12.37021569180027</c:v>
                </c:pt>
                <c:pt idx="9562">
                  <c:v>12.37150951207971</c:v>
                </c:pt>
                <c:pt idx="9563">
                  <c:v>12.37280333235916</c:v>
                </c:pt>
                <c:pt idx="9564">
                  <c:v>12.37409715263861</c:v>
                </c:pt>
                <c:pt idx="9565">
                  <c:v>12.37539097291805</c:v>
                </c:pt>
                <c:pt idx="9566">
                  <c:v>12.3766847931975</c:v>
                </c:pt>
                <c:pt idx="9567">
                  <c:v>12.37797861347695</c:v>
                </c:pt>
                <c:pt idx="9568">
                  <c:v>12.3792724337564</c:v>
                </c:pt>
                <c:pt idx="9569">
                  <c:v>12.38056625403585</c:v>
                </c:pt>
                <c:pt idx="9570">
                  <c:v>12.3818600743153</c:v>
                </c:pt>
                <c:pt idx="9571">
                  <c:v>12.38315389459474</c:v>
                </c:pt>
                <c:pt idx="9572">
                  <c:v>12.3844477148742</c:v>
                </c:pt>
                <c:pt idx="9573">
                  <c:v>12.38574153515364</c:v>
                </c:pt>
                <c:pt idx="9574">
                  <c:v>12.38703535543308</c:v>
                </c:pt>
                <c:pt idx="9575">
                  <c:v>12.38832917571253</c:v>
                </c:pt>
                <c:pt idx="9576">
                  <c:v>12.38962299599198</c:v>
                </c:pt>
                <c:pt idx="9577">
                  <c:v>12.39091681627142</c:v>
                </c:pt>
                <c:pt idx="9578">
                  <c:v>12.39221063655087</c:v>
                </c:pt>
                <c:pt idx="9579">
                  <c:v>12.39350445683033</c:v>
                </c:pt>
                <c:pt idx="9580">
                  <c:v>12.39479827710977</c:v>
                </c:pt>
                <c:pt idx="9581">
                  <c:v>12.39609209738922</c:v>
                </c:pt>
                <c:pt idx="9582">
                  <c:v>12.39738591766867</c:v>
                </c:pt>
                <c:pt idx="9583">
                  <c:v>12.39867973794811</c:v>
                </c:pt>
                <c:pt idx="9584">
                  <c:v>12.39997355822756</c:v>
                </c:pt>
                <c:pt idx="9585">
                  <c:v>12.40126737850702</c:v>
                </c:pt>
                <c:pt idx="9586">
                  <c:v>12.40256119878645</c:v>
                </c:pt>
                <c:pt idx="9587">
                  <c:v>12.40385501906591</c:v>
                </c:pt>
                <c:pt idx="9588">
                  <c:v>12.40514883934536</c:v>
                </c:pt>
                <c:pt idx="9589">
                  <c:v>12.4064426596248</c:v>
                </c:pt>
                <c:pt idx="9590">
                  <c:v>12.40773647990425</c:v>
                </c:pt>
                <c:pt idx="9591">
                  <c:v>12.4090303001837</c:v>
                </c:pt>
                <c:pt idx="9592">
                  <c:v>12.41032412046314</c:v>
                </c:pt>
                <c:pt idx="9593">
                  <c:v>12.41161794074259</c:v>
                </c:pt>
                <c:pt idx="9594">
                  <c:v>12.41291176102204</c:v>
                </c:pt>
                <c:pt idx="9595">
                  <c:v>12.41420558130148</c:v>
                </c:pt>
                <c:pt idx="9596">
                  <c:v>12.41549940158094</c:v>
                </c:pt>
                <c:pt idx="9597">
                  <c:v>12.4167932218604</c:v>
                </c:pt>
                <c:pt idx="9598">
                  <c:v>12.41808704213983</c:v>
                </c:pt>
                <c:pt idx="9599">
                  <c:v>12.41938086241928</c:v>
                </c:pt>
                <c:pt idx="9600">
                  <c:v>12.42067468269873</c:v>
                </c:pt>
                <c:pt idx="9601">
                  <c:v>12.42196850297817</c:v>
                </c:pt>
                <c:pt idx="9602">
                  <c:v>12.42326232325762</c:v>
                </c:pt>
                <c:pt idx="9603">
                  <c:v>12.42455614353707</c:v>
                </c:pt>
                <c:pt idx="9604">
                  <c:v>12.42584996381651</c:v>
                </c:pt>
                <c:pt idx="9605">
                  <c:v>12.42714378409596</c:v>
                </c:pt>
                <c:pt idx="9606">
                  <c:v>12.42843760437542</c:v>
                </c:pt>
                <c:pt idx="9607">
                  <c:v>12.42973142465486</c:v>
                </c:pt>
                <c:pt idx="9608">
                  <c:v>12.43102524493431</c:v>
                </c:pt>
                <c:pt idx="9609">
                  <c:v>12.43231906521376</c:v>
                </c:pt>
                <c:pt idx="9610">
                  <c:v>12.4336128854932</c:v>
                </c:pt>
                <c:pt idx="9611">
                  <c:v>12.43490670577265</c:v>
                </c:pt>
                <c:pt idx="9612">
                  <c:v>12.4362005260521</c:v>
                </c:pt>
                <c:pt idx="9613">
                  <c:v>12.43749434633154</c:v>
                </c:pt>
                <c:pt idx="9614">
                  <c:v>12.43878816661099</c:v>
                </c:pt>
                <c:pt idx="9615">
                  <c:v>12.44008198689045</c:v>
                </c:pt>
                <c:pt idx="9616">
                  <c:v>12.44137580716989</c:v>
                </c:pt>
                <c:pt idx="9617">
                  <c:v>12.44266962744934</c:v>
                </c:pt>
                <c:pt idx="9618">
                  <c:v>12.44396344772879</c:v>
                </c:pt>
                <c:pt idx="9619">
                  <c:v>12.44525726800823</c:v>
                </c:pt>
                <c:pt idx="9620">
                  <c:v>12.44655108828768</c:v>
                </c:pt>
                <c:pt idx="9621">
                  <c:v>12.44784490856713</c:v>
                </c:pt>
                <c:pt idx="9622">
                  <c:v>12.44913872884657</c:v>
                </c:pt>
                <c:pt idx="9623">
                  <c:v>12.45043254912603</c:v>
                </c:pt>
                <c:pt idx="9624">
                  <c:v>12.45172636940548</c:v>
                </c:pt>
                <c:pt idx="9625">
                  <c:v>12.45302018968492</c:v>
                </c:pt>
                <c:pt idx="9626">
                  <c:v>12.45431400996437</c:v>
                </c:pt>
                <c:pt idx="9627">
                  <c:v>12.45560783024382</c:v>
                </c:pt>
                <c:pt idx="9628">
                  <c:v>12.45690165052326</c:v>
                </c:pt>
                <c:pt idx="9629">
                  <c:v>12.45819547080271</c:v>
                </c:pt>
                <c:pt idx="9630">
                  <c:v>12.45948929108217</c:v>
                </c:pt>
                <c:pt idx="9631">
                  <c:v>12.46078311136161</c:v>
                </c:pt>
                <c:pt idx="9632">
                  <c:v>12.46207693164106</c:v>
                </c:pt>
                <c:pt idx="9633">
                  <c:v>12.46337075192051</c:v>
                </c:pt>
                <c:pt idx="9634">
                  <c:v>12.46466457219995</c:v>
                </c:pt>
                <c:pt idx="9635">
                  <c:v>12.4659583924794</c:v>
                </c:pt>
                <c:pt idx="9636">
                  <c:v>12.46725221275885</c:v>
                </c:pt>
                <c:pt idx="9637">
                  <c:v>12.4685460330383</c:v>
                </c:pt>
                <c:pt idx="9638">
                  <c:v>12.46983985331775</c:v>
                </c:pt>
                <c:pt idx="9639">
                  <c:v>12.4711336735972</c:v>
                </c:pt>
                <c:pt idx="9640">
                  <c:v>12.47242749387664</c:v>
                </c:pt>
                <c:pt idx="9641">
                  <c:v>12.4737213141561</c:v>
                </c:pt>
                <c:pt idx="9642">
                  <c:v>12.47501513443554</c:v>
                </c:pt>
                <c:pt idx="9643">
                  <c:v>12.47630895471498</c:v>
                </c:pt>
                <c:pt idx="9644">
                  <c:v>12.47760277499443</c:v>
                </c:pt>
                <c:pt idx="9645">
                  <c:v>12.47889659527388</c:v>
                </c:pt>
                <c:pt idx="9646">
                  <c:v>12.48019041555332</c:v>
                </c:pt>
                <c:pt idx="9647">
                  <c:v>12.48148423583278</c:v>
                </c:pt>
                <c:pt idx="9648">
                  <c:v>12.48277805611222</c:v>
                </c:pt>
                <c:pt idx="9649">
                  <c:v>12.48407187639167</c:v>
                </c:pt>
                <c:pt idx="9650">
                  <c:v>12.48536569667112</c:v>
                </c:pt>
                <c:pt idx="9651">
                  <c:v>12.48665951695057</c:v>
                </c:pt>
                <c:pt idx="9652">
                  <c:v>12.48795333723001</c:v>
                </c:pt>
                <c:pt idx="9653">
                  <c:v>12.48924715750946</c:v>
                </c:pt>
                <c:pt idx="9654">
                  <c:v>12.49054097778891</c:v>
                </c:pt>
                <c:pt idx="9655">
                  <c:v>12.49183479806835</c:v>
                </c:pt>
                <c:pt idx="9656">
                  <c:v>12.4931286183478</c:v>
                </c:pt>
                <c:pt idx="9657">
                  <c:v>12.49442243862726</c:v>
                </c:pt>
                <c:pt idx="9658">
                  <c:v>12.4957162589067</c:v>
                </c:pt>
                <c:pt idx="9659">
                  <c:v>12.49701007918615</c:v>
                </c:pt>
                <c:pt idx="9660">
                  <c:v>12.4983038994656</c:v>
                </c:pt>
                <c:pt idx="9661">
                  <c:v>12.49959771974504</c:v>
                </c:pt>
                <c:pt idx="9662">
                  <c:v>12.5008915400245</c:v>
                </c:pt>
                <c:pt idx="9663">
                  <c:v>12.50218536030394</c:v>
                </c:pt>
                <c:pt idx="9664">
                  <c:v>12.50347918058338</c:v>
                </c:pt>
                <c:pt idx="9665">
                  <c:v>12.50477300086283</c:v>
                </c:pt>
                <c:pt idx="9666">
                  <c:v>12.5060668211423</c:v>
                </c:pt>
                <c:pt idx="9667">
                  <c:v>12.50736064142172</c:v>
                </c:pt>
                <c:pt idx="9668">
                  <c:v>12.50865446170118</c:v>
                </c:pt>
                <c:pt idx="9669">
                  <c:v>12.50994828198063</c:v>
                </c:pt>
                <c:pt idx="9670">
                  <c:v>12.51124210226007</c:v>
                </c:pt>
                <c:pt idx="9671">
                  <c:v>12.51253592253952</c:v>
                </c:pt>
                <c:pt idx="9672">
                  <c:v>12.51382974281897</c:v>
                </c:pt>
                <c:pt idx="9673">
                  <c:v>12.51512356309841</c:v>
                </c:pt>
                <c:pt idx="9674">
                  <c:v>12.51641738337786</c:v>
                </c:pt>
                <c:pt idx="9675">
                  <c:v>12.51771120365732</c:v>
                </c:pt>
                <c:pt idx="9676">
                  <c:v>12.51900502393675</c:v>
                </c:pt>
                <c:pt idx="9677">
                  <c:v>12.52029884421621</c:v>
                </c:pt>
                <c:pt idx="9678">
                  <c:v>12.52159266449566</c:v>
                </c:pt>
                <c:pt idx="9679">
                  <c:v>12.5228864847751</c:v>
                </c:pt>
                <c:pt idx="9680">
                  <c:v>12.52418030505455</c:v>
                </c:pt>
                <c:pt idx="9681">
                  <c:v>12.525474125334</c:v>
                </c:pt>
                <c:pt idx="9682">
                  <c:v>12.52676794561344</c:v>
                </c:pt>
                <c:pt idx="9683">
                  <c:v>12.52806176589289</c:v>
                </c:pt>
                <c:pt idx="9684">
                  <c:v>12.52935558617235</c:v>
                </c:pt>
                <c:pt idx="9685">
                  <c:v>12.53064940645178</c:v>
                </c:pt>
                <c:pt idx="9686">
                  <c:v>12.53194322673124</c:v>
                </c:pt>
                <c:pt idx="9687">
                  <c:v>12.5332370470107</c:v>
                </c:pt>
                <c:pt idx="9688">
                  <c:v>12.53453086729013</c:v>
                </c:pt>
                <c:pt idx="9689">
                  <c:v>12.53582468756958</c:v>
                </c:pt>
                <c:pt idx="9690">
                  <c:v>12.53711850784903</c:v>
                </c:pt>
                <c:pt idx="9691">
                  <c:v>12.53841232812847</c:v>
                </c:pt>
                <c:pt idx="9692">
                  <c:v>12.53970614840792</c:v>
                </c:pt>
                <c:pt idx="9693">
                  <c:v>12.54099996868737</c:v>
                </c:pt>
                <c:pt idx="9694">
                  <c:v>12.54229378896681</c:v>
                </c:pt>
                <c:pt idx="9695">
                  <c:v>12.54358760924627</c:v>
                </c:pt>
                <c:pt idx="9696">
                  <c:v>12.54488142952572</c:v>
                </c:pt>
                <c:pt idx="9697">
                  <c:v>12.54617524980516</c:v>
                </c:pt>
                <c:pt idx="9698">
                  <c:v>12.54746907008461</c:v>
                </c:pt>
                <c:pt idx="9699">
                  <c:v>12.54876289036406</c:v>
                </c:pt>
                <c:pt idx="9700">
                  <c:v>12.5500567106435</c:v>
                </c:pt>
                <c:pt idx="9701">
                  <c:v>12.55135053092295</c:v>
                </c:pt>
                <c:pt idx="9702">
                  <c:v>12.55264435120241</c:v>
                </c:pt>
                <c:pt idx="9703">
                  <c:v>12.55393817148184</c:v>
                </c:pt>
                <c:pt idx="9704">
                  <c:v>12.5552319917613</c:v>
                </c:pt>
                <c:pt idx="9705">
                  <c:v>12.55652581204075</c:v>
                </c:pt>
                <c:pt idx="9706">
                  <c:v>12.5578196323202</c:v>
                </c:pt>
                <c:pt idx="9707">
                  <c:v>12.55911345259964</c:v>
                </c:pt>
                <c:pt idx="9708">
                  <c:v>12.5604072728791</c:v>
                </c:pt>
                <c:pt idx="9709">
                  <c:v>12.56170109315853</c:v>
                </c:pt>
                <c:pt idx="9710">
                  <c:v>12.562994913438</c:v>
                </c:pt>
                <c:pt idx="9711">
                  <c:v>12.56428873371743</c:v>
                </c:pt>
                <c:pt idx="9712">
                  <c:v>12.56558255399688</c:v>
                </c:pt>
                <c:pt idx="9713">
                  <c:v>12.56687637427633</c:v>
                </c:pt>
                <c:pt idx="9714">
                  <c:v>12.56817019455578</c:v>
                </c:pt>
                <c:pt idx="9715">
                  <c:v>12.56946401483522</c:v>
                </c:pt>
                <c:pt idx="9716">
                  <c:v>12.57075783511467</c:v>
                </c:pt>
                <c:pt idx="9717">
                  <c:v>12.57205165539412</c:v>
                </c:pt>
                <c:pt idx="9718">
                  <c:v>12.57334547567356</c:v>
                </c:pt>
                <c:pt idx="9719">
                  <c:v>12.57463929595302</c:v>
                </c:pt>
                <c:pt idx="9720">
                  <c:v>12.57593311623247</c:v>
                </c:pt>
                <c:pt idx="9721">
                  <c:v>12.57722693651191</c:v>
                </c:pt>
                <c:pt idx="9722">
                  <c:v>12.57852075679136</c:v>
                </c:pt>
                <c:pt idx="9723">
                  <c:v>12.57981457707081</c:v>
                </c:pt>
                <c:pt idx="9724">
                  <c:v>12.58110839735025</c:v>
                </c:pt>
                <c:pt idx="9725">
                  <c:v>12.58240221762971</c:v>
                </c:pt>
                <c:pt idx="9726">
                  <c:v>12.58369603790915</c:v>
                </c:pt>
                <c:pt idx="9727">
                  <c:v>12.5849898581886</c:v>
                </c:pt>
                <c:pt idx="9728">
                  <c:v>12.58628367846805</c:v>
                </c:pt>
                <c:pt idx="9729">
                  <c:v>12.5875774987475</c:v>
                </c:pt>
                <c:pt idx="9730">
                  <c:v>12.58887131902694</c:v>
                </c:pt>
                <c:pt idx="9731">
                  <c:v>12.5901651393064</c:v>
                </c:pt>
                <c:pt idx="9732">
                  <c:v>12.59145895958584</c:v>
                </c:pt>
                <c:pt idx="9733">
                  <c:v>12.59275277986528</c:v>
                </c:pt>
                <c:pt idx="9734">
                  <c:v>12.59404660014473</c:v>
                </c:pt>
                <c:pt idx="9735">
                  <c:v>12.59534042042418</c:v>
                </c:pt>
                <c:pt idx="9736">
                  <c:v>12.59663424070362</c:v>
                </c:pt>
                <c:pt idx="9737">
                  <c:v>12.59792806098307</c:v>
                </c:pt>
                <c:pt idx="9738">
                  <c:v>12.59922188126252</c:v>
                </c:pt>
                <c:pt idx="9739">
                  <c:v>12.60051570154197</c:v>
                </c:pt>
                <c:pt idx="9740">
                  <c:v>12.60180952182142</c:v>
                </c:pt>
                <c:pt idx="9741">
                  <c:v>12.60310334210087</c:v>
                </c:pt>
                <c:pt idx="9742">
                  <c:v>12.60439716238031</c:v>
                </c:pt>
                <c:pt idx="9743">
                  <c:v>12.60569098265976</c:v>
                </c:pt>
                <c:pt idx="9744">
                  <c:v>12.60698480293922</c:v>
                </c:pt>
                <c:pt idx="9745">
                  <c:v>12.60827862321865</c:v>
                </c:pt>
                <c:pt idx="9746">
                  <c:v>12.6095724434981</c:v>
                </c:pt>
                <c:pt idx="9747">
                  <c:v>12.61086626377755</c:v>
                </c:pt>
                <c:pt idx="9748">
                  <c:v>12.612160084057</c:v>
                </c:pt>
                <c:pt idx="9749">
                  <c:v>12.61345390433645</c:v>
                </c:pt>
                <c:pt idx="9750">
                  <c:v>12.6147477246159</c:v>
                </c:pt>
                <c:pt idx="9751">
                  <c:v>12.61604154489534</c:v>
                </c:pt>
                <c:pt idx="9752">
                  <c:v>12.61733536517479</c:v>
                </c:pt>
                <c:pt idx="9753">
                  <c:v>12.61862918545424</c:v>
                </c:pt>
                <c:pt idx="9754">
                  <c:v>12.61992300573368</c:v>
                </c:pt>
                <c:pt idx="9755">
                  <c:v>12.62121682601313</c:v>
                </c:pt>
                <c:pt idx="9756">
                  <c:v>12.62251064629258</c:v>
                </c:pt>
                <c:pt idx="9757">
                  <c:v>12.62380446657202</c:v>
                </c:pt>
                <c:pt idx="9758">
                  <c:v>12.62509828685148</c:v>
                </c:pt>
                <c:pt idx="9759">
                  <c:v>12.62639210713093</c:v>
                </c:pt>
                <c:pt idx="9760">
                  <c:v>12.62768592741037</c:v>
                </c:pt>
                <c:pt idx="9761">
                  <c:v>12.62897974768982</c:v>
                </c:pt>
                <c:pt idx="9762">
                  <c:v>12.63027356796927</c:v>
                </c:pt>
                <c:pt idx="9763">
                  <c:v>12.63156738824871</c:v>
                </c:pt>
                <c:pt idx="9764">
                  <c:v>12.63286120852816</c:v>
                </c:pt>
                <c:pt idx="9765">
                  <c:v>12.63415502880762</c:v>
                </c:pt>
                <c:pt idx="9766">
                  <c:v>12.63544884908706</c:v>
                </c:pt>
                <c:pt idx="9767">
                  <c:v>12.63674266936651</c:v>
                </c:pt>
                <c:pt idx="9768">
                  <c:v>12.63803648964596</c:v>
                </c:pt>
                <c:pt idx="9769">
                  <c:v>12.6393303099254</c:v>
                </c:pt>
                <c:pt idx="9770">
                  <c:v>12.64062413020485</c:v>
                </c:pt>
                <c:pt idx="9771">
                  <c:v>12.6419179504843</c:v>
                </c:pt>
                <c:pt idx="9772">
                  <c:v>12.64321177076374</c:v>
                </c:pt>
                <c:pt idx="9773">
                  <c:v>12.64450559104319</c:v>
                </c:pt>
                <c:pt idx="9774">
                  <c:v>12.64579941132265</c:v>
                </c:pt>
                <c:pt idx="9775">
                  <c:v>12.64709323160208</c:v>
                </c:pt>
                <c:pt idx="9776">
                  <c:v>12.64838705188154</c:v>
                </c:pt>
                <c:pt idx="9777">
                  <c:v>12.649680872161</c:v>
                </c:pt>
                <c:pt idx="9778">
                  <c:v>12.65097469244043</c:v>
                </c:pt>
                <c:pt idx="9779">
                  <c:v>12.65226851271988</c:v>
                </c:pt>
                <c:pt idx="9780">
                  <c:v>12.65356233299933</c:v>
                </c:pt>
                <c:pt idx="9781">
                  <c:v>12.65485615327877</c:v>
                </c:pt>
                <c:pt idx="9782">
                  <c:v>12.65614997355823</c:v>
                </c:pt>
                <c:pt idx="9783">
                  <c:v>12.65744379383768</c:v>
                </c:pt>
                <c:pt idx="9784">
                  <c:v>12.65873761411712</c:v>
                </c:pt>
                <c:pt idx="9785">
                  <c:v>12.66003143439657</c:v>
                </c:pt>
                <c:pt idx="9786">
                  <c:v>12.66132525467602</c:v>
                </c:pt>
                <c:pt idx="9787">
                  <c:v>12.66261907495546</c:v>
                </c:pt>
                <c:pt idx="9788">
                  <c:v>12.66391289523491</c:v>
                </c:pt>
                <c:pt idx="9789">
                  <c:v>12.66520671551436</c:v>
                </c:pt>
                <c:pt idx="9790">
                  <c:v>12.6665005357938</c:v>
                </c:pt>
                <c:pt idx="9791">
                  <c:v>12.66779435607325</c:v>
                </c:pt>
                <c:pt idx="9792">
                  <c:v>12.66908817635271</c:v>
                </c:pt>
                <c:pt idx="9793">
                  <c:v>12.67038199663214</c:v>
                </c:pt>
                <c:pt idx="9794">
                  <c:v>12.6716758169116</c:v>
                </c:pt>
                <c:pt idx="9795">
                  <c:v>12.67296963719105</c:v>
                </c:pt>
                <c:pt idx="9796">
                  <c:v>12.67426345747049</c:v>
                </c:pt>
                <c:pt idx="9797">
                  <c:v>12.67555727774994</c:v>
                </c:pt>
                <c:pt idx="9798">
                  <c:v>12.6768510980294</c:v>
                </c:pt>
                <c:pt idx="9799">
                  <c:v>12.67814491830883</c:v>
                </c:pt>
                <c:pt idx="9800">
                  <c:v>12.6794387385883</c:v>
                </c:pt>
                <c:pt idx="9801">
                  <c:v>12.68073255886774</c:v>
                </c:pt>
                <c:pt idx="9802">
                  <c:v>12.68202637914718</c:v>
                </c:pt>
                <c:pt idx="9803">
                  <c:v>12.68332019942663</c:v>
                </c:pt>
                <c:pt idx="9804">
                  <c:v>12.68461401970608</c:v>
                </c:pt>
                <c:pt idx="9805">
                  <c:v>12.68590783998552</c:v>
                </c:pt>
                <c:pt idx="9806">
                  <c:v>12.68720166026497</c:v>
                </c:pt>
                <c:pt idx="9807">
                  <c:v>12.68849548054442</c:v>
                </c:pt>
                <c:pt idx="9808">
                  <c:v>12.68978930082386</c:v>
                </c:pt>
                <c:pt idx="9809">
                  <c:v>12.69108312110331</c:v>
                </c:pt>
                <c:pt idx="9810">
                  <c:v>12.69237694138276</c:v>
                </c:pt>
                <c:pt idx="9811">
                  <c:v>12.6936707616622</c:v>
                </c:pt>
                <c:pt idx="9812">
                  <c:v>12.69496458194166</c:v>
                </c:pt>
                <c:pt idx="9813">
                  <c:v>12.69625840222111</c:v>
                </c:pt>
                <c:pt idx="9814">
                  <c:v>12.69755222250055</c:v>
                </c:pt>
                <c:pt idx="9815">
                  <c:v>12.69884604278</c:v>
                </c:pt>
                <c:pt idx="9816">
                  <c:v>12.70013986305945</c:v>
                </c:pt>
                <c:pt idx="9817">
                  <c:v>12.70143368333889</c:v>
                </c:pt>
                <c:pt idx="9818">
                  <c:v>12.70272750361835</c:v>
                </c:pt>
                <c:pt idx="9819">
                  <c:v>12.70402132389779</c:v>
                </c:pt>
                <c:pt idx="9820">
                  <c:v>12.70531514417723</c:v>
                </c:pt>
                <c:pt idx="9821">
                  <c:v>12.70660896445669</c:v>
                </c:pt>
                <c:pt idx="9822">
                  <c:v>12.70790278473614</c:v>
                </c:pt>
                <c:pt idx="9823">
                  <c:v>12.70919660501558</c:v>
                </c:pt>
                <c:pt idx="9824">
                  <c:v>12.71049042529503</c:v>
                </c:pt>
                <c:pt idx="9825">
                  <c:v>12.71178424557448</c:v>
                </c:pt>
                <c:pt idx="9826">
                  <c:v>12.71307806585392</c:v>
                </c:pt>
                <c:pt idx="9827">
                  <c:v>12.71437188613337</c:v>
                </c:pt>
                <c:pt idx="9828">
                  <c:v>12.71566570641282</c:v>
                </c:pt>
                <c:pt idx="9829">
                  <c:v>12.71695952669227</c:v>
                </c:pt>
                <c:pt idx="9830">
                  <c:v>12.71825334697172</c:v>
                </c:pt>
                <c:pt idx="9831">
                  <c:v>12.71954716725117</c:v>
                </c:pt>
                <c:pt idx="9832">
                  <c:v>12.72084098753053</c:v>
                </c:pt>
                <c:pt idx="9833">
                  <c:v>12.72213480781002</c:v>
                </c:pt>
                <c:pt idx="9834">
                  <c:v>12.72342862808951</c:v>
                </c:pt>
                <c:pt idx="9835">
                  <c:v>12.72472244836887</c:v>
                </c:pt>
                <c:pt idx="9836">
                  <c:v>12.72601626864837</c:v>
                </c:pt>
                <c:pt idx="9837">
                  <c:v>12.72731008892785</c:v>
                </c:pt>
                <c:pt idx="9838">
                  <c:v>12.72860390920722</c:v>
                </c:pt>
                <c:pt idx="9839">
                  <c:v>12.72989772948671</c:v>
                </c:pt>
                <c:pt idx="9840">
                  <c:v>12.7311915497662</c:v>
                </c:pt>
                <c:pt idx="9841">
                  <c:v>12.73248537004556</c:v>
                </c:pt>
                <c:pt idx="9842">
                  <c:v>12.73377919032505</c:v>
                </c:pt>
                <c:pt idx="9843">
                  <c:v>12.73507301060454</c:v>
                </c:pt>
                <c:pt idx="9844">
                  <c:v>12.73636683088391</c:v>
                </c:pt>
                <c:pt idx="9845">
                  <c:v>12.7376606511634</c:v>
                </c:pt>
                <c:pt idx="9846">
                  <c:v>12.73895447144288</c:v>
                </c:pt>
                <c:pt idx="9847">
                  <c:v>12.74024829172225</c:v>
                </c:pt>
                <c:pt idx="9848">
                  <c:v>12.74154211200174</c:v>
                </c:pt>
                <c:pt idx="9849">
                  <c:v>12.74283593228123</c:v>
                </c:pt>
                <c:pt idx="9850">
                  <c:v>12.74412975256059</c:v>
                </c:pt>
                <c:pt idx="9851">
                  <c:v>12.74542357284008</c:v>
                </c:pt>
                <c:pt idx="9852">
                  <c:v>12.74671739311957</c:v>
                </c:pt>
                <c:pt idx="9853">
                  <c:v>12.74801121339893</c:v>
                </c:pt>
                <c:pt idx="9854">
                  <c:v>12.74930503367842</c:v>
                </c:pt>
                <c:pt idx="9855">
                  <c:v>12.75059885395792</c:v>
                </c:pt>
                <c:pt idx="9856">
                  <c:v>12.75189267423728</c:v>
                </c:pt>
                <c:pt idx="9857">
                  <c:v>12.75318649451677</c:v>
                </c:pt>
                <c:pt idx="9858">
                  <c:v>12.75448031479626</c:v>
                </c:pt>
                <c:pt idx="9859">
                  <c:v>12.75577413507562</c:v>
                </c:pt>
                <c:pt idx="9860">
                  <c:v>12.75706795535511</c:v>
                </c:pt>
                <c:pt idx="9861">
                  <c:v>12.7583617756346</c:v>
                </c:pt>
                <c:pt idx="9862">
                  <c:v>12.75965559591397</c:v>
                </c:pt>
                <c:pt idx="9863">
                  <c:v>12.76094941619346</c:v>
                </c:pt>
                <c:pt idx="9864">
                  <c:v>12.76224323647295</c:v>
                </c:pt>
                <c:pt idx="9865">
                  <c:v>12.76353705675231</c:v>
                </c:pt>
                <c:pt idx="9866">
                  <c:v>12.7648308770318</c:v>
                </c:pt>
                <c:pt idx="9867">
                  <c:v>12.7661246973113</c:v>
                </c:pt>
                <c:pt idx="9868">
                  <c:v>12.76741851759065</c:v>
                </c:pt>
                <c:pt idx="9869">
                  <c:v>12.76871233787014</c:v>
                </c:pt>
                <c:pt idx="9870">
                  <c:v>12.77000615814963</c:v>
                </c:pt>
                <c:pt idx="9871">
                  <c:v>12.771299978429</c:v>
                </c:pt>
                <c:pt idx="9872">
                  <c:v>12.7725937987085</c:v>
                </c:pt>
                <c:pt idx="9873">
                  <c:v>12.77388761898798</c:v>
                </c:pt>
                <c:pt idx="9874">
                  <c:v>12.77518143926734</c:v>
                </c:pt>
                <c:pt idx="9875">
                  <c:v>12.77647525954683</c:v>
                </c:pt>
                <c:pt idx="9876">
                  <c:v>12.77776907982632</c:v>
                </c:pt>
                <c:pt idx="9877">
                  <c:v>12.77906290010568</c:v>
                </c:pt>
                <c:pt idx="9878">
                  <c:v>12.78035672038517</c:v>
                </c:pt>
                <c:pt idx="9879">
                  <c:v>12.78165054066466</c:v>
                </c:pt>
                <c:pt idx="9880">
                  <c:v>12.78294436094403</c:v>
                </c:pt>
                <c:pt idx="9881">
                  <c:v>12.78423818122351</c:v>
                </c:pt>
                <c:pt idx="9882">
                  <c:v>12.78553200150301</c:v>
                </c:pt>
                <c:pt idx="9883">
                  <c:v>12.78682582178237</c:v>
                </c:pt>
                <c:pt idx="9884">
                  <c:v>12.78811964206186</c:v>
                </c:pt>
                <c:pt idx="9885">
                  <c:v>12.78941346234135</c:v>
                </c:pt>
                <c:pt idx="9886">
                  <c:v>12.79070728262071</c:v>
                </c:pt>
                <c:pt idx="9887">
                  <c:v>12.7920011029002</c:v>
                </c:pt>
                <c:pt idx="9888">
                  <c:v>12.7932949231797</c:v>
                </c:pt>
                <c:pt idx="9889">
                  <c:v>12.79458874345906</c:v>
                </c:pt>
                <c:pt idx="9890">
                  <c:v>12.79588256373855</c:v>
                </c:pt>
                <c:pt idx="9891">
                  <c:v>12.79717638401803</c:v>
                </c:pt>
                <c:pt idx="9892">
                  <c:v>12.7984702042974</c:v>
                </c:pt>
                <c:pt idx="9893">
                  <c:v>12.79976402457689</c:v>
                </c:pt>
                <c:pt idx="9894">
                  <c:v>12.80105784485638</c:v>
                </c:pt>
                <c:pt idx="9895">
                  <c:v>12.80235166513574</c:v>
                </c:pt>
                <c:pt idx="9896">
                  <c:v>12.80364548541523</c:v>
                </c:pt>
                <c:pt idx="9897">
                  <c:v>12.80493930569472</c:v>
                </c:pt>
                <c:pt idx="9898">
                  <c:v>12.8062331259741</c:v>
                </c:pt>
                <c:pt idx="9899">
                  <c:v>12.80752694625357</c:v>
                </c:pt>
                <c:pt idx="9900">
                  <c:v>12.80882076653307</c:v>
                </c:pt>
                <c:pt idx="9901">
                  <c:v>12.81011458681243</c:v>
                </c:pt>
                <c:pt idx="9902">
                  <c:v>12.81140840709192</c:v>
                </c:pt>
                <c:pt idx="9903">
                  <c:v>12.81270222737141</c:v>
                </c:pt>
                <c:pt idx="9904">
                  <c:v>12.81399604765077</c:v>
                </c:pt>
                <c:pt idx="9905">
                  <c:v>12.81528986793027</c:v>
                </c:pt>
                <c:pt idx="9906">
                  <c:v>12.81658368820976</c:v>
                </c:pt>
                <c:pt idx="9907">
                  <c:v>12.81787750848912</c:v>
                </c:pt>
                <c:pt idx="9908">
                  <c:v>12.81917132876861</c:v>
                </c:pt>
                <c:pt idx="9909">
                  <c:v>12.8204651490481</c:v>
                </c:pt>
                <c:pt idx="9910">
                  <c:v>12.82175896932746</c:v>
                </c:pt>
                <c:pt idx="9911">
                  <c:v>12.82305278960695</c:v>
                </c:pt>
                <c:pt idx="9912">
                  <c:v>12.82434660988644</c:v>
                </c:pt>
                <c:pt idx="9913">
                  <c:v>12.82564043016581</c:v>
                </c:pt>
                <c:pt idx="9914">
                  <c:v>12.8269342504453</c:v>
                </c:pt>
                <c:pt idx="9915">
                  <c:v>12.82822807072478</c:v>
                </c:pt>
                <c:pt idx="9916">
                  <c:v>12.82952189100415</c:v>
                </c:pt>
                <c:pt idx="9917">
                  <c:v>12.83081571128364</c:v>
                </c:pt>
                <c:pt idx="9918">
                  <c:v>12.83210953156313</c:v>
                </c:pt>
                <c:pt idx="9919">
                  <c:v>12.8334033518425</c:v>
                </c:pt>
                <c:pt idx="9920">
                  <c:v>12.83469717212198</c:v>
                </c:pt>
                <c:pt idx="9921">
                  <c:v>12.83599099240147</c:v>
                </c:pt>
                <c:pt idx="9922">
                  <c:v>12.83728481268083</c:v>
                </c:pt>
                <c:pt idx="9923">
                  <c:v>12.83857863296032</c:v>
                </c:pt>
                <c:pt idx="9924">
                  <c:v>12.83987245323981</c:v>
                </c:pt>
                <c:pt idx="9925">
                  <c:v>12.84116627351917</c:v>
                </c:pt>
                <c:pt idx="9926">
                  <c:v>12.84246009379867</c:v>
                </c:pt>
                <c:pt idx="9927">
                  <c:v>12.84375391407816</c:v>
                </c:pt>
                <c:pt idx="9928">
                  <c:v>12.84504773435752</c:v>
                </c:pt>
                <c:pt idx="9929">
                  <c:v>12.84634155463701</c:v>
                </c:pt>
                <c:pt idx="9930">
                  <c:v>12.8476353749165</c:v>
                </c:pt>
                <c:pt idx="9931">
                  <c:v>12.84892919519586</c:v>
                </c:pt>
                <c:pt idx="9932">
                  <c:v>12.85022301547535</c:v>
                </c:pt>
                <c:pt idx="9933">
                  <c:v>12.85151683575485</c:v>
                </c:pt>
                <c:pt idx="9934">
                  <c:v>12.85281065603421</c:v>
                </c:pt>
                <c:pt idx="9935">
                  <c:v>12.8541044763137</c:v>
                </c:pt>
                <c:pt idx="9936">
                  <c:v>12.8553982965932</c:v>
                </c:pt>
                <c:pt idx="9937">
                  <c:v>12.85669211687255</c:v>
                </c:pt>
                <c:pt idx="9938">
                  <c:v>12.85798593715204</c:v>
                </c:pt>
                <c:pt idx="9939">
                  <c:v>12.85927975743153</c:v>
                </c:pt>
                <c:pt idx="9940">
                  <c:v>12.8605735777109</c:v>
                </c:pt>
                <c:pt idx="9941">
                  <c:v>12.86186739799038</c:v>
                </c:pt>
                <c:pt idx="9942">
                  <c:v>12.86316121826987</c:v>
                </c:pt>
                <c:pt idx="9943">
                  <c:v>12.86445503854924</c:v>
                </c:pt>
                <c:pt idx="9944">
                  <c:v>12.86574885882873</c:v>
                </c:pt>
                <c:pt idx="9945">
                  <c:v>12.86704267910822</c:v>
                </c:pt>
                <c:pt idx="9946">
                  <c:v>12.86833649938758</c:v>
                </c:pt>
                <c:pt idx="9947">
                  <c:v>12.86963031966707</c:v>
                </c:pt>
                <c:pt idx="9948">
                  <c:v>12.87092413994656</c:v>
                </c:pt>
                <c:pt idx="9949">
                  <c:v>12.87221796022592</c:v>
                </c:pt>
                <c:pt idx="9950">
                  <c:v>12.87351178050541</c:v>
                </c:pt>
                <c:pt idx="9951">
                  <c:v>12.8748056007849</c:v>
                </c:pt>
                <c:pt idx="9952">
                  <c:v>12.87609942106427</c:v>
                </c:pt>
                <c:pt idx="9953">
                  <c:v>12.87739324134376</c:v>
                </c:pt>
                <c:pt idx="9954">
                  <c:v>12.87868706162325</c:v>
                </c:pt>
                <c:pt idx="9955">
                  <c:v>12.87998088190261</c:v>
                </c:pt>
                <c:pt idx="9956">
                  <c:v>12.8812747021821</c:v>
                </c:pt>
                <c:pt idx="9957">
                  <c:v>12.8825685224616</c:v>
                </c:pt>
                <c:pt idx="9958">
                  <c:v>12.88386234274095</c:v>
                </c:pt>
                <c:pt idx="9959">
                  <c:v>12.88515616302045</c:v>
                </c:pt>
                <c:pt idx="9960">
                  <c:v>12.88644998329994</c:v>
                </c:pt>
                <c:pt idx="9961">
                  <c:v>12.8877438035793</c:v>
                </c:pt>
                <c:pt idx="9962">
                  <c:v>12.8890376238588</c:v>
                </c:pt>
                <c:pt idx="9963">
                  <c:v>12.89033144413827</c:v>
                </c:pt>
                <c:pt idx="9964">
                  <c:v>12.89162526441764</c:v>
                </c:pt>
                <c:pt idx="9965">
                  <c:v>12.89291908469713</c:v>
                </c:pt>
                <c:pt idx="9966">
                  <c:v>12.89421290497662</c:v>
                </c:pt>
                <c:pt idx="9967">
                  <c:v>12.895506725256</c:v>
                </c:pt>
                <c:pt idx="9968">
                  <c:v>12.89680054553547</c:v>
                </c:pt>
                <c:pt idx="9969">
                  <c:v>12.89809436581496</c:v>
                </c:pt>
                <c:pt idx="9970">
                  <c:v>12.89938818609433</c:v>
                </c:pt>
                <c:pt idx="9971">
                  <c:v>12.90068200637382</c:v>
                </c:pt>
                <c:pt idx="9972">
                  <c:v>12.9019758266533</c:v>
                </c:pt>
                <c:pt idx="9973">
                  <c:v>12.90326964693267</c:v>
                </c:pt>
                <c:pt idx="9974">
                  <c:v>12.90456346721216</c:v>
                </c:pt>
                <c:pt idx="9975">
                  <c:v>12.90585728749165</c:v>
                </c:pt>
                <c:pt idx="9976">
                  <c:v>12.90715110777101</c:v>
                </c:pt>
                <c:pt idx="9977">
                  <c:v>12.9084449280505</c:v>
                </c:pt>
                <c:pt idx="9978">
                  <c:v>12.90973874833</c:v>
                </c:pt>
                <c:pt idx="9979">
                  <c:v>12.91103256860936</c:v>
                </c:pt>
                <c:pt idx="9980">
                  <c:v>12.91232638888885</c:v>
                </c:pt>
                <c:pt idx="9981">
                  <c:v>12.91362020916834</c:v>
                </c:pt>
                <c:pt idx="9982">
                  <c:v>12.9149140294477</c:v>
                </c:pt>
                <c:pt idx="9983">
                  <c:v>12.9162078497272</c:v>
                </c:pt>
                <c:pt idx="9984">
                  <c:v>12.91750167000668</c:v>
                </c:pt>
                <c:pt idx="9985">
                  <c:v>12.91879549028604</c:v>
                </c:pt>
                <c:pt idx="9986">
                  <c:v>12.92008931056553</c:v>
                </c:pt>
                <c:pt idx="9987">
                  <c:v>12.92138313084502</c:v>
                </c:pt>
                <c:pt idx="9988">
                  <c:v>12.9226769511244</c:v>
                </c:pt>
                <c:pt idx="9989">
                  <c:v>12.92397077140387</c:v>
                </c:pt>
                <c:pt idx="9990">
                  <c:v>12.92526459168337</c:v>
                </c:pt>
                <c:pt idx="9991">
                  <c:v>12.92655841196273</c:v>
                </c:pt>
                <c:pt idx="9992">
                  <c:v>12.92785223224222</c:v>
                </c:pt>
                <c:pt idx="9993">
                  <c:v>12.92914605252171</c:v>
                </c:pt>
                <c:pt idx="9994">
                  <c:v>12.93043987280108</c:v>
                </c:pt>
                <c:pt idx="9995">
                  <c:v>12.93173369308056</c:v>
                </c:pt>
                <c:pt idx="9996">
                  <c:v>12.93302751336005</c:v>
                </c:pt>
                <c:pt idx="9997">
                  <c:v>12.93432133363942</c:v>
                </c:pt>
                <c:pt idx="9998">
                  <c:v>12.93561515391891</c:v>
                </c:pt>
                <c:pt idx="9999">
                  <c:v>12.9369089741984</c:v>
                </c:pt>
                <c:pt idx="10000">
                  <c:v>12.93820279447776</c:v>
                </c:pt>
                <c:pt idx="10001">
                  <c:v>12.93949661475725</c:v>
                </c:pt>
                <c:pt idx="10002">
                  <c:v>12.94079043503674</c:v>
                </c:pt>
                <c:pt idx="10003">
                  <c:v>12.94208425531611</c:v>
                </c:pt>
                <c:pt idx="10004">
                  <c:v>12.94337807559559</c:v>
                </c:pt>
                <c:pt idx="10005">
                  <c:v>12.94467189587508</c:v>
                </c:pt>
                <c:pt idx="10006">
                  <c:v>12.94596571615445</c:v>
                </c:pt>
                <c:pt idx="10007">
                  <c:v>12.94725953643394</c:v>
                </c:pt>
                <c:pt idx="10008">
                  <c:v>12.94855335671343</c:v>
                </c:pt>
                <c:pt idx="10009">
                  <c:v>12.9498471769928</c:v>
                </c:pt>
                <c:pt idx="10010">
                  <c:v>12.95114099727228</c:v>
                </c:pt>
                <c:pt idx="10011">
                  <c:v>12.95243481755178</c:v>
                </c:pt>
                <c:pt idx="10012">
                  <c:v>12.95372863783113</c:v>
                </c:pt>
                <c:pt idx="10013">
                  <c:v>12.95502245811063</c:v>
                </c:pt>
                <c:pt idx="10014">
                  <c:v>12.95631627839012</c:v>
                </c:pt>
                <c:pt idx="10015">
                  <c:v>12.95761009866948</c:v>
                </c:pt>
                <c:pt idx="10016">
                  <c:v>12.95890391894897</c:v>
                </c:pt>
                <c:pt idx="10017">
                  <c:v>12.96019773922846</c:v>
                </c:pt>
                <c:pt idx="10018">
                  <c:v>12.96149155950782</c:v>
                </c:pt>
                <c:pt idx="10019">
                  <c:v>12.96278537978732</c:v>
                </c:pt>
                <c:pt idx="10020">
                  <c:v>12.9640792000668</c:v>
                </c:pt>
                <c:pt idx="10021">
                  <c:v>12.96537302034616</c:v>
                </c:pt>
                <c:pt idx="10022">
                  <c:v>12.96666684062566</c:v>
                </c:pt>
                <c:pt idx="10023">
                  <c:v>12.96796066090514</c:v>
                </c:pt>
                <c:pt idx="10024">
                  <c:v>12.96925448118451</c:v>
                </c:pt>
                <c:pt idx="10025">
                  <c:v>12.970548301464</c:v>
                </c:pt>
                <c:pt idx="10026">
                  <c:v>12.9718421217435</c:v>
                </c:pt>
                <c:pt idx="10027">
                  <c:v>12.97313594202285</c:v>
                </c:pt>
                <c:pt idx="10028">
                  <c:v>12.97442976230234</c:v>
                </c:pt>
                <c:pt idx="10029">
                  <c:v>12.97572358258183</c:v>
                </c:pt>
                <c:pt idx="10030">
                  <c:v>12.97701740286119</c:v>
                </c:pt>
                <c:pt idx="10031">
                  <c:v>12.97831122314068</c:v>
                </c:pt>
                <c:pt idx="10032">
                  <c:v>12.97960504342017</c:v>
                </c:pt>
                <c:pt idx="10033">
                  <c:v>12.98089886369954</c:v>
                </c:pt>
                <c:pt idx="10034">
                  <c:v>12.98219268397903</c:v>
                </c:pt>
                <c:pt idx="10035">
                  <c:v>12.98348650425852</c:v>
                </c:pt>
                <c:pt idx="10036">
                  <c:v>12.98478032453788</c:v>
                </c:pt>
                <c:pt idx="10037">
                  <c:v>12.98607414481737</c:v>
                </c:pt>
                <c:pt idx="10038">
                  <c:v>12.98736796509686</c:v>
                </c:pt>
                <c:pt idx="10039">
                  <c:v>12.98866178537622</c:v>
                </c:pt>
                <c:pt idx="10040">
                  <c:v>12.98995560565571</c:v>
                </c:pt>
                <c:pt idx="10041">
                  <c:v>12.9912494259352</c:v>
                </c:pt>
                <c:pt idx="10042">
                  <c:v>12.99254324621457</c:v>
                </c:pt>
                <c:pt idx="10043">
                  <c:v>12.99383706649406</c:v>
                </c:pt>
                <c:pt idx="10044">
                  <c:v>12.99513088677355</c:v>
                </c:pt>
                <c:pt idx="10045">
                  <c:v>12.99642470705291</c:v>
                </c:pt>
                <c:pt idx="10046">
                  <c:v>12.9977185273324</c:v>
                </c:pt>
                <c:pt idx="10047">
                  <c:v>12.99901234761189</c:v>
                </c:pt>
                <c:pt idx="10048">
                  <c:v>13.00030616789125</c:v>
                </c:pt>
                <c:pt idx="10049">
                  <c:v>13.00159998817074</c:v>
                </c:pt>
                <c:pt idx="10050">
                  <c:v>13.00289380845024</c:v>
                </c:pt>
                <c:pt idx="10051">
                  <c:v>13.0041876287296</c:v>
                </c:pt>
                <c:pt idx="10052">
                  <c:v>13.0054814490091</c:v>
                </c:pt>
                <c:pt idx="10053">
                  <c:v>13.00677526928858</c:v>
                </c:pt>
                <c:pt idx="10054">
                  <c:v>13.00806908956794</c:v>
                </c:pt>
                <c:pt idx="10055">
                  <c:v>13.00936290984743</c:v>
                </c:pt>
                <c:pt idx="10056">
                  <c:v>13.01065673012692</c:v>
                </c:pt>
                <c:pt idx="10057">
                  <c:v>13.0119505504063</c:v>
                </c:pt>
                <c:pt idx="10058">
                  <c:v>13.01324437068577</c:v>
                </c:pt>
                <c:pt idx="10059">
                  <c:v>13.01453819096527</c:v>
                </c:pt>
                <c:pt idx="10060">
                  <c:v>13.01583201124463</c:v>
                </c:pt>
                <c:pt idx="10061">
                  <c:v>13.01712583152412</c:v>
                </c:pt>
                <c:pt idx="10062">
                  <c:v>13.01841965180361</c:v>
                </c:pt>
                <c:pt idx="10063">
                  <c:v>13.01971347208297</c:v>
                </c:pt>
                <c:pt idx="10064">
                  <c:v>13.02100729236246</c:v>
                </c:pt>
                <c:pt idx="10065">
                  <c:v>13.02230111264195</c:v>
                </c:pt>
                <c:pt idx="10066">
                  <c:v>13.02359493292132</c:v>
                </c:pt>
                <c:pt idx="10067">
                  <c:v>13.0248887532008</c:v>
                </c:pt>
                <c:pt idx="10068">
                  <c:v>13.0261825734803</c:v>
                </c:pt>
                <c:pt idx="10069">
                  <c:v>13.02747639375966</c:v>
                </c:pt>
                <c:pt idx="10070">
                  <c:v>13.02877021403915</c:v>
                </c:pt>
                <c:pt idx="10071">
                  <c:v>13.03006403431864</c:v>
                </c:pt>
                <c:pt idx="10072">
                  <c:v>13.031357854598</c:v>
                </c:pt>
                <c:pt idx="10073">
                  <c:v>13.0326516748775</c:v>
                </c:pt>
                <c:pt idx="10074">
                  <c:v>13.03394549515698</c:v>
                </c:pt>
                <c:pt idx="10075">
                  <c:v>13.03523931543635</c:v>
                </c:pt>
                <c:pt idx="10076">
                  <c:v>13.03653313571583</c:v>
                </c:pt>
                <c:pt idx="10077">
                  <c:v>13.03782695599532</c:v>
                </c:pt>
                <c:pt idx="10078">
                  <c:v>13.03912077627469</c:v>
                </c:pt>
                <c:pt idx="10079">
                  <c:v>13.04041459655418</c:v>
                </c:pt>
                <c:pt idx="10080">
                  <c:v>13.04170841683367</c:v>
                </c:pt>
                <c:pt idx="10081">
                  <c:v>13.04300223711303</c:v>
                </c:pt>
                <c:pt idx="10082">
                  <c:v>13.04429605739252</c:v>
                </c:pt>
                <c:pt idx="10083">
                  <c:v>13.04558987767201</c:v>
                </c:pt>
                <c:pt idx="10084">
                  <c:v>13.04688369795137</c:v>
                </c:pt>
                <c:pt idx="10085">
                  <c:v>13.04817751823086</c:v>
                </c:pt>
                <c:pt idx="10086">
                  <c:v>13.04947133851035</c:v>
                </c:pt>
                <c:pt idx="10087">
                  <c:v>13.05076515878972</c:v>
                </c:pt>
                <c:pt idx="10088">
                  <c:v>13.05205897906921</c:v>
                </c:pt>
                <c:pt idx="10089">
                  <c:v>13.0533527993487</c:v>
                </c:pt>
                <c:pt idx="10090">
                  <c:v>13.05464661962807</c:v>
                </c:pt>
                <c:pt idx="10091">
                  <c:v>13.05594043990755</c:v>
                </c:pt>
                <c:pt idx="10092">
                  <c:v>13.05723426018704</c:v>
                </c:pt>
                <c:pt idx="10093">
                  <c:v>13.0585280804664</c:v>
                </c:pt>
                <c:pt idx="10094">
                  <c:v>13.0598219007459</c:v>
                </c:pt>
                <c:pt idx="10095">
                  <c:v>13.06111572102538</c:v>
                </c:pt>
                <c:pt idx="10096">
                  <c:v>13.06240954130475</c:v>
                </c:pt>
                <c:pt idx="10097">
                  <c:v>13.06370336158424</c:v>
                </c:pt>
                <c:pt idx="10098">
                  <c:v>13.06499718186373</c:v>
                </c:pt>
                <c:pt idx="10099">
                  <c:v>13.0662910021431</c:v>
                </c:pt>
                <c:pt idx="10100">
                  <c:v>13.06758482242258</c:v>
                </c:pt>
                <c:pt idx="10101">
                  <c:v>13.06887864270207</c:v>
                </c:pt>
                <c:pt idx="10102">
                  <c:v>13.07017246298143</c:v>
                </c:pt>
                <c:pt idx="10103">
                  <c:v>13.07146628326093</c:v>
                </c:pt>
                <c:pt idx="10104">
                  <c:v>13.07276010354041</c:v>
                </c:pt>
                <c:pt idx="10105">
                  <c:v>13.07405392381978</c:v>
                </c:pt>
                <c:pt idx="10106">
                  <c:v>13.07534774409927</c:v>
                </c:pt>
                <c:pt idx="10107">
                  <c:v>13.07664156437876</c:v>
                </c:pt>
                <c:pt idx="10108">
                  <c:v>13.07793538465812</c:v>
                </c:pt>
                <c:pt idx="10109">
                  <c:v>13.07922920493761</c:v>
                </c:pt>
                <c:pt idx="10110">
                  <c:v>13.0805230252171</c:v>
                </c:pt>
                <c:pt idx="10111">
                  <c:v>13.08181684549646</c:v>
                </c:pt>
                <c:pt idx="10112">
                  <c:v>13.08311066577595</c:v>
                </c:pt>
                <c:pt idx="10113">
                  <c:v>13.08440448605544</c:v>
                </c:pt>
                <c:pt idx="10114">
                  <c:v>13.08569830633481</c:v>
                </c:pt>
                <c:pt idx="10115">
                  <c:v>13.0869921266143</c:v>
                </c:pt>
                <c:pt idx="10116">
                  <c:v>13.08828594689379</c:v>
                </c:pt>
                <c:pt idx="10117">
                  <c:v>13.08957976717315</c:v>
                </c:pt>
                <c:pt idx="10118">
                  <c:v>13.09087358745264</c:v>
                </c:pt>
                <c:pt idx="10119">
                  <c:v>13.09216740773213</c:v>
                </c:pt>
                <c:pt idx="10120">
                  <c:v>13.0934612280115</c:v>
                </c:pt>
                <c:pt idx="10121">
                  <c:v>13.09475504829098</c:v>
                </c:pt>
                <c:pt idx="10122">
                  <c:v>13.09604886857047</c:v>
                </c:pt>
                <c:pt idx="10123">
                  <c:v>13.09734268884984</c:v>
                </c:pt>
                <c:pt idx="10124">
                  <c:v>13.09863650912933</c:v>
                </c:pt>
                <c:pt idx="10125">
                  <c:v>13.09993032940882</c:v>
                </c:pt>
                <c:pt idx="10126">
                  <c:v>13.10122414968818</c:v>
                </c:pt>
                <c:pt idx="10127">
                  <c:v>13.10251796996767</c:v>
                </c:pt>
                <c:pt idx="10128">
                  <c:v>13.10381179024716</c:v>
                </c:pt>
                <c:pt idx="10129">
                  <c:v>13.10510561052653</c:v>
                </c:pt>
                <c:pt idx="10130">
                  <c:v>13.10639943080602</c:v>
                </c:pt>
                <c:pt idx="10131">
                  <c:v>13.1076932510855</c:v>
                </c:pt>
                <c:pt idx="10132">
                  <c:v>13.10898707136487</c:v>
                </c:pt>
                <c:pt idx="10133">
                  <c:v>13.11028089164436</c:v>
                </c:pt>
                <c:pt idx="10134">
                  <c:v>13.11157471192385</c:v>
                </c:pt>
                <c:pt idx="10135">
                  <c:v>13.11286853220321</c:v>
                </c:pt>
                <c:pt idx="10136">
                  <c:v>13.1141623524827</c:v>
                </c:pt>
                <c:pt idx="10137">
                  <c:v>13.1154561727622</c:v>
                </c:pt>
                <c:pt idx="10138">
                  <c:v>13.11674999304156</c:v>
                </c:pt>
                <c:pt idx="10139">
                  <c:v>13.11804381332104</c:v>
                </c:pt>
                <c:pt idx="10140">
                  <c:v>13.11933763360054</c:v>
                </c:pt>
                <c:pt idx="10141">
                  <c:v>13.1206314538799</c:v>
                </c:pt>
                <c:pt idx="10142">
                  <c:v>13.12192527415939</c:v>
                </c:pt>
                <c:pt idx="10143">
                  <c:v>13.12321909443888</c:v>
                </c:pt>
                <c:pt idx="10144">
                  <c:v>13.12451291471824</c:v>
                </c:pt>
                <c:pt idx="10145">
                  <c:v>13.12580673499773</c:v>
                </c:pt>
                <c:pt idx="10146">
                  <c:v>13.12710055527722</c:v>
                </c:pt>
                <c:pt idx="10147">
                  <c:v>13.12839437555658</c:v>
                </c:pt>
                <c:pt idx="10148">
                  <c:v>13.12968819583607</c:v>
                </c:pt>
                <c:pt idx="10149">
                  <c:v>13.13098201611557</c:v>
                </c:pt>
                <c:pt idx="10150">
                  <c:v>13.13227583639493</c:v>
                </c:pt>
                <c:pt idx="10151">
                  <c:v>13.13356965667442</c:v>
                </c:pt>
                <c:pt idx="10152">
                  <c:v>13.13486347695391</c:v>
                </c:pt>
                <c:pt idx="10153">
                  <c:v>13.13615729723327</c:v>
                </c:pt>
                <c:pt idx="10154">
                  <c:v>13.13745111751276</c:v>
                </c:pt>
                <c:pt idx="10155">
                  <c:v>13.13874493779225</c:v>
                </c:pt>
                <c:pt idx="10156">
                  <c:v>13.14003875807161</c:v>
                </c:pt>
                <c:pt idx="10157">
                  <c:v>13.1413325783511</c:v>
                </c:pt>
                <c:pt idx="10158">
                  <c:v>13.1426263986306</c:v>
                </c:pt>
                <c:pt idx="10159">
                  <c:v>13.14392021890996</c:v>
                </c:pt>
                <c:pt idx="10160">
                  <c:v>13.14521403918945</c:v>
                </c:pt>
                <c:pt idx="10161">
                  <c:v>13.14650785946894</c:v>
                </c:pt>
                <c:pt idx="10162">
                  <c:v>13.1478016797483</c:v>
                </c:pt>
                <c:pt idx="10163">
                  <c:v>13.1490955000278</c:v>
                </c:pt>
                <c:pt idx="10164">
                  <c:v>13.15038932030728</c:v>
                </c:pt>
                <c:pt idx="10165">
                  <c:v>13.15168314058665</c:v>
                </c:pt>
                <c:pt idx="10166">
                  <c:v>13.15297696086613</c:v>
                </c:pt>
                <c:pt idx="10167">
                  <c:v>13.15427078114562</c:v>
                </c:pt>
                <c:pt idx="10168">
                  <c:v>13.155564601425</c:v>
                </c:pt>
                <c:pt idx="10169">
                  <c:v>13.15685842170448</c:v>
                </c:pt>
                <c:pt idx="10170">
                  <c:v>13.15815224198397</c:v>
                </c:pt>
                <c:pt idx="10171">
                  <c:v>13.15944606226333</c:v>
                </c:pt>
                <c:pt idx="10172">
                  <c:v>13.16073988254282</c:v>
                </c:pt>
                <c:pt idx="10173">
                  <c:v>13.16203370282231</c:v>
                </c:pt>
                <c:pt idx="10174">
                  <c:v>13.16332752310167</c:v>
                </c:pt>
                <c:pt idx="10175">
                  <c:v>13.16462134338116</c:v>
                </c:pt>
                <c:pt idx="10176">
                  <c:v>13.16591516366065</c:v>
                </c:pt>
                <c:pt idx="10177">
                  <c:v>13.16720898394002</c:v>
                </c:pt>
                <c:pt idx="10178">
                  <c:v>13.16850280421951</c:v>
                </c:pt>
                <c:pt idx="10179">
                  <c:v>13.169796624499</c:v>
                </c:pt>
                <c:pt idx="10180">
                  <c:v>13.17109044477836</c:v>
                </c:pt>
                <c:pt idx="10181">
                  <c:v>13.17238426505785</c:v>
                </c:pt>
                <c:pt idx="10182">
                  <c:v>13.17367808533734</c:v>
                </c:pt>
                <c:pt idx="10183">
                  <c:v>13.1749719056167</c:v>
                </c:pt>
                <c:pt idx="10184">
                  <c:v>13.17626572589619</c:v>
                </c:pt>
                <c:pt idx="10185">
                  <c:v>13.1775595461757</c:v>
                </c:pt>
                <c:pt idx="10186">
                  <c:v>13.17885336645505</c:v>
                </c:pt>
                <c:pt idx="10187">
                  <c:v>13.18014718673454</c:v>
                </c:pt>
                <c:pt idx="10188">
                  <c:v>13.18144100701403</c:v>
                </c:pt>
                <c:pt idx="10189">
                  <c:v>13.1827348272934</c:v>
                </c:pt>
                <c:pt idx="10190">
                  <c:v>13.18402864757288</c:v>
                </c:pt>
                <c:pt idx="10191">
                  <c:v>13.18532246785237</c:v>
                </c:pt>
                <c:pt idx="10192">
                  <c:v>13.18661628813173</c:v>
                </c:pt>
                <c:pt idx="10193">
                  <c:v>13.18791010841122</c:v>
                </c:pt>
                <c:pt idx="10194">
                  <c:v>13.18920392869071</c:v>
                </c:pt>
                <c:pt idx="10195">
                  <c:v>13.19049774897008</c:v>
                </c:pt>
                <c:pt idx="10196">
                  <c:v>13.19179156924957</c:v>
                </c:pt>
                <c:pt idx="10197">
                  <c:v>13.19308538952906</c:v>
                </c:pt>
                <c:pt idx="10198">
                  <c:v>13.19437920980842</c:v>
                </c:pt>
                <c:pt idx="10199">
                  <c:v>13.19567303008791</c:v>
                </c:pt>
                <c:pt idx="10200">
                  <c:v>13.1969668503674</c:v>
                </c:pt>
                <c:pt idx="10201">
                  <c:v>13.19826067064676</c:v>
                </c:pt>
                <c:pt idx="10202">
                  <c:v>13.19955449092626</c:v>
                </c:pt>
                <c:pt idx="10203">
                  <c:v>13.20084831120574</c:v>
                </c:pt>
                <c:pt idx="10204">
                  <c:v>13.20214213148511</c:v>
                </c:pt>
                <c:pt idx="10205">
                  <c:v>13.2034359517646</c:v>
                </c:pt>
                <c:pt idx="10206">
                  <c:v>13.20472977204409</c:v>
                </c:pt>
                <c:pt idx="10207">
                  <c:v>13.20602359232345</c:v>
                </c:pt>
                <c:pt idx="10208">
                  <c:v>13.20731741260294</c:v>
                </c:pt>
                <c:pt idx="10209">
                  <c:v>13.20861123288243</c:v>
                </c:pt>
                <c:pt idx="10210">
                  <c:v>13.2099050531618</c:v>
                </c:pt>
                <c:pt idx="10211">
                  <c:v>13.2111988734413</c:v>
                </c:pt>
                <c:pt idx="10212">
                  <c:v>13.21249269372077</c:v>
                </c:pt>
                <c:pt idx="10213">
                  <c:v>13.21378651400014</c:v>
                </c:pt>
                <c:pt idx="10214">
                  <c:v>13.21508033427963</c:v>
                </c:pt>
                <c:pt idx="10215">
                  <c:v>13.21637415455912</c:v>
                </c:pt>
                <c:pt idx="10216">
                  <c:v>13.21766797483848</c:v>
                </c:pt>
                <c:pt idx="10217">
                  <c:v>13.21896179511797</c:v>
                </c:pt>
                <c:pt idx="10218">
                  <c:v>13.22025561539746</c:v>
                </c:pt>
                <c:pt idx="10219">
                  <c:v>13.22154943567682</c:v>
                </c:pt>
                <c:pt idx="10220">
                  <c:v>13.22284325595632</c:v>
                </c:pt>
                <c:pt idx="10221">
                  <c:v>13.2241370762358</c:v>
                </c:pt>
                <c:pt idx="10222">
                  <c:v>13.22543089651517</c:v>
                </c:pt>
                <c:pt idx="10223">
                  <c:v>13.22672471679466</c:v>
                </c:pt>
                <c:pt idx="10224">
                  <c:v>13.22801853707415</c:v>
                </c:pt>
                <c:pt idx="10225">
                  <c:v>13.22931235735351</c:v>
                </c:pt>
                <c:pt idx="10226">
                  <c:v>13.230606177633</c:v>
                </c:pt>
                <c:pt idx="10227">
                  <c:v>13.23189999791249</c:v>
                </c:pt>
                <c:pt idx="10228">
                  <c:v>13.23319381819185</c:v>
                </c:pt>
                <c:pt idx="10229">
                  <c:v>13.23448763847135</c:v>
                </c:pt>
                <c:pt idx="10230">
                  <c:v>13.23578145875083</c:v>
                </c:pt>
                <c:pt idx="10231">
                  <c:v>13.2370752790302</c:v>
                </c:pt>
                <c:pt idx="10232">
                  <c:v>13.23836909930969</c:v>
                </c:pt>
                <c:pt idx="10233">
                  <c:v>13.23966291958918</c:v>
                </c:pt>
                <c:pt idx="10234">
                  <c:v>13.24095673986854</c:v>
                </c:pt>
                <c:pt idx="10235">
                  <c:v>13.24225056014803</c:v>
                </c:pt>
                <c:pt idx="10236">
                  <c:v>13.24354438042752</c:v>
                </c:pt>
                <c:pt idx="10237">
                  <c:v>13.24483820070688</c:v>
                </c:pt>
                <c:pt idx="10238">
                  <c:v>13.24613202098637</c:v>
                </c:pt>
                <c:pt idx="10239">
                  <c:v>13.24742584126586</c:v>
                </c:pt>
                <c:pt idx="10240">
                  <c:v>13.24871966154523</c:v>
                </c:pt>
                <c:pt idx="10241">
                  <c:v>13.25001348182472</c:v>
                </c:pt>
                <c:pt idx="10242">
                  <c:v>13.25130730210421</c:v>
                </c:pt>
                <c:pt idx="10243">
                  <c:v>13.25260112238357</c:v>
                </c:pt>
                <c:pt idx="10244">
                  <c:v>13.25389494266306</c:v>
                </c:pt>
                <c:pt idx="10245">
                  <c:v>13.25518876294255</c:v>
                </c:pt>
                <c:pt idx="10246">
                  <c:v>13.25648258322192</c:v>
                </c:pt>
                <c:pt idx="10247">
                  <c:v>13.2577764035014</c:v>
                </c:pt>
                <c:pt idx="10248">
                  <c:v>13.2590702237809</c:v>
                </c:pt>
                <c:pt idx="10249">
                  <c:v>13.26036404406026</c:v>
                </c:pt>
                <c:pt idx="10250">
                  <c:v>13.26165786433975</c:v>
                </c:pt>
                <c:pt idx="10251">
                  <c:v>13.26295168461924</c:v>
                </c:pt>
                <c:pt idx="10252">
                  <c:v>13.2642455048986</c:v>
                </c:pt>
                <c:pt idx="10253">
                  <c:v>13.2655393251781</c:v>
                </c:pt>
                <c:pt idx="10254">
                  <c:v>13.26683314545758</c:v>
                </c:pt>
                <c:pt idx="10255">
                  <c:v>13.26812696573695</c:v>
                </c:pt>
                <c:pt idx="10256">
                  <c:v>13.26942078601643</c:v>
                </c:pt>
                <c:pt idx="10257">
                  <c:v>13.27071460629593</c:v>
                </c:pt>
                <c:pt idx="10258">
                  <c:v>13.2720084265753</c:v>
                </c:pt>
                <c:pt idx="10259">
                  <c:v>13.27330224685478</c:v>
                </c:pt>
                <c:pt idx="10260">
                  <c:v>13.27459606713427</c:v>
                </c:pt>
                <c:pt idx="10261">
                  <c:v>13.27588988741363</c:v>
                </c:pt>
                <c:pt idx="10262">
                  <c:v>13.27718370769312</c:v>
                </c:pt>
                <c:pt idx="10263">
                  <c:v>13.27847752797261</c:v>
                </c:pt>
                <c:pt idx="10264">
                  <c:v>13.27977134825197</c:v>
                </c:pt>
                <c:pt idx="10265">
                  <c:v>13.28106516853146</c:v>
                </c:pt>
                <c:pt idx="10266">
                  <c:v>13.28235898881095</c:v>
                </c:pt>
                <c:pt idx="10267">
                  <c:v>13.28365280909032</c:v>
                </c:pt>
                <c:pt idx="10268">
                  <c:v>13.28494662936981</c:v>
                </c:pt>
                <c:pt idx="10269">
                  <c:v>13.2862404496493</c:v>
                </c:pt>
                <c:pt idx="10270">
                  <c:v>13.28753426992867</c:v>
                </c:pt>
                <c:pt idx="10271">
                  <c:v>13.28882809020815</c:v>
                </c:pt>
                <c:pt idx="10272">
                  <c:v>13.29012191048764</c:v>
                </c:pt>
                <c:pt idx="10273">
                  <c:v>13.291415730767</c:v>
                </c:pt>
                <c:pt idx="10274">
                  <c:v>13.2927095510465</c:v>
                </c:pt>
                <c:pt idx="10275">
                  <c:v>13.294003371326</c:v>
                </c:pt>
                <c:pt idx="10276">
                  <c:v>13.29529719160535</c:v>
                </c:pt>
                <c:pt idx="10277">
                  <c:v>13.29659101188484</c:v>
                </c:pt>
                <c:pt idx="10278">
                  <c:v>13.29788483216433</c:v>
                </c:pt>
                <c:pt idx="10279">
                  <c:v>13.29917865244369</c:v>
                </c:pt>
                <c:pt idx="10280">
                  <c:v>13.30047247272318</c:v>
                </c:pt>
                <c:pt idx="10281">
                  <c:v>13.30176629300267</c:v>
                </c:pt>
                <c:pt idx="10282">
                  <c:v>13.30306011328204</c:v>
                </c:pt>
                <c:pt idx="10283">
                  <c:v>13.30435393356152</c:v>
                </c:pt>
                <c:pt idx="10284">
                  <c:v>13.30564775384102</c:v>
                </c:pt>
                <c:pt idx="10285">
                  <c:v>13.30694157412038</c:v>
                </c:pt>
                <c:pt idx="10286">
                  <c:v>13.30823539439987</c:v>
                </c:pt>
                <c:pt idx="10287">
                  <c:v>13.30952921467936</c:v>
                </c:pt>
                <c:pt idx="10288">
                  <c:v>13.31082303495872</c:v>
                </c:pt>
                <c:pt idx="10289">
                  <c:v>13.31211685523822</c:v>
                </c:pt>
                <c:pt idx="10290">
                  <c:v>13.3134106755177</c:v>
                </c:pt>
                <c:pt idx="10291">
                  <c:v>13.31470449579707</c:v>
                </c:pt>
                <c:pt idx="10292">
                  <c:v>13.31599831607656</c:v>
                </c:pt>
                <c:pt idx="10293">
                  <c:v>13.31729213635605</c:v>
                </c:pt>
                <c:pt idx="10294">
                  <c:v>13.31858595663541</c:v>
                </c:pt>
                <c:pt idx="10295">
                  <c:v>13.3198797769149</c:v>
                </c:pt>
                <c:pt idx="10296">
                  <c:v>13.32117359719439</c:v>
                </c:pt>
                <c:pt idx="10297">
                  <c:v>13.32246741747375</c:v>
                </c:pt>
                <c:pt idx="10298">
                  <c:v>13.32376123775324</c:v>
                </c:pt>
                <c:pt idx="10299">
                  <c:v>13.32505505803273</c:v>
                </c:pt>
                <c:pt idx="10300">
                  <c:v>13.3263488783121</c:v>
                </c:pt>
                <c:pt idx="10301">
                  <c:v>13.3276426985916</c:v>
                </c:pt>
                <c:pt idx="10302">
                  <c:v>13.32893651887108</c:v>
                </c:pt>
                <c:pt idx="10303">
                  <c:v>13.33023033915044</c:v>
                </c:pt>
                <c:pt idx="10304">
                  <c:v>13.33152415942993</c:v>
                </c:pt>
                <c:pt idx="10305">
                  <c:v>13.33281797970942</c:v>
                </c:pt>
                <c:pt idx="10306">
                  <c:v>13.33411179998878</c:v>
                </c:pt>
                <c:pt idx="10307">
                  <c:v>13.33540562026827</c:v>
                </c:pt>
                <c:pt idx="10308">
                  <c:v>13.33669944054776</c:v>
                </c:pt>
                <c:pt idx="10309">
                  <c:v>13.33799326082712</c:v>
                </c:pt>
                <c:pt idx="10310">
                  <c:v>13.33928708110662</c:v>
                </c:pt>
                <c:pt idx="10311">
                  <c:v>13.34058090138611</c:v>
                </c:pt>
                <c:pt idx="10312">
                  <c:v>13.34187472166547</c:v>
                </c:pt>
                <c:pt idx="10313">
                  <c:v>13.34316854194496</c:v>
                </c:pt>
                <c:pt idx="10314">
                  <c:v>13.34446236222445</c:v>
                </c:pt>
                <c:pt idx="10315">
                  <c:v>13.34575618250381</c:v>
                </c:pt>
                <c:pt idx="10316">
                  <c:v>13.3470500027833</c:v>
                </c:pt>
                <c:pt idx="10317">
                  <c:v>13.34834382306279</c:v>
                </c:pt>
                <c:pt idx="10318">
                  <c:v>13.34963764334216</c:v>
                </c:pt>
                <c:pt idx="10319">
                  <c:v>13.35093146362165</c:v>
                </c:pt>
                <c:pt idx="10320">
                  <c:v>13.35222528390114</c:v>
                </c:pt>
                <c:pt idx="10321">
                  <c:v>13.3535191041805</c:v>
                </c:pt>
                <c:pt idx="10322">
                  <c:v>13.35481292446</c:v>
                </c:pt>
                <c:pt idx="10323">
                  <c:v>13.35610674473948</c:v>
                </c:pt>
                <c:pt idx="10324">
                  <c:v>13.35740056501885</c:v>
                </c:pt>
                <c:pt idx="10325">
                  <c:v>13.35869438529833</c:v>
                </c:pt>
                <c:pt idx="10326">
                  <c:v>13.35998820557782</c:v>
                </c:pt>
                <c:pt idx="10327">
                  <c:v>13.3612820258572</c:v>
                </c:pt>
                <c:pt idx="10328">
                  <c:v>13.36257584613668</c:v>
                </c:pt>
                <c:pt idx="10329">
                  <c:v>13.36386966641617</c:v>
                </c:pt>
                <c:pt idx="10330">
                  <c:v>13.36516348669553</c:v>
                </c:pt>
                <c:pt idx="10331">
                  <c:v>13.36645730697502</c:v>
                </c:pt>
                <c:pt idx="10332">
                  <c:v>13.36775112725451</c:v>
                </c:pt>
                <c:pt idx="10333">
                  <c:v>13.36904494753387</c:v>
                </c:pt>
                <c:pt idx="10334">
                  <c:v>13.37033876781336</c:v>
                </c:pt>
                <c:pt idx="10335">
                  <c:v>13.37163258809285</c:v>
                </c:pt>
                <c:pt idx="10336">
                  <c:v>13.37292640837222</c:v>
                </c:pt>
                <c:pt idx="10337">
                  <c:v>13.37422022865171</c:v>
                </c:pt>
                <c:pt idx="10338">
                  <c:v>13.3755140489312</c:v>
                </c:pt>
                <c:pt idx="10339">
                  <c:v>13.37680786921056</c:v>
                </c:pt>
                <c:pt idx="10340">
                  <c:v>13.37810168949005</c:v>
                </c:pt>
                <c:pt idx="10341">
                  <c:v>13.37939550976954</c:v>
                </c:pt>
                <c:pt idx="10342">
                  <c:v>13.38068933004891</c:v>
                </c:pt>
                <c:pt idx="10343">
                  <c:v>13.3819831503284</c:v>
                </c:pt>
                <c:pt idx="10344">
                  <c:v>13.38327697060788</c:v>
                </c:pt>
                <c:pt idx="10345">
                  <c:v>13.38457079088725</c:v>
                </c:pt>
                <c:pt idx="10346">
                  <c:v>13.38586461116674</c:v>
                </c:pt>
                <c:pt idx="10347">
                  <c:v>13.38715843144623</c:v>
                </c:pt>
                <c:pt idx="10348">
                  <c:v>13.3884522517256</c:v>
                </c:pt>
                <c:pt idx="10349">
                  <c:v>13.38974607200508</c:v>
                </c:pt>
                <c:pt idx="10350">
                  <c:v>13.39103989228457</c:v>
                </c:pt>
                <c:pt idx="10351">
                  <c:v>13.39233371256393</c:v>
                </c:pt>
                <c:pt idx="10352">
                  <c:v>13.39362753284342</c:v>
                </c:pt>
                <c:pt idx="10353">
                  <c:v>13.39492135312291</c:v>
                </c:pt>
                <c:pt idx="10354">
                  <c:v>13.39621517340228</c:v>
                </c:pt>
                <c:pt idx="10355">
                  <c:v>13.39750899368177</c:v>
                </c:pt>
                <c:pt idx="10356">
                  <c:v>13.39880281396126</c:v>
                </c:pt>
                <c:pt idx="10357">
                  <c:v>13.40009663424062</c:v>
                </c:pt>
                <c:pt idx="10358">
                  <c:v>13.40139045452011</c:v>
                </c:pt>
                <c:pt idx="10359">
                  <c:v>13.4026842747996</c:v>
                </c:pt>
                <c:pt idx="10360">
                  <c:v>13.40397809507896</c:v>
                </c:pt>
                <c:pt idx="10361">
                  <c:v>13.40527191535845</c:v>
                </c:pt>
                <c:pt idx="10362">
                  <c:v>13.40656573563794</c:v>
                </c:pt>
                <c:pt idx="10363">
                  <c:v>13.40785955591731</c:v>
                </c:pt>
                <c:pt idx="10364">
                  <c:v>13.4091533761968</c:v>
                </c:pt>
                <c:pt idx="10365">
                  <c:v>13.4104471964763</c:v>
                </c:pt>
                <c:pt idx="10366">
                  <c:v>13.41174101675565</c:v>
                </c:pt>
                <c:pt idx="10367">
                  <c:v>13.41303483703514</c:v>
                </c:pt>
                <c:pt idx="10368">
                  <c:v>13.41432865731463</c:v>
                </c:pt>
                <c:pt idx="10369">
                  <c:v>13.415622477594</c:v>
                </c:pt>
                <c:pt idx="10370">
                  <c:v>13.41691629787348</c:v>
                </c:pt>
                <c:pt idx="10371">
                  <c:v>13.41821011815297</c:v>
                </c:pt>
                <c:pt idx="10372">
                  <c:v>13.41950393843234</c:v>
                </c:pt>
                <c:pt idx="10373">
                  <c:v>13.42079775871182</c:v>
                </c:pt>
                <c:pt idx="10374">
                  <c:v>13.42209157899132</c:v>
                </c:pt>
                <c:pt idx="10375">
                  <c:v>13.42338539927068</c:v>
                </c:pt>
                <c:pt idx="10376">
                  <c:v>13.42467921955017</c:v>
                </c:pt>
                <c:pt idx="10377">
                  <c:v>13.42597303982966</c:v>
                </c:pt>
                <c:pt idx="10378">
                  <c:v>13.42726686010902</c:v>
                </c:pt>
                <c:pt idx="10379">
                  <c:v>13.42856068038851</c:v>
                </c:pt>
                <c:pt idx="10380">
                  <c:v>13.42985450066801</c:v>
                </c:pt>
                <c:pt idx="10381">
                  <c:v>13.43114832094737</c:v>
                </c:pt>
                <c:pt idx="10382">
                  <c:v>13.43244214122686</c:v>
                </c:pt>
                <c:pt idx="10383">
                  <c:v>13.43373596150635</c:v>
                </c:pt>
                <c:pt idx="10384">
                  <c:v>13.43502978178571</c:v>
                </c:pt>
                <c:pt idx="10385">
                  <c:v>13.4363236020652</c:v>
                </c:pt>
                <c:pt idx="10386">
                  <c:v>13.4376174223447</c:v>
                </c:pt>
                <c:pt idx="10387">
                  <c:v>13.43891124262405</c:v>
                </c:pt>
                <c:pt idx="10388">
                  <c:v>13.44020506290354</c:v>
                </c:pt>
                <c:pt idx="10389">
                  <c:v>13.44149888318303</c:v>
                </c:pt>
                <c:pt idx="10390">
                  <c:v>13.4427927034624</c:v>
                </c:pt>
                <c:pt idx="10391">
                  <c:v>13.4440865237419</c:v>
                </c:pt>
                <c:pt idx="10392">
                  <c:v>13.44538034402138</c:v>
                </c:pt>
                <c:pt idx="10393">
                  <c:v>13.44667416430074</c:v>
                </c:pt>
                <c:pt idx="10394">
                  <c:v>13.44796798458023</c:v>
                </c:pt>
                <c:pt idx="10395">
                  <c:v>13.44926180485972</c:v>
                </c:pt>
                <c:pt idx="10396">
                  <c:v>13.45055562513908</c:v>
                </c:pt>
                <c:pt idx="10397">
                  <c:v>13.45184944541857</c:v>
                </c:pt>
                <c:pt idx="10398">
                  <c:v>13.45314326569807</c:v>
                </c:pt>
                <c:pt idx="10399">
                  <c:v>13.45443708597743</c:v>
                </c:pt>
                <c:pt idx="10400">
                  <c:v>13.45573090625692</c:v>
                </c:pt>
                <c:pt idx="10401">
                  <c:v>13.45702472653641</c:v>
                </c:pt>
                <c:pt idx="10402">
                  <c:v>13.45831854681577</c:v>
                </c:pt>
                <c:pt idx="10403">
                  <c:v>13.45961236709526</c:v>
                </c:pt>
                <c:pt idx="10404">
                  <c:v>13.46090618737475</c:v>
                </c:pt>
                <c:pt idx="10405">
                  <c:v>13.46220000765411</c:v>
                </c:pt>
                <c:pt idx="10406">
                  <c:v>13.4634938279336</c:v>
                </c:pt>
                <c:pt idx="10407">
                  <c:v>13.4647876482131</c:v>
                </c:pt>
                <c:pt idx="10408">
                  <c:v>13.46608146849245</c:v>
                </c:pt>
                <c:pt idx="10409">
                  <c:v>13.46737528877195</c:v>
                </c:pt>
                <c:pt idx="10410">
                  <c:v>13.46866910905144</c:v>
                </c:pt>
                <c:pt idx="10411">
                  <c:v>13.4699629293308</c:v>
                </c:pt>
                <c:pt idx="10412">
                  <c:v>13.4712567496103</c:v>
                </c:pt>
                <c:pt idx="10413">
                  <c:v>13.47255056988978</c:v>
                </c:pt>
                <c:pt idx="10414">
                  <c:v>13.47384439016915</c:v>
                </c:pt>
                <c:pt idx="10415">
                  <c:v>13.47513821044864</c:v>
                </c:pt>
                <c:pt idx="10416">
                  <c:v>13.47643203072813</c:v>
                </c:pt>
                <c:pt idx="10417">
                  <c:v>13.4777258510075</c:v>
                </c:pt>
                <c:pt idx="10418">
                  <c:v>13.47901967128698</c:v>
                </c:pt>
                <c:pt idx="10419">
                  <c:v>13.48031349156646</c:v>
                </c:pt>
                <c:pt idx="10420">
                  <c:v>13.48160731184583</c:v>
                </c:pt>
                <c:pt idx="10421">
                  <c:v>13.48290113212532</c:v>
                </c:pt>
                <c:pt idx="10422">
                  <c:v>13.48419495240481</c:v>
                </c:pt>
                <c:pt idx="10423">
                  <c:v>13.48548877268417</c:v>
                </c:pt>
                <c:pt idx="10424">
                  <c:v>13.48678259296367</c:v>
                </c:pt>
                <c:pt idx="10425">
                  <c:v>13.48807641324315</c:v>
                </c:pt>
                <c:pt idx="10426">
                  <c:v>13.48937023352252</c:v>
                </c:pt>
                <c:pt idx="10427">
                  <c:v>13.49066405380201</c:v>
                </c:pt>
                <c:pt idx="10428">
                  <c:v>13.4919578740815</c:v>
                </c:pt>
                <c:pt idx="10429">
                  <c:v>13.49325169436086</c:v>
                </c:pt>
                <c:pt idx="10430">
                  <c:v>13.49454551464035</c:v>
                </c:pt>
                <c:pt idx="10431">
                  <c:v>13.49583933491984</c:v>
                </c:pt>
                <c:pt idx="10432">
                  <c:v>13.4971331551992</c:v>
                </c:pt>
                <c:pt idx="10433">
                  <c:v>13.4984269754787</c:v>
                </c:pt>
                <c:pt idx="10434">
                  <c:v>13.49972079575818</c:v>
                </c:pt>
                <c:pt idx="10435">
                  <c:v>13.50101461603755</c:v>
                </c:pt>
                <c:pt idx="10436">
                  <c:v>13.50230843631704</c:v>
                </c:pt>
                <c:pt idx="10437">
                  <c:v>13.50360225659653</c:v>
                </c:pt>
                <c:pt idx="10438">
                  <c:v>13.5048960768759</c:v>
                </c:pt>
                <c:pt idx="10439">
                  <c:v>13.50618989715538</c:v>
                </c:pt>
                <c:pt idx="10440">
                  <c:v>13.50748371743487</c:v>
                </c:pt>
                <c:pt idx="10441">
                  <c:v>13.50877753771423</c:v>
                </c:pt>
                <c:pt idx="10442">
                  <c:v>13.51007135799372</c:v>
                </c:pt>
                <c:pt idx="10443">
                  <c:v>13.51136517827321</c:v>
                </c:pt>
                <c:pt idx="10444">
                  <c:v>13.51265899855257</c:v>
                </c:pt>
                <c:pt idx="10445">
                  <c:v>13.51395281883207</c:v>
                </c:pt>
                <c:pt idx="10446">
                  <c:v>13.51524663911156</c:v>
                </c:pt>
                <c:pt idx="10447">
                  <c:v>13.51654045939092</c:v>
                </c:pt>
                <c:pt idx="10448">
                  <c:v>13.51783427967041</c:v>
                </c:pt>
                <c:pt idx="10449">
                  <c:v>13.5191280999499</c:v>
                </c:pt>
                <c:pt idx="10450">
                  <c:v>13.52042192022926</c:v>
                </c:pt>
                <c:pt idx="10451">
                  <c:v>13.52171574050875</c:v>
                </c:pt>
                <c:pt idx="10452">
                  <c:v>13.52300956078825</c:v>
                </c:pt>
                <c:pt idx="10453">
                  <c:v>13.52430338106761</c:v>
                </c:pt>
                <c:pt idx="10454">
                  <c:v>13.5255972013471</c:v>
                </c:pt>
                <c:pt idx="10455">
                  <c:v>13.52689102162658</c:v>
                </c:pt>
                <c:pt idx="10456">
                  <c:v>13.52818484190595</c:v>
                </c:pt>
                <c:pt idx="10457">
                  <c:v>13.52947866218544</c:v>
                </c:pt>
                <c:pt idx="10458">
                  <c:v>13.53077248246493</c:v>
                </c:pt>
                <c:pt idx="10459">
                  <c:v>13.5320663027443</c:v>
                </c:pt>
                <c:pt idx="10460">
                  <c:v>13.53336012302378</c:v>
                </c:pt>
                <c:pt idx="10461">
                  <c:v>13.53465394330327</c:v>
                </c:pt>
                <c:pt idx="10462">
                  <c:v>13.53594776358264</c:v>
                </c:pt>
                <c:pt idx="10463">
                  <c:v>13.53724158386212</c:v>
                </c:pt>
                <c:pt idx="10464">
                  <c:v>13.53853540414162</c:v>
                </c:pt>
                <c:pt idx="10465">
                  <c:v>13.53982922442098</c:v>
                </c:pt>
                <c:pt idx="10466">
                  <c:v>13.54112304470047</c:v>
                </c:pt>
                <c:pt idx="10467">
                  <c:v>13.54241686497996</c:v>
                </c:pt>
                <c:pt idx="10468">
                  <c:v>13.54371068525932</c:v>
                </c:pt>
                <c:pt idx="10469">
                  <c:v>13.54500450553881</c:v>
                </c:pt>
                <c:pt idx="10470">
                  <c:v>13.5462983258183</c:v>
                </c:pt>
                <c:pt idx="10471">
                  <c:v>13.54759214609767</c:v>
                </c:pt>
                <c:pt idx="10472">
                  <c:v>13.54888596637715</c:v>
                </c:pt>
                <c:pt idx="10473">
                  <c:v>13.55017978665665</c:v>
                </c:pt>
                <c:pt idx="10474">
                  <c:v>13.55147360693601</c:v>
                </c:pt>
                <c:pt idx="10475">
                  <c:v>13.5527674272155</c:v>
                </c:pt>
                <c:pt idx="10476">
                  <c:v>13.554061247495</c:v>
                </c:pt>
                <c:pt idx="10477">
                  <c:v>13.55535506777435</c:v>
                </c:pt>
                <c:pt idx="10478">
                  <c:v>13.55664888805384</c:v>
                </c:pt>
                <c:pt idx="10479">
                  <c:v>13.55794270833333</c:v>
                </c:pt>
                <c:pt idx="10480">
                  <c:v>13.5592365286127</c:v>
                </c:pt>
                <c:pt idx="10481">
                  <c:v>13.5605303488922</c:v>
                </c:pt>
                <c:pt idx="10482">
                  <c:v>13.56182416917168</c:v>
                </c:pt>
                <c:pt idx="10483">
                  <c:v>13.56311798945104</c:v>
                </c:pt>
                <c:pt idx="10484">
                  <c:v>13.56441180973053</c:v>
                </c:pt>
                <c:pt idx="10485">
                  <c:v>13.56570563001002</c:v>
                </c:pt>
                <c:pt idx="10486">
                  <c:v>13.5669994502894</c:v>
                </c:pt>
                <c:pt idx="10487">
                  <c:v>13.56829327056887</c:v>
                </c:pt>
                <c:pt idx="10488">
                  <c:v>13.56958709084837</c:v>
                </c:pt>
                <c:pt idx="10489">
                  <c:v>13.57088091112773</c:v>
                </c:pt>
                <c:pt idx="10490">
                  <c:v>13.57217473140722</c:v>
                </c:pt>
                <c:pt idx="10491">
                  <c:v>13.57346855168671</c:v>
                </c:pt>
                <c:pt idx="10492">
                  <c:v>13.57476237196607</c:v>
                </c:pt>
                <c:pt idx="10493">
                  <c:v>13.57605619224556</c:v>
                </c:pt>
                <c:pt idx="10494">
                  <c:v>13.57735001252505</c:v>
                </c:pt>
                <c:pt idx="10495">
                  <c:v>13.57864383280442</c:v>
                </c:pt>
                <c:pt idx="10496">
                  <c:v>13.57993765308391</c:v>
                </c:pt>
                <c:pt idx="10497">
                  <c:v>13.5812314733634</c:v>
                </c:pt>
                <c:pt idx="10498">
                  <c:v>13.58252529364276</c:v>
                </c:pt>
                <c:pt idx="10499">
                  <c:v>13.58381911392225</c:v>
                </c:pt>
                <c:pt idx="10500">
                  <c:v>13.58511293420174</c:v>
                </c:pt>
                <c:pt idx="10501">
                  <c:v>13.5864067544811</c:v>
                </c:pt>
                <c:pt idx="10502">
                  <c:v>13.5877005747606</c:v>
                </c:pt>
                <c:pt idx="10503">
                  <c:v>13.58899439504008</c:v>
                </c:pt>
                <c:pt idx="10504">
                  <c:v>13.59028821531945</c:v>
                </c:pt>
                <c:pt idx="10505">
                  <c:v>13.59158203559894</c:v>
                </c:pt>
                <c:pt idx="10506">
                  <c:v>13.59287585587842</c:v>
                </c:pt>
                <c:pt idx="10507">
                  <c:v>13.5941696761578</c:v>
                </c:pt>
                <c:pt idx="10508">
                  <c:v>13.59546349643728</c:v>
                </c:pt>
                <c:pt idx="10509">
                  <c:v>13.59675731671677</c:v>
                </c:pt>
                <c:pt idx="10510">
                  <c:v>13.59805113699613</c:v>
                </c:pt>
                <c:pt idx="10511">
                  <c:v>13.59934495727562</c:v>
                </c:pt>
                <c:pt idx="10512">
                  <c:v>13.60063877755511</c:v>
                </c:pt>
                <c:pt idx="10513">
                  <c:v>13.60193259783447</c:v>
                </c:pt>
                <c:pt idx="10514">
                  <c:v>13.60322641811396</c:v>
                </c:pt>
                <c:pt idx="10515">
                  <c:v>13.60452023839345</c:v>
                </c:pt>
                <c:pt idx="10516">
                  <c:v>13.60581405867282</c:v>
                </c:pt>
                <c:pt idx="10517">
                  <c:v>13.60710787895231</c:v>
                </c:pt>
                <c:pt idx="10518">
                  <c:v>13.6084016992318</c:v>
                </c:pt>
                <c:pt idx="10519">
                  <c:v>13.60969551951116</c:v>
                </c:pt>
                <c:pt idx="10520">
                  <c:v>13.61098933979065</c:v>
                </c:pt>
                <c:pt idx="10521">
                  <c:v>13.61228316007014</c:v>
                </c:pt>
                <c:pt idx="10522">
                  <c:v>13.6135769803495</c:v>
                </c:pt>
                <c:pt idx="10523">
                  <c:v>13.614870800629</c:v>
                </c:pt>
                <c:pt idx="10524">
                  <c:v>13.61616462090848</c:v>
                </c:pt>
                <c:pt idx="10525">
                  <c:v>13.61745844118784</c:v>
                </c:pt>
                <c:pt idx="10526">
                  <c:v>13.61875226146734</c:v>
                </c:pt>
                <c:pt idx="10527">
                  <c:v>13.62004608174683</c:v>
                </c:pt>
                <c:pt idx="10528">
                  <c:v>13.62133990202619</c:v>
                </c:pt>
                <c:pt idx="10529">
                  <c:v>13.62263372230568</c:v>
                </c:pt>
                <c:pt idx="10530">
                  <c:v>13.62392754258517</c:v>
                </c:pt>
                <c:pt idx="10531">
                  <c:v>13.62522136286453</c:v>
                </c:pt>
                <c:pt idx="10532">
                  <c:v>13.62651518314402</c:v>
                </c:pt>
                <c:pt idx="10533">
                  <c:v>13.62780900342351</c:v>
                </c:pt>
                <c:pt idx="10534">
                  <c:v>13.62910282370288</c:v>
                </c:pt>
                <c:pt idx="10535">
                  <c:v>13.63039664398237</c:v>
                </c:pt>
                <c:pt idx="10536">
                  <c:v>13.63169046426185</c:v>
                </c:pt>
                <c:pt idx="10537">
                  <c:v>13.63298428454122</c:v>
                </c:pt>
                <c:pt idx="10538">
                  <c:v>13.63427810482071</c:v>
                </c:pt>
                <c:pt idx="10539">
                  <c:v>13.6355719251002</c:v>
                </c:pt>
                <c:pt idx="10540">
                  <c:v>13.63686574537956</c:v>
                </c:pt>
                <c:pt idx="10541">
                  <c:v>13.63815956565905</c:v>
                </c:pt>
                <c:pt idx="10542">
                  <c:v>13.63945338593854</c:v>
                </c:pt>
                <c:pt idx="10543">
                  <c:v>13.64074720621791</c:v>
                </c:pt>
                <c:pt idx="10544">
                  <c:v>13.6420410264974</c:v>
                </c:pt>
                <c:pt idx="10545">
                  <c:v>13.64333484677689</c:v>
                </c:pt>
                <c:pt idx="10546">
                  <c:v>13.64462866705625</c:v>
                </c:pt>
                <c:pt idx="10547">
                  <c:v>13.64592248733574</c:v>
                </c:pt>
                <c:pt idx="10548">
                  <c:v>13.64721630761523</c:v>
                </c:pt>
                <c:pt idx="10549">
                  <c:v>13.64851012789459</c:v>
                </c:pt>
                <c:pt idx="10550">
                  <c:v>13.64980394817408</c:v>
                </c:pt>
                <c:pt idx="10551">
                  <c:v>13.65109776845357</c:v>
                </c:pt>
                <c:pt idx="10552">
                  <c:v>13.65239158873294</c:v>
                </c:pt>
                <c:pt idx="10553">
                  <c:v>13.65368540901243</c:v>
                </c:pt>
                <c:pt idx="10554">
                  <c:v>13.65497922929192</c:v>
                </c:pt>
                <c:pt idx="10555">
                  <c:v>13.65627304957128</c:v>
                </c:pt>
                <c:pt idx="10556">
                  <c:v>13.65756686985077</c:v>
                </c:pt>
                <c:pt idx="10557">
                  <c:v>13.65886069013026</c:v>
                </c:pt>
                <c:pt idx="10558">
                  <c:v>13.66015451040963</c:v>
                </c:pt>
                <c:pt idx="10559">
                  <c:v>13.66144833068912</c:v>
                </c:pt>
                <c:pt idx="10560">
                  <c:v>13.66274215096861</c:v>
                </c:pt>
                <c:pt idx="10561">
                  <c:v>13.66403597124797</c:v>
                </c:pt>
                <c:pt idx="10562">
                  <c:v>13.66532979152746</c:v>
                </c:pt>
                <c:pt idx="10563">
                  <c:v>13.66662361180695</c:v>
                </c:pt>
                <c:pt idx="10564">
                  <c:v>13.66791743208631</c:v>
                </c:pt>
                <c:pt idx="10565">
                  <c:v>13.6692112523658</c:v>
                </c:pt>
                <c:pt idx="10566">
                  <c:v>13.6705050726453</c:v>
                </c:pt>
                <c:pt idx="10567">
                  <c:v>13.67179889292465</c:v>
                </c:pt>
                <c:pt idx="10568">
                  <c:v>13.67309271320415</c:v>
                </c:pt>
                <c:pt idx="10569">
                  <c:v>13.67438653348364</c:v>
                </c:pt>
                <c:pt idx="10570">
                  <c:v>13.675680353763</c:v>
                </c:pt>
                <c:pt idx="10571">
                  <c:v>13.6769741740425</c:v>
                </c:pt>
                <c:pt idx="10572">
                  <c:v>13.67826799432198</c:v>
                </c:pt>
                <c:pt idx="10573">
                  <c:v>13.67956181460134</c:v>
                </c:pt>
                <c:pt idx="10574">
                  <c:v>13.68085563488083</c:v>
                </c:pt>
                <c:pt idx="10575">
                  <c:v>13.68214945516032</c:v>
                </c:pt>
                <c:pt idx="10576">
                  <c:v>13.6834432754397</c:v>
                </c:pt>
                <c:pt idx="10577">
                  <c:v>13.68473709571917</c:v>
                </c:pt>
                <c:pt idx="10578">
                  <c:v>13.68603091599867</c:v>
                </c:pt>
                <c:pt idx="10579">
                  <c:v>13.68732473627803</c:v>
                </c:pt>
                <c:pt idx="10580">
                  <c:v>13.68861855655752</c:v>
                </c:pt>
                <c:pt idx="10581">
                  <c:v>13.68991237683701</c:v>
                </c:pt>
                <c:pt idx="10582">
                  <c:v>13.69120619711637</c:v>
                </c:pt>
                <c:pt idx="10583">
                  <c:v>13.69250001739586</c:v>
                </c:pt>
                <c:pt idx="10584">
                  <c:v>13.69379383767535</c:v>
                </c:pt>
                <c:pt idx="10585">
                  <c:v>13.69508765795472</c:v>
                </c:pt>
                <c:pt idx="10586">
                  <c:v>13.6963814782342</c:v>
                </c:pt>
                <c:pt idx="10587">
                  <c:v>13.6976752985137</c:v>
                </c:pt>
                <c:pt idx="10588">
                  <c:v>13.69896911879306</c:v>
                </c:pt>
                <c:pt idx="10589">
                  <c:v>13.70026293907255</c:v>
                </c:pt>
                <c:pt idx="10590">
                  <c:v>13.70155675935204</c:v>
                </c:pt>
                <c:pt idx="10591">
                  <c:v>13.7028505796314</c:v>
                </c:pt>
                <c:pt idx="10592">
                  <c:v>13.70414439991089</c:v>
                </c:pt>
                <c:pt idx="10593">
                  <c:v>13.70543822019038</c:v>
                </c:pt>
                <c:pt idx="10594">
                  <c:v>13.70673204046975</c:v>
                </c:pt>
                <c:pt idx="10595">
                  <c:v>13.70802586074923</c:v>
                </c:pt>
                <c:pt idx="10596">
                  <c:v>13.70931968102872</c:v>
                </c:pt>
                <c:pt idx="10597">
                  <c:v>13.7106135013081</c:v>
                </c:pt>
                <c:pt idx="10598">
                  <c:v>13.71190732158758</c:v>
                </c:pt>
                <c:pt idx="10599">
                  <c:v>13.71320114186707</c:v>
                </c:pt>
                <c:pt idx="10600">
                  <c:v>13.71449496214643</c:v>
                </c:pt>
                <c:pt idx="10601">
                  <c:v>13.71578878242592</c:v>
                </c:pt>
                <c:pt idx="10602">
                  <c:v>13.71708260270541</c:v>
                </c:pt>
                <c:pt idx="10603">
                  <c:v>13.71837642298477</c:v>
                </c:pt>
                <c:pt idx="10604">
                  <c:v>13.71967024326427</c:v>
                </c:pt>
                <c:pt idx="10605">
                  <c:v>13.72096406354375</c:v>
                </c:pt>
                <c:pt idx="10606">
                  <c:v>13.72225788382312</c:v>
                </c:pt>
                <c:pt idx="10607">
                  <c:v>13.72355170410261</c:v>
                </c:pt>
                <c:pt idx="10608">
                  <c:v>13.7248455243821</c:v>
                </c:pt>
                <c:pt idx="10609">
                  <c:v>13.72613934466146</c:v>
                </c:pt>
                <c:pt idx="10610">
                  <c:v>13.72743316494095</c:v>
                </c:pt>
                <c:pt idx="10611">
                  <c:v>13.72872698522044</c:v>
                </c:pt>
                <c:pt idx="10612">
                  <c:v>13.7300208054998</c:v>
                </c:pt>
                <c:pt idx="10613">
                  <c:v>13.73131462577929</c:v>
                </c:pt>
                <c:pt idx="10614">
                  <c:v>13.73260844605878</c:v>
                </c:pt>
                <c:pt idx="10615">
                  <c:v>13.73390226633815</c:v>
                </c:pt>
                <c:pt idx="10616">
                  <c:v>13.73519608661764</c:v>
                </c:pt>
                <c:pt idx="10617">
                  <c:v>13.73648990689713</c:v>
                </c:pt>
                <c:pt idx="10618">
                  <c:v>13.73778372717649</c:v>
                </c:pt>
                <c:pt idx="10619">
                  <c:v>13.73907754745598</c:v>
                </c:pt>
                <c:pt idx="10620">
                  <c:v>13.74037136773546</c:v>
                </c:pt>
                <c:pt idx="10621">
                  <c:v>13.74166518801483</c:v>
                </c:pt>
                <c:pt idx="10622">
                  <c:v>13.74295900829432</c:v>
                </c:pt>
                <c:pt idx="10623">
                  <c:v>13.74425282857381</c:v>
                </c:pt>
                <c:pt idx="10624">
                  <c:v>13.74554664885318</c:v>
                </c:pt>
                <c:pt idx="10625">
                  <c:v>13.74684046913267</c:v>
                </c:pt>
                <c:pt idx="10626">
                  <c:v>13.74813428941216</c:v>
                </c:pt>
                <c:pt idx="10627">
                  <c:v>13.74942810969152</c:v>
                </c:pt>
                <c:pt idx="10628">
                  <c:v>13.75072192997101</c:v>
                </c:pt>
                <c:pt idx="10629">
                  <c:v>13.7520157502505</c:v>
                </c:pt>
                <c:pt idx="10630">
                  <c:v>13.75330957052987</c:v>
                </c:pt>
                <c:pt idx="10631">
                  <c:v>13.75460339080935</c:v>
                </c:pt>
                <c:pt idx="10632">
                  <c:v>13.75589721108885</c:v>
                </c:pt>
                <c:pt idx="10633">
                  <c:v>13.75719103136821</c:v>
                </c:pt>
                <c:pt idx="10634">
                  <c:v>13.7584848516477</c:v>
                </c:pt>
                <c:pt idx="10635">
                  <c:v>13.7597786719272</c:v>
                </c:pt>
                <c:pt idx="10636">
                  <c:v>13.76107249220655</c:v>
                </c:pt>
                <c:pt idx="10637">
                  <c:v>13.76236631248604</c:v>
                </c:pt>
                <c:pt idx="10638">
                  <c:v>13.76366013276553</c:v>
                </c:pt>
                <c:pt idx="10639">
                  <c:v>13.76495395304489</c:v>
                </c:pt>
                <c:pt idx="10640">
                  <c:v>13.76624777332438</c:v>
                </c:pt>
                <c:pt idx="10641">
                  <c:v>13.76754159360387</c:v>
                </c:pt>
                <c:pt idx="10642">
                  <c:v>13.76883541388324</c:v>
                </c:pt>
                <c:pt idx="10643">
                  <c:v>13.77012923416273</c:v>
                </c:pt>
                <c:pt idx="10644">
                  <c:v>13.77142305444222</c:v>
                </c:pt>
                <c:pt idx="10645">
                  <c:v>13.77271687472158</c:v>
                </c:pt>
                <c:pt idx="10646">
                  <c:v>13.77401069500107</c:v>
                </c:pt>
                <c:pt idx="10647">
                  <c:v>13.77530451528056</c:v>
                </c:pt>
                <c:pt idx="10648">
                  <c:v>13.77659833555993</c:v>
                </c:pt>
                <c:pt idx="10649">
                  <c:v>13.77789215583941</c:v>
                </c:pt>
                <c:pt idx="10650">
                  <c:v>13.77918597611891</c:v>
                </c:pt>
                <c:pt idx="10651">
                  <c:v>13.78047979639827</c:v>
                </c:pt>
                <c:pt idx="10652">
                  <c:v>13.78177361667776</c:v>
                </c:pt>
                <c:pt idx="10653">
                  <c:v>13.78306743695725</c:v>
                </c:pt>
                <c:pt idx="10654">
                  <c:v>13.78436125723661</c:v>
                </c:pt>
                <c:pt idx="10655">
                  <c:v>13.7856550775161</c:v>
                </c:pt>
                <c:pt idx="10656">
                  <c:v>13.78694889779559</c:v>
                </c:pt>
                <c:pt idx="10657">
                  <c:v>13.78824271807495</c:v>
                </c:pt>
                <c:pt idx="10658">
                  <c:v>13.78953653835445</c:v>
                </c:pt>
                <c:pt idx="10659">
                  <c:v>13.79083035863394</c:v>
                </c:pt>
                <c:pt idx="10660">
                  <c:v>13.7921241789133</c:v>
                </c:pt>
                <c:pt idx="10661">
                  <c:v>13.7934179991928</c:v>
                </c:pt>
                <c:pt idx="10662">
                  <c:v>13.79471181947228</c:v>
                </c:pt>
                <c:pt idx="10663">
                  <c:v>13.79600563975164</c:v>
                </c:pt>
                <c:pt idx="10664">
                  <c:v>13.79729946003113</c:v>
                </c:pt>
                <c:pt idx="10665">
                  <c:v>13.79859328031062</c:v>
                </c:pt>
                <c:pt idx="10666">
                  <c:v>13.79988710058998</c:v>
                </c:pt>
                <c:pt idx="10667">
                  <c:v>13.80118092086948</c:v>
                </c:pt>
                <c:pt idx="10668">
                  <c:v>13.80247474114897</c:v>
                </c:pt>
                <c:pt idx="10669">
                  <c:v>13.80376856142833</c:v>
                </c:pt>
                <c:pt idx="10670">
                  <c:v>13.80506238170782</c:v>
                </c:pt>
                <c:pt idx="10671">
                  <c:v>13.80635620198731</c:v>
                </c:pt>
                <c:pt idx="10672">
                  <c:v>13.80765002226667</c:v>
                </c:pt>
                <c:pt idx="10673">
                  <c:v>13.80894384254616</c:v>
                </c:pt>
                <c:pt idx="10674">
                  <c:v>13.81023766282565</c:v>
                </c:pt>
                <c:pt idx="10675">
                  <c:v>13.81153148310501</c:v>
                </c:pt>
                <c:pt idx="10676">
                  <c:v>13.81282530338451</c:v>
                </c:pt>
                <c:pt idx="10677">
                  <c:v>13.814119123664</c:v>
                </c:pt>
                <c:pt idx="10678">
                  <c:v>13.81541294394336</c:v>
                </c:pt>
                <c:pt idx="10679">
                  <c:v>13.81670676422285</c:v>
                </c:pt>
                <c:pt idx="10680">
                  <c:v>13.81800058450234</c:v>
                </c:pt>
                <c:pt idx="10681">
                  <c:v>13.8192944047817</c:v>
                </c:pt>
                <c:pt idx="10682">
                  <c:v>13.8205882250612</c:v>
                </c:pt>
                <c:pt idx="10683">
                  <c:v>13.82188204534068</c:v>
                </c:pt>
                <c:pt idx="10684">
                  <c:v>13.82317586562004</c:v>
                </c:pt>
                <c:pt idx="10685">
                  <c:v>13.82446968589954</c:v>
                </c:pt>
                <c:pt idx="10686">
                  <c:v>13.82576350617902</c:v>
                </c:pt>
                <c:pt idx="10687">
                  <c:v>13.8270573264584</c:v>
                </c:pt>
                <c:pt idx="10688">
                  <c:v>13.82835114673787</c:v>
                </c:pt>
                <c:pt idx="10689">
                  <c:v>13.82964496701737</c:v>
                </c:pt>
                <c:pt idx="10690">
                  <c:v>13.83093878729673</c:v>
                </c:pt>
                <c:pt idx="10691">
                  <c:v>13.83223260757622</c:v>
                </c:pt>
                <c:pt idx="10692">
                  <c:v>13.83352642785571</c:v>
                </c:pt>
                <c:pt idx="10693">
                  <c:v>13.83482024813507</c:v>
                </c:pt>
                <c:pt idx="10694">
                  <c:v>13.83611406841456</c:v>
                </c:pt>
                <c:pt idx="10695">
                  <c:v>13.83740788869405</c:v>
                </c:pt>
                <c:pt idx="10696">
                  <c:v>13.83870170897342</c:v>
                </c:pt>
                <c:pt idx="10697">
                  <c:v>13.83999552925291</c:v>
                </c:pt>
                <c:pt idx="10698">
                  <c:v>13.8412893495324</c:v>
                </c:pt>
                <c:pt idx="10699">
                  <c:v>13.84258316981176</c:v>
                </c:pt>
                <c:pt idx="10700">
                  <c:v>13.84387699009125</c:v>
                </c:pt>
                <c:pt idx="10701">
                  <c:v>13.84517081037074</c:v>
                </c:pt>
                <c:pt idx="10702">
                  <c:v>13.84646463065011</c:v>
                </c:pt>
                <c:pt idx="10703">
                  <c:v>13.84775845092959</c:v>
                </c:pt>
                <c:pt idx="10704">
                  <c:v>13.8490522712091</c:v>
                </c:pt>
                <c:pt idx="10705">
                  <c:v>13.85034609148845</c:v>
                </c:pt>
                <c:pt idx="10706">
                  <c:v>13.85163991176794</c:v>
                </c:pt>
                <c:pt idx="10707">
                  <c:v>13.85293373204743</c:v>
                </c:pt>
                <c:pt idx="10708">
                  <c:v>13.8542275523268</c:v>
                </c:pt>
                <c:pt idx="10709">
                  <c:v>13.85552137260628</c:v>
                </c:pt>
                <c:pt idx="10710">
                  <c:v>13.85681519288577</c:v>
                </c:pt>
                <c:pt idx="10711">
                  <c:v>13.85810901316514</c:v>
                </c:pt>
                <c:pt idx="10712">
                  <c:v>13.85940283344463</c:v>
                </c:pt>
                <c:pt idx="10713">
                  <c:v>13.86069665372412</c:v>
                </c:pt>
                <c:pt idx="10714">
                  <c:v>13.86199047400348</c:v>
                </c:pt>
                <c:pt idx="10715">
                  <c:v>13.86328429428297</c:v>
                </c:pt>
                <c:pt idx="10716">
                  <c:v>13.86457811456246</c:v>
                </c:pt>
                <c:pt idx="10717">
                  <c:v>13.86587193484182</c:v>
                </c:pt>
                <c:pt idx="10718">
                  <c:v>13.86716575512131</c:v>
                </c:pt>
                <c:pt idx="10719">
                  <c:v>13.8684595754008</c:v>
                </c:pt>
                <c:pt idx="10720">
                  <c:v>13.86975339568017</c:v>
                </c:pt>
                <c:pt idx="10721">
                  <c:v>13.87104721595966</c:v>
                </c:pt>
                <c:pt idx="10722">
                  <c:v>13.87234103623915</c:v>
                </c:pt>
                <c:pt idx="10723">
                  <c:v>13.87363485651851</c:v>
                </c:pt>
                <c:pt idx="10724">
                  <c:v>13.874928676798</c:v>
                </c:pt>
                <c:pt idx="10725">
                  <c:v>13.8762224970775</c:v>
                </c:pt>
                <c:pt idx="10726">
                  <c:v>13.87751631735685</c:v>
                </c:pt>
                <c:pt idx="10727">
                  <c:v>13.87881013763634</c:v>
                </c:pt>
                <c:pt idx="10728">
                  <c:v>13.88010395791583</c:v>
                </c:pt>
                <c:pt idx="10729">
                  <c:v>13.8813977781952</c:v>
                </c:pt>
                <c:pt idx="10730">
                  <c:v>13.8826915984747</c:v>
                </c:pt>
                <c:pt idx="10731">
                  <c:v>13.88398541875418</c:v>
                </c:pt>
                <c:pt idx="10732">
                  <c:v>13.88527923903354</c:v>
                </c:pt>
                <c:pt idx="10733">
                  <c:v>13.88657305931303</c:v>
                </c:pt>
                <c:pt idx="10734">
                  <c:v>13.88786687959252</c:v>
                </c:pt>
                <c:pt idx="10735">
                  <c:v>13.88916069987188</c:v>
                </c:pt>
                <c:pt idx="10736">
                  <c:v>13.89045452015137</c:v>
                </c:pt>
                <c:pt idx="10737">
                  <c:v>13.89174834043086</c:v>
                </c:pt>
                <c:pt idx="10738">
                  <c:v>13.89304216071022</c:v>
                </c:pt>
                <c:pt idx="10739">
                  <c:v>13.89433598098972</c:v>
                </c:pt>
                <c:pt idx="10740">
                  <c:v>13.89562980126921</c:v>
                </c:pt>
                <c:pt idx="10741">
                  <c:v>13.89692362154857</c:v>
                </c:pt>
                <c:pt idx="10742">
                  <c:v>13.89821744182806</c:v>
                </c:pt>
                <c:pt idx="10743">
                  <c:v>13.89951126210755</c:v>
                </c:pt>
                <c:pt idx="10744">
                  <c:v>13.90080508238691</c:v>
                </c:pt>
                <c:pt idx="10745">
                  <c:v>13.9020989026664</c:v>
                </c:pt>
                <c:pt idx="10746">
                  <c:v>13.90339272294589</c:v>
                </c:pt>
                <c:pt idx="10747">
                  <c:v>13.90468654322526</c:v>
                </c:pt>
                <c:pt idx="10748">
                  <c:v>13.90598036350475</c:v>
                </c:pt>
                <c:pt idx="10749">
                  <c:v>13.90727418378424</c:v>
                </c:pt>
                <c:pt idx="10750">
                  <c:v>13.9085680040636</c:v>
                </c:pt>
                <c:pt idx="10751">
                  <c:v>13.9098618243431</c:v>
                </c:pt>
                <c:pt idx="10752">
                  <c:v>13.91115564462258</c:v>
                </c:pt>
                <c:pt idx="10753">
                  <c:v>13.91244946490194</c:v>
                </c:pt>
                <c:pt idx="10754">
                  <c:v>13.91374328518143</c:v>
                </c:pt>
                <c:pt idx="10755">
                  <c:v>13.91503710546092</c:v>
                </c:pt>
                <c:pt idx="10756">
                  <c:v>13.9163309257403</c:v>
                </c:pt>
                <c:pt idx="10757">
                  <c:v>13.91762474601977</c:v>
                </c:pt>
                <c:pt idx="10758">
                  <c:v>13.91891856629926</c:v>
                </c:pt>
                <c:pt idx="10759">
                  <c:v>13.92021238657863</c:v>
                </c:pt>
                <c:pt idx="10760">
                  <c:v>13.92150620685812</c:v>
                </c:pt>
                <c:pt idx="10761">
                  <c:v>13.92280002713761</c:v>
                </c:pt>
                <c:pt idx="10762">
                  <c:v>13.92409384741697</c:v>
                </c:pt>
                <c:pt idx="10763">
                  <c:v>13.92538766769646</c:v>
                </c:pt>
                <c:pt idx="10764">
                  <c:v>13.92668148797595</c:v>
                </c:pt>
                <c:pt idx="10765">
                  <c:v>13.92797530825531</c:v>
                </c:pt>
                <c:pt idx="10766">
                  <c:v>13.9292691285348</c:v>
                </c:pt>
                <c:pt idx="10767">
                  <c:v>13.9305629488143</c:v>
                </c:pt>
                <c:pt idx="10768">
                  <c:v>13.93185676909366</c:v>
                </c:pt>
                <c:pt idx="10769">
                  <c:v>13.93315058937315</c:v>
                </c:pt>
                <c:pt idx="10770">
                  <c:v>13.93444440965264</c:v>
                </c:pt>
                <c:pt idx="10771">
                  <c:v>13.935738229932</c:v>
                </c:pt>
                <c:pt idx="10772">
                  <c:v>13.9370320502115</c:v>
                </c:pt>
                <c:pt idx="10773">
                  <c:v>13.93832587049098</c:v>
                </c:pt>
                <c:pt idx="10774">
                  <c:v>13.93961969077035</c:v>
                </c:pt>
                <c:pt idx="10775">
                  <c:v>13.94091351104984</c:v>
                </c:pt>
                <c:pt idx="10776">
                  <c:v>13.94220733132933</c:v>
                </c:pt>
                <c:pt idx="10777">
                  <c:v>13.9435011516087</c:v>
                </c:pt>
                <c:pt idx="10778">
                  <c:v>13.94479497188818</c:v>
                </c:pt>
                <c:pt idx="10779">
                  <c:v>13.94608879216767</c:v>
                </c:pt>
                <c:pt idx="10780">
                  <c:v>13.94738261244703</c:v>
                </c:pt>
                <c:pt idx="10781">
                  <c:v>13.94867643272652</c:v>
                </c:pt>
                <c:pt idx="10782">
                  <c:v>13.94997025300601</c:v>
                </c:pt>
                <c:pt idx="10783">
                  <c:v>13.95126407328538</c:v>
                </c:pt>
                <c:pt idx="10784">
                  <c:v>13.95255789356487</c:v>
                </c:pt>
                <c:pt idx="10785">
                  <c:v>13.95385171384436</c:v>
                </c:pt>
                <c:pt idx="10786">
                  <c:v>13.95514553412372</c:v>
                </c:pt>
                <c:pt idx="10787">
                  <c:v>13.95643935440321</c:v>
                </c:pt>
                <c:pt idx="10788">
                  <c:v>13.9577331746827</c:v>
                </c:pt>
                <c:pt idx="10789">
                  <c:v>13.95902699496207</c:v>
                </c:pt>
                <c:pt idx="10790">
                  <c:v>13.96032081524155</c:v>
                </c:pt>
                <c:pt idx="10791">
                  <c:v>13.96161463552105</c:v>
                </c:pt>
                <c:pt idx="10792">
                  <c:v>13.96290845580041</c:v>
                </c:pt>
                <c:pt idx="10793">
                  <c:v>13.9642022760799</c:v>
                </c:pt>
                <c:pt idx="10794">
                  <c:v>13.9654960963594</c:v>
                </c:pt>
                <c:pt idx="10795">
                  <c:v>13.96678991663875</c:v>
                </c:pt>
                <c:pt idx="10796">
                  <c:v>13.96808373691824</c:v>
                </c:pt>
                <c:pt idx="10797">
                  <c:v>13.96937755719773</c:v>
                </c:pt>
                <c:pt idx="10798">
                  <c:v>13.9706713774771</c:v>
                </c:pt>
                <c:pt idx="10799">
                  <c:v>13.97196519775658</c:v>
                </c:pt>
                <c:pt idx="10800">
                  <c:v>13.97325901803607</c:v>
                </c:pt>
                <c:pt idx="10801">
                  <c:v>13.97455283831544</c:v>
                </c:pt>
                <c:pt idx="10802">
                  <c:v>13.97584665859493</c:v>
                </c:pt>
                <c:pt idx="10803">
                  <c:v>13.97714047887442</c:v>
                </c:pt>
                <c:pt idx="10804">
                  <c:v>13.97843429915378</c:v>
                </c:pt>
                <c:pt idx="10805">
                  <c:v>13.97972811943327</c:v>
                </c:pt>
                <c:pt idx="10806">
                  <c:v>13.98102193971276</c:v>
                </c:pt>
                <c:pt idx="10807">
                  <c:v>13.98231575999212</c:v>
                </c:pt>
                <c:pt idx="10808">
                  <c:v>13.98360958027161</c:v>
                </c:pt>
                <c:pt idx="10809">
                  <c:v>13.9849034005511</c:v>
                </c:pt>
                <c:pt idx="10810">
                  <c:v>13.98619722083047</c:v>
                </c:pt>
                <c:pt idx="10811">
                  <c:v>13.98749104110996</c:v>
                </c:pt>
                <c:pt idx="10812">
                  <c:v>13.98878486138945</c:v>
                </c:pt>
                <c:pt idx="10813">
                  <c:v>13.99007868166881</c:v>
                </c:pt>
                <c:pt idx="10814">
                  <c:v>13.9913725019483</c:v>
                </c:pt>
                <c:pt idx="10815">
                  <c:v>13.9926663222278</c:v>
                </c:pt>
                <c:pt idx="10816">
                  <c:v>13.99396014250715</c:v>
                </c:pt>
                <c:pt idx="10817">
                  <c:v>13.99525396278664</c:v>
                </c:pt>
                <c:pt idx="10818">
                  <c:v>13.99654778306613</c:v>
                </c:pt>
                <c:pt idx="10819">
                  <c:v>13.9978416033455</c:v>
                </c:pt>
                <c:pt idx="10820">
                  <c:v>13.999135423625</c:v>
                </c:pt>
                <c:pt idx="10821">
                  <c:v>14.00042924390448</c:v>
                </c:pt>
                <c:pt idx="10822">
                  <c:v>14.00172306418384</c:v>
                </c:pt>
                <c:pt idx="10823">
                  <c:v>14.00301688446333</c:v>
                </c:pt>
                <c:pt idx="10824">
                  <c:v>14.00431070474282</c:v>
                </c:pt>
                <c:pt idx="10825">
                  <c:v>14.00560452502218</c:v>
                </c:pt>
                <c:pt idx="10826">
                  <c:v>14.00689834530167</c:v>
                </c:pt>
                <c:pt idx="10827">
                  <c:v>14.00819216558116</c:v>
                </c:pt>
                <c:pt idx="10828">
                  <c:v>14.00948598586053</c:v>
                </c:pt>
                <c:pt idx="10829">
                  <c:v>14.01077980614002</c:v>
                </c:pt>
                <c:pt idx="10830">
                  <c:v>14.0120736264195</c:v>
                </c:pt>
                <c:pt idx="10831">
                  <c:v>14.01336744669887</c:v>
                </c:pt>
                <c:pt idx="10832">
                  <c:v>14.01466126697836</c:v>
                </c:pt>
                <c:pt idx="10833">
                  <c:v>14.01595508725785</c:v>
                </c:pt>
                <c:pt idx="10834">
                  <c:v>14.01724890753721</c:v>
                </c:pt>
                <c:pt idx="10835">
                  <c:v>14.0185427278167</c:v>
                </c:pt>
                <c:pt idx="10836">
                  <c:v>14.0198365480962</c:v>
                </c:pt>
                <c:pt idx="10837">
                  <c:v>14.02113036837555</c:v>
                </c:pt>
                <c:pt idx="10838">
                  <c:v>14.02242418865505</c:v>
                </c:pt>
                <c:pt idx="10839">
                  <c:v>14.02371800893453</c:v>
                </c:pt>
                <c:pt idx="10840">
                  <c:v>14.0250118292139</c:v>
                </c:pt>
                <c:pt idx="10841">
                  <c:v>14.02630564949339</c:v>
                </c:pt>
                <c:pt idx="10842">
                  <c:v>14.02759946977288</c:v>
                </c:pt>
                <c:pt idx="10843">
                  <c:v>14.02889329005224</c:v>
                </c:pt>
                <c:pt idx="10844">
                  <c:v>14.03018711033173</c:v>
                </c:pt>
                <c:pt idx="10845">
                  <c:v>14.03148093061122</c:v>
                </c:pt>
                <c:pt idx="10846">
                  <c:v>14.03277475089059</c:v>
                </c:pt>
                <c:pt idx="10847">
                  <c:v>14.03406857117007</c:v>
                </c:pt>
                <c:pt idx="10848">
                  <c:v>14.03536239144957</c:v>
                </c:pt>
                <c:pt idx="10849">
                  <c:v>14.03665621172893</c:v>
                </c:pt>
                <c:pt idx="10850">
                  <c:v>14.03795003200842</c:v>
                </c:pt>
                <c:pt idx="10851">
                  <c:v>14.03924385228791</c:v>
                </c:pt>
                <c:pt idx="10852">
                  <c:v>14.04053767256728</c:v>
                </c:pt>
                <c:pt idx="10853">
                  <c:v>14.04183149284676</c:v>
                </c:pt>
                <c:pt idx="10854">
                  <c:v>14.04312531312625</c:v>
                </c:pt>
                <c:pt idx="10855">
                  <c:v>14.04441913340562</c:v>
                </c:pt>
                <c:pt idx="10856">
                  <c:v>14.04571295368511</c:v>
                </c:pt>
                <c:pt idx="10857">
                  <c:v>14.0470067739646</c:v>
                </c:pt>
                <c:pt idx="10858">
                  <c:v>14.04830059424396</c:v>
                </c:pt>
                <c:pt idx="10859">
                  <c:v>14.04959441452345</c:v>
                </c:pt>
                <c:pt idx="10860">
                  <c:v>14.05088823480294</c:v>
                </c:pt>
                <c:pt idx="10861">
                  <c:v>14.05218205508231</c:v>
                </c:pt>
                <c:pt idx="10862">
                  <c:v>14.0534758753618</c:v>
                </c:pt>
                <c:pt idx="10863">
                  <c:v>14.0547696956413</c:v>
                </c:pt>
                <c:pt idx="10864">
                  <c:v>14.05606351592065</c:v>
                </c:pt>
                <c:pt idx="10865">
                  <c:v>14.05735733620014</c:v>
                </c:pt>
                <c:pt idx="10866">
                  <c:v>14.05865115647963</c:v>
                </c:pt>
                <c:pt idx="10867">
                  <c:v>14.059944976759</c:v>
                </c:pt>
                <c:pt idx="10868">
                  <c:v>14.06123879703848</c:v>
                </c:pt>
                <c:pt idx="10869">
                  <c:v>14.06253261731797</c:v>
                </c:pt>
                <c:pt idx="10870">
                  <c:v>14.06382643759733</c:v>
                </c:pt>
                <c:pt idx="10871">
                  <c:v>14.06512025787682</c:v>
                </c:pt>
                <c:pt idx="10872">
                  <c:v>14.06641407815632</c:v>
                </c:pt>
                <c:pt idx="10873">
                  <c:v>14.06770789843568</c:v>
                </c:pt>
                <c:pt idx="10874">
                  <c:v>14.06900171871517</c:v>
                </c:pt>
                <c:pt idx="10875">
                  <c:v>14.07029553899466</c:v>
                </c:pt>
                <c:pt idx="10876">
                  <c:v>14.07158935927402</c:v>
                </c:pt>
                <c:pt idx="10877">
                  <c:v>14.07288317955351</c:v>
                </c:pt>
                <c:pt idx="10878">
                  <c:v>14.074176999833</c:v>
                </c:pt>
                <c:pt idx="10879">
                  <c:v>14.07547082011236</c:v>
                </c:pt>
                <c:pt idx="10880">
                  <c:v>14.07676464039185</c:v>
                </c:pt>
                <c:pt idx="10881">
                  <c:v>14.07805846067134</c:v>
                </c:pt>
                <c:pt idx="10882">
                  <c:v>14.0793522809507</c:v>
                </c:pt>
                <c:pt idx="10883">
                  <c:v>14.0806461012302</c:v>
                </c:pt>
                <c:pt idx="10884">
                  <c:v>14.0819399215097</c:v>
                </c:pt>
                <c:pt idx="10885">
                  <c:v>14.08323374178905</c:v>
                </c:pt>
                <c:pt idx="10886">
                  <c:v>14.08452756206854</c:v>
                </c:pt>
                <c:pt idx="10887">
                  <c:v>14.08582138234803</c:v>
                </c:pt>
                <c:pt idx="10888">
                  <c:v>14.0871152026274</c:v>
                </c:pt>
                <c:pt idx="10889">
                  <c:v>14.08840902290688</c:v>
                </c:pt>
                <c:pt idx="10890">
                  <c:v>14.08970284318637</c:v>
                </c:pt>
                <c:pt idx="10891">
                  <c:v>14.09099666346574</c:v>
                </c:pt>
                <c:pt idx="10892">
                  <c:v>14.09229048374523</c:v>
                </c:pt>
                <c:pt idx="10893">
                  <c:v>14.09358430402472</c:v>
                </c:pt>
                <c:pt idx="10894">
                  <c:v>14.09487812430408</c:v>
                </c:pt>
                <c:pt idx="10895">
                  <c:v>14.09617194458357</c:v>
                </c:pt>
                <c:pt idx="10896">
                  <c:v>14.09746576486306</c:v>
                </c:pt>
                <c:pt idx="10897">
                  <c:v>14.09875958514242</c:v>
                </c:pt>
                <c:pt idx="10898">
                  <c:v>14.10005340542191</c:v>
                </c:pt>
                <c:pt idx="10899">
                  <c:v>14.1013472257014</c:v>
                </c:pt>
                <c:pt idx="10900">
                  <c:v>14.10264104598077</c:v>
                </c:pt>
                <c:pt idx="10901">
                  <c:v>14.10393486626026</c:v>
                </c:pt>
                <c:pt idx="10902">
                  <c:v>14.10522868653974</c:v>
                </c:pt>
                <c:pt idx="10903">
                  <c:v>14.10652250681911</c:v>
                </c:pt>
                <c:pt idx="10904">
                  <c:v>14.1078163270986</c:v>
                </c:pt>
                <c:pt idx="10905">
                  <c:v>14.10911014737809</c:v>
                </c:pt>
                <c:pt idx="10906">
                  <c:v>14.11040396765745</c:v>
                </c:pt>
                <c:pt idx="10907">
                  <c:v>14.11169778793694</c:v>
                </c:pt>
                <c:pt idx="10908">
                  <c:v>14.11299160821643</c:v>
                </c:pt>
                <c:pt idx="10909">
                  <c:v>14.11428542849579</c:v>
                </c:pt>
                <c:pt idx="10910">
                  <c:v>14.1155792487753</c:v>
                </c:pt>
                <c:pt idx="10911">
                  <c:v>14.11687306905477</c:v>
                </c:pt>
                <c:pt idx="10912">
                  <c:v>14.11816688933414</c:v>
                </c:pt>
                <c:pt idx="10913">
                  <c:v>14.11946070961363</c:v>
                </c:pt>
                <c:pt idx="10914">
                  <c:v>14.12075452989312</c:v>
                </c:pt>
                <c:pt idx="10915">
                  <c:v>14.12204835017248</c:v>
                </c:pt>
                <c:pt idx="10916">
                  <c:v>14.12334217045197</c:v>
                </c:pt>
                <c:pt idx="10917">
                  <c:v>14.12463599073146</c:v>
                </c:pt>
                <c:pt idx="10918">
                  <c:v>14.12592981101082</c:v>
                </c:pt>
                <c:pt idx="10919">
                  <c:v>14.12722363129031</c:v>
                </c:pt>
                <c:pt idx="10920">
                  <c:v>14.1285174515698</c:v>
                </c:pt>
                <c:pt idx="10921">
                  <c:v>14.12981127184917</c:v>
                </c:pt>
                <c:pt idx="10922">
                  <c:v>14.13110509212866</c:v>
                </c:pt>
                <c:pt idx="10923">
                  <c:v>14.13239891240815</c:v>
                </c:pt>
                <c:pt idx="10924">
                  <c:v>14.13369273268751</c:v>
                </c:pt>
                <c:pt idx="10925">
                  <c:v>14.13498655296701</c:v>
                </c:pt>
                <c:pt idx="10926">
                  <c:v>14.1362803732465</c:v>
                </c:pt>
                <c:pt idx="10927">
                  <c:v>14.13757419352586</c:v>
                </c:pt>
                <c:pt idx="10928">
                  <c:v>14.13886801380535</c:v>
                </c:pt>
                <c:pt idx="10929">
                  <c:v>14.14016183408483</c:v>
                </c:pt>
                <c:pt idx="10930">
                  <c:v>14.1414556543642</c:v>
                </c:pt>
                <c:pt idx="10931">
                  <c:v>14.1427494746437</c:v>
                </c:pt>
                <c:pt idx="10932">
                  <c:v>14.14404329492318</c:v>
                </c:pt>
                <c:pt idx="10933">
                  <c:v>14.14533711520254</c:v>
                </c:pt>
                <c:pt idx="10934">
                  <c:v>14.14663093548203</c:v>
                </c:pt>
                <c:pt idx="10935">
                  <c:v>14.14792475576152</c:v>
                </c:pt>
                <c:pt idx="10936">
                  <c:v>14.14921857604089</c:v>
                </c:pt>
                <c:pt idx="10937">
                  <c:v>14.15051239632038</c:v>
                </c:pt>
                <c:pt idx="10938">
                  <c:v>14.15180621659987</c:v>
                </c:pt>
                <c:pt idx="10939">
                  <c:v>14.15310003687923</c:v>
                </c:pt>
                <c:pt idx="10940">
                  <c:v>14.15439385715872</c:v>
                </c:pt>
                <c:pt idx="10941">
                  <c:v>14.15568767743822</c:v>
                </c:pt>
                <c:pt idx="10942">
                  <c:v>14.15698149771757</c:v>
                </c:pt>
                <c:pt idx="10943">
                  <c:v>14.15827531799706</c:v>
                </c:pt>
                <c:pt idx="10944">
                  <c:v>14.15956913827655</c:v>
                </c:pt>
                <c:pt idx="10945">
                  <c:v>14.16086295855592</c:v>
                </c:pt>
                <c:pt idx="10946">
                  <c:v>14.16215677883541</c:v>
                </c:pt>
                <c:pt idx="10947">
                  <c:v>14.1634505991149</c:v>
                </c:pt>
                <c:pt idx="10948">
                  <c:v>14.16474441939426</c:v>
                </c:pt>
                <c:pt idx="10949">
                  <c:v>14.16603823967375</c:v>
                </c:pt>
                <c:pt idx="10950">
                  <c:v>14.16733205995324</c:v>
                </c:pt>
                <c:pt idx="10951">
                  <c:v>14.1686258802326</c:v>
                </c:pt>
                <c:pt idx="10952">
                  <c:v>14.16991970051209</c:v>
                </c:pt>
                <c:pt idx="10953">
                  <c:v>14.17121352079158</c:v>
                </c:pt>
                <c:pt idx="10954">
                  <c:v>14.17250734107095</c:v>
                </c:pt>
                <c:pt idx="10955">
                  <c:v>14.17380116135043</c:v>
                </c:pt>
                <c:pt idx="10956">
                  <c:v>14.17509498162993</c:v>
                </c:pt>
                <c:pt idx="10957">
                  <c:v>14.1763888019093</c:v>
                </c:pt>
                <c:pt idx="10958">
                  <c:v>14.17768262218878</c:v>
                </c:pt>
                <c:pt idx="10959">
                  <c:v>14.17897644246827</c:v>
                </c:pt>
                <c:pt idx="10960">
                  <c:v>14.18027026274763</c:v>
                </c:pt>
                <c:pt idx="10961">
                  <c:v>14.18156408302712</c:v>
                </c:pt>
                <c:pt idx="10962">
                  <c:v>14.18285790330662</c:v>
                </c:pt>
                <c:pt idx="10963">
                  <c:v>14.18415172358598</c:v>
                </c:pt>
                <c:pt idx="10964">
                  <c:v>14.18544554386547</c:v>
                </c:pt>
                <c:pt idx="10965">
                  <c:v>14.18673936414496</c:v>
                </c:pt>
                <c:pt idx="10966">
                  <c:v>14.18803318442432</c:v>
                </c:pt>
                <c:pt idx="10967">
                  <c:v>14.18932700470381</c:v>
                </c:pt>
                <c:pt idx="10968">
                  <c:v>14.1906208249833</c:v>
                </c:pt>
                <c:pt idx="10969">
                  <c:v>14.19191464526266</c:v>
                </c:pt>
                <c:pt idx="10970">
                  <c:v>14.19320846554215</c:v>
                </c:pt>
                <c:pt idx="10971">
                  <c:v>14.19450228582165</c:v>
                </c:pt>
                <c:pt idx="10972">
                  <c:v>14.19579610610101</c:v>
                </c:pt>
                <c:pt idx="10973">
                  <c:v>14.1970899263805</c:v>
                </c:pt>
                <c:pt idx="10974">
                  <c:v>14.19838374665999</c:v>
                </c:pt>
                <c:pt idx="10975">
                  <c:v>14.19967756693935</c:v>
                </c:pt>
                <c:pt idx="10976">
                  <c:v>14.20097138721884</c:v>
                </c:pt>
                <c:pt idx="10977">
                  <c:v>14.20226520749833</c:v>
                </c:pt>
                <c:pt idx="10978">
                  <c:v>14.2035590277777</c:v>
                </c:pt>
                <c:pt idx="10979">
                  <c:v>14.20485284805718</c:v>
                </c:pt>
                <c:pt idx="10980">
                  <c:v>14.20614666833667</c:v>
                </c:pt>
                <c:pt idx="10981">
                  <c:v>14.20744048861604</c:v>
                </c:pt>
                <c:pt idx="10982">
                  <c:v>14.20873430889553</c:v>
                </c:pt>
                <c:pt idx="10983">
                  <c:v>14.21002812917501</c:v>
                </c:pt>
                <c:pt idx="10984">
                  <c:v>14.21132194945438</c:v>
                </c:pt>
                <c:pt idx="10985">
                  <c:v>14.21261576973387</c:v>
                </c:pt>
                <c:pt idx="10986">
                  <c:v>14.21390959001336</c:v>
                </c:pt>
                <c:pt idx="10987">
                  <c:v>14.21520341029272</c:v>
                </c:pt>
                <c:pt idx="10988">
                  <c:v>14.21649723057222</c:v>
                </c:pt>
                <c:pt idx="10989">
                  <c:v>14.2177910508517</c:v>
                </c:pt>
                <c:pt idx="10990">
                  <c:v>14.21908487113107</c:v>
                </c:pt>
                <c:pt idx="10991">
                  <c:v>14.22037869141054</c:v>
                </c:pt>
                <c:pt idx="10992">
                  <c:v>14.22167251169005</c:v>
                </c:pt>
                <c:pt idx="10993">
                  <c:v>14.22296633196941</c:v>
                </c:pt>
                <c:pt idx="10994">
                  <c:v>14.2242601522489</c:v>
                </c:pt>
                <c:pt idx="10995">
                  <c:v>14.2255539725284</c:v>
                </c:pt>
                <c:pt idx="10996">
                  <c:v>14.22684779280775</c:v>
                </c:pt>
                <c:pt idx="10997">
                  <c:v>14.22814161308724</c:v>
                </c:pt>
                <c:pt idx="10998">
                  <c:v>14.22943543336673</c:v>
                </c:pt>
                <c:pt idx="10999">
                  <c:v>14.2307292536461</c:v>
                </c:pt>
                <c:pt idx="11000">
                  <c:v>14.23202307392559</c:v>
                </c:pt>
                <c:pt idx="11001">
                  <c:v>14.23331689420508</c:v>
                </c:pt>
                <c:pt idx="11002">
                  <c:v>14.23461071448444</c:v>
                </c:pt>
                <c:pt idx="11003">
                  <c:v>14.23590453476393</c:v>
                </c:pt>
                <c:pt idx="11004">
                  <c:v>14.23719835504342</c:v>
                </c:pt>
                <c:pt idx="11005">
                  <c:v>14.23849217532278</c:v>
                </c:pt>
                <c:pt idx="11006">
                  <c:v>14.23978599560227</c:v>
                </c:pt>
                <c:pt idx="11007">
                  <c:v>14.24107981588176</c:v>
                </c:pt>
                <c:pt idx="11008">
                  <c:v>14.24237363616113</c:v>
                </c:pt>
                <c:pt idx="11009">
                  <c:v>14.24366745644062</c:v>
                </c:pt>
                <c:pt idx="11010">
                  <c:v>14.2449612767201</c:v>
                </c:pt>
                <c:pt idx="11011">
                  <c:v>14.24625509699947</c:v>
                </c:pt>
                <c:pt idx="11012">
                  <c:v>14.24754891727896</c:v>
                </c:pt>
                <c:pt idx="11013">
                  <c:v>14.24884273755845</c:v>
                </c:pt>
                <c:pt idx="11014">
                  <c:v>14.25013655783782</c:v>
                </c:pt>
                <c:pt idx="11015">
                  <c:v>14.25143037811731</c:v>
                </c:pt>
                <c:pt idx="11016">
                  <c:v>14.2527241983968</c:v>
                </c:pt>
                <c:pt idx="11017">
                  <c:v>14.25401801867616</c:v>
                </c:pt>
                <c:pt idx="11018">
                  <c:v>14.25531183895565</c:v>
                </c:pt>
                <c:pt idx="11019">
                  <c:v>14.25660565923514</c:v>
                </c:pt>
                <c:pt idx="11020">
                  <c:v>14.2578994795145</c:v>
                </c:pt>
                <c:pt idx="11021">
                  <c:v>14.259193299794</c:v>
                </c:pt>
                <c:pt idx="11022">
                  <c:v>14.26048712007348</c:v>
                </c:pt>
                <c:pt idx="11023">
                  <c:v>14.26178094035284</c:v>
                </c:pt>
                <c:pt idx="11024">
                  <c:v>14.26307476063233</c:v>
                </c:pt>
                <c:pt idx="11025">
                  <c:v>14.26436858091182</c:v>
                </c:pt>
                <c:pt idx="11026">
                  <c:v>14.26566240119119</c:v>
                </c:pt>
                <c:pt idx="11027">
                  <c:v>14.26695622147068</c:v>
                </c:pt>
                <c:pt idx="11028">
                  <c:v>14.26825004175017</c:v>
                </c:pt>
                <c:pt idx="11029">
                  <c:v>14.26954386202953</c:v>
                </c:pt>
                <c:pt idx="11030">
                  <c:v>14.27083768230902</c:v>
                </c:pt>
                <c:pt idx="11031">
                  <c:v>14.27213150258851</c:v>
                </c:pt>
                <c:pt idx="11032">
                  <c:v>14.27342532286787</c:v>
                </c:pt>
                <c:pt idx="11033">
                  <c:v>14.27471914314736</c:v>
                </c:pt>
                <c:pt idx="11034">
                  <c:v>14.27601296342685</c:v>
                </c:pt>
                <c:pt idx="11035">
                  <c:v>14.27730678370622</c:v>
                </c:pt>
                <c:pt idx="11036">
                  <c:v>14.27860060398571</c:v>
                </c:pt>
                <c:pt idx="11037">
                  <c:v>14.2798944242652</c:v>
                </c:pt>
                <c:pt idx="11038">
                  <c:v>14.28118824454456</c:v>
                </c:pt>
                <c:pt idx="11039">
                  <c:v>14.28248206482405</c:v>
                </c:pt>
                <c:pt idx="11040">
                  <c:v>14.28377588510354</c:v>
                </c:pt>
                <c:pt idx="11041">
                  <c:v>14.2850697053829</c:v>
                </c:pt>
                <c:pt idx="11042">
                  <c:v>14.28636352566239</c:v>
                </c:pt>
                <c:pt idx="11043">
                  <c:v>14.28765734594188</c:v>
                </c:pt>
                <c:pt idx="11044">
                  <c:v>14.28895116622125</c:v>
                </c:pt>
                <c:pt idx="11045">
                  <c:v>14.29024498650074</c:v>
                </c:pt>
                <c:pt idx="11046">
                  <c:v>14.29153880678023</c:v>
                </c:pt>
                <c:pt idx="11047">
                  <c:v>14.2928326270596</c:v>
                </c:pt>
                <c:pt idx="11048">
                  <c:v>14.29412644733908</c:v>
                </c:pt>
                <c:pt idx="11049">
                  <c:v>14.29542026761857</c:v>
                </c:pt>
                <c:pt idx="11050">
                  <c:v>14.29671408789793</c:v>
                </c:pt>
                <c:pt idx="11051">
                  <c:v>14.29800790817742</c:v>
                </c:pt>
                <c:pt idx="11052">
                  <c:v>14.29930172845691</c:v>
                </c:pt>
                <c:pt idx="11053">
                  <c:v>14.30059554873628</c:v>
                </c:pt>
                <c:pt idx="11054">
                  <c:v>14.30188936901577</c:v>
                </c:pt>
                <c:pt idx="11055">
                  <c:v>14.30318318929526</c:v>
                </c:pt>
                <c:pt idx="11056">
                  <c:v>14.30447700957462</c:v>
                </c:pt>
                <c:pt idx="11057">
                  <c:v>14.30577082985411</c:v>
                </c:pt>
                <c:pt idx="11058">
                  <c:v>14.3070646501336</c:v>
                </c:pt>
                <c:pt idx="11059">
                  <c:v>14.30835847041296</c:v>
                </c:pt>
                <c:pt idx="11060">
                  <c:v>14.30965229069246</c:v>
                </c:pt>
                <c:pt idx="11061">
                  <c:v>14.31094611097195</c:v>
                </c:pt>
                <c:pt idx="11062">
                  <c:v>14.31223993125131</c:v>
                </c:pt>
                <c:pt idx="11063">
                  <c:v>14.3135337515308</c:v>
                </c:pt>
                <c:pt idx="11064">
                  <c:v>14.3148275718103</c:v>
                </c:pt>
                <c:pt idx="11065">
                  <c:v>14.31612139208965</c:v>
                </c:pt>
                <c:pt idx="11066">
                  <c:v>14.31741521236914</c:v>
                </c:pt>
                <c:pt idx="11067">
                  <c:v>14.31870903264863</c:v>
                </c:pt>
                <c:pt idx="11068">
                  <c:v>14.320002852928</c:v>
                </c:pt>
                <c:pt idx="11069">
                  <c:v>14.3212966732075</c:v>
                </c:pt>
                <c:pt idx="11070">
                  <c:v>14.32259049348698</c:v>
                </c:pt>
                <c:pt idx="11071">
                  <c:v>14.32388431376634</c:v>
                </c:pt>
                <c:pt idx="11072">
                  <c:v>14.32517813404583</c:v>
                </c:pt>
                <c:pt idx="11073">
                  <c:v>14.32647195432532</c:v>
                </c:pt>
                <c:pt idx="11074">
                  <c:v>14.32776577460468</c:v>
                </c:pt>
                <c:pt idx="11075">
                  <c:v>14.32905959488417</c:v>
                </c:pt>
                <c:pt idx="11076">
                  <c:v>14.33035341516366</c:v>
                </c:pt>
                <c:pt idx="11077">
                  <c:v>14.33164723544303</c:v>
                </c:pt>
                <c:pt idx="11078">
                  <c:v>14.33294105572252</c:v>
                </c:pt>
                <c:pt idx="11079">
                  <c:v>14.33423487600201</c:v>
                </c:pt>
                <c:pt idx="11080">
                  <c:v>14.33552869628137</c:v>
                </c:pt>
                <c:pt idx="11081">
                  <c:v>14.33682251656086</c:v>
                </c:pt>
                <c:pt idx="11082">
                  <c:v>14.33811633684035</c:v>
                </c:pt>
                <c:pt idx="11083">
                  <c:v>14.33941015711971</c:v>
                </c:pt>
                <c:pt idx="11084">
                  <c:v>14.3407039773992</c:v>
                </c:pt>
                <c:pt idx="11085">
                  <c:v>14.3419977976787</c:v>
                </c:pt>
                <c:pt idx="11086">
                  <c:v>14.34329161795805</c:v>
                </c:pt>
                <c:pt idx="11087">
                  <c:v>14.34458543823754</c:v>
                </c:pt>
                <c:pt idx="11088">
                  <c:v>14.34587925851704</c:v>
                </c:pt>
                <c:pt idx="11089">
                  <c:v>14.3471730787964</c:v>
                </c:pt>
                <c:pt idx="11090">
                  <c:v>14.3484668990759</c:v>
                </c:pt>
                <c:pt idx="11091">
                  <c:v>14.34976071935538</c:v>
                </c:pt>
                <c:pt idx="11092">
                  <c:v>14.35105453963475</c:v>
                </c:pt>
                <c:pt idx="11093">
                  <c:v>14.35234835991423</c:v>
                </c:pt>
                <c:pt idx="11094">
                  <c:v>14.35364218019372</c:v>
                </c:pt>
                <c:pt idx="11095">
                  <c:v>14.3549360004731</c:v>
                </c:pt>
                <c:pt idx="11096">
                  <c:v>14.35622982075257</c:v>
                </c:pt>
                <c:pt idx="11097">
                  <c:v>14.35752364103206</c:v>
                </c:pt>
                <c:pt idx="11098">
                  <c:v>14.35881746131143</c:v>
                </c:pt>
                <c:pt idx="11099">
                  <c:v>14.36011128159092</c:v>
                </c:pt>
                <c:pt idx="11100">
                  <c:v>14.36140510187041</c:v>
                </c:pt>
                <c:pt idx="11101">
                  <c:v>14.36269892214977</c:v>
                </c:pt>
                <c:pt idx="11102">
                  <c:v>14.36399274242926</c:v>
                </c:pt>
                <c:pt idx="11103">
                  <c:v>14.36528656270876</c:v>
                </c:pt>
                <c:pt idx="11104">
                  <c:v>14.36658038298812</c:v>
                </c:pt>
                <c:pt idx="11105">
                  <c:v>14.36787420326761</c:v>
                </c:pt>
                <c:pt idx="11106">
                  <c:v>14.3691680235471</c:v>
                </c:pt>
                <c:pt idx="11107">
                  <c:v>14.37046184382646</c:v>
                </c:pt>
                <c:pt idx="11108">
                  <c:v>14.37175566410595</c:v>
                </c:pt>
                <c:pt idx="11109">
                  <c:v>14.37304948438544</c:v>
                </c:pt>
                <c:pt idx="11110">
                  <c:v>14.3743433046648</c:v>
                </c:pt>
                <c:pt idx="11111">
                  <c:v>14.3756371249443</c:v>
                </c:pt>
                <c:pt idx="11112">
                  <c:v>14.37693094522378</c:v>
                </c:pt>
                <c:pt idx="11113">
                  <c:v>14.37822476550314</c:v>
                </c:pt>
                <c:pt idx="11114">
                  <c:v>14.37951858578264</c:v>
                </c:pt>
                <c:pt idx="11115">
                  <c:v>14.38081240606212</c:v>
                </c:pt>
                <c:pt idx="11116">
                  <c:v>14.3821062263415</c:v>
                </c:pt>
                <c:pt idx="11117">
                  <c:v>14.38340004662098</c:v>
                </c:pt>
                <c:pt idx="11118">
                  <c:v>14.38469386690047</c:v>
                </c:pt>
                <c:pt idx="11119">
                  <c:v>14.38598768717983</c:v>
                </c:pt>
                <c:pt idx="11120">
                  <c:v>14.38728150745932</c:v>
                </c:pt>
                <c:pt idx="11121">
                  <c:v>14.38857532773881</c:v>
                </c:pt>
                <c:pt idx="11122">
                  <c:v>14.38986914801817</c:v>
                </c:pt>
                <c:pt idx="11123">
                  <c:v>14.39116296829766</c:v>
                </c:pt>
                <c:pt idx="11124">
                  <c:v>14.39245678857716</c:v>
                </c:pt>
                <c:pt idx="11125">
                  <c:v>14.39375060885652</c:v>
                </c:pt>
                <c:pt idx="11126">
                  <c:v>14.39504442913601</c:v>
                </c:pt>
                <c:pt idx="11127">
                  <c:v>14.3963382494155</c:v>
                </c:pt>
                <c:pt idx="11128">
                  <c:v>14.39763206969486</c:v>
                </c:pt>
                <c:pt idx="11129">
                  <c:v>14.39892588997435</c:v>
                </c:pt>
                <c:pt idx="11130">
                  <c:v>14.40021971025384</c:v>
                </c:pt>
                <c:pt idx="11131">
                  <c:v>14.4015135305332</c:v>
                </c:pt>
                <c:pt idx="11132">
                  <c:v>14.4028073508127</c:v>
                </c:pt>
                <c:pt idx="11133">
                  <c:v>14.40410117109218</c:v>
                </c:pt>
                <c:pt idx="11134">
                  <c:v>14.40539499137155</c:v>
                </c:pt>
                <c:pt idx="11135">
                  <c:v>14.40668881165104</c:v>
                </c:pt>
                <c:pt idx="11136">
                  <c:v>14.40798263193053</c:v>
                </c:pt>
                <c:pt idx="11137">
                  <c:v>14.4092764522099</c:v>
                </c:pt>
                <c:pt idx="11138">
                  <c:v>14.41057027248938</c:v>
                </c:pt>
                <c:pt idx="11139">
                  <c:v>14.41186409276887</c:v>
                </c:pt>
                <c:pt idx="11140">
                  <c:v>14.41315791304824</c:v>
                </c:pt>
                <c:pt idx="11141">
                  <c:v>14.41445173332773</c:v>
                </c:pt>
                <c:pt idx="11142">
                  <c:v>14.41574555360722</c:v>
                </c:pt>
                <c:pt idx="11143">
                  <c:v>14.41703937388658</c:v>
                </c:pt>
                <c:pt idx="11144">
                  <c:v>14.41833319416607</c:v>
                </c:pt>
                <c:pt idx="11145">
                  <c:v>14.41962701444556</c:v>
                </c:pt>
                <c:pt idx="11146">
                  <c:v>14.42092083472492</c:v>
                </c:pt>
                <c:pt idx="11147">
                  <c:v>14.42221465500441</c:v>
                </c:pt>
                <c:pt idx="11148">
                  <c:v>14.4235084752839</c:v>
                </c:pt>
                <c:pt idx="11149">
                  <c:v>14.42480229556327</c:v>
                </c:pt>
                <c:pt idx="11150">
                  <c:v>14.42609611584276</c:v>
                </c:pt>
                <c:pt idx="11151">
                  <c:v>14.42738993612225</c:v>
                </c:pt>
                <c:pt idx="11152">
                  <c:v>14.42868375640161</c:v>
                </c:pt>
                <c:pt idx="11153">
                  <c:v>14.4299775766811</c:v>
                </c:pt>
                <c:pt idx="11154">
                  <c:v>14.43127139696059</c:v>
                </c:pt>
                <c:pt idx="11155">
                  <c:v>14.43256521723995</c:v>
                </c:pt>
                <c:pt idx="11156">
                  <c:v>14.43385903751944</c:v>
                </c:pt>
                <c:pt idx="11157">
                  <c:v>14.43515285779893</c:v>
                </c:pt>
                <c:pt idx="11158">
                  <c:v>14.4364466780783</c:v>
                </c:pt>
                <c:pt idx="11159">
                  <c:v>14.4377404983578</c:v>
                </c:pt>
                <c:pt idx="11160">
                  <c:v>14.43903431863728</c:v>
                </c:pt>
                <c:pt idx="11161">
                  <c:v>14.44032813891664</c:v>
                </c:pt>
                <c:pt idx="11162">
                  <c:v>14.44162195919613</c:v>
                </c:pt>
                <c:pt idx="11163">
                  <c:v>14.44291577947562</c:v>
                </c:pt>
                <c:pt idx="11164">
                  <c:v>14.44420959975498</c:v>
                </c:pt>
                <c:pt idx="11165">
                  <c:v>14.44550342003447</c:v>
                </c:pt>
                <c:pt idx="11166">
                  <c:v>14.44679724031396</c:v>
                </c:pt>
                <c:pt idx="11167">
                  <c:v>14.44809106059332</c:v>
                </c:pt>
                <c:pt idx="11168">
                  <c:v>14.44938488087281</c:v>
                </c:pt>
                <c:pt idx="11169">
                  <c:v>14.4506787011523</c:v>
                </c:pt>
                <c:pt idx="11170">
                  <c:v>14.45197252143167</c:v>
                </c:pt>
                <c:pt idx="11171">
                  <c:v>14.45326634171116</c:v>
                </c:pt>
                <c:pt idx="11172">
                  <c:v>14.45456016199065</c:v>
                </c:pt>
                <c:pt idx="11173">
                  <c:v>14.45585398227001</c:v>
                </c:pt>
                <c:pt idx="11174">
                  <c:v>14.4571478025495</c:v>
                </c:pt>
                <c:pt idx="11175">
                  <c:v>14.458441622829</c:v>
                </c:pt>
                <c:pt idx="11176">
                  <c:v>14.45973544310836</c:v>
                </c:pt>
                <c:pt idx="11177">
                  <c:v>14.46102926338785</c:v>
                </c:pt>
                <c:pt idx="11178">
                  <c:v>14.46232308366733</c:v>
                </c:pt>
                <c:pt idx="11179">
                  <c:v>14.4636169039467</c:v>
                </c:pt>
                <c:pt idx="11180">
                  <c:v>14.46491072422619</c:v>
                </c:pt>
                <c:pt idx="11181">
                  <c:v>14.46620454450568</c:v>
                </c:pt>
                <c:pt idx="11182">
                  <c:v>14.46749836478504</c:v>
                </c:pt>
                <c:pt idx="11183">
                  <c:v>14.46879218506453</c:v>
                </c:pt>
                <c:pt idx="11184">
                  <c:v>14.47008600534402</c:v>
                </c:pt>
                <c:pt idx="11185">
                  <c:v>14.4713798256234</c:v>
                </c:pt>
                <c:pt idx="11186">
                  <c:v>14.47267364590287</c:v>
                </c:pt>
                <c:pt idx="11187">
                  <c:v>14.47396746618237</c:v>
                </c:pt>
                <c:pt idx="11188">
                  <c:v>14.47526128646173</c:v>
                </c:pt>
                <c:pt idx="11189">
                  <c:v>14.47655510674122</c:v>
                </c:pt>
                <c:pt idx="11190">
                  <c:v>14.47784892702071</c:v>
                </c:pt>
                <c:pt idx="11191">
                  <c:v>14.47914274730007</c:v>
                </c:pt>
                <c:pt idx="11192">
                  <c:v>14.48043656757956</c:v>
                </c:pt>
                <c:pt idx="11193">
                  <c:v>14.48173038785905</c:v>
                </c:pt>
                <c:pt idx="11194">
                  <c:v>14.48302420813842</c:v>
                </c:pt>
                <c:pt idx="11195">
                  <c:v>14.4843180284179</c:v>
                </c:pt>
                <c:pt idx="11196">
                  <c:v>14.4856118486974</c:v>
                </c:pt>
                <c:pt idx="11197">
                  <c:v>14.48690566897676</c:v>
                </c:pt>
                <c:pt idx="11198">
                  <c:v>14.48819948925625</c:v>
                </c:pt>
                <c:pt idx="11199">
                  <c:v>14.48949330953574</c:v>
                </c:pt>
                <c:pt idx="11200">
                  <c:v>14.4907871298151</c:v>
                </c:pt>
                <c:pt idx="11201">
                  <c:v>14.4920809500946</c:v>
                </c:pt>
                <c:pt idx="11202">
                  <c:v>14.49337477037408</c:v>
                </c:pt>
                <c:pt idx="11203">
                  <c:v>14.49466859065345</c:v>
                </c:pt>
                <c:pt idx="11204">
                  <c:v>14.49596241093293</c:v>
                </c:pt>
                <c:pt idx="11205">
                  <c:v>14.49725623121243</c:v>
                </c:pt>
                <c:pt idx="11206">
                  <c:v>14.4985500514918</c:v>
                </c:pt>
                <c:pt idx="11207">
                  <c:v>14.49984387177128</c:v>
                </c:pt>
                <c:pt idx="11208">
                  <c:v>14.50113769205077</c:v>
                </c:pt>
                <c:pt idx="11209">
                  <c:v>14.50243151233013</c:v>
                </c:pt>
                <c:pt idx="11210">
                  <c:v>14.50372533260962</c:v>
                </c:pt>
                <c:pt idx="11211">
                  <c:v>14.50501915288911</c:v>
                </c:pt>
                <c:pt idx="11212">
                  <c:v>14.50631297316848</c:v>
                </c:pt>
                <c:pt idx="11213">
                  <c:v>14.50760679344797</c:v>
                </c:pt>
                <c:pt idx="11214">
                  <c:v>14.50890061372746</c:v>
                </c:pt>
                <c:pt idx="11215">
                  <c:v>14.51019443400682</c:v>
                </c:pt>
                <c:pt idx="11216">
                  <c:v>14.51148825428631</c:v>
                </c:pt>
                <c:pt idx="11217">
                  <c:v>14.5127820745658</c:v>
                </c:pt>
                <c:pt idx="11218">
                  <c:v>14.51407589484516</c:v>
                </c:pt>
                <c:pt idx="11219">
                  <c:v>14.51536971512465</c:v>
                </c:pt>
                <c:pt idx="11220">
                  <c:v>14.51666353540414</c:v>
                </c:pt>
                <c:pt idx="11221">
                  <c:v>14.5179573556835</c:v>
                </c:pt>
                <c:pt idx="11222">
                  <c:v>14.519251175963</c:v>
                </c:pt>
                <c:pt idx="11223">
                  <c:v>14.5205449962425</c:v>
                </c:pt>
                <c:pt idx="11224">
                  <c:v>14.52183881652185</c:v>
                </c:pt>
                <c:pt idx="11225">
                  <c:v>14.52313263680134</c:v>
                </c:pt>
                <c:pt idx="11226">
                  <c:v>14.52442645708083</c:v>
                </c:pt>
                <c:pt idx="11227">
                  <c:v>14.5257202773602</c:v>
                </c:pt>
                <c:pt idx="11228">
                  <c:v>14.52701409763968</c:v>
                </c:pt>
                <c:pt idx="11229">
                  <c:v>14.52830791791917</c:v>
                </c:pt>
                <c:pt idx="11230">
                  <c:v>14.52960173819853</c:v>
                </c:pt>
                <c:pt idx="11231">
                  <c:v>14.53089555847803</c:v>
                </c:pt>
                <c:pt idx="11232">
                  <c:v>14.53218937875752</c:v>
                </c:pt>
                <c:pt idx="11233">
                  <c:v>14.53348319903688</c:v>
                </c:pt>
                <c:pt idx="11234">
                  <c:v>14.53477701931637</c:v>
                </c:pt>
                <c:pt idx="11235">
                  <c:v>14.53607083959586</c:v>
                </c:pt>
                <c:pt idx="11236">
                  <c:v>14.53736465987522</c:v>
                </c:pt>
                <c:pt idx="11237">
                  <c:v>14.53865848015471</c:v>
                </c:pt>
                <c:pt idx="11238">
                  <c:v>14.5399523004342</c:v>
                </c:pt>
                <c:pt idx="11239">
                  <c:v>14.54124612071356</c:v>
                </c:pt>
                <c:pt idx="11240">
                  <c:v>14.54253994099306</c:v>
                </c:pt>
                <c:pt idx="11241">
                  <c:v>14.54383376127254</c:v>
                </c:pt>
                <c:pt idx="11242">
                  <c:v>14.54512758155191</c:v>
                </c:pt>
                <c:pt idx="11243">
                  <c:v>14.5464214018314</c:v>
                </c:pt>
                <c:pt idx="11244">
                  <c:v>14.54771522211089</c:v>
                </c:pt>
                <c:pt idx="11245">
                  <c:v>14.54900904239025</c:v>
                </c:pt>
                <c:pt idx="11246">
                  <c:v>14.55030286266974</c:v>
                </c:pt>
                <c:pt idx="11247">
                  <c:v>14.55159668294923</c:v>
                </c:pt>
                <c:pt idx="11248">
                  <c:v>14.5528905032286</c:v>
                </c:pt>
                <c:pt idx="11249">
                  <c:v>14.5541843235081</c:v>
                </c:pt>
                <c:pt idx="11250">
                  <c:v>14.55547814378757</c:v>
                </c:pt>
                <c:pt idx="11251">
                  <c:v>14.55677196406694</c:v>
                </c:pt>
                <c:pt idx="11252">
                  <c:v>14.55806578434643</c:v>
                </c:pt>
                <c:pt idx="11253">
                  <c:v>14.55935960462592</c:v>
                </c:pt>
                <c:pt idx="11254">
                  <c:v>14.56065342490528</c:v>
                </c:pt>
                <c:pt idx="11255">
                  <c:v>14.56194724518477</c:v>
                </c:pt>
                <c:pt idx="11256">
                  <c:v>14.56324106546426</c:v>
                </c:pt>
                <c:pt idx="11257">
                  <c:v>14.56453488574363</c:v>
                </c:pt>
                <c:pt idx="11258">
                  <c:v>14.56582870602312</c:v>
                </c:pt>
                <c:pt idx="11259">
                  <c:v>14.56712252630261</c:v>
                </c:pt>
                <c:pt idx="11260">
                  <c:v>14.56841634658197</c:v>
                </c:pt>
                <c:pt idx="11261">
                  <c:v>14.56971016686146</c:v>
                </c:pt>
                <c:pt idx="11262">
                  <c:v>14.57100398714095</c:v>
                </c:pt>
                <c:pt idx="11263">
                  <c:v>14.57229780742032</c:v>
                </c:pt>
                <c:pt idx="11264">
                  <c:v>14.5735916276998</c:v>
                </c:pt>
                <c:pt idx="11265">
                  <c:v>14.5748854479793</c:v>
                </c:pt>
                <c:pt idx="11266">
                  <c:v>14.57617926825866</c:v>
                </c:pt>
                <c:pt idx="11267">
                  <c:v>14.57747308853815</c:v>
                </c:pt>
                <c:pt idx="11268">
                  <c:v>14.57876690881764</c:v>
                </c:pt>
                <c:pt idx="11269">
                  <c:v>14.580060729097</c:v>
                </c:pt>
                <c:pt idx="11270">
                  <c:v>14.5813545493765</c:v>
                </c:pt>
                <c:pt idx="11271">
                  <c:v>14.58264836965598</c:v>
                </c:pt>
                <c:pt idx="11272">
                  <c:v>14.58394218993534</c:v>
                </c:pt>
                <c:pt idx="11273">
                  <c:v>14.58523601021483</c:v>
                </c:pt>
                <c:pt idx="11274">
                  <c:v>14.58652983049432</c:v>
                </c:pt>
                <c:pt idx="11275">
                  <c:v>14.58782365077368</c:v>
                </c:pt>
                <c:pt idx="11276">
                  <c:v>14.58911747105317</c:v>
                </c:pt>
                <c:pt idx="11277">
                  <c:v>14.59041129133267</c:v>
                </c:pt>
                <c:pt idx="11278">
                  <c:v>14.59170511161203</c:v>
                </c:pt>
                <c:pt idx="11279">
                  <c:v>14.59299893189152</c:v>
                </c:pt>
                <c:pt idx="11280">
                  <c:v>14.59429275217101</c:v>
                </c:pt>
                <c:pt idx="11281">
                  <c:v>14.59558657245037</c:v>
                </c:pt>
                <c:pt idx="11282">
                  <c:v>14.59688039272986</c:v>
                </c:pt>
                <c:pt idx="11283">
                  <c:v>14.59817421300935</c:v>
                </c:pt>
                <c:pt idx="11284">
                  <c:v>14.59946803328872</c:v>
                </c:pt>
                <c:pt idx="11285">
                  <c:v>14.60076185356821</c:v>
                </c:pt>
                <c:pt idx="11286">
                  <c:v>14.6020556738477</c:v>
                </c:pt>
                <c:pt idx="11287">
                  <c:v>14.60334949412706</c:v>
                </c:pt>
                <c:pt idx="11288">
                  <c:v>14.60464331440655</c:v>
                </c:pt>
                <c:pt idx="11289">
                  <c:v>14.60593713468604</c:v>
                </c:pt>
                <c:pt idx="11290">
                  <c:v>14.6072309549654</c:v>
                </c:pt>
                <c:pt idx="11291">
                  <c:v>14.60852477524489</c:v>
                </c:pt>
                <c:pt idx="11292">
                  <c:v>14.60981859552438</c:v>
                </c:pt>
                <c:pt idx="11293">
                  <c:v>14.61111241580375</c:v>
                </c:pt>
                <c:pt idx="11294">
                  <c:v>14.61240623608324</c:v>
                </c:pt>
                <c:pt idx="11295">
                  <c:v>14.61370005636273</c:v>
                </c:pt>
                <c:pt idx="11296">
                  <c:v>14.6149938766421</c:v>
                </c:pt>
                <c:pt idx="11297">
                  <c:v>14.61628769692158</c:v>
                </c:pt>
                <c:pt idx="11298">
                  <c:v>14.61758151720107</c:v>
                </c:pt>
                <c:pt idx="11299">
                  <c:v>14.61887533748043</c:v>
                </c:pt>
                <c:pt idx="11300">
                  <c:v>14.62016915775992</c:v>
                </c:pt>
                <c:pt idx="11301">
                  <c:v>14.62146297803941</c:v>
                </c:pt>
                <c:pt idx="11302">
                  <c:v>14.62275679831878</c:v>
                </c:pt>
                <c:pt idx="11303">
                  <c:v>14.62405061859827</c:v>
                </c:pt>
                <c:pt idx="11304">
                  <c:v>14.62534443887776</c:v>
                </c:pt>
                <c:pt idx="11305">
                  <c:v>14.62663825915712</c:v>
                </c:pt>
                <c:pt idx="11306">
                  <c:v>14.62793207943661</c:v>
                </c:pt>
                <c:pt idx="11307">
                  <c:v>14.6292258997161</c:v>
                </c:pt>
                <c:pt idx="11308">
                  <c:v>14.63051971999546</c:v>
                </c:pt>
                <c:pt idx="11309">
                  <c:v>14.63181354027495</c:v>
                </c:pt>
                <c:pt idx="11310">
                  <c:v>14.63310736055444</c:v>
                </c:pt>
                <c:pt idx="11311">
                  <c:v>14.6344011808338</c:v>
                </c:pt>
                <c:pt idx="11312">
                  <c:v>14.6356950011133</c:v>
                </c:pt>
                <c:pt idx="11313">
                  <c:v>14.63698882139278</c:v>
                </c:pt>
                <c:pt idx="11314">
                  <c:v>14.63828264167215</c:v>
                </c:pt>
                <c:pt idx="11315">
                  <c:v>14.63957646195164</c:v>
                </c:pt>
                <c:pt idx="11316">
                  <c:v>14.64087028223113</c:v>
                </c:pt>
                <c:pt idx="11317">
                  <c:v>14.64216410251049</c:v>
                </c:pt>
                <c:pt idx="11318">
                  <c:v>14.64345792278998</c:v>
                </c:pt>
                <c:pt idx="11319">
                  <c:v>14.64475174306947</c:v>
                </c:pt>
                <c:pt idx="11320">
                  <c:v>14.64604556334884</c:v>
                </c:pt>
                <c:pt idx="11321">
                  <c:v>14.64733938362832</c:v>
                </c:pt>
                <c:pt idx="11322">
                  <c:v>14.64863320390782</c:v>
                </c:pt>
                <c:pt idx="11323">
                  <c:v>14.64992702418718</c:v>
                </c:pt>
                <c:pt idx="11324">
                  <c:v>14.65122084446667</c:v>
                </c:pt>
                <c:pt idx="11325">
                  <c:v>14.65251466474616</c:v>
                </c:pt>
                <c:pt idx="11326">
                  <c:v>14.65380848502552</c:v>
                </c:pt>
                <c:pt idx="11327">
                  <c:v>14.65510230530502</c:v>
                </c:pt>
                <c:pt idx="11328">
                  <c:v>14.6563961255845</c:v>
                </c:pt>
                <c:pt idx="11329">
                  <c:v>14.65768994586387</c:v>
                </c:pt>
                <c:pt idx="11330">
                  <c:v>14.65898376614335</c:v>
                </c:pt>
                <c:pt idx="11331">
                  <c:v>14.66027758642285</c:v>
                </c:pt>
                <c:pt idx="11332">
                  <c:v>14.66157140670221</c:v>
                </c:pt>
                <c:pt idx="11333">
                  <c:v>14.6628652269817</c:v>
                </c:pt>
                <c:pt idx="11334">
                  <c:v>14.6641590472612</c:v>
                </c:pt>
                <c:pt idx="11335">
                  <c:v>14.66545286754056</c:v>
                </c:pt>
                <c:pt idx="11336">
                  <c:v>14.66674668782005</c:v>
                </c:pt>
                <c:pt idx="11337">
                  <c:v>14.66804050809953</c:v>
                </c:pt>
                <c:pt idx="11338">
                  <c:v>14.6693343283789</c:v>
                </c:pt>
                <c:pt idx="11339">
                  <c:v>14.67062814865838</c:v>
                </c:pt>
                <c:pt idx="11340">
                  <c:v>14.67192196893787</c:v>
                </c:pt>
                <c:pt idx="11341">
                  <c:v>14.67321578921724</c:v>
                </c:pt>
                <c:pt idx="11342">
                  <c:v>14.67450960949673</c:v>
                </c:pt>
                <c:pt idx="11343">
                  <c:v>14.67580342977622</c:v>
                </c:pt>
                <c:pt idx="11344">
                  <c:v>14.67709725005558</c:v>
                </c:pt>
                <c:pt idx="11345">
                  <c:v>14.67839107033507</c:v>
                </c:pt>
                <c:pt idx="11346">
                  <c:v>14.67968489061457</c:v>
                </c:pt>
                <c:pt idx="11347">
                  <c:v>14.68097871089392</c:v>
                </c:pt>
                <c:pt idx="11348">
                  <c:v>14.68227253117342</c:v>
                </c:pt>
                <c:pt idx="11349">
                  <c:v>14.68356635145291</c:v>
                </c:pt>
                <c:pt idx="11350">
                  <c:v>14.68486017173227</c:v>
                </c:pt>
                <c:pt idx="11351">
                  <c:v>14.68615399201176</c:v>
                </c:pt>
                <c:pt idx="11352">
                  <c:v>14.68744781229125</c:v>
                </c:pt>
                <c:pt idx="11353">
                  <c:v>14.68874163257061</c:v>
                </c:pt>
                <c:pt idx="11354">
                  <c:v>14.6900354528501</c:v>
                </c:pt>
                <c:pt idx="11355">
                  <c:v>14.69132927312959</c:v>
                </c:pt>
                <c:pt idx="11356">
                  <c:v>14.69262309340896</c:v>
                </c:pt>
                <c:pt idx="11357">
                  <c:v>14.69391691368845</c:v>
                </c:pt>
                <c:pt idx="11358">
                  <c:v>14.69521073396794</c:v>
                </c:pt>
                <c:pt idx="11359">
                  <c:v>14.6965045542473</c:v>
                </c:pt>
                <c:pt idx="11360">
                  <c:v>14.6977983745268</c:v>
                </c:pt>
                <c:pt idx="11361">
                  <c:v>14.69909219480628</c:v>
                </c:pt>
                <c:pt idx="11362">
                  <c:v>14.70038601508565</c:v>
                </c:pt>
                <c:pt idx="11363">
                  <c:v>14.70167983536513</c:v>
                </c:pt>
                <c:pt idx="11364">
                  <c:v>14.70297365564462</c:v>
                </c:pt>
                <c:pt idx="11365">
                  <c:v>14.70426747592398</c:v>
                </c:pt>
                <c:pt idx="11366">
                  <c:v>14.70556129620348</c:v>
                </c:pt>
                <c:pt idx="11367">
                  <c:v>14.70685511648297</c:v>
                </c:pt>
                <c:pt idx="11368">
                  <c:v>14.70814893676233</c:v>
                </c:pt>
                <c:pt idx="11369">
                  <c:v>14.70944275704182</c:v>
                </c:pt>
                <c:pt idx="11370">
                  <c:v>14.71073657732131</c:v>
                </c:pt>
                <c:pt idx="11371">
                  <c:v>14.71203039760067</c:v>
                </c:pt>
                <c:pt idx="11372">
                  <c:v>14.71332421788016</c:v>
                </c:pt>
                <c:pt idx="11373">
                  <c:v>14.71461803815965</c:v>
                </c:pt>
                <c:pt idx="11374">
                  <c:v>14.71591185843902</c:v>
                </c:pt>
                <c:pt idx="11375">
                  <c:v>14.71720567871851</c:v>
                </c:pt>
                <c:pt idx="11376">
                  <c:v>14.718499498998</c:v>
                </c:pt>
                <c:pt idx="11377">
                  <c:v>14.71979331927736</c:v>
                </c:pt>
                <c:pt idx="11378">
                  <c:v>14.72108713955685</c:v>
                </c:pt>
                <c:pt idx="11379">
                  <c:v>14.72238095983634</c:v>
                </c:pt>
                <c:pt idx="11380">
                  <c:v>14.7236747801157</c:v>
                </c:pt>
                <c:pt idx="11381">
                  <c:v>14.72496860039519</c:v>
                </c:pt>
                <c:pt idx="11382">
                  <c:v>14.72626242067468</c:v>
                </c:pt>
                <c:pt idx="11383">
                  <c:v>14.72755624095405</c:v>
                </c:pt>
                <c:pt idx="11384">
                  <c:v>14.72885006123353</c:v>
                </c:pt>
                <c:pt idx="11385">
                  <c:v>14.73014388151302</c:v>
                </c:pt>
                <c:pt idx="11386">
                  <c:v>14.73143770179239</c:v>
                </c:pt>
                <c:pt idx="11387">
                  <c:v>14.73273152207188</c:v>
                </c:pt>
                <c:pt idx="11388">
                  <c:v>14.73402534235137</c:v>
                </c:pt>
                <c:pt idx="11389">
                  <c:v>14.73531916263073</c:v>
                </c:pt>
                <c:pt idx="11390">
                  <c:v>14.73661298291022</c:v>
                </c:pt>
                <c:pt idx="11391">
                  <c:v>14.73790680318971</c:v>
                </c:pt>
                <c:pt idx="11392">
                  <c:v>14.73920062346907</c:v>
                </c:pt>
                <c:pt idx="11393">
                  <c:v>14.74049444374857</c:v>
                </c:pt>
                <c:pt idx="11394">
                  <c:v>14.74178826402805</c:v>
                </c:pt>
                <c:pt idx="11395">
                  <c:v>14.74308208430742</c:v>
                </c:pt>
                <c:pt idx="11396">
                  <c:v>14.74437590458691</c:v>
                </c:pt>
                <c:pt idx="11397">
                  <c:v>14.7456697248664</c:v>
                </c:pt>
                <c:pt idx="11398">
                  <c:v>14.74696354514576</c:v>
                </c:pt>
                <c:pt idx="11399">
                  <c:v>14.74825736542525</c:v>
                </c:pt>
                <c:pt idx="11400">
                  <c:v>14.74955118570474</c:v>
                </c:pt>
                <c:pt idx="11401">
                  <c:v>14.75084500598411</c:v>
                </c:pt>
                <c:pt idx="11402">
                  <c:v>14.7521388262636</c:v>
                </c:pt>
                <c:pt idx="11403">
                  <c:v>14.7534326465431</c:v>
                </c:pt>
                <c:pt idx="11404">
                  <c:v>14.75472646682245</c:v>
                </c:pt>
                <c:pt idx="11405">
                  <c:v>14.75602028710194</c:v>
                </c:pt>
                <c:pt idx="11406">
                  <c:v>14.75731410738143</c:v>
                </c:pt>
                <c:pt idx="11407">
                  <c:v>14.7586079276608</c:v>
                </c:pt>
                <c:pt idx="11408">
                  <c:v>14.75990174794028</c:v>
                </c:pt>
                <c:pt idx="11409">
                  <c:v>14.76119556821977</c:v>
                </c:pt>
                <c:pt idx="11410">
                  <c:v>14.76248938849914</c:v>
                </c:pt>
                <c:pt idx="11411">
                  <c:v>14.76378320877863</c:v>
                </c:pt>
                <c:pt idx="11412">
                  <c:v>14.76507702905812</c:v>
                </c:pt>
                <c:pt idx="11413">
                  <c:v>14.76637084933748</c:v>
                </c:pt>
                <c:pt idx="11414">
                  <c:v>14.76766466961697</c:v>
                </c:pt>
                <c:pt idx="11415">
                  <c:v>14.76895848989646</c:v>
                </c:pt>
                <c:pt idx="11416">
                  <c:v>14.77025231017582</c:v>
                </c:pt>
                <c:pt idx="11417">
                  <c:v>14.77154613045531</c:v>
                </c:pt>
                <c:pt idx="11418">
                  <c:v>14.7728399507348</c:v>
                </c:pt>
                <c:pt idx="11419">
                  <c:v>14.77413377101417</c:v>
                </c:pt>
                <c:pt idx="11420">
                  <c:v>14.77542759129366</c:v>
                </c:pt>
                <c:pt idx="11421">
                  <c:v>14.77672141157314</c:v>
                </c:pt>
                <c:pt idx="11422">
                  <c:v>14.77801523185251</c:v>
                </c:pt>
                <c:pt idx="11423">
                  <c:v>14.779309052132</c:v>
                </c:pt>
                <c:pt idx="11424">
                  <c:v>14.7806028724115</c:v>
                </c:pt>
                <c:pt idx="11425">
                  <c:v>14.78189669269085</c:v>
                </c:pt>
                <c:pt idx="11426">
                  <c:v>14.78319051297034</c:v>
                </c:pt>
                <c:pt idx="11427">
                  <c:v>14.78448433324984</c:v>
                </c:pt>
                <c:pt idx="11428">
                  <c:v>14.7857781535292</c:v>
                </c:pt>
                <c:pt idx="11429">
                  <c:v>14.78707197380868</c:v>
                </c:pt>
                <c:pt idx="11430">
                  <c:v>14.78836579408817</c:v>
                </c:pt>
                <c:pt idx="11431">
                  <c:v>14.78965961436754</c:v>
                </c:pt>
                <c:pt idx="11432">
                  <c:v>14.79095343464703</c:v>
                </c:pt>
                <c:pt idx="11433">
                  <c:v>14.79224725492652</c:v>
                </c:pt>
                <c:pt idx="11434">
                  <c:v>14.79354107520588</c:v>
                </c:pt>
                <c:pt idx="11435">
                  <c:v>14.79483489548537</c:v>
                </c:pt>
                <c:pt idx="11436">
                  <c:v>14.79612871576486</c:v>
                </c:pt>
                <c:pt idx="11437">
                  <c:v>14.79742253604423</c:v>
                </c:pt>
                <c:pt idx="11438">
                  <c:v>14.79871635632372</c:v>
                </c:pt>
                <c:pt idx="11439">
                  <c:v>14.80001017660321</c:v>
                </c:pt>
                <c:pt idx="11440">
                  <c:v>14.80130399688257</c:v>
                </c:pt>
                <c:pt idx="11441">
                  <c:v>14.80259781716206</c:v>
                </c:pt>
                <c:pt idx="11442">
                  <c:v>14.80389163744155</c:v>
                </c:pt>
                <c:pt idx="11443">
                  <c:v>14.80518545772092</c:v>
                </c:pt>
                <c:pt idx="11444">
                  <c:v>14.80647927800041</c:v>
                </c:pt>
                <c:pt idx="11445">
                  <c:v>14.8077730982799</c:v>
                </c:pt>
                <c:pt idx="11446">
                  <c:v>14.80906691855926</c:v>
                </c:pt>
                <c:pt idx="11447">
                  <c:v>14.81036073883875</c:v>
                </c:pt>
                <c:pt idx="11448">
                  <c:v>14.81165455911824</c:v>
                </c:pt>
                <c:pt idx="11449">
                  <c:v>14.8129483793976</c:v>
                </c:pt>
                <c:pt idx="11450">
                  <c:v>14.8142421996771</c:v>
                </c:pt>
                <c:pt idx="11451">
                  <c:v>14.81553601995658</c:v>
                </c:pt>
                <c:pt idx="11452">
                  <c:v>14.81682984023595</c:v>
                </c:pt>
                <c:pt idx="11453">
                  <c:v>14.81812366051543</c:v>
                </c:pt>
                <c:pt idx="11454">
                  <c:v>14.81941748079492</c:v>
                </c:pt>
                <c:pt idx="11455">
                  <c:v>14.8207113010743</c:v>
                </c:pt>
                <c:pt idx="11456">
                  <c:v>14.82200512135378</c:v>
                </c:pt>
                <c:pt idx="11457">
                  <c:v>14.82329894163327</c:v>
                </c:pt>
                <c:pt idx="11458">
                  <c:v>14.82459276191263</c:v>
                </c:pt>
                <c:pt idx="11459">
                  <c:v>14.82588658219212</c:v>
                </c:pt>
                <c:pt idx="11460">
                  <c:v>14.82718040247161</c:v>
                </c:pt>
                <c:pt idx="11461">
                  <c:v>14.82847422275097</c:v>
                </c:pt>
                <c:pt idx="11462">
                  <c:v>14.82976804303046</c:v>
                </c:pt>
                <c:pt idx="11463">
                  <c:v>14.83106186330995</c:v>
                </c:pt>
                <c:pt idx="11464">
                  <c:v>14.83235568358932</c:v>
                </c:pt>
                <c:pt idx="11465">
                  <c:v>14.83364950386881</c:v>
                </c:pt>
                <c:pt idx="11466">
                  <c:v>14.8349433241483</c:v>
                </c:pt>
                <c:pt idx="11467">
                  <c:v>14.83623714442766</c:v>
                </c:pt>
                <c:pt idx="11468">
                  <c:v>14.83753096470715</c:v>
                </c:pt>
                <c:pt idx="11469">
                  <c:v>14.83882478498664</c:v>
                </c:pt>
                <c:pt idx="11470">
                  <c:v>14.840118605266</c:v>
                </c:pt>
                <c:pt idx="11471">
                  <c:v>14.8414124255455</c:v>
                </c:pt>
                <c:pt idx="11472">
                  <c:v>14.842706245825</c:v>
                </c:pt>
                <c:pt idx="11473">
                  <c:v>14.84400006610435</c:v>
                </c:pt>
                <c:pt idx="11474">
                  <c:v>14.84529388638384</c:v>
                </c:pt>
                <c:pt idx="11475">
                  <c:v>14.84658770666333</c:v>
                </c:pt>
                <c:pt idx="11476">
                  <c:v>14.8478815269427</c:v>
                </c:pt>
                <c:pt idx="11477">
                  <c:v>14.84917534722218</c:v>
                </c:pt>
                <c:pt idx="11478">
                  <c:v>14.85046916750167</c:v>
                </c:pt>
                <c:pt idx="11479">
                  <c:v>14.85176298778103</c:v>
                </c:pt>
                <c:pt idx="11480">
                  <c:v>14.85305680806053</c:v>
                </c:pt>
                <c:pt idx="11481">
                  <c:v>14.85435062834001</c:v>
                </c:pt>
                <c:pt idx="11482">
                  <c:v>14.85564444861938</c:v>
                </c:pt>
                <c:pt idx="11483">
                  <c:v>14.85693826889887</c:v>
                </c:pt>
                <c:pt idx="11484">
                  <c:v>14.85823208917836</c:v>
                </c:pt>
                <c:pt idx="11485">
                  <c:v>14.85952590945772</c:v>
                </c:pt>
                <c:pt idx="11486">
                  <c:v>14.86081972973721</c:v>
                </c:pt>
                <c:pt idx="11487">
                  <c:v>14.8621135500167</c:v>
                </c:pt>
                <c:pt idx="11488">
                  <c:v>14.86340737029607</c:v>
                </c:pt>
                <c:pt idx="11489">
                  <c:v>14.86470119057555</c:v>
                </c:pt>
                <c:pt idx="11490">
                  <c:v>14.86599501085505</c:v>
                </c:pt>
                <c:pt idx="11491">
                  <c:v>14.86728883113441</c:v>
                </c:pt>
                <c:pt idx="11492">
                  <c:v>14.8685826514139</c:v>
                </c:pt>
                <c:pt idx="11493">
                  <c:v>14.8698764716934</c:v>
                </c:pt>
                <c:pt idx="11494">
                  <c:v>14.87117029197275</c:v>
                </c:pt>
                <c:pt idx="11495">
                  <c:v>14.87246411225224</c:v>
                </c:pt>
                <c:pt idx="11496">
                  <c:v>14.87375793253173</c:v>
                </c:pt>
                <c:pt idx="11497">
                  <c:v>14.8750517528111</c:v>
                </c:pt>
                <c:pt idx="11498">
                  <c:v>14.87634557309058</c:v>
                </c:pt>
                <c:pt idx="11499">
                  <c:v>14.87763939337007</c:v>
                </c:pt>
                <c:pt idx="11500">
                  <c:v>14.87893321364944</c:v>
                </c:pt>
                <c:pt idx="11501">
                  <c:v>14.88022703392893</c:v>
                </c:pt>
                <c:pt idx="11502">
                  <c:v>14.88152085420842</c:v>
                </c:pt>
                <c:pt idx="11503">
                  <c:v>14.88281467448778</c:v>
                </c:pt>
                <c:pt idx="11504">
                  <c:v>14.88410849476727</c:v>
                </c:pt>
                <c:pt idx="11505">
                  <c:v>14.88540231504677</c:v>
                </c:pt>
                <c:pt idx="11506">
                  <c:v>14.88669613532613</c:v>
                </c:pt>
                <c:pt idx="11507">
                  <c:v>14.88798995560562</c:v>
                </c:pt>
                <c:pt idx="11508">
                  <c:v>14.8892837758851</c:v>
                </c:pt>
                <c:pt idx="11509">
                  <c:v>14.89057759616447</c:v>
                </c:pt>
                <c:pt idx="11510">
                  <c:v>14.89187141644396</c:v>
                </c:pt>
                <c:pt idx="11511">
                  <c:v>14.89316523672345</c:v>
                </c:pt>
                <c:pt idx="11512">
                  <c:v>14.89445905700281</c:v>
                </c:pt>
                <c:pt idx="11513">
                  <c:v>14.8957528772823</c:v>
                </c:pt>
                <c:pt idx="11514">
                  <c:v>14.8970466975618</c:v>
                </c:pt>
                <c:pt idx="11515">
                  <c:v>14.89834051784115</c:v>
                </c:pt>
                <c:pt idx="11516">
                  <c:v>14.89963433812065</c:v>
                </c:pt>
                <c:pt idx="11517">
                  <c:v>14.90092815840013</c:v>
                </c:pt>
                <c:pt idx="11518">
                  <c:v>14.9022219786795</c:v>
                </c:pt>
                <c:pt idx="11519">
                  <c:v>14.903515798959</c:v>
                </c:pt>
                <c:pt idx="11520">
                  <c:v>14.90480961923848</c:v>
                </c:pt>
                <c:pt idx="11521">
                  <c:v>14.90610343951784</c:v>
                </c:pt>
                <c:pt idx="11522">
                  <c:v>14.90739725979733</c:v>
                </c:pt>
                <c:pt idx="11523">
                  <c:v>14.90869108007682</c:v>
                </c:pt>
                <c:pt idx="11524">
                  <c:v>14.90998490035618</c:v>
                </c:pt>
                <c:pt idx="11525">
                  <c:v>14.91127872063567</c:v>
                </c:pt>
                <c:pt idx="11526">
                  <c:v>14.91257254091516</c:v>
                </c:pt>
                <c:pt idx="11527">
                  <c:v>14.91386636119453</c:v>
                </c:pt>
                <c:pt idx="11528">
                  <c:v>14.91516018147401</c:v>
                </c:pt>
                <c:pt idx="11529">
                  <c:v>14.91645400175351</c:v>
                </c:pt>
                <c:pt idx="11530">
                  <c:v>14.91774782203287</c:v>
                </c:pt>
                <c:pt idx="11531">
                  <c:v>14.91904164231236</c:v>
                </c:pt>
                <c:pt idx="11532">
                  <c:v>14.92033546259185</c:v>
                </c:pt>
                <c:pt idx="11533">
                  <c:v>14.92162928287121</c:v>
                </c:pt>
                <c:pt idx="11534">
                  <c:v>14.9229231031507</c:v>
                </c:pt>
                <c:pt idx="11535">
                  <c:v>14.92421692343019</c:v>
                </c:pt>
                <c:pt idx="11536">
                  <c:v>14.92551074370956</c:v>
                </c:pt>
                <c:pt idx="11537">
                  <c:v>14.92680456398905</c:v>
                </c:pt>
                <c:pt idx="11538">
                  <c:v>14.92809838426854</c:v>
                </c:pt>
                <c:pt idx="11539">
                  <c:v>14.9293922045479</c:v>
                </c:pt>
                <c:pt idx="11540">
                  <c:v>14.9306860248274</c:v>
                </c:pt>
                <c:pt idx="11541">
                  <c:v>14.93197984510688</c:v>
                </c:pt>
                <c:pt idx="11542">
                  <c:v>14.93327366538624</c:v>
                </c:pt>
                <c:pt idx="11543">
                  <c:v>14.93456748566573</c:v>
                </c:pt>
                <c:pt idx="11544">
                  <c:v>14.93586130594522</c:v>
                </c:pt>
                <c:pt idx="11545">
                  <c:v>14.93715512622459</c:v>
                </c:pt>
                <c:pt idx="11546">
                  <c:v>14.93844894650408</c:v>
                </c:pt>
                <c:pt idx="11547">
                  <c:v>14.93974276678357</c:v>
                </c:pt>
                <c:pt idx="11548">
                  <c:v>14.94103658706293</c:v>
                </c:pt>
                <c:pt idx="11549">
                  <c:v>14.94233040734242</c:v>
                </c:pt>
                <c:pt idx="11550">
                  <c:v>14.94362422762191</c:v>
                </c:pt>
                <c:pt idx="11551">
                  <c:v>14.94491804790127</c:v>
                </c:pt>
                <c:pt idx="11552">
                  <c:v>14.94621186818076</c:v>
                </c:pt>
                <c:pt idx="11553">
                  <c:v>14.94750568846025</c:v>
                </c:pt>
                <c:pt idx="11554">
                  <c:v>14.94879950873962</c:v>
                </c:pt>
                <c:pt idx="11555">
                  <c:v>14.95009332901911</c:v>
                </c:pt>
                <c:pt idx="11556">
                  <c:v>14.9513871492986</c:v>
                </c:pt>
                <c:pt idx="11557">
                  <c:v>14.95268096957796</c:v>
                </c:pt>
                <c:pt idx="11558">
                  <c:v>14.95397478985745</c:v>
                </c:pt>
                <c:pt idx="11559">
                  <c:v>14.95526861013694</c:v>
                </c:pt>
                <c:pt idx="11560">
                  <c:v>14.95656243041631</c:v>
                </c:pt>
                <c:pt idx="11561">
                  <c:v>14.9578562506958</c:v>
                </c:pt>
                <c:pt idx="11562">
                  <c:v>14.9591500709753</c:v>
                </c:pt>
                <c:pt idx="11563">
                  <c:v>14.96044389125465</c:v>
                </c:pt>
                <c:pt idx="11564">
                  <c:v>14.96173771153414</c:v>
                </c:pt>
                <c:pt idx="11565">
                  <c:v>14.96303153181363</c:v>
                </c:pt>
                <c:pt idx="11566">
                  <c:v>14.96432535209299</c:v>
                </c:pt>
                <c:pt idx="11567">
                  <c:v>14.96561917237248</c:v>
                </c:pt>
                <c:pt idx="11568">
                  <c:v>14.96691299265197</c:v>
                </c:pt>
                <c:pt idx="11569">
                  <c:v>14.96820681293134</c:v>
                </c:pt>
                <c:pt idx="11570">
                  <c:v>14.96950063321082</c:v>
                </c:pt>
                <c:pt idx="11571">
                  <c:v>14.97079445349032</c:v>
                </c:pt>
                <c:pt idx="11572">
                  <c:v>14.97208827376968</c:v>
                </c:pt>
                <c:pt idx="11573">
                  <c:v>14.97338209404917</c:v>
                </c:pt>
                <c:pt idx="11574">
                  <c:v>14.97467591432866</c:v>
                </c:pt>
                <c:pt idx="11575">
                  <c:v>14.97596973460802</c:v>
                </c:pt>
                <c:pt idx="11576">
                  <c:v>14.97726355488751</c:v>
                </c:pt>
                <c:pt idx="11577">
                  <c:v>14.978557375167</c:v>
                </c:pt>
                <c:pt idx="11578">
                  <c:v>14.97985119544637</c:v>
                </c:pt>
                <c:pt idx="11579">
                  <c:v>14.98114501572585</c:v>
                </c:pt>
                <c:pt idx="11580">
                  <c:v>14.98243883600535</c:v>
                </c:pt>
                <c:pt idx="11581">
                  <c:v>14.98373265628471</c:v>
                </c:pt>
                <c:pt idx="11582">
                  <c:v>14.9850264765642</c:v>
                </c:pt>
                <c:pt idx="11583">
                  <c:v>14.9863202968437</c:v>
                </c:pt>
                <c:pt idx="11584">
                  <c:v>14.98761411712305</c:v>
                </c:pt>
                <c:pt idx="11585">
                  <c:v>14.98890793740254</c:v>
                </c:pt>
                <c:pt idx="11586">
                  <c:v>14.99020175768203</c:v>
                </c:pt>
                <c:pt idx="11587">
                  <c:v>14.9914955779614</c:v>
                </c:pt>
                <c:pt idx="11588">
                  <c:v>14.9927893982409</c:v>
                </c:pt>
                <c:pt idx="11589">
                  <c:v>14.99408321852038</c:v>
                </c:pt>
                <c:pt idx="11590">
                  <c:v>14.99537703879974</c:v>
                </c:pt>
                <c:pt idx="11591">
                  <c:v>14.99667085907923</c:v>
                </c:pt>
                <c:pt idx="11592">
                  <c:v>14.99796467935872</c:v>
                </c:pt>
                <c:pt idx="11593">
                  <c:v>14.99925849963808</c:v>
                </c:pt>
                <c:pt idx="11594">
                  <c:v>15.00055231991757</c:v>
                </c:pt>
                <c:pt idx="11595">
                  <c:v>15.00184614019706</c:v>
                </c:pt>
                <c:pt idx="11596">
                  <c:v>15.00313996047642</c:v>
                </c:pt>
                <c:pt idx="11597">
                  <c:v>15.00443378075591</c:v>
                </c:pt>
                <c:pt idx="11598">
                  <c:v>15.0057276010354</c:v>
                </c:pt>
                <c:pt idx="11599">
                  <c:v>15.00702142131477</c:v>
                </c:pt>
                <c:pt idx="11600">
                  <c:v>15.00831524159426</c:v>
                </c:pt>
                <c:pt idx="11601">
                  <c:v>15.00960906187375</c:v>
                </c:pt>
                <c:pt idx="11602">
                  <c:v>15.01090288215311</c:v>
                </c:pt>
                <c:pt idx="11603">
                  <c:v>15.0121967024326</c:v>
                </c:pt>
                <c:pt idx="11604">
                  <c:v>15.0134905227121</c:v>
                </c:pt>
                <c:pt idx="11605">
                  <c:v>15.01478434299145</c:v>
                </c:pt>
                <c:pt idx="11606">
                  <c:v>15.01607816327094</c:v>
                </c:pt>
                <c:pt idx="11607">
                  <c:v>15.01737198355043</c:v>
                </c:pt>
                <c:pt idx="11608">
                  <c:v>15.0186658038298</c:v>
                </c:pt>
                <c:pt idx="11609">
                  <c:v>15.0199596241093</c:v>
                </c:pt>
                <c:pt idx="11610">
                  <c:v>15.02125344438878</c:v>
                </c:pt>
                <c:pt idx="11611">
                  <c:v>15.02254726466814</c:v>
                </c:pt>
                <c:pt idx="11612">
                  <c:v>15.02384108494763</c:v>
                </c:pt>
                <c:pt idx="11613">
                  <c:v>15.02513490522712</c:v>
                </c:pt>
                <c:pt idx="11614">
                  <c:v>15.02642872550648</c:v>
                </c:pt>
                <c:pt idx="11615">
                  <c:v>15.02772254578598</c:v>
                </c:pt>
                <c:pt idx="11616">
                  <c:v>15.02901636606547</c:v>
                </c:pt>
                <c:pt idx="11617">
                  <c:v>15.03031018634483</c:v>
                </c:pt>
                <c:pt idx="11618">
                  <c:v>15.03160400662432</c:v>
                </c:pt>
                <c:pt idx="11619">
                  <c:v>15.03289782690381</c:v>
                </c:pt>
                <c:pt idx="11620">
                  <c:v>15.03419164718317</c:v>
                </c:pt>
                <c:pt idx="11621">
                  <c:v>15.03548546746266</c:v>
                </c:pt>
                <c:pt idx="11622">
                  <c:v>15.03677928774215</c:v>
                </c:pt>
                <c:pt idx="11623">
                  <c:v>15.03807310802151</c:v>
                </c:pt>
                <c:pt idx="11624">
                  <c:v>15.03936692830101</c:v>
                </c:pt>
                <c:pt idx="11625">
                  <c:v>15.04066074858049</c:v>
                </c:pt>
                <c:pt idx="11626">
                  <c:v>15.04195456885986</c:v>
                </c:pt>
                <c:pt idx="11627">
                  <c:v>15.04324838913935</c:v>
                </c:pt>
                <c:pt idx="11628">
                  <c:v>15.04454220941884</c:v>
                </c:pt>
                <c:pt idx="11629">
                  <c:v>15.0458360296982</c:v>
                </c:pt>
                <c:pt idx="11630">
                  <c:v>15.04712984997769</c:v>
                </c:pt>
                <c:pt idx="11631">
                  <c:v>15.04842367025718</c:v>
                </c:pt>
                <c:pt idx="11632">
                  <c:v>15.04971749053654</c:v>
                </c:pt>
                <c:pt idx="11633">
                  <c:v>15.05101131081604</c:v>
                </c:pt>
                <c:pt idx="11634">
                  <c:v>15.05230513109552</c:v>
                </c:pt>
                <c:pt idx="11635">
                  <c:v>15.0535989513749</c:v>
                </c:pt>
                <c:pt idx="11636">
                  <c:v>15.05489277165438</c:v>
                </c:pt>
                <c:pt idx="11637">
                  <c:v>15.05618659193387</c:v>
                </c:pt>
                <c:pt idx="11638">
                  <c:v>15.05748041221323</c:v>
                </c:pt>
                <c:pt idx="11639">
                  <c:v>15.05877423249272</c:v>
                </c:pt>
                <c:pt idx="11640">
                  <c:v>15.06006805277221</c:v>
                </c:pt>
                <c:pt idx="11641">
                  <c:v>15.06136187305157</c:v>
                </c:pt>
                <c:pt idx="11642">
                  <c:v>15.06265569333107</c:v>
                </c:pt>
                <c:pt idx="11643">
                  <c:v>15.06394951361055</c:v>
                </c:pt>
                <c:pt idx="11644">
                  <c:v>15.06524333388992</c:v>
                </c:pt>
                <c:pt idx="11645">
                  <c:v>15.06653715416941</c:v>
                </c:pt>
                <c:pt idx="11646">
                  <c:v>15.0678309744489</c:v>
                </c:pt>
                <c:pt idx="11647">
                  <c:v>15.06912479472826</c:v>
                </c:pt>
                <c:pt idx="11648">
                  <c:v>15.07041861500775</c:v>
                </c:pt>
                <c:pt idx="11649">
                  <c:v>15.07171243528724</c:v>
                </c:pt>
                <c:pt idx="11650">
                  <c:v>15.07300625556661</c:v>
                </c:pt>
                <c:pt idx="11651">
                  <c:v>15.0743000758461</c:v>
                </c:pt>
                <c:pt idx="11652">
                  <c:v>15.0755938961256</c:v>
                </c:pt>
                <c:pt idx="11653">
                  <c:v>15.07688771640495</c:v>
                </c:pt>
                <c:pt idx="11654">
                  <c:v>15.07818153668444</c:v>
                </c:pt>
                <c:pt idx="11655">
                  <c:v>15.07947535696393</c:v>
                </c:pt>
                <c:pt idx="11656">
                  <c:v>15.0807691772433</c:v>
                </c:pt>
                <c:pt idx="11657">
                  <c:v>15.08206299752278</c:v>
                </c:pt>
                <c:pt idx="11658">
                  <c:v>15.08335681780227</c:v>
                </c:pt>
                <c:pt idx="11659">
                  <c:v>15.08465063808164</c:v>
                </c:pt>
                <c:pt idx="11660">
                  <c:v>15.08594445836113</c:v>
                </c:pt>
                <c:pt idx="11661">
                  <c:v>15.08723827864062</c:v>
                </c:pt>
                <c:pt idx="11662">
                  <c:v>15.08853209891998</c:v>
                </c:pt>
                <c:pt idx="11663">
                  <c:v>15.08982591919947</c:v>
                </c:pt>
                <c:pt idx="11664">
                  <c:v>15.09111973947896</c:v>
                </c:pt>
                <c:pt idx="11665">
                  <c:v>15.09241355975832</c:v>
                </c:pt>
                <c:pt idx="11666">
                  <c:v>15.09370738003781</c:v>
                </c:pt>
                <c:pt idx="11667">
                  <c:v>15.0950012003173</c:v>
                </c:pt>
                <c:pt idx="11668">
                  <c:v>15.09629502059667</c:v>
                </c:pt>
                <c:pt idx="11669">
                  <c:v>15.09758884087615</c:v>
                </c:pt>
                <c:pt idx="11670">
                  <c:v>15.09888266115565</c:v>
                </c:pt>
                <c:pt idx="11671">
                  <c:v>15.10017648143501</c:v>
                </c:pt>
                <c:pt idx="11672">
                  <c:v>15.1014703017145</c:v>
                </c:pt>
                <c:pt idx="11673">
                  <c:v>15.102764121994</c:v>
                </c:pt>
                <c:pt idx="11674">
                  <c:v>15.10405794227335</c:v>
                </c:pt>
                <c:pt idx="11675">
                  <c:v>15.10535176255284</c:v>
                </c:pt>
                <c:pt idx="11676">
                  <c:v>15.10664558283233</c:v>
                </c:pt>
                <c:pt idx="11677">
                  <c:v>15.1079394031117</c:v>
                </c:pt>
                <c:pt idx="11678">
                  <c:v>15.10923322339118</c:v>
                </c:pt>
                <c:pt idx="11679">
                  <c:v>15.11052704367067</c:v>
                </c:pt>
                <c:pt idx="11680">
                  <c:v>15.11182086395004</c:v>
                </c:pt>
                <c:pt idx="11681">
                  <c:v>15.11311468422953</c:v>
                </c:pt>
                <c:pt idx="11682">
                  <c:v>15.11440850450902</c:v>
                </c:pt>
                <c:pt idx="11683">
                  <c:v>15.11570232478838</c:v>
                </c:pt>
                <c:pt idx="11684">
                  <c:v>15.11699614506787</c:v>
                </c:pt>
                <c:pt idx="11685">
                  <c:v>15.11828996534736</c:v>
                </c:pt>
                <c:pt idx="11686">
                  <c:v>15.11958378562672</c:v>
                </c:pt>
                <c:pt idx="11687">
                  <c:v>15.12087760590621</c:v>
                </c:pt>
                <c:pt idx="11688">
                  <c:v>15.1221714261857</c:v>
                </c:pt>
                <c:pt idx="11689">
                  <c:v>15.12346524646507</c:v>
                </c:pt>
                <c:pt idx="11690">
                  <c:v>15.12475906674456</c:v>
                </c:pt>
                <c:pt idx="11691">
                  <c:v>15.12605288702405</c:v>
                </c:pt>
                <c:pt idx="11692">
                  <c:v>15.12734670730341</c:v>
                </c:pt>
                <c:pt idx="11693">
                  <c:v>15.1286405275829</c:v>
                </c:pt>
                <c:pt idx="11694">
                  <c:v>15.1299343478624</c:v>
                </c:pt>
                <c:pt idx="11695">
                  <c:v>15.13122816814175</c:v>
                </c:pt>
                <c:pt idx="11696">
                  <c:v>15.13252198842125</c:v>
                </c:pt>
                <c:pt idx="11697">
                  <c:v>15.13381580870074</c:v>
                </c:pt>
                <c:pt idx="11698">
                  <c:v>15.1351096289801</c:v>
                </c:pt>
                <c:pt idx="11699">
                  <c:v>15.13640344925959</c:v>
                </c:pt>
                <c:pt idx="11700">
                  <c:v>15.13769726953908</c:v>
                </c:pt>
                <c:pt idx="11701">
                  <c:v>15.13899108981844</c:v>
                </c:pt>
                <c:pt idx="11702">
                  <c:v>15.14028491009793</c:v>
                </c:pt>
                <c:pt idx="11703">
                  <c:v>15.14157873037742</c:v>
                </c:pt>
                <c:pt idx="11704">
                  <c:v>15.14287255065678</c:v>
                </c:pt>
                <c:pt idx="11705">
                  <c:v>15.14416637093627</c:v>
                </c:pt>
                <c:pt idx="11706">
                  <c:v>15.14546019121576</c:v>
                </c:pt>
                <c:pt idx="11707">
                  <c:v>15.14675401149513</c:v>
                </c:pt>
                <c:pt idx="11708">
                  <c:v>15.14804783177462</c:v>
                </c:pt>
                <c:pt idx="11709">
                  <c:v>15.14934165205411</c:v>
                </c:pt>
                <c:pt idx="11710">
                  <c:v>15.15063547233347</c:v>
                </c:pt>
                <c:pt idx="11711">
                  <c:v>15.15192929261296</c:v>
                </c:pt>
                <c:pt idx="11712">
                  <c:v>15.15322311289245</c:v>
                </c:pt>
                <c:pt idx="11713">
                  <c:v>15.15451693317182</c:v>
                </c:pt>
                <c:pt idx="11714">
                  <c:v>15.15581075345131</c:v>
                </c:pt>
                <c:pt idx="11715">
                  <c:v>15.1571045737308</c:v>
                </c:pt>
                <c:pt idx="11716">
                  <c:v>15.15839839401016</c:v>
                </c:pt>
                <c:pt idx="11717">
                  <c:v>15.15969221428965</c:v>
                </c:pt>
                <c:pt idx="11718">
                  <c:v>15.16098603456914</c:v>
                </c:pt>
                <c:pt idx="11719">
                  <c:v>15.1622798548485</c:v>
                </c:pt>
                <c:pt idx="11720">
                  <c:v>15.163573675128</c:v>
                </c:pt>
                <c:pt idx="11721">
                  <c:v>15.16486749540748</c:v>
                </c:pt>
                <c:pt idx="11722">
                  <c:v>15.16616131568684</c:v>
                </c:pt>
                <c:pt idx="11723">
                  <c:v>15.16745513596634</c:v>
                </c:pt>
                <c:pt idx="11724">
                  <c:v>15.16874895624582</c:v>
                </c:pt>
                <c:pt idx="11725">
                  <c:v>15.1700427765252</c:v>
                </c:pt>
                <c:pt idx="11726">
                  <c:v>15.17133659680468</c:v>
                </c:pt>
                <c:pt idx="11727">
                  <c:v>15.17263041708417</c:v>
                </c:pt>
                <c:pt idx="11728">
                  <c:v>15.17392423736353</c:v>
                </c:pt>
                <c:pt idx="11729">
                  <c:v>15.17521805764302</c:v>
                </c:pt>
                <c:pt idx="11730">
                  <c:v>15.17651187792251</c:v>
                </c:pt>
                <c:pt idx="11731">
                  <c:v>15.17780569820187</c:v>
                </c:pt>
                <c:pt idx="11732">
                  <c:v>15.17909951848137</c:v>
                </c:pt>
                <c:pt idx="11733">
                  <c:v>15.18039333876085</c:v>
                </c:pt>
                <c:pt idx="11734">
                  <c:v>15.18168715904022</c:v>
                </c:pt>
                <c:pt idx="11735">
                  <c:v>15.18298097931971</c:v>
                </c:pt>
                <c:pt idx="11736">
                  <c:v>15.1842747995992</c:v>
                </c:pt>
                <c:pt idx="11737">
                  <c:v>15.18556861987856</c:v>
                </c:pt>
                <c:pt idx="11738">
                  <c:v>15.18686244015805</c:v>
                </c:pt>
                <c:pt idx="11739">
                  <c:v>15.18815626043754</c:v>
                </c:pt>
                <c:pt idx="11740">
                  <c:v>15.18945008071691</c:v>
                </c:pt>
                <c:pt idx="11741">
                  <c:v>15.1907439009964</c:v>
                </c:pt>
                <c:pt idx="11742">
                  <c:v>15.19203772127588</c:v>
                </c:pt>
                <c:pt idx="11743">
                  <c:v>15.19333154155525</c:v>
                </c:pt>
                <c:pt idx="11744">
                  <c:v>15.19462536183474</c:v>
                </c:pt>
                <c:pt idx="11745">
                  <c:v>15.19591918211423</c:v>
                </c:pt>
                <c:pt idx="11746">
                  <c:v>15.19721300239359</c:v>
                </c:pt>
                <c:pt idx="11747">
                  <c:v>15.19850682267308</c:v>
                </c:pt>
                <c:pt idx="11748">
                  <c:v>15.19980064295257</c:v>
                </c:pt>
                <c:pt idx="11749">
                  <c:v>15.20109446323193</c:v>
                </c:pt>
                <c:pt idx="11750">
                  <c:v>15.20238828351142</c:v>
                </c:pt>
                <c:pt idx="11751">
                  <c:v>15.20368210379092</c:v>
                </c:pt>
                <c:pt idx="11752">
                  <c:v>15.20497592407028</c:v>
                </c:pt>
                <c:pt idx="11753">
                  <c:v>15.20626974434977</c:v>
                </c:pt>
                <c:pt idx="11754">
                  <c:v>15.20756356462926</c:v>
                </c:pt>
                <c:pt idx="11755">
                  <c:v>15.20885738490862</c:v>
                </c:pt>
                <c:pt idx="11756">
                  <c:v>15.21015120518811</c:v>
                </c:pt>
                <c:pt idx="11757">
                  <c:v>15.2114450254676</c:v>
                </c:pt>
                <c:pt idx="11758">
                  <c:v>15.21273884574697</c:v>
                </c:pt>
                <c:pt idx="11759">
                  <c:v>15.21403266602645</c:v>
                </c:pt>
                <c:pt idx="11760">
                  <c:v>15.21532648630595</c:v>
                </c:pt>
                <c:pt idx="11761">
                  <c:v>15.21662030658531</c:v>
                </c:pt>
                <c:pt idx="11762">
                  <c:v>15.2179141268648</c:v>
                </c:pt>
                <c:pt idx="11763">
                  <c:v>15.2192079471443</c:v>
                </c:pt>
                <c:pt idx="11764">
                  <c:v>15.22050176742365</c:v>
                </c:pt>
                <c:pt idx="11765">
                  <c:v>15.22179558770314</c:v>
                </c:pt>
                <c:pt idx="11766">
                  <c:v>15.22308940798263</c:v>
                </c:pt>
                <c:pt idx="11767">
                  <c:v>15.224383228262</c:v>
                </c:pt>
                <c:pt idx="11768">
                  <c:v>15.22567704854148</c:v>
                </c:pt>
                <c:pt idx="11769">
                  <c:v>15.22697086882097</c:v>
                </c:pt>
                <c:pt idx="11770">
                  <c:v>15.22826468910034</c:v>
                </c:pt>
                <c:pt idx="11771">
                  <c:v>15.22955850937983</c:v>
                </c:pt>
                <c:pt idx="11772">
                  <c:v>15.23085232965932</c:v>
                </c:pt>
                <c:pt idx="11773">
                  <c:v>15.23214614993868</c:v>
                </c:pt>
                <c:pt idx="11774">
                  <c:v>15.23343997021817</c:v>
                </c:pt>
                <c:pt idx="11775">
                  <c:v>15.23473379049766</c:v>
                </c:pt>
                <c:pt idx="11776">
                  <c:v>15.23602761077702</c:v>
                </c:pt>
                <c:pt idx="11777">
                  <c:v>15.23732143105651</c:v>
                </c:pt>
                <c:pt idx="11778">
                  <c:v>15.238615251336</c:v>
                </c:pt>
                <c:pt idx="11779">
                  <c:v>15.23990907161537</c:v>
                </c:pt>
                <c:pt idx="11780">
                  <c:v>15.24120289189486</c:v>
                </c:pt>
                <c:pt idx="11781">
                  <c:v>15.24249671217435</c:v>
                </c:pt>
                <c:pt idx="11782">
                  <c:v>15.24379053245371</c:v>
                </c:pt>
                <c:pt idx="11783">
                  <c:v>15.2450843527332</c:v>
                </c:pt>
                <c:pt idx="11784">
                  <c:v>15.24637817301269</c:v>
                </c:pt>
                <c:pt idx="11785">
                  <c:v>15.24767199329205</c:v>
                </c:pt>
                <c:pt idx="11786">
                  <c:v>15.24896581357154</c:v>
                </c:pt>
                <c:pt idx="11787">
                  <c:v>15.25025963385104</c:v>
                </c:pt>
                <c:pt idx="11788">
                  <c:v>15.2515534541304</c:v>
                </c:pt>
                <c:pt idx="11789">
                  <c:v>15.2528472744099</c:v>
                </c:pt>
                <c:pt idx="11790">
                  <c:v>15.25414109468938</c:v>
                </c:pt>
                <c:pt idx="11791">
                  <c:v>15.25543491496875</c:v>
                </c:pt>
                <c:pt idx="11792">
                  <c:v>15.25672873524823</c:v>
                </c:pt>
                <c:pt idx="11793">
                  <c:v>15.25802255552772</c:v>
                </c:pt>
                <c:pt idx="11794">
                  <c:v>15.2593163758071</c:v>
                </c:pt>
                <c:pt idx="11795">
                  <c:v>15.26061019608657</c:v>
                </c:pt>
                <c:pt idx="11796">
                  <c:v>15.26190401636607</c:v>
                </c:pt>
                <c:pt idx="11797">
                  <c:v>15.26319783664543</c:v>
                </c:pt>
                <c:pt idx="11798">
                  <c:v>15.26449165692492</c:v>
                </c:pt>
                <c:pt idx="11799">
                  <c:v>15.26578547720441</c:v>
                </c:pt>
                <c:pt idx="11800">
                  <c:v>15.26707929748377</c:v>
                </c:pt>
                <c:pt idx="11801">
                  <c:v>15.26837311776326</c:v>
                </c:pt>
                <c:pt idx="11802">
                  <c:v>15.26966693804275</c:v>
                </c:pt>
                <c:pt idx="11803">
                  <c:v>15.27096075832211</c:v>
                </c:pt>
                <c:pt idx="11804">
                  <c:v>15.27225457860161</c:v>
                </c:pt>
                <c:pt idx="11805">
                  <c:v>15.2735483988811</c:v>
                </c:pt>
                <c:pt idx="11806">
                  <c:v>15.27484221916046</c:v>
                </c:pt>
                <c:pt idx="11807">
                  <c:v>15.27613603943995</c:v>
                </c:pt>
                <c:pt idx="11808">
                  <c:v>15.27742985971944</c:v>
                </c:pt>
                <c:pt idx="11809">
                  <c:v>15.2787236799988</c:v>
                </c:pt>
                <c:pt idx="11810">
                  <c:v>15.2800175002783</c:v>
                </c:pt>
                <c:pt idx="11811">
                  <c:v>15.28131132055778</c:v>
                </c:pt>
                <c:pt idx="11812">
                  <c:v>15.28260514083715</c:v>
                </c:pt>
                <c:pt idx="11813">
                  <c:v>15.28389896111663</c:v>
                </c:pt>
                <c:pt idx="11814">
                  <c:v>15.28519278139612</c:v>
                </c:pt>
                <c:pt idx="11815">
                  <c:v>15.2864866016755</c:v>
                </c:pt>
                <c:pt idx="11816">
                  <c:v>15.28778042195498</c:v>
                </c:pt>
                <c:pt idx="11817">
                  <c:v>15.28907424223447</c:v>
                </c:pt>
                <c:pt idx="11818">
                  <c:v>15.29036806251383</c:v>
                </c:pt>
                <c:pt idx="11819">
                  <c:v>15.29166188279332</c:v>
                </c:pt>
                <c:pt idx="11820">
                  <c:v>15.29295570307281</c:v>
                </c:pt>
                <c:pt idx="11821">
                  <c:v>15.29424952335217</c:v>
                </c:pt>
                <c:pt idx="11822">
                  <c:v>15.29554334363167</c:v>
                </c:pt>
                <c:pt idx="11823">
                  <c:v>15.29683716391115</c:v>
                </c:pt>
                <c:pt idx="11824">
                  <c:v>15.29813098419052</c:v>
                </c:pt>
                <c:pt idx="11825">
                  <c:v>15.29942480447001</c:v>
                </c:pt>
                <c:pt idx="11826">
                  <c:v>15.3007186247495</c:v>
                </c:pt>
                <c:pt idx="11827">
                  <c:v>15.30201244502886</c:v>
                </c:pt>
                <c:pt idx="11828">
                  <c:v>15.30330626530835</c:v>
                </c:pt>
                <c:pt idx="11829">
                  <c:v>15.30460008558784</c:v>
                </c:pt>
                <c:pt idx="11830">
                  <c:v>15.30589390586721</c:v>
                </c:pt>
                <c:pt idx="11831">
                  <c:v>15.3071877261467</c:v>
                </c:pt>
                <c:pt idx="11832">
                  <c:v>15.3084815464262</c:v>
                </c:pt>
                <c:pt idx="11833">
                  <c:v>15.30977536670555</c:v>
                </c:pt>
                <c:pt idx="11834">
                  <c:v>15.31106918698504</c:v>
                </c:pt>
                <c:pt idx="11835">
                  <c:v>15.31236300726453</c:v>
                </c:pt>
                <c:pt idx="11836">
                  <c:v>15.3136568275439</c:v>
                </c:pt>
                <c:pt idx="11837">
                  <c:v>15.31495064782338</c:v>
                </c:pt>
                <c:pt idx="11838">
                  <c:v>15.31624446810287</c:v>
                </c:pt>
                <c:pt idx="11839">
                  <c:v>15.31753828838224</c:v>
                </c:pt>
                <c:pt idx="11840">
                  <c:v>15.31883210866173</c:v>
                </c:pt>
                <c:pt idx="11841">
                  <c:v>15.32012592894122</c:v>
                </c:pt>
                <c:pt idx="11842">
                  <c:v>15.32141974922058</c:v>
                </c:pt>
                <c:pt idx="11843">
                  <c:v>15.32271356950007</c:v>
                </c:pt>
                <c:pt idx="11844">
                  <c:v>15.32400738977956</c:v>
                </c:pt>
                <c:pt idx="11845">
                  <c:v>15.32530121005892</c:v>
                </c:pt>
                <c:pt idx="11846">
                  <c:v>15.32659503033841</c:v>
                </c:pt>
                <c:pt idx="11847">
                  <c:v>15.3278888506179</c:v>
                </c:pt>
                <c:pt idx="11848">
                  <c:v>15.32918267089727</c:v>
                </c:pt>
                <c:pt idx="11849">
                  <c:v>15.33047649117676</c:v>
                </c:pt>
                <c:pt idx="11850">
                  <c:v>15.33177031145625</c:v>
                </c:pt>
                <c:pt idx="11851">
                  <c:v>15.33306413173561</c:v>
                </c:pt>
                <c:pt idx="11852">
                  <c:v>15.3343579520151</c:v>
                </c:pt>
                <c:pt idx="11853">
                  <c:v>15.33565177229459</c:v>
                </c:pt>
                <c:pt idx="11854">
                  <c:v>15.33694559257395</c:v>
                </c:pt>
                <c:pt idx="11855">
                  <c:v>15.33823941285344</c:v>
                </c:pt>
                <c:pt idx="11856">
                  <c:v>15.33953323313294</c:v>
                </c:pt>
                <c:pt idx="11857">
                  <c:v>15.3408270534123</c:v>
                </c:pt>
                <c:pt idx="11858">
                  <c:v>15.3421208736918</c:v>
                </c:pt>
                <c:pt idx="11859">
                  <c:v>15.34341469397128</c:v>
                </c:pt>
                <c:pt idx="11860">
                  <c:v>15.34470851425064</c:v>
                </c:pt>
                <c:pt idx="11861">
                  <c:v>15.34600233453013</c:v>
                </c:pt>
                <c:pt idx="11862">
                  <c:v>15.34729615480962</c:v>
                </c:pt>
                <c:pt idx="11863">
                  <c:v>15.34858997508898</c:v>
                </c:pt>
                <c:pt idx="11864">
                  <c:v>15.34988379536847</c:v>
                </c:pt>
                <c:pt idx="11865">
                  <c:v>15.35117761564797</c:v>
                </c:pt>
                <c:pt idx="11866">
                  <c:v>15.35247143592733</c:v>
                </c:pt>
                <c:pt idx="11867">
                  <c:v>15.35376525620682</c:v>
                </c:pt>
                <c:pt idx="11868">
                  <c:v>15.35505907648631</c:v>
                </c:pt>
                <c:pt idx="11869">
                  <c:v>15.35635289676567</c:v>
                </c:pt>
                <c:pt idx="11870">
                  <c:v>15.35764671704516</c:v>
                </c:pt>
                <c:pt idx="11871">
                  <c:v>15.35894053732465</c:v>
                </c:pt>
                <c:pt idx="11872">
                  <c:v>15.36023435760402</c:v>
                </c:pt>
                <c:pt idx="11873">
                  <c:v>15.3615281778835</c:v>
                </c:pt>
                <c:pt idx="11874">
                  <c:v>15.362821998163</c:v>
                </c:pt>
                <c:pt idx="11875">
                  <c:v>15.36411581844236</c:v>
                </c:pt>
                <c:pt idx="11876">
                  <c:v>15.36540963872185</c:v>
                </c:pt>
                <c:pt idx="11877">
                  <c:v>15.36670345900134</c:v>
                </c:pt>
                <c:pt idx="11878">
                  <c:v>15.3679972792807</c:v>
                </c:pt>
                <c:pt idx="11879">
                  <c:v>15.3692910995602</c:v>
                </c:pt>
                <c:pt idx="11880">
                  <c:v>15.37058491983968</c:v>
                </c:pt>
                <c:pt idx="11881">
                  <c:v>15.37187874011904</c:v>
                </c:pt>
                <c:pt idx="11882">
                  <c:v>15.37317256039853</c:v>
                </c:pt>
                <c:pt idx="11883">
                  <c:v>15.37446638067802</c:v>
                </c:pt>
                <c:pt idx="11884">
                  <c:v>15.3757602009574</c:v>
                </c:pt>
                <c:pt idx="11885">
                  <c:v>15.37705402123687</c:v>
                </c:pt>
                <c:pt idx="11886">
                  <c:v>15.37834784151637</c:v>
                </c:pt>
                <c:pt idx="11887">
                  <c:v>15.37964166179573</c:v>
                </c:pt>
                <c:pt idx="11888">
                  <c:v>15.38093548207522</c:v>
                </c:pt>
                <c:pt idx="11889">
                  <c:v>15.38222930235471</c:v>
                </c:pt>
                <c:pt idx="11890">
                  <c:v>15.38352312263407</c:v>
                </c:pt>
                <c:pt idx="11891">
                  <c:v>15.38481694291356</c:v>
                </c:pt>
                <c:pt idx="11892">
                  <c:v>15.38611076319305</c:v>
                </c:pt>
                <c:pt idx="11893">
                  <c:v>15.38740458347242</c:v>
                </c:pt>
                <c:pt idx="11894">
                  <c:v>15.3886984037519</c:v>
                </c:pt>
                <c:pt idx="11895">
                  <c:v>15.3899922240314</c:v>
                </c:pt>
                <c:pt idx="11896">
                  <c:v>15.39128604431076</c:v>
                </c:pt>
                <c:pt idx="11897">
                  <c:v>15.39257986459025</c:v>
                </c:pt>
                <c:pt idx="11898">
                  <c:v>15.39387368486974</c:v>
                </c:pt>
                <c:pt idx="11899">
                  <c:v>15.39516750514911</c:v>
                </c:pt>
                <c:pt idx="11900">
                  <c:v>15.3964613254286</c:v>
                </c:pt>
                <c:pt idx="11901">
                  <c:v>15.39775514570808</c:v>
                </c:pt>
                <c:pt idx="11902">
                  <c:v>15.39904896598745</c:v>
                </c:pt>
                <c:pt idx="11903">
                  <c:v>15.40034278626694</c:v>
                </c:pt>
                <c:pt idx="11904">
                  <c:v>15.40163660654643</c:v>
                </c:pt>
                <c:pt idx="11905">
                  <c:v>15.4029304268258</c:v>
                </c:pt>
                <c:pt idx="11906">
                  <c:v>15.40422424710528</c:v>
                </c:pt>
                <c:pt idx="11907">
                  <c:v>15.40551806738477</c:v>
                </c:pt>
                <c:pt idx="11908">
                  <c:v>15.40681188766413</c:v>
                </c:pt>
                <c:pt idx="11909">
                  <c:v>15.40810570794362</c:v>
                </c:pt>
                <c:pt idx="11910">
                  <c:v>15.40939952822312</c:v>
                </c:pt>
                <c:pt idx="11911">
                  <c:v>15.41069334850248</c:v>
                </c:pt>
                <c:pt idx="11912">
                  <c:v>15.41198716878197</c:v>
                </c:pt>
                <c:pt idx="11913">
                  <c:v>15.41328098906146</c:v>
                </c:pt>
                <c:pt idx="11914">
                  <c:v>15.41457480934082</c:v>
                </c:pt>
                <c:pt idx="11915">
                  <c:v>15.41586862962031</c:v>
                </c:pt>
                <c:pt idx="11916">
                  <c:v>15.4171624498998</c:v>
                </c:pt>
                <c:pt idx="11917">
                  <c:v>15.41845627017917</c:v>
                </c:pt>
                <c:pt idx="11918">
                  <c:v>15.41975009045865</c:v>
                </c:pt>
                <c:pt idx="11919">
                  <c:v>15.42104391073814</c:v>
                </c:pt>
                <c:pt idx="11920">
                  <c:v>15.42233773101751</c:v>
                </c:pt>
                <c:pt idx="11921">
                  <c:v>15.423631551297</c:v>
                </c:pt>
                <c:pt idx="11922">
                  <c:v>15.42492537157649</c:v>
                </c:pt>
                <c:pt idx="11923">
                  <c:v>15.42621919185585</c:v>
                </c:pt>
                <c:pt idx="11924">
                  <c:v>15.42751301213534</c:v>
                </c:pt>
                <c:pt idx="11925">
                  <c:v>15.42880683241483</c:v>
                </c:pt>
                <c:pt idx="11926">
                  <c:v>15.43010065269419</c:v>
                </c:pt>
                <c:pt idx="11927">
                  <c:v>15.43139447297368</c:v>
                </c:pt>
                <c:pt idx="11928">
                  <c:v>15.43268829325317</c:v>
                </c:pt>
                <c:pt idx="11929">
                  <c:v>15.43398211353254</c:v>
                </c:pt>
                <c:pt idx="11930">
                  <c:v>15.43527593381202</c:v>
                </c:pt>
                <c:pt idx="11931">
                  <c:v>15.43656975409152</c:v>
                </c:pt>
                <c:pt idx="11932">
                  <c:v>15.43786357437088</c:v>
                </c:pt>
                <c:pt idx="11933">
                  <c:v>15.43915739465037</c:v>
                </c:pt>
                <c:pt idx="11934">
                  <c:v>15.44045121492986</c:v>
                </c:pt>
                <c:pt idx="11935">
                  <c:v>15.44174503520922</c:v>
                </c:pt>
                <c:pt idx="11936">
                  <c:v>15.44303885548872</c:v>
                </c:pt>
                <c:pt idx="11937">
                  <c:v>15.44433267576821</c:v>
                </c:pt>
                <c:pt idx="11938">
                  <c:v>15.44562649604757</c:v>
                </c:pt>
                <c:pt idx="11939">
                  <c:v>15.44692031632706</c:v>
                </c:pt>
                <c:pt idx="11940">
                  <c:v>15.44821413660655</c:v>
                </c:pt>
                <c:pt idx="11941">
                  <c:v>15.44950795688591</c:v>
                </c:pt>
                <c:pt idx="11942">
                  <c:v>15.4508017771654</c:v>
                </c:pt>
                <c:pt idx="11943">
                  <c:v>15.4520955974449</c:v>
                </c:pt>
                <c:pt idx="11944">
                  <c:v>15.45338941772426</c:v>
                </c:pt>
                <c:pt idx="11945">
                  <c:v>15.45468323800375</c:v>
                </c:pt>
                <c:pt idx="11946">
                  <c:v>15.45597705828324</c:v>
                </c:pt>
                <c:pt idx="11947">
                  <c:v>15.4572708785626</c:v>
                </c:pt>
                <c:pt idx="11948">
                  <c:v>15.4585646988421</c:v>
                </c:pt>
                <c:pt idx="11949">
                  <c:v>15.45985851912158</c:v>
                </c:pt>
                <c:pt idx="11950">
                  <c:v>15.46115233940094</c:v>
                </c:pt>
                <c:pt idx="11951">
                  <c:v>15.46244615968044</c:v>
                </c:pt>
                <c:pt idx="11952">
                  <c:v>15.46373997995992</c:v>
                </c:pt>
                <c:pt idx="11953">
                  <c:v>15.4650338002393</c:v>
                </c:pt>
                <c:pt idx="11954">
                  <c:v>15.46632762051877</c:v>
                </c:pt>
                <c:pt idx="11955">
                  <c:v>15.46762144079826</c:v>
                </c:pt>
                <c:pt idx="11956">
                  <c:v>15.46891526107762</c:v>
                </c:pt>
                <c:pt idx="11957">
                  <c:v>15.47020908135712</c:v>
                </c:pt>
                <c:pt idx="11958">
                  <c:v>15.47150290163661</c:v>
                </c:pt>
                <c:pt idx="11959">
                  <c:v>15.47279672191597</c:v>
                </c:pt>
                <c:pt idx="11960">
                  <c:v>15.47409054219546</c:v>
                </c:pt>
                <c:pt idx="11961">
                  <c:v>15.47538436247495</c:v>
                </c:pt>
                <c:pt idx="11962">
                  <c:v>15.47667818275431</c:v>
                </c:pt>
                <c:pt idx="11963">
                  <c:v>15.4779720030338</c:v>
                </c:pt>
                <c:pt idx="11964">
                  <c:v>15.4792658233133</c:v>
                </c:pt>
                <c:pt idx="11965">
                  <c:v>15.48055964359266</c:v>
                </c:pt>
                <c:pt idx="11966">
                  <c:v>15.48185346387215</c:v>
                </c:pt>
                <c:pt idx="11967">
                  <c:v>15.48314728415164</c:v>
                </c:pt>
                <c:pt idx="11968">
                  <c:v>15.484441104431</c:v>
                </c:pt>
                <c:pt idx="11969">
                  <c:v>15.4857349247105</c:v>
                </c:pt>
                <c:pt idx="11970">
                  <c:v>15.48702874498998</c:v>
                </c:pt>
                <c:pt idx="11971">
                  <c:v>15.48832256526934</c:v>
                </c:pt>
                <c:pt idx="11972">
                  <c:v>15.48961638554884</c:v>
                </c:pt>
                <c:pt idx="11973">
                  <c:v>15.49091020582832</c:v>
                </c:pt>
                <c:pt idx="11974">
                  <c:v>15.4922040261077</c:v>
                </c:pt>
                <c:pt idx="11975">
                  <c:v>15.49349784638718</c:v>
                </c:pt>
                <c:pt idx="11976">
                  <c:v>15.49479166666667</c:v>
                </c:pt>
                <c:pt idx="11977">
                  <c:v>15.49608548694603</c:v>
                </c:pt>
                <c:pt idx="11978">
                  <c:v>15.49737930722552</c:v>
                </c:pt>
                <c:pt idx="11979">
                  <c:v>15.49867312750501</c:v>
                </c:pt>
                <c:pt idx="11980">
                  <c:v>15.49996694778437</c:v>
                </c:pt>
                <c:pt idx="11981">
                  <c:v>15.50126076806386</c:v>
                </c:pt>
                <c:pt idx="11982">
                  <c:v>15.50255458834336</c:v>
                </c:pt>
                <c:pt idx="11983">
                  <c:v>15.50384840862272</c:v>
                </c:pt>
                <c:pt idx="11984">
                  <c:v>15.50514222890221</c:v>
                </c:pt>
                <c:pt idx="11985">
                  <c:v>15.5064360491817</c:v>
                </c:pt>
                <c:pt idx="11986">
                  <c:v>15.50772986946106</c:v>
                </c:pt>
                <c:pt idx="11987">
                  <c:v>15.50902368974055</c:v>
                </c:pt>
                <c:pt idx="11988">
                  <c:v>15.51031751002004</c:v>
                </c:pt>
                <c:pt idx="11989">
                  <c:v>15.5116113302994</c:v>
                </c:pt>
                <c:pt idx="11990">
                  <c:v>15.51290515057889</c:v>
                </c:pt>
                <c:pt idx="11991">
                  <c:v>15.51419897085838</c:v>
                </c:pt>
                <c:pt idx="11992">
                  <c:v>15.51549279113775</c:v>
                </c:pt>
                <c:pt idx="11993">
                  <c:v>15.51678661141724</c:v>
                </c:pt>
                <c:pt idx="11994">
                  <c:v>15.51808043169673</c:v>
                </c:pt>
                <c:pt idx="11995">
                  <c:v>15.5193742519761</c:v>
                </c:pt>
                <c:pt idx="11996">
                  <c:v>15.52066807225558</c:v>
                </c:pt>
                <c:pt idx="11997">
                  <c:v>15.52196189253507</c:v>
                </c:pt>
                <c:pt idx="11998">
                  <c:v>15.52325571281443</c:v>
                </c:pt>
                <c:pt idx="11999">
                  <c:v>15.52454953309392</c:v>
                </c:pt>
                <c:pt idx="12000">
                  <c:v>15.52584335337341</c:v>
                </c:pt>
                <c:pt idx="12001">
                  <c:v>15.52713717365278</c:v>
                </c:pt>
                <c:pt idx="12002">
                  <c:v>15.52843099393227</c:v>
                </c:pt>
                <c:pt idx="12003">
                  <c:v>15.52972481421176</c:v>
                </c:pt>
                <c:pt idx="12004">
                  <c:v>15.53101863449112</c:v>
                </c:pt>
                <c:pt idx="12005">
                  <c:v>15.53231245477061</c:v>
                </c:pt>
                <c:pt idx="12006">
                  <c:v>15.5336062750501</c:v>
                </c:pt>
                <c:pt idx="12007">
                  <c:v>15.53490009532946</c:v>
                </c:pt>
                <c:pt idx="12008">
                  <c:v>15.53619391560895</c:v>
                </c:pt>
                <c:pt idx="12009">
                  <c:v>15.53748773588845</c:v>
                </c:pt>
                <c:pt idx="12010">
                  <c:v>15.53878155616781</c:v>
                </c:pt>
                <c:pt idx="12011">
                  <c:v>15.5400753764473</c:v>
                </c:pt>
                <c:pt idx="12012">
                  <c:v>15.54136919672679</c:v>
                </c:pt>
                <c:pt idx="12013">
                  <c:v>15.54266301700615</c:v>
                </c:pt>
                <c:pt idx="12014">
                  <c:v>15.54395683728564</c:v>
                </c:pt>
                <c:pt idx="12015">
                  <c:v>15.54525065756513</c:v>
                </c:pt>
                <c:pt idx="12016">
                  <c:v>15.5465444778445</c:v>
                </c:pt>
                <c:pt idx="12017">
                  <c:v>15.547838298124</c:v>
                </c:pt>
                <c:pt idx="12018">
                  <c:v>15.54913211840347</c:v>
                </c:pt>
                <c:pt idx="12019">
                  <c:v>15.55042593868284</c:v>
                </c:pt>
                <c:pt idx="12020">
                  <c:v>15.55171975896233</c:v>
                </c:pt>
                <c:pt idx="12021">
                  <c:v>15.55301357924182</c:v>
                </c:pt>
                <c:pt idx="12022">
                  <c:v>15.55430739952118</c:v>
                </c:pt>
                <c:pt idx="12023">
                  <c:v>15.55560121980067</c:v>
                </c:pt>
                <c:pt idx="12024">
                  <c:v>15.55689504008016</c:v>
                </c:pt>
                <c:pt idx="12025">
                  <c:v>15.55818886035952</c:v>
                </c:pt>
                <c:pt idx="12026">
                  <c:v>15.55948268063902</c:v>
                </c:pt>
                <c:pt idx="12027">
                  <c:v>15.5607765009185</c:v>
                </c:pt>
                <c:pt idx="12028">
                  <c:v>15.56207032119787</c:v>
                </c:pt>
                <c:pt idx="12029">
                  <c:v>15.56336414147736</c:v>
                </c:pt>
                <c:pt idx="12030">
                  <c:v>15.56465796175685</c:v>
                </c:pt>
                <c:pt idx="12031">
                  <c:v>15.56595178203621</c:v>
                </c:pt>
                <c:pt idx="12032">
                  <c:v>15.5672456023157</c:v>
                </c:pt>
                <c:pt idx="12033">
                  <c:v>15.5685394225952</c:v>
                </c:pt>
                <c:pt idx="12034">
                  <c:v>15.56983324287455</c:v>
                </c:pt>
                <c:pt idx="12035">
                  <c:v>15.57112706315404</c:v>
                </c:pt>
                <c:pt idx="12036">
                  <c:v>15.57242088343353</c:v>
                </c:pt>
                <c:pt idx="12037">
                  <c:v>15.5737147037129</c:v>
                </c:pt>
                <c:pt idx="12038">
                  <c:v>15.5750085239924</c:v>
                </c:pt>
                <c:pt idx="12039">
                  <c:v>15.57630234427188</c:v>
                </c:pt>
                <c:pt idx="12040">
                  <c:v>15.57759616455124</c:v>
                </c:pt>
                <c:pt idx="12041">
                  <c:v>15.57888998483073</c:v>
                </c:pt>
                <c:pt idx="12042">
                  <c:v>15.58018380511022</c:v>
                </c:pt>
                <c:pt idx="12043">
                  <c:v>15.58147762538958</c:v>
                </c:pt>
                <c:pt idx="12044">
                  <c:v>15.58277144566907</c:v>
                </c:pt>
                <c:pt idx="12045">
                  <c:v>15.58406526594856</c:v>
                </c:pt>
                <c:pt idx="12046">
                  <c:v>15.58535908622793</c:v>
                </c:pt>
                <c:pt idx="12047">
                  <c:v>15.58665290650742</c:v>
                </c:pt>
                <c:pt idx="12048">
                  <c:v>15.58794672678691</c:v>
                </c:pt>
                <c:pt idx="12049">
                  <c:v>15.58924054706627</c:v>
                </c:pt>
                <c:pt idx="12050">
                  <c:v>15.59053436734576</c:v>
                </c:pt>
                <c:pt idx="12051">
                  <c:v>15.59182818762525</c:v>
                </c:pt>
                <c:pt idx="12052">
                  <c:v>15.59312200790462</c:v>
                </c:pt>
                <c:pt idx="12053">
                  <c:v>15.5944158281841</c:v>
                </c:pt>
                <c:pt idx="12054">
                  <c:v>15.5957096484636</c:v>
                </c:pt>
                <c:pt idx="12055">
                  <c:v>15.59700346874296</c:v>
                </c:pt>
                <c:pt idx="12056">
                  <c:v>15.59829728902245</c:v>
                </c:pt>
                <c:pt idx="12057">
                  <c:v>15.59959110930194</c:v>
                </c:pt>
                <c:pt idx="12058">
                  <c:v>15.6008849295813</c:v>
                </c:pt>
                <c:pt idx="12059">
                  <c:v>15.60217874986079</c:v>
                </c:pt>
                <c:pt idx="12060">
                  <c:v>15.60347257014028</c:v>
                </c:pt>
                <c:pt idx="12061">
                  <c:v>15.60476639041965</c:v>
                </c:pt>
                <c:pt idx="12062">
                  <c:v>15.60606021069913</c:v>
                </c:pt>
                <c:pt idx="12063">
                  <c:v>15.60735403097862</c:v>
                </c:pt>
                <c:pt idx="12064">
                  <c:v>15.608647851258</c:v>
                </c:pt>
                <c:pt idx="12065">
                  <c:v>15.60994167153748</c:v>
                </c:pt>
                <c:pt idx="12066">
                  <c:v>15.61123549181697</c:v>
                </c:pt>
                <c:pt idx="12067">
                  <c:v>15.61252931209633</c:v>
                </c:pt>
                <c:pt idx="12068">
                  <c:v>15.61382313237582</c:v>
                </c:pt>
                <c:pt idx="12069">
                  <c:v>15.61511695265531</c:v>
                </c:pt>
                <c:pt idx="12070">
                  <c:v>15.61641077293467</c:v>
                </c:pt>
                <c:pt idx="12071">
                  <c:v>15.61770459321416</c:v>
                </c:pt>
                <c:pt idx="12072">
                  <c:v>15.61899841349365</c:v>
                </c:pt>
                <c:pt idx="12073">
                  <c:v>15.62029223377302</c:v>
                </c:pt>
                <c:pt idx="12074">
                  <c:v>15.62158605405251</c:v>
                </c:pt>
                <c:pt idx="12075">
                  <c:v>15.622879874332</c:v>
                </c:pt>
                <c:pt idx="12076">
                  <c:v>15.62417369461136</c:v>
                </c:pt>
                <c:pt idx="12077">
                  <c:v>15.62546751489085</c:v>
                </c:pt>
                <c:pt idx="12078">
                  <c:v>15.62676133517034</c:v>
                </c:pt>
                <c:pt idx="12079">
                  <c:v>15.6280551554497</c:v>
                </c:pt>
                <c:pt idx="12080">
                  <c:v>15.6293489757292</c:v>
                </c:pt>
                <c:pt idx="12081">
                  <c:v>15.6306427960087</c:v>
                </c:pt>
                <c:pt idx="12082">
                  <c:v>15.63193661628805</c:v>
                </c:pt>
                <c:pt idx="12083">
                  <c:v>15.63323043656754</c:v>
                </c:pt>
                <c:pt idx="12084">
                  <c:v>15.63452425684703</c:v>
                </c:pt>
                <c:pt idx="12085">
                  <c:v>15.6358180771264</c:v>
                </c:pt>
                <c:pt idx="12086">
                  <c:v>15.63711189740588</c:v>
                </c:pt>
                <c:pt idx="12087">
                  <c:v>15.63840571768537</c:v>
                </c:pt>
                <c:pt idx="12088">
                  <c:v>15.63969953796474</c:v>
                </c:pt>
                <c:pt idx="12089">
                  <c:v>15.64099335824422</c:v>
                </c:pt>
                <c:pt idx="12090">
                  <c:v>15.64228717852372</c:v>
                </c:pt>
                <c:pt idx="12091">
                  <c:v>15.64358099880308</c:v>
                </c:pt>
                <c:pt idx="12092">
                  <c:v>15.64487481908257</c:v>
                </c:pt>
                <c:pt idx="12093">
                  <c:v>15.64616863936206</c:v>
                </c:pt>
                <c:pt idx="12094">
                  <c:v>15.64746245964142</c:v>
                </c:pt>
                <c:pt idx="12095">
                  <c:v>15.64875627992091</c:v>
                </c:pt>
                <c:pt idx="12096">
                  <c:v>15.6500501002004</c:v>
                </c:pt>
                <c:pt idx="12097">
                  <c:v>15.65134392047976</c:v>
                </c:pt>
                <c:pt idx="12098">
                  <c:v>15.65263774075926</c:v>
                </c:pt>
                <c:pt idx="12099">
                  <c:v>15.65393156103874</c:v>
                </c:pt>
                <c:pt idx="12100">
                  <c:v>15.65522538131811</c:v>
                </c:pt>
                <c:pt idx="12101">
                  <c:v>15.6565192015976</c:v>
                </c:pt>
                <c:pt idx="12102">
                  <c:v>15.65781302187709</c:v>
                </c:pt>
                <c:pt idx="12103">
                  <c:v>15.65910684215645</c:v>
                </c:pt>
                <c:pt idx="12104">
                  <c:v>15.66040066243594</c:v>
                </c:pt>
                <c:pt idx="12105">
                  <c:v>15.66169448271543</c:v>
                </c:pt>
                <c:pt idx="12106">
                  <c:v>15.6629883029948</c:v>
                </c:pt>
                <c:pt idx="12107">
                  <c:v>15.66428212327428</c:v>
                </c:pt>
                <c:pt idx="12108">
                  <c:v>15.66557594355377</c:v>
                </c:pt>
                <c:pt idx="12109">
                  <c:v>15.66686976383314</c:v>
                </c:pt>
                <c:pt idx="12110">
                  <c:v>15.66816358411263</c:v>
                </c:pt>
                <c:pt idx="12111">
                  <c:v>15.66945740439212</c:v>
                </c:pt>
                <c:pt idx="12112">
                  <c:v>15.67075122467148</c:v>
                </c:pt>
                <c:pt idx="12113">
                  <c:v>15.67204504495097</c:v>
                </c:pt>
                <c:pt idx="12114">
                  <c:v>15.67333886523046</c:v>
                </c:pt>
                <c:pt idx="12115">
                  <c:v>15.67463268550982</c:v>
                </c:pt>
                <c:pt idx="12116">
                  <c:v>15.67592650578932</c:v>
                </c:pt>
                <c:pt idx="12117">
                  <c:v>15.6772203260688</c:v>
                </c:pt>
                <c:pt idx="12118">
                  <c:v>15.67851414634817</c:v>
                </c:pt>
                <c:pt idx="12119">
                  <c:v>15.67980796662766</c:v>
                </c:pt>
                <c:pt idx="12120">
                  <c:v>15.68110178690715</c:v>
                </c:pt>
                <c:pt idx="12121">
                  <c:v>15.68239560718651</c:v>
                </c:pt>
                <c:pt idx="12122">
                  <c:v>15.683689427466</c:v>
                </c:pt>
                <c:pt idx="12123">
                  <c:v>15.6849832477455</c:v>
                </c:pt>
                <c:pt idx="12124">
                  <c:v>15.68627706802485</c:v>
                </c:pt>
                <c:pt idx="12125">
                  <c:v>15.68757088830435</c:v>
                </c:pt>
                <c:pt idx="12126">
                  <c:v>15.68886470858383</c:v>
                </c:pt>
                <c:pt idx="12127">
                  <c:v>15.6901585288632</c:v>
                </c:pt>
                <c:pt idx="12128">
                  <c:v>15.6914523491427</c:v>
                </c:pt>
                <c:pt idx="12129">
                  <c:v>15.69274616942218</c:v>
                </c:pt>
                <c:pt idx="12130">
                  <c:v>15.69403998970154</c:v>
                </c:pt>
                <c:pt idx="12131">
                  <c:v>15.69533380998103</c:v>
                </c:pt>
                <c:pt idx="12132">
                  <c:v>15.69662763026052</c:v>
                </c:pt>
                <c:pt idx="12133">
                  <c:v>15.69792145053988</c:v>
                </c:pt>
                <c:pt idx="12134">
                  <c:v>15.69921527081937</c:v>
                </c:pt>
                <c:pt idx="12135">
                  <c:v>15.70050909109886</c:v>
                </c:pt>
                <c:pt idx="12136">
                  <c:v>15.70180291137823</c:v>
                </c:pt>
                <c:pt idx="12137">
                  <c:v>15.70309673165772</c:v>
                </c:pt>
                <c:pt idx="12138">
                  <c:v>15.70439055193721</c:v>
                </c:pt>
                <c:pt idx="12139">
                  <c:v>15.70568437221657</c:v>
                </c:pt>
                <c:pt idx="12140">
                  <c:v>15.70697819249606</c:v>
                </c:pt>
                <c:pt idx="12141">
                  <c:v>15.70827201277555</c:v>
                </c:pt>
                <c:pt idx="12142">
                  <c:v>15.70956583305492</c:v>
                </c:pt>
                <c:pt idx="12143">
                  <c:v>15.7108596533344</c:v>
                </c:pt>
                <c:pt idx="12144">
                  <c:v>15.71215347361389</c:v>
                </c:pt>
                <c:pt idx="12145">
                  <c:v>15.71344729389326</c:v>
                </c:pt>
                <c:pt idx="12146">
                  <c:v>15.71474111417275</c:v>
                </c:pt>
                <c:pt idx="12147">
                  <c:v>15.71603493445224</c:v>
                </c:pt>
                <c:pt idx="12148">
                  <c:v>15.7173287547316</c:v>
                </c:pt>
                <c:pt idx="12149">
                  <c:v>15.71862257501109</c:v>
                </c:pt>
                <c:pt idx="12150">
                  <c:v>15.71991639529058</c:v>
                </c:pt>
                <c:pt idx="12151">
                  <c:v>15.72121021556995</c:v>
                </c:pt>
                <c:pt idx="12152">
                  <c:v>15.72250403584944</c:v>
                </c:pt>
                <c:pt idx="12153">
                  <c:v>15.72379785612893</c:v>
                </c:pt>
                <c:pt idx="12154">
                  <c:v>15.7250916764083</c:v>
                </c:pt>
                <c:pt idx="12155">
                  <c:v>15.72638549668778</c:v>
                </c:pt>
                <c:pt idx="12156">
                  <c:v>15.72767931696727</c:v>
                </c:pt>
                <c:pt idx="12157">
                  <c:v>15.72897313724663</c:v>
                </c:pt>
                <c:pt idx="12158">
                  <c:v>15.73026695752612</c:v>
                </c:pt>
                <c:pt idx="12159">
                  <c:v>15.73156077780561</c:v>
                </c:pt>
                <c:pt idx="12160">
                  <c:v>15.73285459808498</c:v>
                </c:pt>
                <c:pt idx="12161">
                  <c:v>15.73414841836446</c:v>
                </c:pt>
                <c:pt idx="12162">
                  <c:v>15.73544223864396</c:v>
                </c:pt>
                <c:pt idx="12163">
                  <c:v>15.73673605892332</c:v>
                </c:pt>
                <c:pt idx="12164">
                  <c:v>15.73802987920281</c:v>
                </c:pt>
                <c:pt idx="12165">
                  <c:v>15.7393236994823</c:v>
                </c:pt>
                <c:pt idx="12166">
                  <c:v>15.74061751976166</c:v>
                </c:pt>
                <c:pt idx="12167">
                  <c:v>15.74191134004115</c:v>
                </c:pt>
                <c:pt idx="12168">
                  <c:v>15.74320516032064</c:v>
                </c:pt>
                <c:pt idx="12169">
                  <c:v>15.7444989806</c:v>
                </c:pt>
                <c:pt idx="12170">
                  <c:v>15.7457928008795</c:v>
                </c:pt>
                <c:pt idx="12171">
                  <c:v>15.74708662115898</c:v>
                </c:pt>
                <c:pt idx="12172">
                  <c:v>15.74838044143835</c:v>
                </c:pt>
                <c:pt idx="12173">
                  <c:v>15.74967426171784</c:v>
                </c:pt>
                <c:pt idx="12174">
                  <c:v>15.75096808199733</c:v>
                </c:pt>
                <c:pt idx="12175">
                  <c:v>15.75226190227669</c:v>
                </c:pt>
                <c:pt idx="12176">
                  <c:v>15.75355572255618</c:v>
                </c:pt>
                <c:pt idx="12177">
                  <c:v>15.75484954283567</c:v>
                </c:pt>
                <c:pt idx="12178">
                  <c:v>15.75614336311503</c:v>
                </c:pt>
                <c:pt idx="12179">
                  <c:v>15.75743718339452</c:v>
                </c:pt>
                <c:pt idx="12180">
                  <c:v>15.75873100367401</c:v>
                </c:pt>
                <c:pt idx="12181">
                  <c:v>15.76002482395338</c:v>
                </c:pt>
                <c:pt idx="12182">
                  <c:v>15.76131864423287</c:v>
                </c:pt>
                <c:pt idx="12183">
                  <c:v>15.76261246451236</c:v>
                </c:pt>
                <c:pt idx="12184">
                  <c:v>15.76390628479172</c:v>
                </c:pt>
                <c:pt idx="12185">
                  <c:v>15.76520010507121</c:v>
                </c:pt>
                <c:pt idx="12186">
                  <c:v>15.7664939253507</c:v>
                </c:pt>
                <c:pt idx="12187">
                  <c:v>15.76778774563006</c:v>
                </c:pt>
                <c:pt idx="12188">
                  <c:v>15.76908156590956</c:v>
                </c:pt>
                <c:pt idx="12189">
                  <c:v>15.77037538618904</c:v>
                </c:pt>
                <c:pt idx="12190">
                  <c:v>15.77166920646841</c:v>
                </c:pt>
                <c:pt idx="12191">
                  <c:v>15.7729630267479</c:v>
                </c:pt>
                <c:pt idx="12192">
                  <c:v>15.7742568470274</c:v>
                </c:pt>
                <c:pt idx="12193">
                  <c:v>15.77555066730675</c:v>
                </c:pt>
                <c:pt idx="12194">
                  <c:v>15.77684448758624</c:v>
                </c:pt>
                <c:pt idx="12195">
                  <c:v>15.77813830786573</c:v>
                </c:pt>
                <c:pt idx="12196">
                  <c:v>15.7794321281451</c:v>
                </c:pt>
                <c:pt idx="12197">
                  <c:v>15.78072594842458</c:v>
                </c:pt>
                <c:pt idx="12198">
                  <c:v>15.78201976870407</c:v>
                </c:pt>
                <c:pt idx="12199">
                  <c:v>15.78331358898344</c:v>
                </c:pt>
                <c:pt idx="12200">
                  <c:v>15.78460740926293</c:v>
                </c:pt>
                <c:pt idx="12201">
                  <c:v>15.78590122954242</c:v>
                </c:pt>
                <c:pt idx="12202">
                  <c:v>15.78719504982178</c:v>
                </c:pt>
                <c:pt idx="12203">
                  <c:v>15.78848887010127</c:v>
                </c:pt>
                <c:pt idx="12204">
                  <c:v>15.78978269038076</c:v>
                </c:pt>
                <c:pt idx="12205">
                  <c:v>15.79107651066012</c:v>
                </c:pt>
                <c:pt idx="12206">
                  <c:v>15.79237033093962</c:v>
                </c:pt>
                <c:pt idx="12207">
                  <c:v>15.7936641512191</c:v>
                </c:pt>
                <c:pt idx="12208">
                  <c:v>15.79495797149847</c:v>
                </c:pt>
                <c:pt idx="12209">
                  <c:v>15.79625179177796</c:v>
                </c:pt>
                <c:pt idx="12210">
                  <c:v>15.79754561205745</c:v>
                </c:pt>
                <c:pt idx="12211">
                  <c:v>15.79883943233681</c:v>
                </c:pt>
                <c:pt idx="12212">
                  <c:v>15.8001332526163</c:v>
                </c:pt>
                <c:pt idx="12213">
                  <c:v>15.8014270728958</c:v>
                </c:pt>
                <c:pt idx="12214">
                  <c:v>15.80272089317516</c:v>
                </c:pt>
                <c:pt idx="12215">
                  <c:v>15.80401471345465</c:v>
                </c:pt>
                <c:pt idx="12216">
                  <c:v>15.80530853373413</c:v>
                </c:pt>
                <c:pt idx="12217">
                  <c:v>15.8066023540135</c:v>
                </c:pt>
                <c:pt idx="12218">
                  <c:v>15.807896174293</c:v>
                </c:pt>
                <c:pt idx="12219">
                  <c:v>15.80918999457248</c:v>
                </c:pt>
                <c:pt idx="12220">
                  <c:v>15.81048381485185</c:v>
                </c:pt>
                <c:pt idx="12221">
                  <c:v>15.81177763513133</c:v>
                </c:pt>
                <c:pt idx="12222">
                  <c:v>15.81307145541082</c:v>
                </c:pt>
                <c:pt idx="12223">
                  <c:v>15.81436527569018</c:v>
                </c:pt>
                <c:pt idx="12224">
                  <c:v>15.81565909596968</c:v>
                </c:pt>
                <c:pt idx="12225">
                  <c:v>15.81695291624917</c:v>
                </c:pt>
                <c:pt idx="12226">
                  <c:v>15.81824673652853</c:v>
                </c:pt>
                <c:pt idx="12227">
                  <c:v>15.81954055680802</c:v>
                </c:pt>
                <c:pt idx="12228">
                  <c:v>15.82083437708751</c:v>
                </c:pt>
                <c:pt idx="12229">
                  <c:v>15.82212819736687</c:v>
                </c:pt>
                <c:pt idx="12230">
                  <c:v>15.82342201764637</c:v>
                </c:pt>
                <c:pt idx="12231">
                  <c:v>15.82471583792585</c:v>
                </c:pt>
                <c:pt idx="12232">
                  <c:v>15.82600965820522</c:v>
                </c:pt>
                <c:pt idx="12233">
                  <c:v>15.8273034784847</c:v>
                </c:pt>
                <c:pt idx="12234">
                  <c:v>15.8285972987642</c:v>
                </c:pt>
                <c:pt idx="12235">
                  <c:v>15.82989111904356</c:v>
                </c:pt>
                <c:pt idx="12236">
                  <c:v>15.83118493932305</c:v>
                </c:pt>
                <c:pt idx="12237">
                  <c:v>15.83247875960254</c:v>
                </c:pt>
                <c:pt idx="12238">
                  <c:v>15.8337725798819</c:v>
                </c:pt>
                <c:pt idx="12239">
                  <c:v>15.8350664001614</c:v>
                </c:pt>
                <c:pt idx="12240">
                  <c:v>15.83636022044088</c:v>
                </c:pt>
                <c:pt idx="12241">
                  <c:v>15.83765404072025</c:v>
                </c:pt>
                <c:pt idx="12242">
                  <c:v>15.83894786099973</c:v>
                </c:pt>
                <c:pt idx="12243">
                  <c:v>15.84024168127922</c:v>
                </c:pt>
                <c:pt idx="12244">
                  <c:v>15.8415355015586</c:v>
                </c:pt>
                <c:pt idx="12245">
                  <c:v>15.84282932183808</c:v>
                </c:pt>
                <c:pt idx="12246">
                  <c:v>15.84412314211757</c:v>
                </c:pt>
                <c:pt idx="12247">
                  <c:v>15.84541696239693</c:v>
                </c:pt>
                <c:pt idx="12248">
                  <c:v>15.84671078267642</c:v>
                </c:pt>
                <c:pt idx="12249">
                  <c:v>15.84800460295591</c:v>
                </c:pt>
                <c:pt idx="12250">
                  <c:v>15.84929842323527</c:v>
                </c:pt>
                <c:pt idx="12251">
                  <c:v>15.85059224351477</c:v>
                </c:pt>
                <c:pt idx="12252">
                  <c:v>15.85188606379426</c:v>
                </c:pt>
                <c:pt idx="12253">
                  <c:v>15.85317988407362</c:v>
                </c:pt>
                <c:pt idx="12254">
                  <c:v>15.85447370435311</c:v>
                </c:pt>
                <c:pt idx="12255">
                  <c:v>15.8557675246326</c:v>
                </c:pt>
                <c:pt idx="12256">
                  <c:v>15.85706134491196</c:v>
                </c:pt>
                <c:pt idx="12257">
                  <c:v>15.85835516519145</c:v>
                </c:pt>
                <c:pt idx="12258">
                  <c:v>15.85964898547094</c:v>
                </c:pt>
                <c:pt idx="12259">
                  <c:v>15.86094280575031</c:v>
                </c:pt>
                <c:pt idx="12260">
                  <c:v>15.8622366260298</c:v>
                </c:pt>
                <c:pt idx="12261">
                  <c:v>15.8635304463093</c:v>
                </c:pt>
                <c:pt idx="12262">
                  <c:v>15.86482426658865</c:v>
                </c:pt>
                <c:pt idx="12263">
                  <c:v>15.86611808686814</c:v>
                </c:pt>
                <c:pt idx="12264">
                  <c:v>15.86741190714763</c:v>
                </c:pt>
                <c:pt idx="12265">
                  <c:v>15.868705727427</c:v>
                </c:pt>
                <c:pt idx="12266">
                  <c:v>15.8699995477065</c:v>
                </c:pt>
                <c:pt idx="12267">
                  <c:v>15.87129336798597</c:v>
                </c:pt>
                <c:pt idx="12268">
                  <c:v>15.87258718826534</c:v>
                </c:pt>
                <c:pt idx="12269">
                  <c:v>15.87388100854483</c:v>
                </c:pt>
                <c:pt idx="12270">
                  <c:v>15.87517482882432</c:v>
                </c:pt>
                <c:pt idx="12271">
                  <c:v>15.87646864910368</c:v>
                </c:pt>
                <c:pt idx="12272">
                  <c:v>15.87776246938317</c:v>
                </c:pt>
                <c:pt idx="12273">
                  <c:v>15.87905628966266</c:v>
                </c:pt>
                <c:pt idx="12274">
                  <c:v>15.88035010994202</c:v>
                </c:pt>
                <c:pt idx="12275">
                  <c:v>15.88164393022151</c:v>
                </c:pt>
                <c:pt idx="12276">
                  <c:v>15.882937750501</c:v>
                </c:pt>
                <c:pt idx="12277">
                  <c:v>15.88423157078037</c:v>
                </c:pt>
                <c:pt idx="12278">
                  <c:v>15.88552539105986</c:v>
                </c:pt>
                <c:pt idx="12279">
                  <c:v>15.88681921133935</c:v>
                </c:pt>
                <c:pt idx="12280">
                  <c:v>15.88811303161871</c:v>
                </c:pt>
                <c:pt idx="12281">
                  <c:v>15.8894068518982</c:v>
                </c:pt>
                <c:pt idx="12282">
                  <c:v>15.8907006721777</c:v>
                </c:pt>
                <c:pt idx="12283">
                  <c:v>15.89199449245705</c:v>
                </c:pt>
                <c:pt idx="12284">
                  <c:v>15.89328831273654</c:v>
                </c:pt>
                <c:pt idx="12285">
                  <c:v>15.89458213301603</c:v>
                </c:pt>
                <c:pt idx="12286">
                  <c:v>15.8958759532954</c:v>
                </c:pt>
                <c:pt idx="12287">
                  <c:v>15.89716977357488</c:v>
                </c:pt>
                <c:pt idx="12288">
                  <c:v>15.89846359385437</c:v>
                </c:pt>
                <c:pt idx="12289">
                  <c:v>15.89975741413374</c:v>
                </c:pt>
                <c:pt idx="12290">
                  <c:v>15.90105123441323</c:v>
                </c:pt>
                <c:pt idx="12291">
                  <c:v>15.90234505469272</c:v>
                </c:pt>
                <c:pt idx="12292">
                  <c:v>15.90363887497208</c:v>
                </c:pt>
                <c:pt idx="12293">
                  <c:v>15.90493269525157</c:v>
                </c:pt>
                <c:pt idx="12294">
                  <c:v>15.90622651553106</c:v>
                </c:pt>
                <c:pt idx="12295">
                  <c:v>15.90752033581042</c:v>
                </c:pt>
                <c:pt idx="12296">
                  <c:v>15.90881415608992</c:v>
                </c:pt>
                <c:pt idx="12297">
                  <c:v>15.91010797636941</c:v>
                </c:pt>
                <c:pt idx="12298">
                  <c:v>15.91140179664877</c:v>
                </c:pt>
                <c:pt idx="12299">
                  <c:v>15.91269561692826</c:v>
                </c:pt>
                <c:pt idx="12300">
                  <c:v>15.91398943720775</c:v>
                </c:pt>
                <c:pt idx="12301">
                  <c:v>15.91528325748712</c:v>
                </c:pt>
                <c:pt idx="12302">
                  <c:v>15.9165770777666</c:v>
                </c:pt>
                <c:pt idx="12303">
                  <c:v>15.9178708980461</c:v>
                </c:pt>
                <c:pt idx="12304">
                  <c:v>15.91916471832546</c:v>
                </c:pt>
                <c:pt idx="12305">
                  <c:v>15.92045853860495</c:v>
                </c:pt>
                <c:pt idx="12306">
                  <c:v>15.92175235888444</c:v>
                </c:pt>
                <c:pt idx="12307">
                  <c:v>15.9230461791638</c:v>
                </c:pt>
                <c:pt idx="12308">
                  <c:v>15.9243399994433</c:v>
                </c:pt>
                <c:pt idx="12309">
                  <c:v>15.92563381972278</c:v>
                </c:pt>
                <c:pt idx="12310">
                  <c:v>15.92692764000214</c:v>
                </c:pt>
                <c:pt idx="12311">
                  <c:v>15.92822146028163</c:v>
                </c:pt>
                <c:pt idx="12312">
                  <c:v>15.92951528056112</c:v>
                </c:pt>
                <c:pt idx="12313">
                  <c:v>15.93080910084048</c:v>
                </c:pt>
                <c:pt idx="12314">
                  <c:v>15.93210292111998</c:v>
                </c:pt>
                <c:pt idx="12315">
                  <c:v>15.93339674139946</c:v>
                </c:pt>
                <c:pt idx="12316">
                  <c:v>15.93469056167883</c:v>
                </c:pt>
                <c:pt idx="12317">
                  <c:v>15.93598438195832</c:v>
                </c:pt>
                <c:pt idx="12318">
                  <c:v>15.93727820223781</c:v>
                </c:pt>
                <c:pt idx="12319">
                  <c:v>15.93857202251717</c:v>
                </c:pt>
                <c:pt idx="12320">
                  <c:v>15.93986584279666</c:v>
                </c:pt>
                <c:pt idx="12321">
                  <c:v>15.94115966307615</c:v>
                </c:pt>
                <c:pt idx="12322">
                  <c:v>15.94245348335551</c:v>
                </c:pt>
                <c:pt idx="12323">
                  <c:v>15.94374730363501</c:v>
                </c:pt>
                <c:pt idx="12324">
                  <c:v>15.94504112391449</c:v>
                </c:pt>
                <c:pt idx="12325">
                  <c:v>15.94633494419386</c:v>
                </c:pt>
                <c:pt idx="12326">
                  <c:v>15.94762876447335</c:v>
                </c:pt>
                <c:pt idx="12327">
                  <c:v>15.94892258475284</c:v>
                </c:pt>
                <c:pt idx="12328">
                  <c:v>15.9502164050322</c:v>
                </c:pt>
                <c:pt idx="12329">
                  <c:v>15.9515102253117</c:v>
                </c:pt>
                <c:pt idx="12330">
                  <c:v>15.95280404559118</c:v>
                </c:pt>
                <c:pt idx="12331">
                  <c:v>15.95409786587055</c:v>
                </c:pt>
                <c:pt idx="12332">
                  <c:v>15.95539168615004</c:v>
                </c:pt>
                <c:pt idx="12333">
                  <c:v>15.95668550642953</c:v>
                </c:pt>
                <c:pt idx="12334">
                  <c:v>15.9579793267089</c:v>
                </c:pt>
                <c:pt idx="12335">
                  <c:v>15.95927314698838</c:v>
                </c:pt>
                <c:pt idx="12336">
                  <c:v>15.96056696726787</c:v>
                </c:pt>
                <c:pt idx="12337">
                  <c:v>15.96186078754723</c:v>
                </c:pt>
                <c:pt idx="12338">
                  <c:v>15.96315460782673</c:v>
                </c:pt>
                <c:pt idx="12339">
                  <c:v>15.96444842810622</c:v>
                </c:pt>
                <c:pt idx="12340">
                  <c:v>15.96574224838558</c:v>
                </c:pt>
                <c:pt idx="12341">
                  <c:v>15.96703606866507</c:v>
                </c:pt>
                <c:pt idx="12342">
                  <c:v>15.96832988894455</c:v>
                </c:pt>
                <c:pt idx="12343">
                  <c:v>15.96962370922392</c:v>
                </c:pt>
                <c:pt idx="12344">
                  <c:v>15.97091752950341</c:v>
                </c:pt>
                <c:pt idx="12345">
                  <c:v>15.9722113497829</c:v>
                </c:pt>
                <c:pt idx="12346">
                  <c:v>15.97350517006226</c:v>
                </c:pt>
                <c:pt idx="12347">
                  <c:v>15.97479899034175</c:v>
                </c:pt>
                <c:pt idx="12348">
                  <c:v>15.97609281062125</c:v>
                </c:pt>
                <c:pt idx="12349">
                  <c:v>15.97738663090061</c:v>
                </c:pt>
                <c:pt idx="12350">
                  <c:v>15.9786804511801</c:v>
                </c:pt>
                <c:pt idx="12351">
                  <c:v>15.9799742714596</c:v>
                </c:pt>
                <c:pt idx="12352">
                  <c:v>15.98126809173895</c:v>
                </c:pt>
                <c:pt idx="12353">
                  <c:v>15.98256191201844</c:v>
                </c:pt>
                <c:pt idx="12354">
                  <c:v>15.98385573229793</c:v>
                </c:pt>
                <c:pt idx="12355">
                  <c:v>15.9851495525773</c:v>
                </c:pt>
                <c:pt idx="12356">
                  <c:v>15.98644337285678</c:v>
                </c:pt>
                <c:pt idx="12357">
                  <c:v>15.98773719313627</c:v>
                </c:pt>
                <c:pt idx="12358">
                  <c:v>15.98903101341564</c:v>
                </c:pt>
                <c:pt idx="12359">
                  <c:v>15.99032483369512</c:v>
                </c:pt>
                <c:pt idx="12360">
                  <c:v>15.99161865397462</c:v>
                </c:pt>
                <c:pt idx="12361">
                  <c:v>15.99291247425398</c:v>
                </c:pt>
                <c:pt idx="12362">
                  <c:v>15.99420629453347</c:v>
                </c:pt>
                <c:pt idx="12363">
                  <c:v>15.99550011481296</c:v>
                </c:pt>
                <c:pt idx="12364">
                  <c:v>15.99679393509232</c:v>
                </c:pt>
                <c:pt idx="12365">
                  <c:v>15.99808775537181</c:v>
                </c:pt>
                <c:pt idx="12366">
                  <c:v>15.9993815756513</c:v>
                </c:pt>
                <c:pt idx="12367">
                  <c:v>16.00067539593067</c:v>
                </c:pt>
                <c:pt idx="12368">
                  <c:v>16.00196921621016</c:v>
                </c:pt>
                <c:pt idx="12369">
                  <c:v>16.00326303648965</c:v>
                </c:pt>
                <c:pt idx="12370">
                  <c:v>16.00455685676901</c:v>
                </c:pt>
                <c:pt idx="12371">
                  <c:v>16.0058506770485</c:v>
                </c:pt>
                <c:pt idx="12372">
                  <c:v>16.00714449732799</c:v>
                </c:pt>
                <c:pt idx="12373">
                  <c:v>16.00843831760735</c:v>
                </c:pt>
                <c:pt idx="12374">
                  <c:v>16.00973213788684</c:v>
                </c:pt>
                <c:pt idx="12375">
                  <c:v>16.01102595816633</c:v>
                </c:pt>
                <c:pt idx="12376">
                  <c:v>16.01231977844569</c:v>
                </c:pt>
                <c:pt idx="12377">
                  <c:v>16.01361359872518</c:v>
                </c:pt>
                <c:pt idx="12378">
                  <c:v>16.01490741900468</c:v>
                </c:pt>
                <c:pt idx="12379">
                  <c:v>16.01620123928404</c:v>
                </c:pt>
                <c:pt idx="12380">
                  <c:v>16.01749505956353</c:v>
                </c:pt>
                <c:pt idx="12381">
                  <c:v>16.01878887984302</c:v>
                </c:pt>
                <c:pt idx="12382">
                  <c:v>16.02008270012238</c:v>
                </c:pt>
                <c:pt idx="12383">
                  <c:v>16.02137652040187</c:v>
                </c:pt>
                <c:pt idx="12384">
                  <c:v>16.02267034068134</c:v>
                </c:pt>
                <c:pt idx="12385">
                  <c:v>16.02396416096073</c:v>
                </c:pt>
                <c:pt idx="12386">
                  <c:v>16.02525798124022</c:v>
                </c:pt>
                <c:pt idx="12387">
                  <c:v>16.0265518015197</c:v>
                </c:pt>
                <c:pt idx="12388">
                  <c:v>16.02784562179907</c:v>
                </c:pt>
                <c:pt idx="12389">
                  <c:v>16.02913944207856</c:v>
                </c:pt>
                <c:pt idx="12390">
                  <c:v>16.03043326235805</c:v>
                </c:pt>
                <c:pt idx="12391">
                  <c:v>16.03172708263741</c:v>
                </c:pt>
                <c:pt idx="12392">
                  <c:v>16.0330209029169</c:v>
                </c:pt>
                <c:pt idx="12393">
                  <c:v>16.0343147231964</c:v>
                </c:pt>
                <c:pt idx="12394">
                  <c:v>16.03560854347575</c:v>
                </c:pt>
                <c:pt idx="12395">
                  <c:v>16.03690236375525</c:v>
                </c:pt>
                <c:pt idx="12396">
                  <c:v>16.03819618403473</c:v>
                </c:pt>
                <c:pt idx="12397">
                  <c:v>16.0394900043141</c:v>
                </c:pt>
                <c:pt idx="12398">
                  <c:v>16.04078382459359</c:v>
                </c:pt>
                <c:pt idx="12399">
                  <c:v>16.04207764487307</c:v>
                </c:pt>
                <c:pt idx="12400">
                  <c:v>16.04337146515245</c:v>
                </c:pt>
                <c:pt idx="12401">
                  <c:v>16.04466528543193</c:v>
                </c:pt>
                <c:pt idx="12402">
                  <c:v>16.04595910571143</c:v>
                </c:pt>
                <c:pt idx="12403">
                  <c:v>16.0472529259908</c:v>
                </c:pt>
                <c:pt idx="12404">
                  <c:v>16.04854674627027</c:v>
                </c:pt>
                <c:pt idx="12405">
                  <c:v>16.04984056654976</c:v>
                </c:pt>
                <c:pt idx="12406">
                  <c:v>16.05113438682913</c:v>
                </c:pt>
                <c:pt idx="12407">
                  <c:v>16.05242820710862</c:v>
                </c:pt>
                <c:pt idx="12408">
                  <c:v>16.0537220273881</c:v>
                </c:pt>
                <c:pt idx="12409">
                  <c:v>16.05501584766747</c:v>
                </c:pt>
                <c:pt idx="12410">
                  <c:v>16.05630966794696</c:v>
                </c:pt>
                <c:pt idx="12411">
                  <c:v>16.05760348822646</c:v>
                </c:pt>
                <c:pt idx="12412">
                  <c:v>16.05889730850582</c:v>
                </c:pt>
                <c:pt idx="12413">
                  <c:v>16.06019112878531</c:v>
                </c:pt>
                <c:pt idx="12414">
                  <c:v>16.06148494906479</c:v>
                </c:pt>
                <c:pt idx="12415">
                  <c:v>16.06277876934416</c:v>
                </c:pt>
                <c:pt idx="12416">
                  <c:v>16.06407258962365</c:v>
                </c:pt>
                <c:pt idx="12417">
                  <c:v>16.06536640990312</c:v>
                </c:pt>
                <c:pt idx="12418">
                  <c:v>16.0666602301825</c:v>
                </c:pt>
                <c:pt idx="12419">
                  <c:v>16.06795405046199</c:v>
                </c:pt>
                <c:pt idx="12420">
                  <c:v>16.06924787074145</c:v>
                </c:pt>
                <c:pt idx="12421">
                  <c:v>16.07054169102084</c:v>
                </c:pt>
                <c:pt idx="12422">
                  <c:v>16.07183551130033</c:v>
                </c:pt>
                <c:pt idx="12423">
                  <c:v>16.0731293315798</c:v>
                </c:pt>
                <c:pt idx="12424">
                  <c:v>16.07442315185919</c:v>
                </c:pt>
                <c:pt idx="12425">
                  <c:v>16.07571697213868</c:v>
                </c:pt>
                <c:pt idx="12426">
                  <c:v>16.07701079241818</c:v>
                </c:pt>
                <c:pt idx="12427">
                  <c:v>16.07830461269753</c:v>
                </c:pt>
                <c:pt idx="12428">
                  <c:v>16.07959843297702</c:v>
                </c:pt>
                <c:pt idx="12429">
                  <c:v>16.08089225325651</c:v>
                </c:pt>
                <c:pt idx="12430">
                  <c:v>16.08218607353585</c:v>
                </c:pt>
                <c:pt idx="12431">
                  <c:v>16.08347989381534</c:v>
                </c:pt>
                <c:pt idx="12432">
                  <c:v>16.08477371409486</c:v>
                </c:pt>
                <c:pt idx="12433">
                  <c:v>16.08606753437422</c:v>
                </c:pt>
                <c:pt idx="12434">
                  <c:v>16.08736135465371</c:v>
                </c:pt>
                <c:pt idx="12435">
                  <c:v>16.08865517493318</c:v>
                </c:pt>
                <c:pt idx="12436">
                  <c:v>16.08994899521257</c:v>
                </c:pt>
                <c:pt idx="12437">
                  <c:v>16.09124281549205</c:v>
                </c:pt>
                <c:pt idx="12438">
                  <c:v>16.09253663577151</c:v>
                </c:pt>
                <c:pt idx="12439">
                  <c:v>16.09383045605091</c:v>
                </c:pt>
                <c:pt idx="12440">
                  <c:v>16.09512427633036</c:v>
                </c:pt>
                <c:pt idx="12441">
                  <c:v>16.09641809660989</c:v>
                </c:pt>
                <c:pt idx="12442">
                  <c:v>16.09771191688925</c:v>
                </c:pt>
                <c:pt idx="12443">
                  <c:v>16.09900573716874</c:v>
                </c:pt>
                <c:pt idx="12444">
                  <c:v>16.10029955744823</c:v>
                </c:pt>
                <c:pt idx="12445">
                  <c:v>16.10159337772759</c:v>
                </c:pt>
                <c:pt idx="12446">
                  <c:v>16.1028871980071</c:v>
                </c:pt>
                <c:pt idx="12447">
                  <c:v>16.10418101828658</c:v>
                </c:pt>
                <c:pt idx="12448">
                  <c:v>16.10547483856591</c:v>
                </c:pt>
                <c:pt idx="12449">
                  <c:v>16.10676865884543</c:v>
                </c:pt>
                <c:pt idx="12450">
                  <c:v>16.10806247912491</c:v>
                </c:pt>
                <c:pt idx="12451">
                  <c:v>16.10935629940428</c:v>
                </c:pt>
                <c:pt idx="12452">
                  <c:v>16.11065011968377</c:v>
                </c:pt>
                <c:pt idx="12453">
                  <c:v>16.11194393996326</c:v>
                </c:pt>
                <c:pt idx="12454">
                  <c:v>16.11323776024263</c:v>
                </c:pt>
                <c:pt idx="12455">
                  <c:v>16.11453158052211</c:v>
                </c:pt>
                <c:pt idx="12456">
                  <c:v>16.11582540080161</c:v>
                </c:pt>
                <c:pt idx="12457">
                  <c:v>16.11711922108097</c:v>
                </c:pt>
                <c:pt idx="12458">
                  <c:v>16.11841304136045</c:v>
                </c:pt>
                <c:pt idx="12459">
                  <c:v>16.11970686163994</c:v>
                </c:pt>
                <c:pt idx="12460">
                  <c:v>16.12100068191931</c:v>
                </c:pt>
                <c:pt idx="12461">
                  <c:v>16.1222945021988</c:v>
                </c:pt>
                <c:pt idx="12462">
                  <c:v>16.1235883224783</c:v>
                </c:pt>
                <c:pt idx="12463">
                  <c:v>16.12488214275766</c:v>
                </c:pt>
                <c:pt idx="12464">
                  <c:v>16.12617596303715</c:v>
                </c:pt>
                <c:pt idx="12465">
                  <c:v>16.12746978331663</c:v>
                </c:pt>
                <c:pt idx="12466">
                  <c:v>16.12876360359598</c:v>
                </c:pt>
                <c:pt idx="12467">
                  <c:v>16.1300574238755</c:v>
                </c:pt>
                <c:pt idx="12468">
                  <c:v>16.13135124415498</c:v>
                </c:pt>
                <c:pt idx="12469">
                  <c:v>16.13264506443434</c:v>
                </c:pt>
                <c:pt idx="12470">
                  <c:v>16.13393888471383</c:v>
                </c:pt>
                <c:pt idx="12471">
                  <c:v>16.13523270499332</c:v>
                </c:pt>
                <c:pt idx="12472">
                  <c:v>16.13652652527269</c:v>
                </c:pt>
                <c:pt idx="12473">
                  <c:v>16.13782034555218</c:v>
                </c:pt>
                <c:pt idx="12474">
                  <c:v>16.13911416583167</c:v>
                </c:pt>
                <c:pt idx="12475">
                  <c:v>16.14040798611102</c:v>
                </c:pt>
                <c:pt idx="12476">
                  <c:v>16.14170180639052</c:v>
                </c:pt>
                <c:pt idx="12477">
                  <c:v>16.14299562667001</c:v>
                </c:pt>
                <c:pt idx="12478">
                  <c:v>16.14428944694937</c:v>
                </c:pt>
                <c:pt idx="12479">
                  <c:v>16.14558326722886</c:v>
                </c:pt>
                <c:pt idx="12480">
                  <c:v>16.14687708750835</c:v>
                </c:pt>
                <c:pt idx="12481">
                  <c:v>16.14817090778771</c:v>
                </c:pt>
                <c:pt idx="12482">
                  <c:v>16.1494647280672</c:v>
                </c:pt>
                <c:pt idx="12483">
                  <c:v>16.1507585483467</c:v>
                </c:pt>
                <c:pt idx="12484">
                  <c:v>16.15205236862606</c:v>
                </c:pt>
                <c:pt idx="12485">
                  <c:v>16.15334618890554</c:v>
                </c:pt>
                <c:pt idx="12486">
                  <c:v>16.15464000918503</c:v>
                </c:pt>
                <c:pt idx="12487">
                  <c:v>16.1559338294644</c:v>
                </c:pt>
                <c:pt idx="12488">
                  <c:v>16.15722764974389</c:v>
                </c:pt>
                <c:pt idx="12489">
                  <c:v>16.15852147002338</c:v>
                </c:pt>
                <c:pt idx="12490">
                  <c:v>16.15981529030275</c:v>
                </c:pt>
                <c:pt idx="12491">
                  <c:v>16.16110911058223</c:v>
                </c:pt>
                <c:pt idx="12492">
                  <c:v>16.1624029308617</c:v>
                </c:pt>
                <c:pt idx="12493">
                  <c:v>16.16369675114109</c:v>
                </c:pt>
                <c:pt idx="12494">
                  <c:v>16.16499057142058</c:v>
                </c:pt>
                <c:pt idx="12495">
                  <c:v>16.16628439170007</c:v>
                </c:pt>
                <c:pt idx="12496">
                  <c:v>16.16757821197943</c:v>
                </c:pt>
                <c:pt idx="12497">
                  <c:v>16.16887203225892</c:v>
                </c:pt>
                <c:pt idx="12498">
                  <c:v>16.17016585253841</c:v>
                </c:pt>
                <c:pt idx="12499">
                  <c:v>16.17145967281778</c:v>
                </c:pt>
                <c:pt idx="12500">
                  <c:v>16.17275349309726</c:v>
                </c:pt>
                <c:pt idx="12501">
                  <c:v>16.17404731337675</c:v>
                </c:pt>
                <c:pt idx="12502">
                  <c:v>16.17534113365612</c:v>
                </c:pt>
                <c:pt idx="12503">
                  <c:v>16.1766349539356</c:v>
                </c:pt>
                <c:pt idx="12504">
                  <c:v>16.1779287742151</c:v>
                </c:pt>
                <c:pt idx="12505">
                  <c:v>16.17922259449447</c:v>
                </c:pt>
                <c:pt idx="12506">
                  <c:v>16.18051641477392</c:v>
                </c:pt>
                <c:pt idx="12507">
                  <c:v>16.18181023505344</c:v>
                </c:pt>
                <c:pt idx="12508">
                  <c:v>16.1831040553328</c:v>
                </c:pt>
                <c:pt idx="12509">
                  <c:v>16.18439787561229</c:v>
                </c:pt>
                <c:pt idx="12510">
                  <c:v>16.18569169589178</c:v>
                </c:pt>
                <c:pt idx="12511">
                  <c:v>16.18698551617114</c:v>
                </c:pt>
                <c:pt idx="12512">
                  <c:v>16.18827933645063</c:v>
                </c:pt>
                <c:pt idx="12513">
                  <c:v>16.18957315673013</c:v>
                </c:pt>
                <c:pt idx="12514">
                  <c:v>16.1908669770095</c:v>
                </c:pt>
                <c:pt idx="12515">
                  <c:v>16.19216079728898</c:v>
                </c:pt>
                <c:pt idx="12516">
                  <c:v>16.19345461756847</c:v>
                </c:pt>
                <c:pt idx="12517">
                  <c:v>16.19474843784783</c:v>
                </c:pt>
                <c:pt idx="12518">
                  <c:v>16.1960422581273</c:v>
                </c:pt>
                <c:pt idx="12519">
                  <c:v>16.19733607840681</c:v>
                </c:pt>
                <c:pt idx="12520">
                  <c:v>16.19862989868617</c:v>
                </c:pt>
                <c:pt idx="12521">
                  <c:v>16.19992371896567</c:v>
                </c:pt>
                <c:pt idx="12522">
                  <c:v>16.20121753924515</c:v>
                </c:pt>
                <c:pt idx="12523">
                  <c:v>16.20251135952452</c:v>
                </c:pt>
                <c:pt idx="12524">
                  <c:v>16.20380517980401</c:v>
                </c:pt>
                <c:pt idx="12525">
                  <c:v>16.2050990000835</c:v>
                </c:pt>
                <c:pt idx="12526">
                  <c:v>16.20639282036284</c:v>
                </c:pt>
                <c:pt idx="12527">
                  <c:v>16.20768664064235</c:v>
                </c:pt>
                <c:pt idx="12528">
                  <c:v>16.20898046092184</c:v>
                </c:pt>
                <c:pt idx="12529">
                  <c:v>16.2102742812012</c:v>
                </c:pt>
                <c:pt idx="12530">
                  <c:v>16.2115681014807</c:v>
                </c:pt>
                <c:pt idx="12531">
                  <c:v>16.2128619217602</c:v>
                </c:pt>
                <c:pt idx="12532">
                  <c:v>16.21415574203955</c:v>
                </c:pt>
                <c:pt idx="12533">
                  <c:v>16.21544956231902</c:v>
                </c:pt>
                <c:pt idx="12534">
                  <c:v>16.21674338259853</c:v>
                </c:pt>
                <c:pt idx="12535">
                  <c:v>16.21803720287788</c:v>
                </c:pt>
                <c:pt idx="12536">
                  <c:v>16.21933102315738</c:v>
                </c:pt>
                <c:pt idx="12537">
                  <c:v>16.22062484343687</c:v>
                </c:pt>
                <c:pt idx="12538">
                  <c:v>16.22191866371624</c:v>
                </c:pt>
                <c:pt idx="12539">
                  <c:v>16.22321248399572</c:v>
                </c:pt>
                <c:pt idx="12540">
                  <c:v>16.22450630427521</c:v>
                </c:pt>
                <c:pt idx="12541">
                  <c:v>16.22580012455458</c:v>
                </c:pt>
                <c:pt idx="12542">
                  <c:v>16.22709394483407</c:v>
                </c:pt>
                <c:pt idx="12543">
                  <c:v>16.22838776511356</c:v>
                </c:pt>
                <c:pt idx="12544">
                  <c:v>16.22968158539292</c:v>
                </c:pt>
                <c:pt idx="12545">
                  <c:v>16.23097540567242</c:v>
                </c:pt>
                <c:pt idx="12546">
                  <c:v>16.2322692259519</c:v>
                </c:pt>
                <c:pt idx="12547">
                  <c:v>16.23356304623126</c:v>
                </c:pt>
                <c:pt idx="12548">
                  <c:v>16.23485686651076</c:v>
                </c:pt>
                <c:pt idx="12549">
                  <c:v>16.23615068679025</c:v>
                </c:pt>
                <c:pt idx="12550">
                  <c:v>16.23744450706961</c:v>
                </c:pt>
                <c:pt idx="12551">
                  <c:v>16.2387383273491</c:v>
                </c:pt>
                <c:pt idx="12552">
                  <c:v>16.24003214762859</c:v>
                </c:pt>
                <c:pt idx="12553">
                  <c:v>16.24132596790795</c:v>
                </c:pt>
                <c:pt idx="12554">
                  <c:v>16.24261978818742</c:v>
                </c:pt>
                <c:pt idx="12555">
                  <c:v>16.24391360846693</c:v>
                </c:pt>
                <c:pt idx="12556">
                  <c:v>16.24520742874629</c:v>
                </c:pt>
                <c:pt idx="12557">
                  <c:v>16.24650124902578</c:v>
                </c:pt>
                <c:pt idx="12558">
                  <c:v>16.24779506930528</c:v>
                </c:pt>
                <c:pt idx="12559">
                  <c:v>16.24908888958464</c:v>
                </c:pt>
                <c:pt idx="12560">
                  <c:v>16.25038270986413</c:v>
                </c:pt>
                <c:pt idx="12561">
                  <c:v>16.25167653014362</c:v>
                </c:pt>
                <c:pt idx="12562">
                  <c:v>16.25297035042298</c:v>
                </c:pt>
                <c:pt idx="12563">
                  <c:v>16.25426417070248</c:v>
                </c:pt>
                <c:pt idx="12564">
                  <c:v>16.25555799098196</c:v>
                </c:pt>
                <c:pt idx="12565">
                  <c:v>16.25685181126133</c:v>
                </c:pt>
                <c:pt idx="12566">
                  <c:v>16.25814563154081</c:v>
                </c:pt>
                <c:pt idx="12567">
                  <c:v>16.2594394518203</c:v>
                </c:pt>
                <c:pt idx="12568">
                  <c:v>16.26073327209964</c:v>
                </c:pt>
                <c:pt idx="12569">
                  <c:v>16.26202709237913</c:v>
                </c:pt>
                <c:pt idx="12570">
                  <c:v>16.26332091265865</c:v>
                </c:pt>
                <c:pt idx="12571">
                  <c:v>16.26461473293801</c:v>
                </c:pt>
                <c:pt idx="12572">
                  <c:v>16.2659085532175</c:v>
                </c:pt>
                <c:pt idx="12573">
                  <c:v>16.26720237349699</c:v>
                </c:pt>
                <c:pt idx="12574">
                  <c:v>16.26849619377633</c:v>
                </c:pt>
                <c:pt idx="12575">
                  <c:v>16.26979001405584</c:v>
                </c:pt>
                <c:pt idx="12576">
                  <c:v>16.27108383433531</c:v>
                </c:pt>
                <c:pt idx="12577">
                  <c:v>16.2723776546147</c:v>
                </c:pt>
                <c:pt idx="12578">
                  <c:v>16.27367147489419</c:v>
                </c:pt>
                <c:pt idx="12579">
                  <c:v>16.27496529517368</c:v>
                </c:pt>
                <c:pt idx="12580">
                  <c:v>16.27625911545304</c:v>
                </c:pt>
                <c:pt idx="12581">
                  <c:v>16.27755293573253</c:v>
                </c:pt>
                <c:pt idx="12582">
                  <c:v>16.27884675601203</c:v>
                </c:pt>
                <c:pt idx="12583">
                  <c:v>16.28014057629136</c:v>
                </c:pt>
                <c:pt idx="12584">
                  <c:v>16.28143439657087</c:v>
                </c:pt>
                <c:pt idx="12585">
                  <c:v>16.28272821685037</c:v>
                </c:pt>
                <c:pt idx="12586">
                  <c:v>16.2840220371297</c:v>
                </c:pt>
                <c:pt idx="12587">
                  <c:v>16.28531585740922</c:v>
                </c:pt>
                <c:pt idx="12588">
                  <c:v>16.28660967768871</c:v>
                </c:pt>
                <c:pt idx="12589">
                  <c:v>16.28790349796807</c:v>
                </c:pt>
                <c:pt idx="12590">
                  <c:v>16.28919731824756</c:v>
                </c:pt>
                <c:pt idx="12591">
                  <c:v>16.29049113852705</c:v>
                </c:pt>
                <c:pt idx="12592">
                  <c:v>16.29178495880642</c:v>
                </c:pt>
                <c:pt idx="12593">
                  <c:v>16.29307877908591</c:v>
                </c:pt>
                <c:pt idx="12594">
                  <c:v>16.29437259936537</c:v>
                </c:pt>
                <c:pt idx="12595">
                  <c:v>16.29566641964476</c:v>
                </c:pt>
                <c:pt idx="12596">
                  <c:v>16.29696023992425</c:v>
                </c:pt>
                <c:pt idx="12597">
                  <c:v>16.29825406020374</c:v>
                </c:pt>
                <c:pt idx="12598">
                  <c:v>16.29954788048308</c:v>
                </c:pt>
                <c:pt idx="12599">
                  <c:v>16.30084170076259</c:v>
                </c:pt>
                <c:pt idx="12600">
                  <c:v>16.30213552104209</c:v>
                </c:pt>
                <c:pt idx="12601">
                  <c:v>16.30342934132142</c:v>
                </c:pt>
                <c:pt idx="12602">
                  <c:v>16.30472316160094</c:v>
                </c:pt>
                <c:pt idx="12603">
                  <c:v>16.30601698188043</c:v>
                </c:pt>
                <c:pt idx="12604">
                  <c:v>16.30731080215979</c:v>
                </c:pt>
                <c:pt idx="12605">
                  <c:v>16.30860462243928</c:v>
                </c:pt>
                <c:pt idx="12606">
                  <c:v>16.30989844271878</c:v>
                </c:pt>
                <c:pt idx="12607">
                  <c:v>16.31119226299813</c:v>
                </c:pt>
                <c:pt idx="12608">
                  <c:v>16.31248608327762</c:v>
                </c:pt>
                <c:pt idx="12609">
                  <c:v>16.31377990355712</c:v>
                </c:pt>
                <c:pt idx="12610">
                  <c:v>16.31507372383648</c:v>
                </c:pt>
                <c:pt idx="12611">
                  <c:v>16.31636754411597</c:v>
                </c:pt>
                <c:pt idx="12612">
                  <c:v>16.31766136439546</c:v>
                </c:pt>
                <c:pt idx="12613">
                  <c:v>16.31895518467482</c:v>
                </c:pt>
                <c:pt idx="12614">
                  <c:v>16.32024900495431</c:v>
                </c:pt>
                <c:pt idx="12615">
                  <c:v>16.3215428252338</c:v>
                </c:pt>
                <c:pt idx="12616">
                  <c:v>16.32283664551316</c:v>
                </c:pt>
                <c:pt idx="12617">
                  <c:v>16.32413046579266</c:v>
                </c:pt>
                <c:pt idx="12618">
                  <c:v>16.32542428607212</c:v>
                </c:pt>
                <c:pt idx="12619">
                  <c:v>16.32671810635151</c:v>
                </c:pt>
                <c:pt idx="12620">
                  <c:v>16.328011926631</c:v>
                </c:pt>
                <c:pt idx="12621">
                  <c:v>16.3293057469105</c:v>
                </c:pt>
                <c:pt idx="12622">
                  <c:v>16.33059956718985</c:v>
                </c:pt>
                <c:pt idx="12623">
                  <c:v>16.33189338746934</c:v>
                </c:pt>
                <c:pt idx="12624">
                  <c:v>16.33318720774883</c:v>
                </c:pt>
                <c:pt idx="12625">
                  <c:v>16.3344810280282</c:v>
                </c:pt>
                <c:pt idx="12626">
                  <c:v>16.33577484830769</c:v>
                </c:pt>
                <c:pt idx="12627">
                  <c:v>16.33706866858718</c:v>
                </c:pt>
                <c:pt idx="12628">
                  <c:v>16.33836248886654</c:v>
                </c:pt>
                <c:pt idx="12629">
                  <c:v>16.33965630914603</c:v>
                </c:pt>
                <c:pt idx="12630">
                  <c:v>16.34095012942552</c:v>
                </c:pt>
                <c:pt idx="12631">
                  <c:v>16.34224394970488</c:v>
                </c:pt>
                <c:pt idx="12632">
                  <c:v>16.34353776998437</c:v>
                </c:pt>
                <c:pt idx="12633">
                  <c:v>16.34483159026386</c:v>
                </c:pt>
                <c:pt idx="12634">
                  <c:v>16.34612541054322</c:v>
                </c:pt>
                <c:pt idx="12635">
                  <c:v>16.34741923082271</c:v>
                </c:pt>
                <c:pt idx="12636">
                  <c:v>16.34871305110218</c:v>
                </c:pt>
                <c:pt idx="12637">
                  <c:v>16.35000687138156</c:v>
                </c:pt>
                <c:pt idx="12638">
                  <c:v>16.35130069166106</c:v>
                </c:pt>
                <c:pt idx="12639">
                  <c:v>16.35259451194054</c:v>
                </c:pt>
                <c:pt idx="12640">
                  <c:v>16.35388833221991</c:v>
                </c:pt>
                <c:pt idx="12641">
                  <c:v>16.35518215249941</c:v>
                </c:pt>
                <c:pt idx="12642">
                  <c:v>16.35647597277889</c:v>
                </c:pt>
                <c:pt idx="12643">
                  <c:v>16.35776979305826</c:v>
                </c:pt>
                <c:pt idx="12644">
                  <c:v>16.35906361333775</c:v>
                </c:pt>
                <c:pt idx="12645">
                  <c:v>16.36035743361723</c:v>
                </c:pt>
                <c:pt idx="12646">
                  <c:v>16.3616512538966</c:v>
                </c:pt>
                <c:pt idx="12647">
                  <c:v>16.36294507417609</c:v>
                </c:pt>
                <c:pt idx="12648">
                  <c:v>16.36423889445558</c:v>
                </c:pt>
                <c:pt idx="12649">
                  <c:v>16.36553271473491</c:v>
                </c:pt>
                <c:pt idx="12650">
                  <c:v>16.36682653501443</c:v>
                </c:pt>
                <c:pt idx="12651">
                  <c:v>16.36812035529392</c:v>
                </c:pt>
                <c:pt idx="12652">
                  <c:v>16.36941417557328</c:v>
                </c:pt>
                <c:pt idx="12653">
                  <c:v>16.37070799585278</c:v>
                </c:pt>
                <c:pt idx="12654">
                  <c:v>16.37200181613226</c:v>
                </c:pt>
                <c:pt idx="12655">
                  <c:v>16.37329563641163</c:v>
                </c:pt>
                <c:pt idx="12656">
                  <c:v>16.37458945669112</c:v>
                </c:pt>
                <c:pt idx="12657">
                  <c:v>16.3758832769706</c:v>
                </c:pt>
                <c:pt idx="12658">
                  <c:v>16.37717709724998</c:v>
                </c:pt>
                <c:pt idx="12659">
                  <c:v>16.37847091752946</c:v>
                </c:pt>
                <c:pt idx="12660">
                  <c:v>16.37976473780895</c:v>
                </c:pt>
                <c:pt idx="12661">
                  <c:v>16.38105855808832</c:v>
                </c:pt>
                <c:pt idx="12662">
                  <c:v>16.38235237836778</c:v>
                </c:pt>
                <c:pt idx="12663">
                  <c:v>16.38364619864728</c:v>
                </c:pt>
                <c:pt idx="12664">
                  <c:v>16.38494001892666</c:v>
                </c:pt>
                <c:pt idx="12665">
                  <c:v>16.38623383920615</c:v>
                </c:pt>
                <c:pt idx="12666">
                  <c:v>16.38752765948563</c:v>
                </c:pt>
                <c:pt idx="12667">
                  <c:v>16.388821479765</c:v>
                </c:pt>
                <c:pt idx="12668">
                  <c:v>16.3901153000445</c:v>
                </c:pt>
                <c:pt idx="12669">
                  <c:v>16.39140912032398</c:v>
                </c:pt>
                <c:pt idx="12670">
                  <c:v>16.39270294060332</c:v>
                </c:pt>
                <c:pt idx="12671">
                  <c:v>16.39399676088284</c:v>
                </c:pt>
                <c:pt idx="12672">
                  <c:v>16.3952905811623</c:v>
                </c:pt>
                <c:pt idx="12673">
                  <c:v>16.39658440144169</c:v>
                </c:pt>
                <c:pt idx="12674">
                  <c:v>16.39787822172118</c:v>
                </c:pt>
                <c:pt idx="12675">
                  <c:v>16.39917204200067</c:v>
                </c:pt>
                <c:pt idx="12676">
                  <c:v>16.40046586228003</c:v>
                </c:pt>
                <c:pt idx="12677">
                  <c:v>16.40175968255952</c:v>
                </c:pt>
                <c:pt idx="12678">
                  <c:v>16.40305350283901</c:v>
                </c:pt>
                <c:pt idx="12679">
                  <c:v>16.40434732311838</c:v>
                </c:pt>
                <c:pt idx="12680">
                  <c:v>16.40564114339784</c:v>
                </c:pt>
                <c:pt idx="12681">
                  <c:v>16.40693496367735</c:v>
                </c:pt>
                <c:pt idx="12682">
                  <c:v>16.40822878395672</c:v>
                </c:pt>
                <c:pt idx="12683">
                  <c:v>16.40952260423618</c:v>
                </c:pt>
                <c:pt idx="12684">
                  <c:v>16.4108164245157</c:v>
                </c:pt>
                <c:pt idx="12685">
                  <c:v>16.41211024479506</c:v>
                </c:pt>
                <c:pt idx="12686">
                  <c:v>16.41340406507456</c:v>
                </c:pt>
                <c:pt idx="12687">
                  <c:v>16.41469788535404</c:v>
                </c:pt>
                <c:pt idx="12688">
                  <c:v>16.41599170563341</c:v>
                </c:pt>
                <c:pt idx="12689">
                  <c:v>16.4172855259129</c:v>
                </c:pt>
                <c:pt idx="12690">
                  <c:v>16.41857934619238</c:v>
                </c:pt>
                <c:pt idx="12691">
                  <c:v>16.41987316647175</c:v>
                </c:pt>
                <c:pt idx="12692">
                  <c:v>16.42116698675122</c:v>
                </c:pt>
                <c:pt idx="12693">
                  <c:v>16.42246080703072</c:v>
                </c:pt>
                <c:pt idx="12694">
                  <c:v>16.42375462731009</c:v>
                </c:pt>
                <c:pt idx="12695">
                  <c:v>16.42504844758958</c:v>
                </c:pt>
                <c:pt idx="12696">
                  <c:v>16.42634226786904</c:v>
                </c:pt>
                <c:pt idx="12697">
                  <c:v>16.42763608814843</c:v>
                </c:pt>
                <c:pt idx="12698">
                  <c:v>16.4289299084279</c:v>
                </c:pt>
                <c:pt idx="12699">
                  <c:v>16.43022372870741</c:v>
                </c:pt>
                <c:pt idx="12700">
                  <c:v>16.43151754898678</c:v>
                </c:pt>
                <c:pt idx="12701">
                  <c:v>16.43281136926627</c:v>
                </c:pt>
                <c:pt idx="12702">
                  <c:v>16.43410518954576</c:v>
                </c:pt>
                <c:pt idx="12703">
                  <c:v>16.43539900982512</c:v>
                </c:pt>
                <c:pt idx="12704">
                  <c:v>16.43669283010459</c:v>
                </c:pt>
                <c:pt idx="12705">
                  <c:v>16.4379866503841</c:v>
                </c:pt>
                <c:pt idx="12706">
                  <c:v>16.43928047066347</c:v>
                </c:pt>
                <c:pt idx="12707">
                  <c:v>16.44057429094293</c:v>
                </c:pt>
                <c:pt idx="12708">
                  <c:v>16.44186811122245</c:v>
                </c:pt>
                <c:pt idx="12709">
                  <c:v>16.44316193150181</c:v>
                </c:pt>
                <c:pt idx="12710">
                  <c:v>16.44445575178129</c:v>
                </c:pt>
                <c:pt idx="12711">
                  <c:v>16.44574957206076</c:v>
                </c:pt>
                <c:pt idx="12712">
                  <c:v>16.44704339234015</c:v>
                </c:pt>
                <c:pt idx="12713">
                  <c:v>16.44833721261962</c:v>
                </c:pt>
                <c:pt idx="12714">
                  <c:v>16.44963103289912</c:v>
                </c:pt>
                <c:pt idx="12715">
                  <c:v>16.4509248531785</c:v>
                </c:pt>
                <c:pt idx="12716">
                  <c:v>16.45221867345798</c:v>
                </c:pt>
                <c:pt idx="12717">
                  <c:v>16.45351249373747</c:v>
                </c:pt>
                <c:pt idx="12718">
                  <c:v>16.45480631401684</c:v>
                </c:pt>
                <c:pt idx="12719">
                  <c:v>16.45610013429633</c:v>
                </c:pt>
                <c:pt idx="12720">
                  <c:v>16.45739395457581</c:v>
                </c:pt>
                <c:pt idx="12721">
                  <c:v>16.45868777485518</c:v>
                </c:pt>
                <c:pt idx="12722">
                  <c:v>16.45998159513467</c:v>
                </c:pt>
                <c:pt idx="12723">
                  <c:v>16.46127541541416</c:v>
                </c:pt>
                <c:pt idx="12724">
                  <c:v>16.4625692356935</c:v>
                </c:pt>
                <c:pt idx="12725">
                  <c:v>16.46386305597301</c:v>
                </c:pt>
                <c:pt idx="12726">
                  <c:v>16.4651568762525</c:v>
                </c:pt>
                <c:pt idx="12727">
                  <c:v>16.46645069653187</c:v>
                </c:pt>
                <c:pt idx="12728">
                  <c:v>16.46774451681133</c:v>
                </c:pt>
                <c:pt idx="12729">
                  <c:v>16.46903833709084</c:v>
                </c:pt>
                <c:pt idx="12730">
                  <c:v>16.47033215737019</c:v>
                </c:pt>
                <c:pt idx="12731">
                  <c:v>16.4716259776497</c:v>
                </c:pt>
                <c:pt idx="12732">
                  <c:v>16.47291979792918</c:v>
                </c:pt>
                <c:pt idx="12733">
                  <c:v>16.47421361820856</c:v>
                </c:pt>
                <c:pt idx="12734">
                  <c:v>16.47550743848804</c:v>
                </c:pt>
                <c:pt idx="12735">
                  <c:v>16.47680125876753</c:v>
                </c:pt>
                <c:pt idx="12736">
                  <c:v>16.4780950790469</c:v>
                </c:pt>
                <c:pt idx="12737">
                  <c:v>16.47938889932638</c:v>
                </c:pt>
                <c:pt idx="12738">
                  <c:v>16.48068271960587</c:v>
                </c:pt>
                <c:pt idx="12739">
                  <c:v>16.48197653988522</c:v>
                </c:pt>
                <c:pt idx="12740">
                  <c:v>16.48327036016472</c:v>
                </c:pt>
                <c:pt idx="12741">
                  <c:v>16.48456418044422</c:v>
                </c:pt>
                <c:pt idx="12742">
                  <c:v>16.48585800072358</c:v>
                </c:pt>
                <c:pt idx="12743">
                  <c:v>16.48715182100307</c:v>
                </c:pt>
                <c:pt idx="12744">
                  <c:v>16.48844564128256</c:v>
                </c:pt>
                <c:pt idx="12745">
                  <c:v>16.4897394615619</c:v>
                </c:pt>
                <c:pt idx="12746">
                  <c:v>16.49103328184141</c:v>
                </c:pt>
                <c:pt idx="12747">
                  <c:v>16.49232710212088</c:v>
                </c:pt>
                <c:pt idx="12748">
                  <c:v>16.49362092240027</c:v>
                </c:pt>
                <c:pt idx="12749">
                  <c:v>16.49491474267976</c:v>
                </c:pt>
                <c:pt idx="12750">
                  <c:v>16.49620856295925</c:v>
                </c:pt>
                <c:pt idx="12751">
                  <c:v>16.49750238323861</c:v>
                </c:pt>
                <c:pt idx="12752">
                  <c:v>16.49879620351808</c:v>
                </c:pt>
                <c:pt idx="12753">
                  <c:v>16.5000900237976</c:v>
                </c:pt>
                <c:pt idx="12754">
                  <c:v>16.50138384407695</c:v>
                </c:pt>
                <c:pt idx="12755">
                  <c:v>16.50267766435645</c:v>
                </c:pt>
                <c:pt idx="12756">
                  <c:v>16.50397148463594</c:v>
                </c:pt>
                <c:pt idx="12757">
                  <c:v>16.5052653049153</c:v>
                </c:pt>
                <c:pt idx="12758">
                  <c:v>16.5065591251948</c:v>
                </c:pt>
                <c:pt idx="12759">
                  <c:v>16.5078529454743</c:v>
                </c:pt>
                <c:pt idx="12760">
                  <c:v>16.50914676575364</c:v>
                </c:pt>
                <c:pt idx="12761">
                  <c:v>16.51044058603312</c:v>
                </c:pt>
                <c:pt idx="12762">
                  <c:v>16.51173440631263</c:v>
                </c:pt>
                <c:pt idx="12763">
                  <c:v>16.51302822659199</c:v>
                </c:pt>
                <c:pt idx="12764">
                  <c:v>16.51432204687148</c:v>
                </c:pt>
                <c:pt idx="12765">
                  <c:v>16.51561586715097</c:v>
                </c:pt>
                <c:pt idx="12766">
                  <c:v>16.51690968743033</c:v>
                </c:pt>
                <c:pt idx="12767">
                  <c:v>16.51820350770982</c:v>
                </c:pt>
                <c:pt idx="12768">
                  <c:v>16.51949732798931</c:v>
                </c:pt>
                <c:pt idx="12769">
                  <c:v>16.52079114826867</c:v>
                </c:pt>
                <c:pt idx="12770">
                  <c:v>16.52208496854816</c:v>
                </c:pt>
                <c:pt idx="12771">
                  <c:v>16.52337878882766</c:v>
                </c:pt>
                <c:pt idx="12772">
                  <c:v>16.52467260910701</c:v>
                </c:pt>
                <c:pt idx="12773">
                  <c:v>16.52596642938651</c:v>
                </c:pt>
                <c:pt idx="12774">
                  <c:v>16.527260249666</c:v>
                </c:pt>
                <c:pt idx="12775">
                  <c:v>16.52855406994536</c:v>
                </c:pt>
                <c:pt idx="12776">
                  <c:v>16.52984789022485</c:v>
                </c:pt>
                <c:pt idx="12777">
                  <c:v>16.53114171050434</c:v>
                </c:pt>
                <c:pt idx="12778">
                  <c:v>16.53243553078368</c:v>
                </c:pt>
                <c:pt idx="12779">
                  <c:v>16.53372935106318</c:v>
                </c:pt>
                <c:pt idx="12780">
                  <c:v>16.53502317134269</c:v>
                </c:pt>
                <c:pt idx="12781">
                  <c:v>16.53631699162204</c:v>
                </c:pt>
                <c:pt idx="12782">
                  <c:v>16.53761081190154</c:v>
                </c:pt>
                <c:pt idx="12783">
                  <c:v>16.53890463218103</c:v>
                </c:pt>
                <c:pt idx="12784">
                  <c:v>16.54019845246039</c:v>
                </c:pt>
                <c:pt idx="12785">
                  <c:v>16.54149227273986</c:v>
                </c:pt>
                <c:pt idx="12786">
                  <c:v>16.54278609301937</c:v>
                </c:pt>
                <c:pt idx="12787">
                  <c:v>16.54407991329873</c:v>
                </c:pt>
                <c:pt idx="12788">
                  <c:v>16.54537373357822</c:v>
                </c:pt>
                <c:pt idx="12789">
                  <c:v>16.54666755385772</c:v>
                </c:pt>
                <c:pt idx="12790">
                  <c:v>16.54796137413708</c:v>
                </c:pt>
                <c:pt idx="12791">
                  <c:v>16.54925519441657</c:v>
                </c:pt>
                <c:pt idx="12792">
                  <c:v>16.55054901469606</c:v>
                </c:pt>
                <c:pt idx="12793">
                  <c:v>16.55184283497542</c:v>
                </c:pt>
                <c:pt idx="12794">
                  <c:v>16.55313665525491</c:v>
                </c:pt>
                <c:pt idx="12795">
                  <c:v>16.5544304755344</c:v>
                </c:pt>
                <c:pt idx="12796">
                  <c:v>16.55572429581376</c:v>
                </c:pt>
                <c:pt idx="12797">
                  <c:v>16.55701811609326</c:v>
                </c:pt>
                <c:pt idx="12798">
                  <c:v>16.55831193637274</c:v>
                </c:pt>
                <c:pt idx="12799">
                  <c:v>16.55960575665211</c:v>
                </c:pt>
                <c:pt idx="12800">
                  <c:v>16.56089957693158</c:v>
                </c:pt>
                <c:pt idx="12801">
                  <c:v>16.56219339721109</c:v>
                </c:pt>
                <c:pt idx="12802">
                  <c:v>16.56348721749045</c:v>
                </c:pt>
                <c:pt idx="12803">
                  <c:v>16.56478103776992</c:v>
                </c:pt>
                <c:pt idx="12804">
                  <c:v>16.56607485804943</c:v>
                </c:pt>
                <c:pt idx="12805">
                  <c:v>16.56736867832879</c:v>
                </c:pt>
                <c:pt idx="12806">
                  <c:v>16.56866249860829</c:v>
                </c:pt>
                <c:pt idx="12807">
                  <c:v>16.56995631888778</c:v>
                </c:pt>
                <c:pt idx="12808">
                  <c:v>16.57125013916713</c:v>
                </c:pt>
                <c:pt idx="12809">
                  <c:v>16.57254395944663</c:v>
                </c:pt>
                <c:pt idx="12810">
                  <c:v>16.57383777972612</c:v>
                </c:pt>
                <c:pt idx="12811">
                  <c:v>16.57513160000548</c:v>
                </c:pt>
                <c:pt idx="12812">
                  <c:v>16.57642542028498</c:v>
                </c:pt>
                <c:pt idx="12813">
                  <c:v>16.57771924056446</c:v>
                </c:pt>
                <c:pt idx="12814">
                  <c:v>16.57901306084383</c:v>
                </c:pt>
                <c:pt idx="12815">
                  <c:v>16.58030688112329</c:v>
                </c:pt>
                <c:pt idx="12816">
                  <c:v>16.58160070140281</c:v>
                </c:pt>
                <c:pt idx="12817">
                  <c:v>16.58289452168217</c:v>
                </c:pt>
                <c:pt idx="12818">
                  <c:v>16.58418834196166</c:v>
                </c:pt>
                <c:pt idx="12819">
                  <c:v>16.58548216224115</c:v>
                </c:pt>
                <c:pt idx="12820">
                  <c:v>16.58677598252051</c:v>
                </c:pt>
                <c:pt idx="12821">
                  <c:v>16.5880698028</c:v>
                </c:pt>
                <c:pt idx="12822">
                  <c:v>16.58936362307949</c:v>
                </c:pt>
                <c:pt idx="12823">
                  <c:v>16.59065744335886</c:v>
                </c:pt>
                <c:pt idx="12824">
                  <c:v>16.59195126363835</c:v>
                </c:pt>
                <c:pt idx="12825">
                  <c:v>16.59324508391783</c:v>
                </c:pt>
                <c:pt idx="12826">
                  <c:v>16.5945389041972</c:v>
                </c:pt>
                <c:pt idx="12827">
                  <c:v>16.59583272447669</c:v>
                </c:pt>
                <c:pt idx="12828">
                  <c:v>16.59712654475618</c:v>
                </c:pt>
                <c:pt idx="12829">
                  <c:v>16.59842036503554</c:v>
                </c:pt>
                <c:pt idx="12830">
                  <c:v>16.59971418531503</c:v>
                </c:pt>
                <c:pt idx="12831">
                  <c:v>16.60100800559453</c:v>
                </c:pt>
                <c:pt idx="12832">
                  <c:v>16.60230182587389</c:v>
                </c:pt>
                <c:pt idx="12833">
                  <c:v>16.60359564615338</c:v>
                </c:pt>
                <c:pt idx="12834">
                  <c:v>16.60488946643287</c:v>
                </c:pt>
                <c:pt idx="12835">
                  <c:v>16.60618328671223</c:v>
                </c:pt>
                <c:pt idx="12836">
                  <c:v>16.60747710699172</c:v>
                </c:pt>
                <c:pt idx="12837">
                  <c:v>16.60877092727121</c:v>
                </c:pt>
                <c:pt idx="12838">
                  <c:v>16.61006474755058</c:v>
                </c:pt>
                <c:pt idx="12839">
                  <c:v>16.61135856783007</c:v>
                </c:pt>
                <c:pt idx="12840">
                  <c:v>16.61265238810955</c:v>
                </c:pt>
                <c:pt idx="12841">
                  <c:v>16.61394620838892</c:v>
                </c:pt>
                <c:pt idx="12842">
                  <c:v>16.61524002866841</c:v>
                </c:pt>
                <c:pt idx="12843">
                  <c:v>16.61653384894788</c:v>
                </c:pt>
                <c:pt idx="12844">
                  <c:v>16.61782766922726</c:v>
                </c:pt>
                <c:pt idx="12845">
                  <c:v>16.61912148950675</c:v>
                </c:pt>
                <c:pt idx="12846">
                  <c:v>16.62041530978624</c:v>
                </c:pt>
                <c:pt idx="12847">
                  <c:v>16.6217091300656</c:v>
                </c:pt>
                <c:pt idx="12848">
                  <c:v>16.62300295034509</c:v>
                </c:pt>
                <c:pt idx="12849">
                  <c:v>16.62429677062459</c:v>
                </c:pt>
                <c:pt idx="12850">
                  <c:v>16.62559059090392</c:v>
                </c:pt>
                <c:pt idx="12851">
                  <c:v>16.62688441118344</c:v>
                </c:pt>
                <c:pt idx="12852">
                  <c:v>16.62817823146292</c:v>
                </c:pt>
                <c:pt idx="12853">
                  <c:v>16.62947205174229</c:v>
                </c:pt>
                <c:pt idx="12854">
                  <c:v>16.63076587202178</c:v>
                </c:pt>
                <c:pt idx="12855">
                  <c:v>16.63205969230127</c:v>
                </c:pt>
                <c:pt idx="12856">
                  <c:v>16.63335351258063</c:v>
                </c:pt>
                <c:pt idx="12857">
                  <c:v>16.63464733286012</c:v>
                </c:pt>
                <c:pt idx="12858">
                  <c:v>16.63594115313962</c:v>
                </c:pt>
                <c:pt idx="12859">
                  <c:v>16.63723497341898</c:v>
                </c:pt>
                <c:pt idx="12860">
                  <c:v>16.63852879369847</c:v>
                </c:pt>
                <c:pt idx="12861">
                  <c:v>16.63982261397795</c:v>
                </c:pt>
                <c:pt idx="12862">
                  <c:v>16.64111643425732</c:v>
                </c:pt>
                <c:pt idx="12863">
                  <c:v>16.64241025453681</c:v>
                </c:pt>
                <c:pt idx="12864">
                  <c:v>16.6437040748163</c:v>
                </c:pt>
                <c:pt idx="12865">
                  <c:v>16.64499789509567</c:v>
                </c:pt>
                <c:pt idx="12866">
                  <c:v>16.64629171537515</c:v>
                </c:pt>
                <c:pt idx="12867">
                  <c:v>16.64758553565465</c:v>
                </c:pt>
                <c:pt idx="12868">
                  <c:v>16.64887935593401</c:v>
                </c:pt>
                <c:pt idx="12869">
                  <c:v>16.6501731762135</c:v>
                </c:pt>
                <c:pt idx="12870">
                  <c:v>16.651466996493</c:v>
                </c:pt>
                <c:pt idx="12871">
                  <c:v>16.65276081677235</c:v>
                </c:pt>
                <c:pt idx="12872">
                  <c:v>16.65405463705184</c:v>
                </c:pt>
                <c:pt idx="12873">
                  <c:v>16.65534845733132</c:v>
                </c:pt>
                <c:pt idx="12874">
                  <c:v>16.65664227761069</c:v>
                </c:pt>
                <c:pt idx="12875">
                  <c:v>16.6579360978902</c:v>
                </c:pt>
                <c:pt idx="12876">
                  <c:v>16.65922991816967</c:v>
                </c:pt>
                <c:pt idx="12877">
                  <c:v>16.66052373844903</c:v>
                </c:pt>
                <c:pt idx="12878">
                  <c:v>16.66181755872853</c:v>
                </c:pt>
                <c:pt idx="12879">
                  <c:v>16.66311137900801</c:v>
                </c:pt>
                <c:pt idx="12880">
                  <c:v>16.66440519928738</c:v>
                </c:pt>
                <c:pt idx="12881">
                  <c:v>16.66569901956687</c:v>
                </c:pt>
                <c:pt idx="12882">
                  <c:v>16.66699283984635</c:v>
                </c:pt>
                <c:pt idx="12883">
                  <c:v>16.66828666012572</c:v>
                </c:pt>
                <c:pt idx="12884">
                  <c:v>16.66958048040521</c:v>
                </c:pt>
                <c:pt idx="12885">
                  <c:v>16.67087430068471</c:v>
                </c:pt>
                <c:pt idx="12886">
                  <c:v>16.67216812096407</c:v>
                </c:pt>
                <c:pt idx="12887">
                  <c:v>16.67346194124356</c:v>
                </c:pt>
                <c:pt idx="12888">
                  <c:v>16.67475576152304</c:v>
                </c:pt>
                <c:pt idx="12889">
                  <c:v>16.67604958180241</c:v>
                </c:pt>
                <c:pt idx="12890">
                  <c:v>16.6773434020819</c:v>
                </c:pt>
                <c:pt idx="12891">
                  <c:v>16.67863722236136</c:v>
                </c:pt>
                <c:pt idx="12892">
                  <c:v>16.67993104264076</c:v>
                </c:pt>
                <c:pt idx="12893">
                  <c:v>16.68122486292022</c:v>
                </c:pt>
                <c:pt idx="12894">
                  <c:v>16.68251868319972</c:v>
                </c:pt>
                <c:pt idx="12895">
                  <c:v>16.68381250347909</c:v>
                </c:pt>
                <c:pt idx="12896">
                  <c:v>16.68510632375859</c:v>
                </c:pt>
                <c:pt idx="12897">
                  <c:v>16.68640014403807</c:v>
                </c:pt>
                <c:pt idx="12898">
                  <c:v>16.68769396431744</c:v>
                </c:pt>
                <c:pt idx="12899">
                  <c:v>16.68898778459693</c:v>
                </c:pt>
                <c:pt idx="12900">
                  <c:v>16.69028160487642</c:v>
                </c:pt>
                <c:pt idx="12901">
                  <c:v>16.6915754251558</c:v>
                </c:pt>
                <c:pt idx="12902">
                  <c:v>16.69286924543527</c:v>
                </c:pt>
                <c:pt idx="12903">
                  <c:v>16.69416306571476</c:v>
                </c:pt>
                <c:pt idx="12904">
                  <c:v>16.69545688599413</c:v>
                </c:pt>
                <c:pt idx="12905">
                  <c:v>16.69675070627362</c:v>
                </c:pt>
                <c:pt idx="12906">
                  <c:v>16.6980445265531</c:v>
                </c:pt>
                <c:pt idx="12907">
                  <c:v>16.69933834683247</c:v>
                </c:pt>
                <c:pt idx="12908">
                  <c:v>16.70063216711196</c:v>
                </c:pt>
                <c:pt idx="12909">
                  <c:v>16.70192598739145</c:v>
                </c:pt>
                <c:pt idx="12910">
                  <c:v>16.70321980767081</c:v>
                </c:pt>
                <c:pt idx="12911">
                  <c:v>16.7045136279503</c:v>
                </c:pt>
                <c:pt idx="12912">
                  <c:v>16.70580744822979</c:v>
                </c:pt>
                <c:pt idx="12913">
                  <c:v>16.70710126850916</c:v>
                </c:pt>
                <c:pt idx="12914">
                  <c:v>16.70839508878864</c:v>
                </c:pt>
                <c:pt idx="12915">
                  <c:v>16.70968890906813</c:v>
                </c:pt>
                <c:pt idx="12916">
                  <c:v>16.7109827293475</c:v>
                </c:pt>
                <c:pt idx="12917">
                  <c:v>16.71227654962698</c:v>
                </c:pt>
                <c:pt idx="12918">
                  <c:v>16.71357036990648</c:v>
                </c:pt>
                <c:pt idx="12919">
                  <c:v>16.71486419018585</c:v>
                </c:pt>
                <c:pt idx="12920">
                  <c:v>16.71615801046533</c:v>
                </c:pt>
                <c:pt idx="12921">
                  <c:v>16.71745183074482</c:v>
                </c:pt>
                <c:pt idx="12922">
                  <c:v>16.71874565102419</c:v>
                </c:pt>
                <c:pt idx="12923">
                  <c:v>16.72003947130365</c:v>
                </c:pt>
                <c:pt idx="12924">
                  <c:v>16.72133329158314</c:v>
                </c:pt>
                <c:pt idx="12925">
                  <c:v>16.72262711186253</c:v>
                </c:pt>
                <c:pt idx="12926">
                  <c:v>16.72392093214201</c:v>
                </c:pt>
                <c:pt idx="12927">
                  <c:v>16.72521475242151</c:v>
                </c:pt>
                <c:pt idx="12928">
                  <c:v>16.72650857270087</c:v>
                </c:pt>
                <c:pt idx="12929">
                  <c:v>16.72780239298036</c:v>
                </c:pt>
                <c:pt idx="12930">
                  <c:v>16.72909621325985</c:v>
                </c:pt>
                <c:pt idx="12931">
                  <c:v>16.73039003353919</c:v>
                </c:pt>
                <c:pt idx="12932">
                  <c:v>16.7316838538187</c:v>
                </c:pt>
                <c:pt idx="12933">
                  <c:v>16.7329776740982</c:v>
                </c:pt>
                <c:pt idx="12934">
                  <c:v>16.73427149437756</c:v>
                </c:pt>
                <c:pt idx="12935">
                  <c:v>16.73556531465705</c:v>
                </c:pt>
                <c:pt idx="12936">
                  <c:v>16.73685913493654</c:v>
                </c:pt>
                <c:pt idx="12937">
                  <c:v>16.7381529552159</c:v>
                </c:pt>
                <c:pt idx="12938">
                  <c:v>16.73944677549538</c:v>
                </c:pt>
                <c:pt idx="12939">
                  <c:v>16.74074059577486</c:v>
                </c:pt>
                <c:pt idx="12940">
                  <c:v>16.74203441605425</c:v>
                </c:pt>
                <c:pt idx="12941">
                  <c:v>16.74332823633371</c:v>
                </c:pt>
                <c:pt idx="12942">
                  <c:v>16.74462205661322</c:v>
                </c:pt>
                <c:pt idx="12943">
                  <c:v>16.74591587689259</c:v>
                </c:pt>
                <c:pt idx="12944">
                  <c:v>16.74720969717208</c:v>
                </c:pt>
                <c:pt idx="12945">
                  <c:v>16.74850351745157</c:v>
                </c:pt>
                <c:pt idx="12946">
                  <c:v>16.7497973377309</c:v>
                </c:pt>
                <c:pt idx="12947">
                  <c:v>16.75109115801043</c:v>
                </c:pt>
                <c:pt idx="12948">
                  <c:v>16.75238497828991</c:v>
                </c:pt>
                <c:pt idx="12949">
                  <c:v>16.75367879856927</c:v>
                </c:pt>
                <c:pt idx="12950">
                  <c:v>16.75497261884877</c:v>
                </c:pt>
                <c:pt idx="12951">
                  <c:v>16.75626643912825</c:v>
                </c:pt>
                <c:pt idx="12952">
                  <c:v>16.75756025940762</c:v>
                </c:pt>
                <c:pt idx="12953">
                  <c:v>16.75885407968711</c:v>
                </c:pt>
                <c:pt idx="12954">
                  <c:v>16.76014789996658</c:v>
                </c:pt>
                <c:pt idx="12955">
                  <c:v>16.76144172024596</c:v>
                </c:pt>
                <c:pt idx="12956">
                  <c:v>16.76273554052542</c:v>
                </c:pt>
                <c:pt idx="12957">
                  <c:v>16.76402936080494</c:v>
                </c:pt>
                <c:pt idx="12958">
                  <c:v>16.76532318108428</c:v>
                </c:pt>
                <c:pt idx="12959">
                  <c:v>16.76661700136377</c:v>
                </c:pt>
                <c:pt idx="12960">
                  <c:v>16.76791082164329</c:v>
                </c:pt>
                <c:pt idx="12961">
                  <c:v>16.76920464192262</c:v>
                </c:pt>
                <c:pt idx="12962">
                  <c:v>16.77049846220214</c:v>
                </c:pt>
                <c:pt idx="12963">
                  <c:v>16.77179228248162</c:v>
                </c:pt>
                <c:pt idx="12964">
                  <c:v>16.77308610276098</c:v>
                </c:pt>
                <c:pt idx="12965">
                  <c:v>16.7743799230405</c:v>
                </c:pt>
                <c:pt idx="12966">
                  <c:v>16.77567374331997</c:v>
                </c:pt>
                <c:pt idx="12967">
                  <c:v>16.77696756359933</c:v>
                </c:pt>
                <c:pt idx="12968">
                  <c:v>16.77826138387883</c:v>
                </c:pt>
                <c:pt idx="12969">
                  <c:v>16.77955520415832</c:v>
                </c:pt>
                <c:pt idx="12970">
                  <c:v>16.78084902443768</c:v>
                </c:pt>
                <c:pt idx="12971">
                  <c:v>16.78214284471714</c:v>
                </c:pt>
                <c:pt idx="12972">
                  <c:v>16.78343666499666</c:v>
                </c:pt>
                <c:pt idx="12973">
                  <c:v>16.78473048527602</c:v>
                </c:pt>
                <c:pt idx="12974">
                  <c:v>16.78602430555551</c:v>
                </c:pt>
                <c:pt idx="12975">
                  <c:v>16.787318125835</c:v>
                </c:pt>
                <c:pt idx="12976">
                  <c:v>16.78861194611434</c:v>
                </c:pt>
                <c:pt idx="12977">
                  <c:v>16.78990576639386</c:v>
                </c:pt>
                <c:pt idx="12978">
                  <c:v>16.79119958667332</c:v>
                </c:pt>
                <c:pt idx="12979">
                  <c:v>16.79249340695271</c:v>
                </c:pt>
                <c:pt idx="12980">
                  <c:v>16.7937872272322</c:v>
                </c:pt>
                <c:pt idx="12981">
                  <c:v>16.79508104751169</c:v>
                </c:pt>
                <c:pt idx="12982">
                  <c:v>16.79637486779105</c:v>
                </c:pt>
                <c:pt idx="12983">
                  <c:v>16.79766868807054</c:v>
                </c:pt>
                <c:pt idx="12984">
                  <c:v>16.79896250835003</c:v>
                </c:pt>
                <c:pt idx="12985">
                  <c:v>16.80025632862939</c:v>
                </c:pt>
                <c:pt idx="12986">
                  <c:v>16.8015501489089</c:v>
                </c:pt>
                <c:pt idx="12987">
                  <c:v>16.80284396918838</c:v>
                </c:pt>
                <c:pt idx="12988">
                  <c:v>16.80413778946774</c:v>
                </c:pt>
                <c:pt idx="12989">
                  <c:v>16.80543160974722</c:v>
                </c:pt>
                <c:pt idx="12990">
                  <c:v>16.80672543002672</c:v>
                </c:pt>
                <c:pt idx="12991">
                  <c:v>16.80801925030608</c:v>
                </c:pt>
                <c:pt idx="12992">
                  <c:v>16.80931307058557</c:v>
                </c:pt>
                <c:pt idx="12993">
                  <c:v>16.81060689086506</c:v>
                </c:pt>
                <c:pt idx="12994">
                  <c:v>16.81190071114443</c:v>
                </c:pt>
                <c:pt idx="12995">
                  <c:v>16.81319453142391</c:v>
                </c:pt>
                <c:pt idx="12996">
                  <c:v>16.81448835170341</c:v>
                </c:pt>
                <c:pt idx="12997">
                  <c:v>16.81578217198277</c:v>
                </c:pt>
                <c:pt idx="12998">
                  <c:v>16.81707599226226</c:v>
                </c:pt>
                <c:pt idx="12999">
                  <c:v>16.81836981254175</c:v>
                </c:pt>
                <c:pt idx="13000">
                  <c:v>16.81966363282111</c:v>
                </c:pt>
                <c:pt idx="13001">
                  <c:v>16.82095745310061</c:v>
                </c:pt>
                <c:pt idx="13002">
                  <c:v>16.82225127338009</c:v>
                </c:pt>
                <c:pt idx="13003">
                  <c:v>16.82354509365946</c:v>
                </c:pt>
                <c:pt idx="13004">
                  <c:v>16.82483891393895</c:v>
                </c:pt>
                <c:pt idx="13005">
                  <c:v>16.82613273421844</c:v>
                </c:pt>
                <c:pt idx="13006">
                  <c:v>16.8274265544978</c:v>
                </c:pt>
                <c:pt idx="13007">
                  <c:v>16.82872037477726</c:v>
                </c:pt>
                <c:pt idx="13008">
                  <c:v>16.83001419505678</c:v>
                </c:pt>
                <c:pt idx="13009">
                  <c:v>16.83130801533614</c:v>
                </c:pt>
                <c:pt idx="13010">
                  <c:v>16.83260183561563</c:v>
                </c:pt>
                <c:pt idx="13011">
                  <c:v>16.83389565589513</c:v>
                </c:pt>
                <c:pt idx="13012">
                  <c:v>16.83518947617449</c:v>
                </c:pt>
                <c:pt idx="13013">
                  <c:v>16.83648329645398</c:v>
                </c:pt>
                <c:pt idx="13014">
                  <c:v>16.83777711673347</c:v>
                </c:pt>
                <c:pt idx="13015">
                  <c:v>16.83907093701283</c:v>
                </c:pt>
                <c:pt idx="13016">
                  <c:v>16.84036475729232</c:v>
                </c:pt>
                <c:pt idx="13017">
                  <c:v>16.84165857757181</c:v>
                </c:pt>
                <c:pt idx="13018">
                  <c:v>16.84295239785117</c:v>
                </c:pt>
                <c:pt idx="13019">
                  <c:v>16.84424621813066</c:v>
                </c:pt>
                <c:pt idx="13020">
                  <c:v>16.84554003841015</c:v>
                </c:pt>
                <c:pt idx="13021">
                  <c:v>16.84683385868952</c:v>
                </c:pt>
                <c:pt idx="13022">
                  <c:v>16.84812767896898</c:v>
                </c:pt>
                <c:pt idx="13023">
                  <c:v>16.8494214992485</c:v>
                </c:pt>
                <c:pt idx="13024">
                  <c:v>16.85071531952786</c:v>
                </c:pt>
                <c:pt idx="13025">
                  <c:v>16.85200913980735</c:v>
                </c:pt>
                <c:pt idx="13026">
                  <c:v>16.85330296008684</c:v>
                </c:pt>
                <c:pt idx="13027">
                  <c:v>16.8545967803662</c:v>
                </c:pt>
                <c:pt idx="13028">
                  <c:v>16.8558906006457</c:v>
                </c:pt>
                <c:pt idx="13029">
                  <c:v>16.85718442092519</c:v>
                </c:pt>
                <c:pt idx="13030">
                  <c:v>16.85847824120455</c:v>
                </c:pt>
                <c:pt idx="13031">
                  <c:v>16.85977206148404</c:v>
                </c:pt>
                <c:pt idx="13032">
                  <c:v>16.86106588176353</c:v>
                </c:pt>
                <c:pt idx="13033">
                  <c:v>16.86235970204289</c:v>
                </c:pt>
                <c:pt idx="13034">
                  <c:v>16.86365352232238</c:v>
                </c:pt>
                <c:pt idx="13035">
                  <c:v>16.86494734260187</c:v>
                </c:pt>
                <c:pt idx="13036">
                  <c:v>16.86624116288123</c:v>
                </c:pt>
                <c:pt idx="13037">
                  <c:v>16.86753498316072</c:v>
                </c:pt>
                <c:pt idx="13038">
                  <c:v>16.86882880344021</c:v>
                </c:pt>
                <c:pt idx="13039">
                  <c:v>16.87012262371958</c:v>
                </c:pt>
                <c:pt idx="13040">
                  <c:v>16.87141644399907</c:v>
                </c:pt>
                <c:pt idx="13041">
                  <c:v>16.87271026427856</c:v>
                </c:pt>
                <c:pt idx="13042">
                  <c:v>16.87400408455792</c:v>
                </c:pt>
                <c:pt idx="13043">
                  <c:v>16.87529790483741</c:v>
                </c:pt>
                <c:pt idx="13044">
                  <c:v>16.8765917251169</c:v>
                </c:pt>
                <c:pt idx="13045">
                  <c:v>16.87788554539627</c:v>
                </c:pt>
                <c:pt idx="13046">
                  <c:v>16.87917936567575</c:v>
                </c:pt>
                <c:pt idx="13047">
                  <c:v>16.88047318595524</c:v>
                </c:pt>
                <c:pt idx="13048">
                  <c:v>16.88176700623461</c:v>
                </c:pt>
                <c:pt idx="13049">
                  <c:v>16.8830608265141</c:v>
                </c:pt>
                <c:pt idx="13050">
                  <c:v>16.88435464679359</c:v>
                </c:pt>
                <c:pt idx="13051">
                  <c:v>16.88564846707295</c:v>
                </c:pt>
                <c:pt idx="13052">
                  <c:v>16.88694228735244</c:v>
                </c:pt>
                <c:pt idx="13053">
                  <c:v>16.88823610763191</c:v>
                </c:pt>
                <c:pt idx="13054">
                  <c:v>16.88952992791128</c:v>
                </c:pt>
                <c:pt idx="13055">
                  <c:v>16.8908237481908</c:v>
                </c:pt>
                <c:pt idx="13056">
                  <c:v>16.89211756847027</c:v>
                </c:pt>
                <c:pt idx="13057">
                  <c:v>16.89341138874963</c:v>
                </c:pt>
                <c:pt idx="13058">
                  <c:v>16.89470520902913</c:v>
                </c:pt>
                <c:pt idx="13059">
                  <c:v>16.89599902930862</c:v>
                </c:pt>
                <c:pt idx="13060">
                  <c:v>16.89729284958798</c:v>
                </c:pt>
                <c:pt idx="13061">
                  <c:v>16.89858666986747</c:v>
                </c:pt>
                <c:pt idx="13062">
                  <c:v>16.89988049014696</c:v>
                </c:pt>
                <c:pt idx="13063">
                  <c:v>16.90117431042632</c:v>
                </c:pt>
                <c:pt idx="13064">
                  <c:v>16.90246813070581</c:v>
                </c:pt>
                <c:pt idx="13065">
                  <c:v>16.9037619509853</c:v>
                </c:pt>
                <c:pt idx="13066">
                  <c:v>16.90505577126467</c:v>
                </c:pt>
                <c:pt idx="13067">
                  <c:v>16.90634959154413</c:v>
                </c:pt>
                <c:pt idx="13068">
                  <c:v>16.90764341182365</c:v>
                </c:pt>
                <c:pt idx="13069">
                  <c:v>16.90893723210298</c:v>
                </c:pt>
                <c:pt idx="13070">
                  <c:v>16.9102310523825</c:v>
                </c:pt>
                <c:pt idx="13071">
                  <c:v>16.91152487266197</c:v>
                </c:pt>
                <c:pt idx="13072">
                  <c:v>16.91281869294135</c:v>
                </c:pt>
                <c:pt idx="13073">
                  <c:v>16.91411251322084</c:v>
                </c:pt>
                <c:pt idx="13074">
                  <c:v>16.91540633350031</c:v>
                </c:pt>
                <c:pt idx="13075">
                  <c:v>16.91670015377969</c:v>
                </c:pt>
                <c:pt idx="13076">
                  <c:v>16.91799397405919</c:v>
                </c:pt>
                <c:pt idx="13077">
                  <c:v>16.91928779433868</c:v>
                </c:pt>
                <c:pt idx="13078">
                  <c:v>16.92058161461804</c:v>
                </c:pt>
                <c:pt idx="13079">
                  <c:v>16.92187543489753</c:v>
                </c:pt>
                <c:pt idx="13080">
                  <c:v>16.92316925517702</c:v>
                </c:pt>
                <c:pt idx="13081">
                  <c:v>16.92446307545638</c:v>
                </c:pt>
                <c:pt idx="13082">
                  <c:v>16.92575689573585</c:v>
                </c:pt>
                <c:pt idx="13083">
                  <c:v>16.92705071601537</c:v>
                </c:pt>
                <c:pt idx="13084">
                  <c:v>16.92834453629472</c:v>
                </c:pt>
                <c:pt idx="13085">
                  <c:v>16.92963835657421</c:v>
                </c:pt>
                <c:pt idx="13086">
                  <c:v>16.93093217685371</c:v>
                </c:pt>
                <c:pt idx="13087">
                  <c:v>16.93222599713307</c:v>
                </c:pt>
                <c:pt idx="13088">
                  <c:v>16.93351981741256</c:v>
                </c:pt>
                <c:pt idx="13089">
                  <c:v>16.93481363769206</c:v>
                </c:pt>
                <c:pt idx="13090">
                  <c:v>16.93610745797141</c:v>
                </c:pt>
                <c:pt idx="13091">
                  <c:v>16.9374012782509</c:v>
                </c:pt>
                <c:pt idx="13092">
                  <c:v>16.93869509853038</c:v>
                </c:pt>
                <c:pt idx="13093">
                  <c:v>16.93998891880976</c:v>
                </c:pt>
                <c:pt idx="13094">
                  <c:v>16.94128273908924</c:v>
                </c:pt>
                <c:pt idx="13095">
                  <c:v>16.94257655936871</c:v>
                </c:pt>
                <c:pt idx="13096">
                  <c:v>16.9438703796481</c:v>
                </c:pt>
                <c:pt idx="13097">
                  <c:v>16.94516419992759</c:v>
                </c:pt>
                <c:pt idx="13098">
                  <c:v>16.94645802020709</c:v>
                </c:pt>
                <c:pt idx="13099">
                  <c:v>16.94775184048644</c:v>
                </c:pt>
                <c:pt idx="13100">
                  <c:v>16.94904566076591</c:v>
                </c:pt>
                <c:pt idx="13101">
                  <c:v>16.95033948104542</c:v>
                </c:pt>
                <c:pt idx="13102">
                  <c:v>16.95163330132478</c:v>
                </c:pt>
                <c:pt idx="13103">
                  <c:v>16.95292712160428</c:v>
                </c:pt>
                <c:pt idx="13104">
                  <c:v>16.95422094188377</c:v>
                </c:pt>
                <c:pt idx="13105">
                  <c:v>16.95551476216312</c:v>
                </c:pt>
                <c:pt idx="13106">
                  <c:v>16.95680858244263</c:v>
                </c:pt>
                <c:pt idx="13107">
                  <c:v>16.95810240272209</c:v>
                </c:pt>
                <c:pt idx="13108">
                  <c:v>16.95939622300147</c:v>
                </c:pt>
                <c:pt idx="13109">
                  <c:v>16.96069004328096</c:v>
                </c:pt>
                <c:pt idx="13110">
                  <c:v>16.96198386356045</c:v>
                </c:pt>
                <c:pt idx="13111">
                  <c:v>16.96327768383981</c:v>
                </c:pt>
                <c:pt idx="13112">
                  <c:v>16.96457150411931</c:v>
                </c:pt>
                <c:pt idx="13113">
                  <c:v>16.9658653243988</c:v>
                </c:pt>
                <c:pt idx="13114">
                  <c:v>16.96715914467816</c:v>
                </c:pt>
                <c:pt idx="13115">
                  <c:v>16.96845296495765</c:v>
                </c:pt>
                <c:pt idx="13116">
                  <c:v>16.96974678523711</c:v>
                </c:pt>
                <c:pt idx="13117">
                  <c:v>16.9710406055165</c:v>
                </c:pt>
                <c:pt idx="13118">
                  <c:v>16.97233442579599</c:v>
                </c:pt>
                <c:pt idx="13119">
                  <c:v>16.97362824607548</c:v>
                </c:pt>
                <c:pt idx="13120">
                  <c:v>16.97492206635485</c:v>
                </c:pt>
                <c:pt idx="13121">
                  <c:v>16.97621588663434</c:v>
                </c:pt>
                <c:pt idx="13122">
                  <c:v>16.97750970691382</c:v>
                </c:pt>
                <c:pt idx="13123">
                  <c:v>16.97880352719319</c:v>
                </c:pt>
                <c:pt idx="13124">
                  <c:v>16.98009734747268</c:v>
                </c:pt>
                <c:pt idx="13125">
                  <c:v>16.98139116775218</c:v>
                </c:pt>
                <c:pt idx="13126">
                  <c:v>16.98268498803152</c:v>
                </c:pt>
                <c:pt idx="13127">
                  <c:v>16.98397880831103</c:v>
                </c:pt>
                <c:pt idx="13128">
                  <c:v>16.98527262859051</c:v>
                </c:pt>
                <c:pt idx="13129">
                  <c:v>16.98656644886987</c:v>
                </c:pt>
                <c:pt idx="13130">
                  <c:v>16.98786026914937</c:v>
                </c:pt>
                <c:pt idx="13131">
                  <c:v>16.98915408942885</c:v>
                </c:pt>
                <c:pt idx="13132">
                  <c:v>16.99044790970822</c:v>
                </c:pt>
                <c:pt idx="13133">
                  <c:v>16.99174172998771</c:v>
                </c:pt>
                <c:pt idx="13134">
                  <c:v>16.99303555026718</c:v>
                </c:pt>
                <c:pt idx="13135">
                  <c:v>16.99432937054656</c:v>
                </c:pt>
                <c:pt idx="13136">
                  <c:v>16.99562319082603</c:v>
                </c:pt>
                <c:pt idx="13137">
                  <c:v>16.99691701110554</c:v>
                </c:pt>
                <c:pt idx="13138">
                  <c:v>16.99821083138488</c:v>
                </c:pt>
                <c:pt idx="13139">
                  <c:v>16.9995046516644</c:v>
                </c:pt>
                <c:pt idx="13140">
                  <c:v>17.00079847194388</c:v>
                </c:pt>
                <c:pt idx="13141">
                  <c:v>17.00209229222323</c:v>
                </c:pt>
                <c:pt idx="13142">
                  <c:v>17.00338611250274</c:v>
                </c:pt>
                <c:pt idx="13143">
                  <c:v>17.00467993278222</c:v>
                </c:pt>
                <c:pt idx="13144">
                  <c:v>17.0059737530616</c:v>
                </c:pt>
                <c:pt idx="13145">
                  <c:v>17.00726757334108</c:v>
                </c:pt>
                <c:pt idx="13146">
                  <c:v>17.00856139362057</c:v>
                </c:pt>
                <c:pt idx="13147">
                  <c:v>17.00985521389994</c:v>
                </c:pt>
                <c:pt idx="13148">
                  <c:v>17.01114903417943</c:v>
                </c:pt>
                <c:pt idx="13149">
                  <c:v>17.01244285445891</c:v>
                </c:pt>
                <c:pt idx="13150">
                  <c:v>17.01373667473828</c:v>
                </c:pt>
                <c:pt idx="13151">
                  <c:v>17.01503049501778</c:v>
                </c:pt>
                <c:pt idx="13152">
                  <c:v>17.01632431529726</c:v>
                </c:pt>
                <c:pt idx="13153">
                  <c:v>17.01761813557663</c:v>
                </c:pt>
                <c:pt idx="13154">
                  <c:v>17.01891195585612</c:v>
                </c:pt>
                <c:pt idx="13155">
                  <c:v>17.0202057761356</c:v>
                </c:pt>
                <c:pt idx="13156">
                  <c:v>17.02149959641497</c:v>
                </c:pt>
                <c:pt idx="13157">
                  <c:v>17.02279341669446</c:v>
                </c:pt>
                <c:pt idx="13158">
                  <c:v>17.02408723697392</c:v>
                </c:pt>
                <c:pt idx="13159">
                  <c:v>17.02538105725331</c:v>
                </c:pt>
                <c:pt idx="13160">
                  <c:v>17.02667487753278</c:v>
                </c:pt>
                <c:pt idx="13161">
                  <c:v>17.0279686978123</c:v>
                </c:pt>
                <c:pt idx="13162">
                  <c:v>17.02926251809166</c:v>
                </c:pt>
                <c:pt idx="13163">
                  <c:v>17.03055633837112</c:v>
                </c:pt>
                <c:pt idx="13164">
                  <c:v>17.03185015865064</c:v>
                </c:pt>
                <c:pt idx="13165">
                  <c:v>17.03314397892997</c:v>
                </c:pt>
                <c:pt idx="13166">
                  <c:v>17.0344377992095</c:v>
                </c:pt>
                <c:pt idx="13167">
                  <c:v>17.03573161948898</c:v>
                </c:pt>
                <c:pt idx="13168">
                  <c:v>17.03702543976834</c:v>
                </c:pt>
                <c:pt idx="13169">
                  <c:v>17.03831926004782</c:v>
                </c:pt>
                <c:pt idx="13170">
                  <c:v>17.03961308032729</c:v>
                </c:pt>
                <c:pt idx="13171">
                  <c:v>17.04090690060669</c:v>
                </c:pt>
                <c:pt idx="13172">
                  <c:v>17.04220072088617</c:v>
                </c:pt>
                <c:pt idx="13173">
                  <c:v>17.04349454116564</c:v>
                </c:pt>
                <c:pt idx="13174">
                  <c:v>17.04478836144503</c:v>
                </c:pt>
                <c:pt idx="13175">
                  <c:v>17.04608218172451</c:v>
                </c:pt>
                <c:pt idx="13176">
                  <c:v>17.04737600200401</c:v>
                </c:pt>
                <c:pt idx="13177">
                  <c:v>17.04866982228337</c:v>
                </c:pt>
                <c:pt idx="13178">
                  <c:v>17.04996364256286</c:v>
                </c:pt>
                <c:pt idx="13179">
                  <c:v>17.05125746284235</c:v>
                </c:pt>
                <c:pt idx="13180">
                  <c:v>17.05255128312169</c:v>
                </c:pt>
                <c:pt idx="13181">
                  <c:v>17.0538451034012</c:v>
                </c:pt>
                <c:pt idx="13182">
                  <c:v>17.0551389236807</c:v>
                </c:pt>
                <c:pt idx="13183">
                  <c:v>17.05643274396006</c:v>
                </c:pt>
                <c:pt idx="13184">
                  <c:v>17.05772656423954</c:v>
                </c:pt>
                <c:pt idx="13185">
                  <c:v>17.05902038451903</c:v>
                </c:pt>
                <c:pt idx="13186">
                  <c:v>17.0603142047984</c:v>
                </c:pt>
                <c:pt idx="13187">
                  <c:v>17.06160802507789</c:v>
                </c:pt>
                <c:pt idx="13188">
                  <c:v>17.06290184535738</c:v>
                </c:pt>
                <c:pt idx="13189">
                  <c:v>17.06419566563675</c:v>
                </c:pt>
                <c:pt idx="13190">
                  <c:v>17.06548948591622</c:v>
                </c:pt>
                <c:pt idx="13191">
                  <c:v>17.06678330619572</c:v>
                </c:pt>
                <c:pt idx="13192">
                  <c:v>17.06807712647509</c:v>
                </c:pt>
                <c:pt idx="13193">
                  <c:v>17.06937094675458</c:v>
                </c:pt>
                <c:pt idx="13194">
                  <c:v>17.07066476703407</c:v>
                </c:pt>
                <c:pt idx="13195">
                  <c:v>17.07195858731344</c:v>
                </c:pt>
                <c:pt idx="13196">
                  <c:v>17.07325240759292</c:v>
                </c:pt>
                <c:pt idx="13197">
                  <c:v>17.07454622787241</c:v>
                </c:pt>
                <c:pt idx="13198">
                  <c:v>17.07584004815177</c:v>
                </c:pt>
                <c:pt idx="13199">
                  <c:v>17.07713386843126</c:v>
                </c:pt>
                <c:pt idx="13200">
                  <c:v>17.07842768871075</c:v>
                </c:pt>
                <c:pt idx="13201">
                  <c:v>17.07972150899012</c:v>
                </c:pt>
                <c:pt idx="13202">
                  <c:v>17.08101532926961</c:v>
                </c:pt>
                <c:pt idx="13203">
                  <c:v>17.08230914954908</c:v>
                </c:pt>
                <c:pt idx="13204">
                  <c:v>17.08360296982846</c:v>
                </c:pt>
                <c:pt idx="13205">
                  <c:v>17.08489679010795</c:v>
                </c:pt>
                <c:pt idx="13206">
                  <c:v>17.08619061038744</c:v>
                </c:pt>
                <c:pt idx="13207">
                  <c:v>17.0874844306668</c:v>
                </c:pt>
                <c:pt idx="13208">
                  <c:v>17.08877825094628</c:v>
                </c:pt>
                <c:pt idx="13209">
                  <c:v>17.09007207122578</c:v>
                </c:pt>
                <c:pt idx="13210">
                  <c:v>17.09136589150515</c:v>
                </c:pt>
                <c:pt idx="13211">
                  <c:v>17.09265971178463</c:v>
                </c:pt>
                <c:pt idx="13212">
                  <c:v>17.09395353206413</c:v>
                </c:pt>
                <c:pt idx="13213">
                  <c:v>17.09524735234348</c:v>
                </c:pt>
                <c:pt idx="13214">
                  <c:v>17.09654117262298</c:v>
                </c:pt>
                <c:pt idx="13215">
                  <c:v>17.09783499290247</c:v>
                </c:pt>
                <c:pt idx="13216">
                  <c:v>17.09912881318182</c:v>
                </c:pt>
                <c:pt idx="13217">
                  <c:v>17.1004226334613</c:v>
                </c:pt>
                <c:pt idx="13218">
                  <c:v>17.10171645374081</c:v>
                </c:pt>
                <c:pt idx="13219">
                  <c:v>17.10301027402017</c:v>
                </c:pt>
                <c:pt idx="13220">
                  <c:v>17.10430409429967</c:v>
                </c:pt>
                <c:pt idx="13221">
                  <c:v>17.10559791457915</c:v>
                </c:pt>
                <c:pt idx="13222">
                  <c:v>17.10689173485853</c:v>
                </c:pt>
                <c:pt idx="13223">
                  <c:v>17.10818555513801</c:v>
                </c:pt>
                <c:pt idx="13224">
                  <c:v>17.1094793754175</c:v>
                </c:pt>
                <c:pt idx="13225">
                  <c:v>17.11077319569687</c:v>
                </c:pt>
                <c:pt idx="13226">
                  <c:v>17.11206701597635</c:v>
                </c:pt>
                <c:pt idx="13227">
                  <c:v>17.11336083625585</c:v>
                </c:pt>
                <c:pt idx="13228">
                  <c:v>17.11465465653521</c:v>
                </c:pt>
                <c:pt idx="13229">
                  <c:v>17.1159484768147</c:v>
                </c:pt>
                <c:pt idx="13230">
                  <c:v>17.1172422970942</c:v>
                </c:pt>
                <c:pt idx="13231">
                  <c:v>17.11853611737355</c:v>
                </c:pt>
                <c:pt idx="13232">
                  <c:v>17.11982993765304</c:v>
                </c:pt>
                <c:pt idx="13233">
                  <c:v>17.12112375793253</c:v>
                </c:pt>
                <c:pt idx="13234">
                  <c:v>17.12241757821188</c:v>
                </c:pt>
                <c:pt idx="13235">
                  <c:v>17.12371139849138</c:v>
                </c:pt>
                <c:pt idx="13236">
                  <c:v>17.12500521877088</c:v>
                </c:pt>
                <c:pt idx="13237">
                  <c:v>17.12629903905023</c:v>
                </c:pt>
                <c:pt idx="13238">
                  <c:v>17.12759285932972</c:v>
                </c:pt>
                <c:pt idx="13239">
                  <c:v>17.12888667960922</c:v>
                </c:pt>
                <c:pt idx="13240">
                  <c:v>17.13018049988858</c:v>
                </c:pt>
                <c:pt idx="13241">
                  <c:v>17.13147432016807</c:v>
                </c:pt>
                <c:pt idx="13242">
                  <c:v>17.13276814044757</c:v>
                </c:pt>
                <c:pt idx="13243">
                  <c:v>17.13406196072693</c:v>
                </c:pt>
                <c:pt idx="13244">
                  <c:v>17.13535578100642</c:v>
                </c:pt>
                <c:pt idx="13245">
                  <c:v>17.1366496012859</c:v>
                </c:pt>
                <c:pt idx="13246">
                  <c:v>17.13794342156527</c:v>
                </c:pt>
                <c:pt idx="13247">
                  <c:v>17.13923724184476</c:v>
                </c:pt>
                <c:pt idx="13248">
                  <c:v>17.14053106212425</c:v>
                </c:pt>
                <c:pt idx="13249">
                  <c:v>17.14182488240361</c:v>
                </c:pt>
                <c:pt idx="13250">
                  <c:v>17.1431187026831</c:v>
                </c:pt>
                <c:pt idx="13251">
                  <c:v>17.14441252296259</c:v>
                </c:pt>
                <c:pt idx="13252">
                  <c:v>17.14570634324193</c:v>
                </c:pt>
                <c:pt idx="13253">
                  <c:v>17.14700016352144</c:v>
                </c:pt>
                <c:pt idx="13254">
                  <c:v>17.14829398380093</c:v>
                </c:pt>
                <c:pt idx="13255">
                  <c:v>17.14958780408029</c:v>
                </c:pt>
                <c:pt idx="13256">
                  <c:v>17.1508816243598</c:v>
                </c:pt>
                <c:pt idx="13257">
                  <c:v>17.15217544463928</c:v>
                </c:pt>
                <c:pt idx="13258">
                  <c:v>17.15346926491864</c:v>
                </c:pt>
                <c:pt idx="13259">
                  <c:v>17.15476308519813</c:v>
                </c:pt>
                <c:pt idx="13260">
                  <c:v>17.15605690547763</c:v>
                </c:pt>
                <c:pt idx="13261">
                  <c:v>17.157350725757</c:v>
                </c:pt>
                <c:pt idx="13262">
                  <c:v>17.15864454603648</c:v>
                </c:pt>
                <c:pt idx="13263">
                  <c:v>17.15993836631597</c:v>
                </c:pt>
                <c:pt idx="13264">
                  <c:v>17.16123218659532</c:v>
                </c:pt>
                <c:pt idx="13265">
                  <c:v>17.16252600687482</c:v>
                </c:pt>
                <c:pt idx="13266">
                  <c:v>17.16381982715431</c:v>
                </c:pt>
                <c:pt idx="13267">
                  <c:v>17.16511364743367</c:v>
                </c:pt>
                <c:pt idx="13268">
                  <c:v>17.16640746771316</c:v>
                </c:pt>
                <c:pt idx="13269">
                  <c:v>17.16770128799265</c:v>
                </c:pt>
                <c:pt idx="13270">
                  <c:v>17.16899510827202</c:v>
                </c:pt>
                <c:pt idx="13271">
                  <c:v>17.17028892855151</c:v>
                </c:pt>
                <c:pt idx="13272">
                  <c:v>17.171582748831</c:v>
                </c:pt>
                <c:pt idx="13273">
                  <c:v>17.17287656911036</c:v>
                </c:pt>
                <c:pt idx="13274">
                  <c:v>17.17417038938985</c:v>
                </c:pt>
                <c:pt idx="13275">
                  <c:v>17.17546420966934</c:v>
                </c:pt>
                <c:pt idx="13276">
                  <c:v>17.1767580299487</c:v>
                </c:pt>
                <c:pt idx="13277">
                  <c:v>17.1780518502282</c:v>
                </c:pt>
                <c:pt idx="13278">
                  <c:v>17.17934567050768</c:v>
                </c:pt>
                <c:pt idx="13279">
                  <c:v>17.18063949078702</c:v>
                </c:pt>
                <c:pt idx="13280">
                  <c:v>17.18193331106654</c:v>
                </c:pt>
                <c:pt idx="13281">
                  <c:v>17.18322713134603</c:v>
                </c:pt>
                <c:pt idx="13282">
                  <c:v>17.18452095162538</c:v>
                </c:pt>
                <c:pt idx="13283">
                  <c:v>17.18581477190488</c:v>
                </c:pt>
                <c:pt idx="13284">
                  <c:v>17.18710859218437</c:v>
                </c:pt>
                <c:pt idx="13285">
                  <c:v>17.18840241246372</c:v>
                </c:pt>
                <c:pt idx="13286">
                  <c:v>17.1896962327432</c:v>
                </c:pt>
                <c:pt idx="13287">
                  <c:v>17.19099005302272</c:v>
                </c:pt>
                <c:pt idx="13288">
                  <c:v>17.19228387330207</c:v>
                </c:pt>
                <c:pt idx="13289">
                  <c:v>17.19357769358157</c:v>
                </c:pt>
                <c:pt idx="13290">
                  <c:v>17.19487151386106</c:v>
                </c:pt>
                <c:pt idx="13291">
                  <c:v>17.19616533414042</c:v>
                </c:pt>
                <c:pt idx="13292">
                  <c:v>17.19745915441991</c:v>
                </c:pt>
                <c:pt idx="13293">
                  <c:v>17.1987529746994</c:v>
                </c:pt>
                <c:pt idx="13294">
                  <c:v>17.20004679497876</c:v>
                </c:pt>
                <c:pt idx="13295">
                  <c:v>17.20134061525825</c:v>
                </c:pt>
                <c:pt idx="13296">
                  <c:v>17.20263443553772</c:v>
                </c:pt>
                <c:pt idx="13297">
                  <c:v>17.20392825581711</c:v>
                </c:pt>
                <c:pt idx="13298">
                  <c:v>17.20522207609659</c:v>
                </c:pt>
                <c:pt idx="13299">
                  <c:v>17.20651589637609</c:v>
                </c:pt>
                <c:pt idx="13300">
                  <c:v>17.20780971665545</c:v>
                </c:pt>
                <c:pt idx="13301">
                  <c:v>17.20910353693491</c:v>
                </c:pt>
                <c:pt idx="13302">
                  <c:v>17.21039735721444</c:v>
                </c:pt>
                <c:pt idx="13303">
                  <c:v>17.2116911774938</c:v>
                </c:pt>
                <c:pt idx="13304">
                  <c:v>17.21298499777328</c:v>
                </c:pt>
                <c:pt idx="13305">
                  <c:v>17.21427881805278</c:v>
                </c:pt>
                <c:pt idx="13306">
                  <c:v>17.21557263833212</c:v>
                </c:pt>
                <c:pt idx="13307">
                  <c:v>17.21686645861163</c:v>
                </c:pt>
                <c:pt idx="13308">
                  <c:v>17.21816027889112</c:v>
                </c:pt>
                <c:pt idx="13309">
                  <c:v>17.21945409917048</c:v>
                </c:pt>
                <c:pt idx="13310">
                  <c:v>17.22074791944997</c:v>
                </c:pt>
                <c:pt idx="13311">
                  <c:v>17.22204173972946</c:v>
                </c:pt>
                <c:pt idx="13312">
                  <c:v>17.22333556000882</c:v>
                </c:pt>
                <c:pt idx="13313">
                  <c:v>17.22462938028831</c:v>
                </c:pt>
                <c:pt idx="13314">
                  <c:v>17.22592320056778</c:v>
                </c:pt>
                <c:pt idx="13315">
                  <c:v>17.22721702084717</c:v>
                </c:pt>
                <c:pt idx="13316">
                  <c:v>17.22851084112663</c:v>
                </c:pt>
                <c:pt idx="13317">
                  <c:v>17.22980466140615</c:v>
                </c:pt>
                <c:pt idx="13318">
                  <c:v>17.23109848168551</c:v>
                </c:pt>
                <c:pt idx="13319">
                  <c:v>17.23239230196497</c:v>
                </c:pt>
                <c:pt idx="13320">
                  <c:v>17.2336861222445</c:v>
                </c:pt>
                <c:pt idx="13321">
                  <c:v>17.23497994252385</c:v>
                </c:pt>
                <c:pt idx="13322">
                  <c:v>17.23627376280334</c:v>
                </c:pt>
                <c:pt idx="13323">
                  <c:v>17.23756758308283</c:v>
                </c:pt>
                <c:pt idx="13324">
                  <c:v>17.2388614033622</c:v>
                </c:pt>
                <c:pt idx="13325">
                  <c:v>17.24015522364169</c:v>
                </c:pt>
                <c:pt idx="13326">
                  <c:v>17.24144904392114</c:v>
                </c:pt>
                <c:pt idx="13327">
                  <c:v>17.24274286420052</c:v>
                </c:pt>
                <c:pt idx="13328">
                  <c:v>17.24403668448003</c:v>
                </c:pt>
                <c:pt idx="13329">
                  <c:v>17.24533050475952</c:v>
                </c:pt>
                <c:pt idx="13330">
                  <c:v>17.24662432503888</c:v>
                </c:pt>
                <c:pt idx="13331">
                  <c:v>17.24791814531838</c:v>
                </c:pt>
                <c:pt idx="13332">
                  <c:v>17.24921196559786</c:v>
                </c:pt>
                <c:pt idx="13333">
                  <c:v>17.25050578587723</c:v>
                </c:pt>
                <c:pt idx="13334">
                  <c:v>17.25179960615672</c:v>
                </c:pt>
                <c:pt idx="13335">
                  <c:v>17.25309342643621</c:v>
                </c:pt>
                <c:pt idx="13336">
                  <c:v>17.25438724671557</c:v>
                </c:pt>
                <c:pt idx="13337">
                  <c:v>17.25568106699506</c:v>
                </c:pt>
                <c:pt idx="13338">
                  <c:v>17.25697488727455</c:v>
                </c:pt>
                <c:pt idx="13339">
                  <c:v>17.25826870755391</c:v>
                </c:pt>
                <c:pt idx="13340">
                  <c:v>17.2595625278334</c:v>
                </c:pt>
                <c:pt idx="13341">
                  <c:v>17.26085634811289</c:v>
                </c:pt>
                <c:pt idx="13342">
                  <c:v>17.26215016839226</c:v>
                </c:pt>
                <c:pt idx="13343">
                  <c:v>17.26344398867172</c:v>
                </c:pt>
                <c:pt idx="13344">
                  <c:v>17.2647378089512</c:v>
                </c:pt>
                <c:pt idx="13345">
                  <c:v>17.2660316292306</c:v>
                </c:pt>
                <c:pt idx="13346">
                  <c:v>17.26732544951009</c:v>
                </c:pt>
                <c:pt idx="13347">
                  <c:v>17.26861926978955</c:v>
                </c:pt>
                <c:pt idx="13348">
                  <c:v>17.26991309006894</c:v>
                </c:pt>
                <c:pt idx="13349">
                  <c:v>17.27120691034843</c:v>
                </c:pt>
                <c:pt idx="13350">
                  <c:v>17.2725007306279</c:v>
                </c:pt>
                <c:pt idx="13351">
                  <c:v>17.27379455090728</c:v>
                </c:pt>
                <c:pt idx="13352">
                  <c:v>17.27508837118678</c:v>
                </c:pt>
                <c:pt idx="13353">
                  <c:v>17.27638219146626</c:v>
                </c:pt>
                <c:pt idx="13354">
                  <c:v>17.27767601174563</c:v>
                </c:pt>
                <c:pt idx="13355">
                  <c:v>17.27896983202512</c:v>
                </c:pt>
                <c:pt idx="13356">
                  <c:v>17.2802636523046</c:v>
                </c:pt>
                <c:pt idx="13357">
                  <c:v>17.28155747258397</c:v>
                </c:pt>
                <c:pt idx="13358">
                  <c:v>17.28285129286346</c:v>
                </c:pt>
                <c:pt idx="13359">
                  <c:v>17.28414511314295</c:v>
                </c:pt>
                <c:pt idx="13360">
                  <c:v>17.28543893342229</c:v>
                </c:pt>
                <c:pt idx="13361">
                  <c:v>17.28673275370178</c:v>
                </c:pt>
                <c:pt idx="13362">
                  <c:v>17.28802657398126</c:v>
                </c:pt>
                <c:pt idx="13363">
                  <c:v>17.28932039426066</c:v>
                </c:pt>
                <c:pt idx="13364">
                  <c:v>17.29061421454015</c:v>
                </c:pt>
                <c:pt idx="13365">
                  <c:v>17.29190803481964</c:v>
                </c:pt>
                <c:pt idx="13366">
                  <c:v>17.293201855099</c:v>
                </c:pt>
                <c:pt idx="13367">
                  <c:v>17.29449567537849</c:v>
                </c:pt>
                <c:pt idx="13368">
                  <c:v>17.29578949565798</c:v>
                </c:pt>
                <c:pt idx="13369">
                  <c:v>17.29708331593734</c:v>
                </c:pt>
                <c:pt idx="13370">
                  <c:v>17.29837713621683</c:v>
                </c:pt>
                <c:pt idx="13371">
                  <c:v>17.29967095649632</c:v>
                </c:pt>
                <c:pt idx="13372">
                  <c:v>17.30096477677569</c:v>
                </c:pt>
                <c:pt idx="13373">
                  <c:v>17.30225859705518</c:v>
                </c:pt>
                <c:pt idx="13374">
                  <c:v>17.30355241733467</c:v>
                </c:pt>
                <c:pt idx="13375">
                  <c:v>17.30484623761403</c:v>
                </c:pt>
                <c:pt idx="13376">
                  <c:v>17.30614005789353</c:v>
                </c:pt>
                <c:pt idx="13377">
                  <c:v>17.30743387817298</c:v>
                </c:pt>
                <c:pt idx="13378">
                  <c:v>17.30872769845238</c:v>
                </c:pt>
                <c:pt idx="13379">
                  <c:v>17.31002151873186</c:v>
                </c:pt>
                <c:pt idx="13380">
                  <c:v>17.31131533901135</c:v>
                </c:pt>
                <c:pt idx="13381">
                  <c:v>17.31260915929072</c:v>
                </c:pt>
                <c:pt idx="13382">
                  <c:v>17.31390297957021</c:v>
                </c:pt>
                <c:pt idx="13383">
                  <c:v>17.3151967998497</c:v>
                </c:pt>
                <c:pt idx="13384">
                  <c:v>17.31649062012906</c:v>
                </c:pt>
                <c:pt idx="13385">
                  <c:v>17.31778444040856</c:v>
                </c:pt>
                <c:pt idx="13386">
                  <c:v>17.31907826068805</c:v>
                </c:pt>
                <c:pt idx="13387">
                  <c:v>17.3203720809674</c:v>
                </c:pt>
                <c:pt idx="13388">
                  <c:v>17.3216659012469</c:v>
                </c:pt>
                <c:pt idx="13389">
                  <c:v>17.32295972152639</c:v>
                </c:pt>
                <c:pt idx="13390">
                  <c:v>17.32425354180575</c:v>
                </c:pt>
                <c:pt idx="13391">
                  <c:v>17.32554736208522</c:v>
                </c:pt>
                <c:pt idx="13392">
                  <c:v>17.32684118236473</c:v>
                </c:pt>
                <c:pt idx="13393">
                  <c:v>17.32813500264409</c:v>
                </c:pt>
                <c:pt idx="13394">
                  <c:v>17.32942882292358</c:v>
                </c:pt>
                <c:pt idx="13395">
                  <c:v>17.33072264320307</c:v>
                </c:pt>
                <c:pt idx="13396">
                  <c:v>17.33201646348244</c:v>
                </c:pt>
                <c:pt idx="13397">
                  <c:v>17.3333102837619</c:v>
                </c:pt>
                <c:pt idx="13398">
                  <c:v>17.33460410404142</c:v>
                </c:pt>
                <c:pt idx="13399">
                  <c:v>17.33589792432078</c:v>
                </c:pt>
                <c:pt idx="13400">
                  <c:v>17.33719174460027</c:v>
                </c:pt>
                <c:pt idx="13401">
                  <c:v>17.33848556487976</c:v>
                </c:pt>
                <c:pt idx="13402">
                  <c:v>17.33977938515912</c:v>
                </c:pt>
                <c:pt idx="13403">
                  <c:v>17.34107320543862</c:v>
                </c:pt>
                <c:pt idx="13404">
                  <c:v>17.3423670257181</c:v>
                </c:pt>
                <c:pt idx="13405">
                  <c:v>17.34366084599747</c:v>
                </c:pt>
                <c:pt idx="13406">
                  <c:v>17.34495466627696</c:v>
                </c:pt>
                <c:pt idx="13407">
                  <c:v>17.34624848655645</c:v>
                </c:pt>
                <c:pt idx="13408">
                  <c:v>17.34754230683581</c:v>
                </c:pt>
                <c:pt idx="13409">
                  <c:v>17.34883612711529</c:v>
                </c:pt>
                <c:pt idx="13410">
                  <c:v>17.35012994739479</c:v>
                </c:pt>
                <c:pt idx="13411">
                  <c:v>17.35142376767416</c:v>
                </c:pt>
                <c:pt idx="13412">
                  <c:v>17.35271758795362</c:v>
                </c:pt>
                <c:pt idx="13413">
                  <c:v>17.35401140823313</c:v>
                </c:pt>
                <c:pt idx="13414">
                  <c:v>17.3553052285125</c:v>
                </c:pt>
                <c:pt idx="13415">
                  <c:v>17.35659904879198</c:v>
                </c:pt>
                <c:pt idx="13416">
                  <c:v>17.35789286907148</c:v>
                </c:pt>
                <c:pt idx="13417">
                  <c:v>17.35918668935084</c:v>
                </c:pt>
                <c:pt idx="13418">
                  <c:v>17.36048050963032</c:v>
                </c:pt>
                <c:pt idx="13419">
                  <c:v>17.36177432990982</c:v>
                </c:pt>
                <c:pt idx="13420">
                  <c:v>17.36306815018919</c:v>
                </c:pt>
                <c:pt idx="13421">
                  <c:v>17.36436197046867</c:v>
                </c:pt>
                <c:pt idx="13422">
                  <c:v>17.36565579074816</c:v>
                </c:pt>
                <c:pt idx="13423">
                  <c:v>17.36694961102752</c:v>
                </c:pt>
                <c:pt idx="13424">
                  <c:v>17.36824343130699</c:v>
                </c:pt>
                <c:pt idx="13425">
                  <c:v>17.3695372515865</c:v>
                </c:pt>
                <c:pt idx="13426">
                  <c:v>17.37083107186587</c:v>
                </c:pt>
                <c:pt idx="13427">
                  <c:v>17.37212489214533</c:v>
                </c:pt>
                <c:pt idx="13428">
                  <c:v>17.37341871242485</c:v>
                </c:pt>
                <c:pt idx="13429">
                  <c:v>17.37471253270419</c:v>
                </c:pt>
                <c:pt idx="13430">
                  <c:v>17.3760063529837</c:v>
                </c:pt>
                <c:pt idx="13431">
                  <c:v>17.37730017326319</c:v>
                </c:pt>
                <c:pt idx="13432">
                  <c:v>17.37859399354255</c:v>
                </c:pt>
                <c:pt idx="13433">
                  <c:v>17.37988781382205</c:v>
                </c:pt>
                <c:pt idx="13434">
                  <c:v>17.38118163410153</c:v>
                </c:pt>
                <c:pt idx="13435">
                  <c:v>17.3824754543809</c:v>
                </c:pt>
                <c:pt idx="13436">
                  <c:v>17.38376927466036</c:v>
                </c:pt>
                <c:pt idx="13437">
                  <c:v>17.38506309493988</c:v>
                </c:pt>
                <c:pt idx="13438">
                  <c:v>17.38635691521924</c:v>
                </c:pt>
                <c:pt idx="13439">
                  <c:v>17.38765073549873</c:v>
                </c:pt>
                <c:pt idx="13440">
                  <c:v>17.38894455577822</c:v>
                </c:pt>
                <c:pt idx="13441">
                  <c:v>17.39023837605759</c:v>
                </c:pt>
                <c:pt idx="13442">
                  <c:v>17.39153219633707</c:v>
                </c:pt>
                <c:pt idx="13443">
                  <c:v>17.39282601661657</c:v>
                </c:pt>
                <c:pt idx="13444">
                  <c:v>17.39411983689592</c:v>
                </c:pt>
                <c:pt idx="13445">
                  <c:v>17.39541365717542</c:v>
                </c:pt>
                <c:pt idx="13446">
                  <c:v>17.39670747745491</c:v>
                </c:pt>
                <c:pt idx="13447">
                  <c:v>17.39800129773427</c:v>
                </c:pt>
                <c:pt idx="13448">
                  <c:v>17.39929511801377</c:v>
                </c:pt>
                <c:pt idx="13449">
                  <c:v>17.40058893829325</c:v>
                </c:pt>
                <c:pt idx="13450">
                  <c:v>17.40188275857261</c:v>
                </c:pt>
                <c:pt idx="13451">
                  <c:v>17.4031765788521</c:v>
                </c:pt>
                <c:pt idx="13452">
                  <c:v>17.40447039913159</c:v>
                </c:pt>
                <c:pt idx="13453">
                  <c:v>17.40576421941096</c:v>
                </c:pt>
                <c:pt idx="13454">
                  <c:v>17.40705803969045</c:v>
                </c:pt>
                <c:pt idx="13455">
                  <c:v>17.40835185996992</c:v>
                </c:pt>
                <c:pt idx="13456">
                  <c:v>17.40964568024928</c:v>
                </c:pt>
                <c:pt idx="13457">
                  <c:v>17.41093950052878</c:v>
                </c:pt>
                <c:pt idx="13458">
                  <c:v>17.41223332080828</c:v>
                </c:pt>
                <c:pt idx="13459">
                  <c:v>17.41352714108764</c:v>
                </c:pt>
                <c:pt idx="13460">
                  <c:v>17.41482096136713</c:v>
                </c:pt>
                <c:pt idx="13461">
                  <c:v>17.41611478164663</c:v>
                </c:pt>
                <c:pt idx="13462">
                  <c:v>17.41740860192598</c:v>
                </c:pt>
                <c:pt idx="13463">
                  <c:v>17.41870242220548</c:v>
                </c:pt>
                <c:pt idx="13464">
                  <c:v>17.41999624248497</c:v>
                </c:pt>
                <c:pt idx="13465">
                  <c:v>17.42129006276432</c:v>
                </c:pt>
                <c:pt idx="13466">
                  <c:v>17.4225838830438</c:v>
                </c:pt>
                <c:pt idx="13467">
                  <c:v>17.42387770332331</c:v>
                </c:pt>
                <c:pt idx="13468">
                  <c:v>17.42517152360268</c:v>
                </c:pt>
                <c:pt idx="13469">
                  <c:v>17.42646534388217</c:v>
                </c:pt>
                <c:pt idx="13470">
                  <c:v>17.42775916416165</c:v>
                </c:pt>
                <c:pt idx="13471">
                  <c:v>17.42905298444102</c:v>
                </c:pt>
                <c:pt idx="13472">
                  <c:v>17.43034680472048</c:v>
                </c:pt>
                <c:pt idx="13473">
                  <c:v>17.431640625</c:v>
                </c:pt>
                <c:pt idx="13474">
                  <c:v>17.43293444527936</c:v>
                </c:pt>
                <c:pt idx="13475">
                  <c:v>17.43422826555885</c:v>
                </c:pt>
                <c:pt idx="13476">
                  <c:v>17.43552208583832</c:v>
                </c:pt>
                <c:pt idx="13477">
                  <c:v>17.43681590611771</c:v>
                </c:pt>
                <c:pt idx="13478">
                  <c:v>17.43810972639719</c:v>
                </c:pt>
                <c:pt idx="13479">
                  <c:v>17.43940354667669</c:v>
                </c:pt>
                <c:pt idx="13480">
                  <c:v>17.44069736695605</c:v>
                </c:pt>
                <c:pt idx="13481">
                  <c:v>17.44199118723554</c:v>
                </c:pt>
                <c:pt idx="13482">
                  <c:v>17.44328500751503</c:v>
                </c:pt>
                <c:pt idx="13483">
                  <c:v>17.44457882779439</c:v>
                </c:pt>
                <c:pt idx="13484">
                  <c:v>17.44587264807388</c:v>
                </c:pt>
                <c:pt idx="13485">
                  <c:v>17.44716646835337</c:v>
                </c:pt>
                <c:pt idx="13486">
                  <c:v>17.44846028863272</c:v>
                </c:pt>
                <c:pt idx="13487">
                  <c:v>17.44975410891223</c:v>
                </c:pt>
                <c:pt idx="13488">
                  <c:v>17.45104792919172</c:v>
                </c:pt>
                <c:pt idx="13489">
                  <c:v>17.45234174947108</c:v>
                </c:pt>
                <c:pt idx="13490">
                  <c:v>17.45363556975057</c:v>
                </c:pt>
                <c:pt idx="13491">
                  <c:v>17.45492939003006</c:v>
                </c:pt>
                <c:pt idx="13492">
                  <c:v>17.45622321030942</c:v>
                </c:pt>
                <c:pt idx="13493">
                  <c:v>17.45751703058891</c:v>
                </c:pt>
                <c:pt idx="13494">
                  <c:v>17.4588108508684</c:v>
                </c:pt>
                <c:pt idx="13495">
                  <c:v>17.46010467114774</c:v>
                </c:pt>
                <c:pt idx="13496">
                  <c:v>17.46139849142725</c:v>
                </c:pt>
                <c:pt idx="13497">
                  <c:v>17.46269231170672</c:v>
                </c:pt>
                <c:pt idx="13498">
                  <c:v>17.46398613198611</c:v>
                </c:pt>
                <c:pt idx="13499">
                  <c:v>17.46527995226558</c:v>
                </c:pt>
                <c:pt idx="13500">
                  <c:v>17.46657377254508</c:v>
                </c:pt>
                <c:pt idx="13501">
                  <c:v>17.46786759282445</c:v>
                </c:pt>
                <c:pt idx="13502">
                  <c:v>17.46916141310394</c:v>
                </c:pt>
                <c:pt idx="13503">
                  <c:v>17.47045523338343</c:v>
                </c:pt>
                <c:pt idx="13504">
                  <c:v>17.47174905366278</c:v>
                </c:pt>
                <c:pt idx="13505">
                  <c:v>17.47304287394226</c:v>
                </c:pt>
                <c:pt idx="13506">
                  <c:v>17.47433669422177</c:v>
                </c:pt>
                <c:pt idx="13507">
                  <c:v>17.47563051450111</c:v>
                </c:pt>
                <c:pt idx="13508">
                  <c:v>17.47692433478063</c:v>
                </c:pt>
                <c:pt idx="13509">
                  <c:v>17.47821815506012</c:v>
                </c:pt>
                <c:pt idx="13510">
                  <c:v>17.47951197533948</c:v>
                </c:pt>
                <c:pt idx="13511">
                  <c:v>17.48080579561898</c:v>
                </c:pt>
                <c:pt idx="13512">
                  <c:v>17.48209961589846</c:v>
                </c:pt>
                <c:pt idx="13513">
                  <c:v>17.4833934361778</c:v>
                </c:pt>
                <c:pt idx="13514">
                  <c:v>17.48468725645731</c:v>
                </c:pt>
                <c:pt idx="13515">
                  <c:v>17.4859810767368</c:v>
                </c:pt>
                <c:pt idx="13516">
                  <c:v>17.48727489701617</c:v>
                </c:pt>
                <c:pt idx="13517">
                  <c:v>17.48856871729566</c:v>
                </c:pt>
                <c:pt idx="13518">
                  <c:v>17.48986253757512</c:v>
                </c:pt>
                <c:pt idx="13519">
                  <c:v>17.49115635785452</c:v>
                </c:pt>
                <c:pt idx="13520">
                  <c:v>17.492450178134</c:v>
                </c:pt>
                <c:pt idx="13521">
                  <c:v>17.49374399841349</c:v>
                </c:pt>
                <c:pt idx="13522">
                  <c:v>17.49503781869285</c:v>
                </c:pt>
                <c:pt idx="13523">
                  <c:v>17.49633163897232</c:v>
                </c:pt>
                <c:pt idx="13524">
                  <c:v>17.49762545925184</c:v>
                </c:pt>
                <c:pt idx="13525">
                  <c:v>17.49891927953117</c:v>
                </c:pt>
                <c:pt idx="13526">
                  <c:v>17.50021309981069</c:v>
                </c:pt>
                <c:pt idx="13527">
                  <c:v>17.50150692009018</c:v>
                </c:pt>
                <c:pt idx="13528">
                  <c:v>17.50280074036954</c:v>
                </c:pt>
                <c:pt idx="13529">
                  <c:v>17.50409456064903</c:v>
                </c:pt>
                <c:pt idx="13530">
                  <c:v>17.50538838092852</c:v>
                </c:pt>
                <c:pt idx="13531">
                  <c:v>17.50668220120788</c:v>
                </c:pt>
                <c:pt idx="13532">
                  <c:v>17.50797602148738</c:v>
                </c:pt>
                <c:pt idx="13533">
                  <c:v>17.50926984176686</c:v>
                </c:pt>
                <c:pt idx="13534">
                  <c:v>17.51056366204623</c:v>
                </c:pt>
                <c:pt idx="13535">
                  <c:v>17.51185748232572</c:v>
                </c:pt>
                <c:pt idx="13536">
                  <c:v>17.51315130260521</c:v>
                </c:pt>
                <c:pt idx="13537">
                  <c:v>17.51444512288458</c:v>
                </c:pt>
                <c:pt idx="13538">
                  <c:v>17.51573894316406</c:v>
                </c:pt>
                <c:pt idx="13539">
                  <c:v>17.51703276344356</c:v>
                </c:pt>
                <c:pt idx="13540">
                  <c:v>17.51832658372289</c:v>
                </c:pt>
                <c:pt idx="13541">
                  <c:v>17.51962040400241</c:v>
                </c:pt>
                <c:pt idx="13542">
                  <c:v>17.5209142242819</c:v>
                </c:pt>
                <c:pt idx="13543">
                  <c:v>17.52220804456123</c:v>
                </c:pt>
                <c:pt idx="13544">
                  <c:v>17.52350186484075</c:v>
                </c:pt>
                <c:pt idx="13545">
                  <c:v>17.52479568512024</c:v>
                </c:pt>
                <c:pt idx="13546">
                  <c:v>17.5260895053996</c:v>
                </c:pt>
                <c:pt idx="13547">
                  <c:v>17.52738332567909</c:v>
                </c:pt>
                <c:pt idx="13548">
                  <c:v>17.52867714595859</c:v>
                </c:pt>
                <c:pt idx="13549">
                  <c:v>17.52997096623795</c:v>
                </c:pt>
                <c:pt idx="13550">
                  <c:v>17.53126478651744</c:v>
                </c:pt>
                <c:pt idx="13551">
                  <c:v>17.53255860679693</c:v>
                </c:pt>
                <c:pt idx="13552">
                  <c:v>17.5338524270763</c:v>
                </c:pt>
                <c:pt idx="13553">
                  <c:v>17.53514624735578</c:v>
                </c:pt>
                <c:pt idx="13554">
                  <c:v>17.53644006763527</c:v>
                </c:pt>
                <c:pt idx="13555">
                  <c:v>17.53773388791463</c:v>
                </c:pt>
                <c:pt idx="13556">
                  <c:v>17.53902770819413</c:v>
                </c:pt>
                <c:pt idx="13557">
                  <c:v>17.54032152847362</c:v>
                </c:pt>
                <c:pt idx="13558">
                  <c:v>17.54161534875298</c:v>
                </c:pt>
                <c:pt idx="13559">
                  <c:v>17.54290916903247</c:v>
                </c:pt>
                <c:pt idx="13560">
                  <c:v>17.54420298931196</c:v>
                </c:pt>
                <c:pt idx="13561">
                  <c:v>17.54549680959129</c:v>
                </c:pt>
                <c:pt idx="13562">
                  <c:v>17.54679062987081</c:v>
                </c:pt>
                <c:pt idx="13563">
                  <c:v>17.5480844501503</c:v>
                </c:pt>
                <c:pt idx="13564">
                  <c:v>17.54937827042966</c:v>
                </c:pt>
                <c:pt idx="13565">
                  <c:v>17.55067209070915</c:v>
                </c:pt>
                <c:pt idx="13566">
                  <c:v>17.55196591098865</c:v>
                </c:pt>
                <c:pt idx="13567">
                  <c:v>17.55325973126801</c:v>
                </c:pt>
                <c:pt idx="13568">
                  <c:v>17.5545535515475</c:v>
                </c:pt>
                <c:pt idx="13569">
                  <c:v>17.55584737182699</c:v>
                </c:pt>
                <c:pt idx="13570">
                  <c:v>17.55714119210635</c:v>
                </c:pt>
                <c:pt idx="13571">
                  <c:v>17.55843501238584</c:v>
                </c:pt>
                <c:pt idx="13572">
                  <c:v>17.5597288326653</c:v>
                </c:pt>
                <c:pt idx="13573">
                  <c:v>17.56102265294469</c:v>
                </c:pt>
                <c:pt idx="13574">
                  <c:v>17.56231647322418</c:v>
                </c:pt>
                <c:pt idx="13575">
                  <c:v>17.56361029350365</c:v>
                </c:pt>
                <c:pt idx="13576">
                  <c:v>17.56490411378304</c:v>
                </c:pt>
                <c:pt idx="13577">
                  <c:v>17.56619793406253</c:v>
                </c:pt>
                <c:pt idx="13578">
                  <c:v>17.56749175434202</c:v>
                </c:pt>
                <c:pt idx="13579">
                  <c:v>17.56878557462135</c:v>
                </c:pt>
                <c:pt idx="13580">
                  <c:v>17.57007939490087</c:v>
                </c:pt>
                <c:pt idx="13581">
                  <c:v>17.57137321518036</c:v>
                </c:pt>
                <c:pt idx="13582">
                  <c:v>17.57266703545972</c:v>
                </c:pt>
                <c:pt idx="13583">
                  <c:v>17.57396085573922</c:v>
                </c:pt>
                <c:pt idx="13584">
                  <c:v>17.57525467601871</c:v>
                </c:pt>
                <c:pt idx="13585">
                  <c:v>17.57654849629807</c:v>
                </c:pt>
                <c:pt idx="13586">
                  <c:v>17.57784231657756</c:v>
                </c:pt>
                <c:pt idx="13587">
                  <c:v>17.57913613685704</c:v>
                </c:pt>
                <c:pt idx="13588">
                  <c:v>17.58042995713641</c:v>
                </c:pt>
                <c:pt idx="13589">
                  <c:v>17.5817237774159</c:v>
                </c:pt>
                <c:pt idx="13590">
                  <c:v>17.58301759769538</c:v>
                </c:pt>
                <c:pt idx="13591">
                  <c:v>17.58431141797475</c:v>
                </c:pt>
                <c:pt idx="13592">
                  <c:v>17.58560523825424</c:v>
                </c:pt>
                <c:pt idx="13593">
                  <c:v>17.58689905853372</c:v>
                </c:pt>
                <c:pt idx="13594">
                  <c:v>17.58819287881308</c:v>
                </c:pt>
                <c:pt idx="13595">
                  <c:v>17.58948669909259</c:v>
                </c:pt>
                <c:pt idx="13596">
                  <c:v>17.59078051937207</c:v>
                </c:pt>
                <c:pt idx="13597">
                  <c:v>17.59207433965144</c:v>
                </c:pt>
                <c:pt idx="13598">
                  <c:v>17.59336815993093</c:v>
                </c:pt>
                <c:pt idx="13599">
                  <c:v>17.59466198021043</c:v>
                </c:pt>
                <c:pt idx="13600">
                  <c:v>17.59595580048979</c:v>
                </c:pt>
                <c:pt idx="13601">
                  <c:v>17.59724962076925</c:v>
                </c:pt>
                <c:pt idx="13602">
                  <c:v>17.59854344104876</c:v>
                </c:pt>
                <c:pt idx="13603">
                  <c:v>17.59983726132813</c:v>
                </c:pt>
                <c:pt idx="13604">
                  <c:v>17.60113108160762</c:v>
                </c:pt>
                <c:pt idx="13605">
                  <c:v>17.6024249018871</c:v>
                </c:pt>
                <c:pt idx="13606">
                  <c:v>17.60371872216647</c:v>
                </c:pt>
                <c:pt idx="13607">
                  <c:v>17.60501254244596</c:v>
                </c:pt>
                <c:pt idx="13608">
                  <c:v>17.60630636272545</c:v>
                </c:pt>
                <c:pt idx="13609">
                  <c:v>17.60760018300482</c:v>
                </c:pt>
                <c:pt idx="13610">
                  <c:v>17.60889400328431</c:v>
                </c:pt>
                <c:pt idx="13611">
                  <c:v>17.61018782356379</c:v>
                </c:pt>
                <c:pt idx="13612">
                  <c:v>17.61148164384316</c:v>
                </c:pt>
                <c:pt idx="13613">
                  <c:v>17.61277546412265</c:v>
                </c:pt>
                <c:pt idx="13614">
                  <c:v>17.61406928440214</c:v>
                </c:pt>
                <c:pt idx="13615">
                  <c:v>17.61536310468151</c:v>
                </c:pt>
                <c:pt idx="13616">
                  <c:v>17.61665692496099</c:v>
                </c:pt>
                <c:pt idx="13617">
                  <c:v>17.6179507452405</c:v>
                </c:pt>
                <c:pt idx="13618">
                  <c:v>17.61924456551985</c:v>
                </c:pt>
                <c:pt idx="13619">
                  <c:v>17.62053838579932</c:v>
                </c:pt>
                <c:pt idx="13620">
                  <c:v>17.62183220607882</c:v>
                </c:pt>
                <c:pt idx="13621">
                  <c:v>17.62312602635819</c:v>
                </c:pt>
                <c:pt idx="13622">
                  <c:v>17.62441984663768</c:v>
                </c:pt>
                <c:pt idx="13623">
                  <c:v>17.62571366691716</c:v>
                </c:pt>
                <c:pt idx="13624">
                  <c:v>17.62700748719654</c:v>
                </c:pt>
                <c:pt idx="13625">
                  <c:v>17.62830130747603</c:v>
                </c:pt>
                <c:pt idx="13626">
                  <c:v>17.62959512775551</c:v>
                </c:pt>
                <c:pt idx="13627">
                  <c:v>17.63088894803488</c:v>
                </c:pt>
                <c:pt idx="13628">
                  <c:v>17.63218276831437</c:v>
                </c:pt>
                <c:pt idx="13629">
                  <c:v>17.63347658859385</c:v>
                </c:pt>
                <c:pt idx="13630">
                  <c:v>17.63477040887322</c:v>
                </c:pt>
                <c:pt idx="13631">
                  <c:v>17.63606422915271</c:v>
                </c:pt>
                <c:pt idx="13632">
                  <c:v>17.6373580494322</c:v>
                </c:pt>
                <c:pt idx="13633">
                  <c:v>17.63865186971157</c:v>
                </c:pt>
                <c:pt idx="13634">
                  <c:v>17.63994568999106</c:v>
                </c:pt>
                <c:pt idx="13635">
                  <c:v>17.64123951027054</c:v>
                </c:pt>
                <c:pt idx="13636">
                  <c:v>17.64253333054988</c:v>
                </c:pt>
                <c:pt idx="13637">
                  <c:v>17.64382715082939</c:v>
                </c:pt>
                <c:pt idx="13638">
                  <c:v>17.64512097110888</c:v>
                </c:pt>
                <c:pt idx="13639">
                  <c:v>17.64641479138825</c:v>
                </c:pt>
                <c:pt idx="13640">
                  <c:v>17.64770861166773</c:v>
                </c:pt>
                <c:pt idx="13641">
                  <c:v>17.64900243194722</c:v>
                </c:pt>
                <c:pt idx="13642">
                  <c:v>17.65029625222659</c:v>
                </c:pt>
                <c:pt idx="13643">
                  <c:v>17.65159007250609</c:v>
                </c:pt>
                <c:pt idx="13644">
                  <c:v>17.65288389278557</c:v>
                </c:pt>
                <c:pt idx="13645">
                  <c:v>17.65417771306494</c:v>
                </c:pt>
                <c:pt idx="13646">
                  <c:v>17.65547153334442</c:v>
                </c:pt>
                <c:pt idx="13647">
                  <c:v>17.65676535362391</c:v>
                </c:pt>
                <c:pt idx="13648">
                  <c:v>17.65805917390328</c:v>
                </c:pt>
                <c:pt idx="13649">
                  <c:v>17.65935299418277</c:v>
                </c:pt>
                <c:pt idx="13650">
                  <c:v>17.66064681446223</c:v>
                </c:pt>
                <c:pt idx="13651">
                  <c:v>17.66194063474162</c:v>
                </c:pt>
                <c:pt idx="13652">
                  <c:v>17.66323445502111</c:v>
                </c:pt>
                <c:pt idx="13653">
                  <c:v>17.6645282753006</c:v>
                </c:pt>
                <c:pt idx="13654">
                  <c:v>17.66582209557994</c:v>
                </c:pt>
                <c:pt idx="13655">
                  <c:v>17.66711591585946</c:v>
                </c:pt>
                <c:pt idx="13656">
                  <c:v>17.66840973613892</c:v>
                </c:pt>
                <c:pt idx="13657">
                  <c:v>17.66970355641831</c:v>
                </c:pt>
                <c:pt idx="13658">
                  <c:v>17.6709973766978</c:v>
                </c:pt>
                <c:pt idx="13659">
                  <c:v>17.67229119697729</c:v>
                </c:pt>
                <c:pt idx="13660">
                  <c:v>17.67358501725666</c:v>
                </c:pt>
                <c:pt idx="13661">
                  <c:v>17.67487883753614</c:v>
                </c:pt>
                <c:pt idx="13662">
                  <c:v>17.67617265781563</c:v>
                </c:pt>
                <c:pt idx="13663">
                  <c:v>17.677466478095</c:v>
                </c:pt>
                <c:pt idx="13664">
                  <c:v>17.67876029837448</c:v>
                </c:pt>
                <c:pt idx="13665">
                  <c:v>17.68005411865398</c:v>
                </c:pt>
                <c:pt idx="13666">
                  <c:v>17.68134793893331</c:v>
                </c:pt>
                <c:pt idx="13667">
                  <c:v>17.68264175921283</c:v>
                </c:pt>
                <c:pt idx="13668">
                  <c:v>17.68393557949232</c:v>
                </c:pt>
                <c:pt idx="13669">
                  <c:v>17.68522939977166</c:v>
                </c:pt>
                <c:pt idx="13670">
                  <c:v>17.68652322005117</c:v>
                </c:pt>
                <c:pt idx="13671">
                  <c:v>17.68781704033066</c:v>
                </c:pt>
                <c:pt idx="13672">
                  <c:v>17.68911086061003</c:v>
                </c:pt>
                <c:pt idx="13673">
                  <c:v>17.69040468088951</c:v>
                </c:pt>
                <c:pt idx="13674">
                  <c:v>17.691698501169</c:v>
                </c:pt>
                <c:pt idx="13675">
                  <c:v>17.69299232144837</c:v>
                </c:pt>
                <c:pt idx="13676">
                  <c:v>17.69428614172785</c:v>
                </c:pt>
                <c:pt idx="13677">
                  <c:v>17.69557996200734</c:v>
                </c:pt>
                <c:pt idx="13678">
                  <c:v>17.69687378228672</c:v>
                </c:pt>
                <c:pt idx="13679">
                  <c:v>17.6981676025662</c:v>
                </c:pt>
                <c:pt idx="13680">
                  <c:v>17.6994614228457</c:v>
                </c:pt>
                <c:pt idx="13681">
                  <c:v>17.70075524312503</c:v>
                </c:pt>
                <c:pt idx="13682">
                  <c:v>17.70204906340454</c:v>
                </c:pt>
                <c:pt idx="13683">
                  <c:v>17.70334288368402</c:v>
                </c:pt>
                <c:pt idx="13684">
                  <c:v>17.70463670396337</c:v>
                </c:pt>
                <c:pt idx="13685">
                  <c:v>17.70593052424289</c:v>
                </c:pt>
                <c:pt idx="13686">
                  <c:v>17.70722434452237</c:v>
                </c:pt>
                <c:pt idx="13687">
                  <c:v>17.70851816480174</c:v>
                </c:pt>
                <c:pt idx="13688">
                  <c:v>17.70981198508123</c:v>
                </c:pt>
                <c:pt idx="13689">
                  <c:v>17.71110580536072</c:v>
                </c:pt>
                <c:pt idx="13690">
                  <c:v>17.71239962564009</c:v>
                </c:pt>
                <c:pt idx="13691">
                  <c:v>17.71369344591957</c:v>
                </c:pt>
                <c:pt idx="13692">
                  <c:v>17.71498726619907</c:v>
                </c:pt>
                <c:pt idx="13693">
                  <c:v>17.71628108647843</c:v>
                </c:pt>
                <c:pt idx="13694">
                  <c:v>17.71757490675792</c:v>
                </c:pt>
                <c:pt idx="13695">
                  <c:v>17.71886872703741</c:v>
                </c:pt>
                <c:pt idx="13696">
                  <c:v>17.72016254731677</c:v>
                </c:pt>
                <c:pt idx="13697">
                  <c:v>17.72145636759626</c:v>
                </c:pt>
                <c:pt idx="13698">
                  <c:v>17.72275018787575</c:v>
                </c:pt>
                <c:pt idx="13699">
                  <c:v>17.72404400815511</c:v>
                </c:pt>
                <c:pt idx="13700">
                  <c:v>17.7253378284346</c:v>
                </c:pt>
                <c:pt idx="13701">
                  <c:v>17.72663164871409</c:v>
                </c:pt>
                <c:pt idx="13702">
                  <c:v>17.72792546899346</c:v>
                </c:pt>
                <c:pt idx="13703">
                  <c:v>17.72921928927292</c:v>
                </c:pt>
                <c:pt idx="13704">
                  <c:v>17.73051310955244</c:v>
                </c:pt>
                <c:pt idx="13705">
                  <c:v>17.7318069298318</c:v>
                </c:pt>
                <c:pt idx="13706">
                  <c:v>17.73310075011129</c:v>
                </c:pt>
                <c:pt idx="13707">
                  <c:v>17.73439457039078</c:v>
                </c:pt>
                <c:pt idx="13708">
                  <c:v>17.73568839067014</c:v>
                </c:pt>
                <c:pt idx="13709">
                  <c:v>17.73698221094963</c:v>
                </c:pt>
                <c:pt idx="13710">
                  <c:v>17.73827603122912</c:v>
                </c:pt>
                <c:pt idx="13711">
                  <c:v>17.73956985150849</c:v>
                </c:pt>
                <c:pt idx="13712">
                  <c:v>17.74086367178797</c:v>
                </c:pt>
                <c:pt idx="13713">
                  <c:v>17.74215749206747</c:v>
                </c:pt>
                <c:pt idx="13714">
                  <c:v>17.74345131234683</c:v>
                </c:pt>
                <c:pt idx="13715">
                  <c:v>17.74474513262632</c:v>
                </c:pt>
                <c:pt idx="13716">
                  <c:v>17.74603895290581</c:v>
                </c:pt>
                <c:pt idx="13717">
                  <c:v>17.74733277318515</c:v>
                </c:pt>
                <c:pt idx="13718">
                  <c:v>17.74862659346464</c:v>
                </c:pt>
                <c:pt idx="13719">
                  <c:v>17.74992041374416</c:v>
                </c:pt>
                <c:pt idx="13720">
                  <c:v>17.75121423402351</c:v>
                </c:pt>
                <c:pt idx="13721">
                  <c:v>17.752508054303</c:v>
                </c:pt>
                <c:pt idx="13722">
                  <c:v>17.7538018745825</c:v>
                </c:pt>
                <c:pt idx="13723">
                  <c:v>17.75509569486186</c:v>
                </c:pt>
                <c:pt idx="13724">
                  <c:v>17.75638951514132</c:v>
                </c:pt>
                <c:pt idx="13725">
                  <c:v>17.75768333542084</c:v>
                </c:pt>
                <c:pt idx="13726">
                  <c:v>17.7589771557002</c:v>
                </c:pt>
                <c:pt idx="13727">
                  <c:v>17.76027097597968</c:v>
                </c:pt>
                <c:pt idx="13728">
                  <c:v>17.76156479625919</c:v>
                </c:pt>
                <c:pt idx="13729">
                  <c:v>17.76285861653855</c:v>
                </c:pt>
                <c:pt idx="13730">
                  <c:v>17.76415243681804</c:v>
                </c:pt>
                <c:pt idx="13731">
                  <c:v>17.76544625709752</c:v>
                </c:pt>
                <c:pt idx="13732">
                  <c:v>17.76674007737686</c:v>
                </c:pt>
                <c:pt idx="13733">
                  <c:v>17.76803389765638</c:v>
                </c:pt>
                <c:pt idx="13734">
                  <c:v>17.76932771793587</c:v>
                </c:pt>
                <c:pt idx="13735">
                  <c:v>17.77062153821522</c:v>
                </c:pt>
                <c:pt idx="13736">
                  <c:v>17.77191535849473</c:v>
                </c:pt>
                <c:pt idx="13737">
                  <c:v>17.77320917877421</c:v>
                </c:pt>
                <c:pt idx="13738">
                  <c:v>17.77450299905358</c:v>
                </c:pt>
                <c:pt idx="13739">
                  <c:v>17.77579681933304</c:v>
                </c:pt>
                <c:pt idx="13740">
                  <c:v>17.77709063961256</c:v>
                </c:pt>
                <c:pt idx="13741">
                  <c:v>17.77838445989192</c:v>
                </c:pt>
                <c:pt idx="13742">
                  <c:v>17.77967828017141</c:v>
                </c:pt>
                <c:pt idx="13743">
                  <c:v>17.7809721004509</c:v>
                </c:pt>
                <c:pt idx="13744">
                  <c:v>17.78226592073026</c:v>
                </c:pt>
                <c:pt idx="13745">
                  <c:v>17.78355974100975</c:v>
                </c:pt>
                <c:pt idx="13746">
                  <c:v>17.78485356128925</c:v>
                </c:pt>
                <c:pt idx="13747">
                  <c:v>17.78614738156858</c:v>
                </c:pt>
                <c:pt idx="13748">
                  <c:v>17.7874412018481</c:v>
                </c:pt>
                <c:pt idx="13749">
                  <c:v>17.78873502212758</c:v>
                </c:pt>
                <c:pt idx="13750">
                  <c:v>17.79002884240695</c:v>
                </c:pt>
                <c:pt idx="13751">
                  <c:v>17.79132266268644</c:v>
                </c:pt>
                <c:pt idx="13752">
                  <c:v>17.7926164829659</c:v>
                </c:pt>
                <c:pt idx="13753">
                  <c:v>17.79391030324529</c:v>
                </c:pt>
                <c:pt idx="13754">
                  <c:v>17.79520412352479</c:v>
                </c:pt>
                <c:pt idx="13755">
                  <c:v>17.79649794380428</c:v>
                </c:pt>
                <c:pt idx="13756">
                  <c:v>17.79779176408364</c:v>
                </c:pt>
                <c:pt idx="13757">
                  <c:v>17.79908558436312</c:v>
                </c:pt>
                <c:pt idx="13758">
                  <c:v>17.80037940464262</c:v>
                </c:pt>
                <c:pt idx="13759">
                  <c:v>17.80167322492198</c:v>
                </c:pt>
                <c:pt idx="13760">
                  <c:v>17.80296704520148</c:v>
                </c:pt>
                <c:pt idx="13761">
                  <c:v>17.80426086548097</c:v>
                </c:pt>
                <c:pt idx="13762">
                  <c:v>17.80555468576032</c:v>
                </c:pt>
                <c:pt idx="13763">
                  <c:v>17.80684850603982</c:v>
                </c:pt>
                <c:pt idx="13764">
                  <c:v>17.8081423263193</c:v>
                </c:pt>
                <c:pt idx="13765">
                  <c:v>17.80943614659867</c:v>
                </c:pt>
                <c:pt idx="13766">
                  <c:v>17.81072996687816</c:v>
                </c:pt>
                <c:pt idx="13767">
                  <c:v>17.81202378715765</c:v>
                </c:pt>
                <c:pt idx="13768">
                  <c:v>17.81331760743701</c:v>
                </c:pt>
                <c:pt idx="13769">
                  <c:v>17.81461142771651</c:v>
                </c:pt>
                <c:pt idx="13770">
                  <c:v>17.81590524799599</c:v>
                </c:pt>
                <c:pt idx="13771">
                  <c:v>17.81719906827535</c:v>
                </c:pt>
                <c:pt idx="13772">
                  <c:v>17.81849288855484</c:v>
                </c:pt>
                <c:pt idx="13773">
                  <c:v>17.81978670883434</c:v>
                </c:pt>
                <c:pt idx="13774">
                  <c:v>17.8210805291137</c:v>
                </c:pt>
                <c:pt idx="13775">
                  <c:v>17.82237434939319</c:v>
                </c:pt>
                <c:pt idx="13776">
                  <c:v>17.82366816967268</c:v>
                </c:pt>
                <c:pt idx="13777">
                  <c:v>17.82496198995205</c:v>
                </c:pt>
                <c:pt idx="13778">
                  <c:v>17.82625581023153</c:v>
                </c:pt>
                <c:pt idx="13779">
                  <c:v>17.82754963051102</c:v>
                </c:pt>
                <c:pt idx="13780">
                  <c:v>17.82884345079039</c:v>
                </c:pt>
                <c:pt idx="13781">
                  <c:v>17.83013727106987</c:v>
                </c:pt>
                <c:pt idx="13782">
                  <c:v>17.83143109134937</c:v>
                </c:pt>
                <c:pt idx="13783">
                  <c:v>17.83272491162873</c:v>
                </c:pt>
                <c:pt idx="13784">
                  <c:v>17.83401873190822</c:v>
                </c:pt>
                <c:pt idx="13785">
                  <c:v>17.83531255218771</c:v>
                </c:pt>
                <c:pt idx="13786">
                  <c:v>17.83660637246707</c:v>
                </c:pt>
                <c:pt idx="13787">
                  <c:v>17.83790019274657</c:v>
                </c:pt>
                <c:pt idx="13788">
                  <c:v>17.83919401302606</c:v>
                </c:pt>
                <c:pt idx="13789">
                  <c:v>17.84048783330541</c:v>
                </c:pt>
                <c:pt idx="13790">
                  <c:v>17.84178165358491</c:v>
                </c:pt>
                <c:pt idx="13791">
                  <c:v>17.8430754738644</c:v>
                </c:pt>
                <c:pt idx="13792">
                  <c:v>17.84436929414376</c:v>
                </c:pt>
                <c:pt idx="13793">
                  <c:v>17.84566311442325</c:v>
                </c:pt>
                <c:pt idx="13794">
                  <c:v>17.84695693470274</c:v>
                </c:pt>
                <c:pt idx="13795">
                  <c:v>17.8482507549821</c:v>
                </c:pt>
                <c:pt idx="13796">
                  <c:v>17.84954457526158</c:v>
                </c:pt>
                <c:pt idx="13797">
                  <c:v>17.85083839554109</c:v>
                </c:pt>
                <c:pt idx="13798">
                  <c:v>17.85213221582044</c:v>
                </c:pt>
                <c:pt idx="13799">
                  <c:v>17.85342603609993</c:v>
                </c:pt>
                <c:pt idx="13800">
                  <c:v>17.85471985637942</c:v>
                </c:pt>
                <c:pt idx="13801">
                  <c:v>17.8560136766588</c:v>
                </c:pt>
                <c:pt idx="13802">
                  <c:v>17.85730749693828</c:v>
                </c:pt>
                <c:pt idx="13803">
                  <c:v>17.85860131721777</c:v>
                </c:pt>
                <c:pt idx="13804">
                  <c:v>17.85989513749714</c:v>
                </c:pt>
                <c:pt idx="13805">
                  <c:v>17.86118895777663</c:v>
                </c:pt>
                <c:pt idx="13806">
                  <c:v>17.86248277805611</c:v>
                </c:pt>
                <c:pt idx="13807">
                  <c:v>17.86377659833547</c:v>
                </c:pt>
                <c:pt idx="13808">
                  <c:v>17.86507041861497</c:v>
                </c:pt>
                <c:pt idx="13809">
                  <c:v>17.86636423889446</c:v>
                </c:pt>
                <c:pt idx="13810">
                  <c:v>17.86765805917382</c:v>
                </c:pt>
                <c:pt idx="13811">
                  <c:v>17.86895187945331</c:v>
                </c:pt>
                <c:pt idx="13812">
                  <c:v>17.8702456997328</c:v>
                </c:pt>
                <c:pt idx="13813">
                  <c:v>17.87153952001216</c:v>
                </c:pt>
                <c:pt idx="13814">
                  <c:v>17.87283334029165</c:v>
                </c:pt>
                <c:pt idx="13815">
                  <c:v>17.87412716057114</c:v>
                </c:pt>
                <c:pt idx="13816">
                  <c:v>17.87542098085051</c:v>
                </c:pt>
                <c:pt idx="13817">
                  <c:v>17.87671480112997</c:v>
                </c:pt>
                <c:pt idx="13818">
                  <c:v>17.8780086214095</c:v>
                </c:pt>
                <c:pt idx="13819">
                  <c:v>17.87930244168885</c:v>
                </c:pt>
                <c:pt idx="13820">
                  <c:v>17.88059626196831</c:v>
                </c:pt>
                <c:pt idx="13821">
                  <c:v>17.88189008224783</c:v>
                </c:pt>
                <c:pt idx="13822">
                  <c:v>17.88318390252718</c:v>
                </c:pt>
                <c:pt idx="13823">
                  <c:v>17.8844777228067</c:v>
                </c:pt>
                <c:pt idx="13824">
                  <c:v>17.88577154308617</c:v>
                </c:pt>
                <c:pt idx="13825">
                  <c:v>17.88706536336554</c:v>
                </c:pt>
                <c:pt idx="13826">
                  <c:v>17.88835918364503</c:v>
                </c:pt>
                <c:pt idx="13827">
                  <c:v>17.88965300392451</c:v>
                </c:pt>
                <c:pt idx="13828">
                  <c:v>17.89094682420388</c:v>
                </c:pt>
                <c:pt idx="13829">
                  <c:v>17.89224064448337</c:v>
                </c:pt>
                <c:pt idx="13830">
                  <c:v>17.89353446476285</c:v>
                </c:pt>
                <c:pt idx="13831">
                  <c:v>17.89482828504223</c:v>
                </c:pt>
                <c:pt idx="13832">
                  <c:v>17.89612210532171</c:v>
                </c:pt>
                <c:pt idx="13833">
                  <c:v>17.89741592560121</c:v>
                </c:pt>
                <c:pt idx="13834">
                  <c:v>17.89870974588057</c:v>
                </c:pt>
                <c:pt idx="13835">
                  <c:v>17.90000356616003</c:v>
                </c:pt>
                <c:pt idx="13836">
                  <c:v>17.90129738643954</c:v>
                </c:pt>
                <c:pt idx="13837">
                  <c:v>17.90259120671891</c:v>
                </c:pt>
                <c:pt idx="13838">
                  <c:v>17.9038850269984</c:v>
                </c:pt>
                <c:pt idx="13839">
                  <c:v>17.90517884727788</c:v>
                </c:pt>
                <c:pt idx="13840">
                  <c:v>17.90647266755725</c:v>
                </c:pt>
                <c:pt idx="13841">
                  <c:v>17.90776648783674</c:v>
                </c:pt>
                <c:pt idx="13842">
                  <c:v>17.90906030811623</c:v>
                </c:pt>
                <c:pt idx="13843">
                  <c:v>17.9103541283956</c:v>
                </c:pt>
                <c:pt idx="13844">
                  <c:v>17.91164794867508</c:v>
                </c:pt>
                <c:pt idx="13845">
                  <c:v>17.91294176895458</c:v>
                </c:pt>
                <c:pt idx="13846">
                  <c:v>17.91423558923394</c:v>
                </c:pt>
                <c:pt idx="13847">
                  <c:v>17.91552940951343</c:v>
                </c:pt>
                <c:pt idx="13848">
                  <c:v>17.91682322979292</c:v>
                </c:pt>
                <c:pt idx="13849">
                  <c:v>17.91811705007228</c:v>
                </c:pt>
                <c:pt idx="13850">
                  <c:v>17.91941087035175</c:v>
                </c:pt>
                <c:pt idx="13851">
                  <c:v>17.92070469063123</c:v>
                </c:pt>
                <c:pt idx="13852">
                  <c:v>17.92199851091063</c:v>
                </c:pt>
                <c:pt idx="13853">
                  <c:v>17.92329233119009</c:v>
                </c:pt>
                <c:pt idx="13854">
                  <c:v>17.9245861514696</c:v>
                </c:pt>
                <c:pt idx="13855">
                  <c:v>17.92587997174897</c:v>
                </c:pt>
                <c:pt idx="13856">
                  <c:v>17.92717379202846</c:v>
                </c:pt>
                <c:pt idx="13857">
                  <c:v>17.92846761230792</c:v>
                </c:pt>
                <c:pt idx="13858">
                  <c:v>17.92976143258731</c:v>
                </c:pt>
                <c:pt idx="13859">
                  <c:v>17.93105525286681</c:v>
                </c:pt>
                <c:pt idx="13860">
                  <c:v>17.93234907314626</c:v>
                </c:pt>
                <c:pt idx="13861">
                  <c:v>17.93364289342563</c:v>
                </c:pt>
                <c:pt idx="13862">
                  <c:v>17.93493671370514</c:v>
                </c:pt>
                <c:pt idx="13863">
                  <c:v>17.93623053398462</c:v>
                </c:pt>
                <c:pt idx="13864">
                  <c:v>17.937524354264</c:v>
                </c:pt>
                <c:pt idx="13865">
                  <c:v>17.93881817454349</c:v>
                </c:pt>
                <c:pt idx="13866">
                  <c:v>17.94011199482298</c:v>
                </c:pt>
                <c:pt idx="13867">
                  <c:v>17.94140581510234</c:v>
                </c:pt>
                <c:pt idx="13868">
                  <c:v>17.9426996353818</c:v>
                </c:pt>
                <c:pt idx="13869">
                  <c:v>17.94399345566132</c:v>
                </c:pt>
                <c:pt idx="13870">
                  <c:v>17.94528727594068</c:v>
                </c:pt>
                <c:pt idx="13871">
                  <c:v>17.94658109622017</c:v>
                </c:pt>
                <c:pt idx="13872">
                  <c:v>17.94787491649967</c:v>
                </c:pt>
                <c:pt idx="13873">
                  <c:v>17.94916873677903</c:v>
                </c:pt>
                <c:pt idx="13874">
                  <c:v>17.95046255705852</c:v>
                </c:pt>
                <c:pt idx="13875">
                  <c:v>17.95175637733801</c:v>
                </c:pt>
                <c:pt idx="13876">
                  <c:v>17.95305019761738</c:v>
                </c:pt>
                <c:pt idx="13877">
                  <c:v>17.95434401789687</c:v>
                </c:pt>
                <c:pt idx="13878">
                  <c:v>17.95563783817632</c:v>
                </c:pt>
                <c:pt idx="13879">
                  <c:v>17.95693165845572</c:v>
                </c:pt>
                <c:pt idx="13880">
                  <c:v>17.95822547873518</c:v>
                </c:pt>
                <c:pt idx="13881">
                  <c:v>17.95951929901469</c:v>
                </c:pt>
                <c:pt idx="13882">
                  <c:v>17.96081311929406</c:v>
                </c:pt>
                <c:pt idx="13883">
                  <c:v>17.96210693957352</c:v>
                </c:pt>
                <c:pt idx="13884">
                  <c:v>17.96340075985304</c:v>
                </c:pt>
                <c:pt idx="13885">
                  <c:v>17.9646945801324</c:v>
                </c:pt>
                <c:pt idx="13886">
                  <c:v>17.96598840041189</c:v>
                </c:pt>
                <c:pt idx="13887">
                  <c:v>17.96728222069138</c:v>
                </c:pt>
                <c:pt idx="13888">
                  <c:v>17.96857604097072</c:v>
                </c:pt>
                <c:pt idx="13889">
                  <c:v>17.96986986125023</c:v>
                </c:pt>
                <c:pt idx="13890">
                  <c:v>17.97116368152972</c:v>
                </c:pt>
                <c:pt idx="13891">
                  <c:v>17.97245750180909</c:v>
                </c:pt>
                <c:pt idx="13892">
                  <c:v>17.97375132208858</c:v>
                </c:pt>
                <c:pt idx="13893">
                  <c:v>17.97504514236807</c:v>
                </c:pt>
                <c:pt idx="13894">
                  <c:v>17.97633896264743</c:v>
                </c:pt>
                <c:pt idx="13895">
                  <c:v>17.97763278292689</c:v>
                </c:pt>
                <c:pt idx="13896">
                  <c:v>17.97892660320641</c:v>
                </c:pt>
                <c:pt idx="13897">
                  <c:v>17.98022042348577</c:v>
                </c:pt>
                <c:pt idx="13898">
                  <c:v>17.98151424376523</c:v>
                </c:pt>
                <c:pt idx="13899">
                  <c:v>17.98280806404476</c:v>
                </c:pt>
                <c:pt idx="13900">
                  <c:v>17.98410188432412</c:v>
                </c:pt>
                <c:pt idx="13901">
                  <c:v>17.98539570460361</c:v>
                </c:pt>
                <c:pt idx="13902">
                  <c:v>17.98668952488308</c:v>
                </c:pt>
                <c:pt idx="13903">
                  <c:v>17.98798334516246</c:v>
                </c:pt>
                <c:pt idx="13904">
                  <c:v>17.98927716544195</c:v>
                </c:pt>
                <c:pt idx="13905">
                  <c:v>17.99057098572142</c:v>
                </c:pt>
                <c:pt idx="13906">
                  <c:v>17.99186480600081</c:v>
                </c:pt>
                <c:pt idx="13907">
                  <c:v>17.9931586262803</c:v>
                </c:pt>
                <c:pt idx="13908">
                  <c:v>17.99445244655979</c:v>
                </c:pt>
                <c:pt idx="13909">
                  <c:v>17.99574626683912</c:v>
                </c:pt>
                <c:pt idx="13910">
                  <c:v>17.99704008711864</c:v>
                </c:pt>
                <c:pt idx="13911">
                  <c:v>17.99833390739812</c:v>
                </c:pt>
                <c:pt idx="13912">
                  <c:v>17.99962772767749</c:v>
                </c:pt>
                <c:pt idx="13913">
                  <c:v>18.00092154795698</c:v>
                </c:pt>
                <c:pt idx="13914">
                  <c:v>18.00221536823648</c:v>
                </c:pt>
                <c:pt idx="13915">
                  <c:v>18.00350918851582</c:v>
                </c:pt>
                <c:pt idx="13916">
                  <c:v>18.00480300879533</c:v>
                </c:pt>
                <c:pt idx="13917">
                  <c:v>18.00609682907482</c:v>
                </c:pt>
                <c:pt idx="13918">
                  <c:v>18.00739064935418</c:v>
                </c:pt>
                <c:pt idx="13919">
                  <c:v>18.00868446963367</c:v>
                </c:pt>
                <c:pt idx="13920">
                  <c:v>18.00997828991316</c:v>
                </c:pt>
                <c:pt idx="13921">
                  <c:v>18.01127211019253</c:v>
                </c:pt>
                <c:pt idx="13922">
                  <c:v>18.01256593047201</c:v>
                </c:pt>
                <c:pt idx="13923">
                  <c:v>18.01385975075151</c:v>
                </c:pt>
                <c:pt idx="13924">
                  <c:v>18.01515357103086</c:v>
                </c:pt>
                <c:pt idx="13925">
                  <c:v>18.01644739131035</c:v>
                </c:pt>
                <c:pt idx="13926">
                  <c:v>18.01774121158984</c:v>
                </c:pt>
                <c:pt idx="13927">
                  <c:v>18.0190350318692</c:v>
                </c:pt>
                <c:pt idx="13928">
                  <c:v>18.0203288521487</c:v>
                </c:pt>
                <c:pt idx="13929">
                  <c:v>18.02162267242818</c:v>
                </c:pt>
                <c:pt idx="13930">
                  <c:v>18.02291649270755</c:v>
                </c:pt>
                <c:pt idx="13931">
                  <c:v>18.02421031298704</c:v>
                </c:pt>
                <c:pt idx="13932">
                  <c:v>18.02550413326653</c:v>
                </c:pt>
                <c:pt idx="13933">
                  <c:v>18.02679795354588</c:v>
                </c:pt>
                <c:pt idx="13934">
                  <c:v>18.02809177382538</c:v>
                </c:pt>
                <c:pt idx="13935">
                  <c:v>18.02938559410488</c:v>
                </c:pt>
                <c:pt idx="13936">
                  <c:v>18.03067941438424</c:v>
                </c:pt>
                <c:pt idx="13937">
                  <c:v>18.03197323466373</c:v>
                </c:pt>
                <c:pt idx="13938">
                  <c:v>18.03326705494322</c:v>
                </c:pt>
                <c:pt idx="13939">
                  <c:v>18.03456087522258</c:v>
                </c:pt>
                <c:pt idx="13940">
                  <c:v>18.03585469550208</c:v>
                </c:pt>
                <c:pt idx="13941">
                  <c:v>18.03714851578156</c:v>
                </c:pt>
                <c:pt idx="13942">
                  <c:v>18.0384423360609</c:v>
                </c:pt>
                <c:pt idx="13943">
                  <c:v>18.03973615634042</c:v>
                </c:pt>
                <c:pt idx="13944">
                  <c:v>18.0410299766199</c:v>
                </c:pt>
                <c:pt idx="13945">
                  <c:v>18.04232379689927</c:v>
                </c:pt>
                <c:pt idx="13946">
                  <c:v>18.04361761717876</c:v>
                </c:pt>
                <c:pt idx="13947">
                  <c:v>18.04491143745825</c:v>
                </c:pt>
                <c:pt idx="13948">
                  <c:v>18.04620525773761</c:v>
                </c:pt>
                <c:pt idx="13949">
                  <c:v>18.0474990780171</c:v>
                </c:pt>
                <c:pt idx="13950">
                  <c:v>18.04879289829659</c:v>
                </c:pt>
                <c:pt idx="13951">
                  <c:v>18.05008671857595</c:v>
                </c:pt>
                <c:pt idx="13952">
                  <c:v>18.05138053885545</c:v>
                </c:pt>
                <c:pt idx="13953">
                  <c:v>18.05267435913493</c:v>
                </c:pt>
                <c:pt idx="13954">
                  <c:v>18.0539681794143</c:v>
                </c:pt>
                <c:pt idx="13955">
                  <c:v>18.0552619996938</c:v>
                </c:pt>
                <c:pt idx="13956">
                  <c:v>18.05655581997328</c:v>
                </c:pt>
                <c:pt idx="13957">
                  <c:v>18.05784964025264</c:v>
                </c:pt>
                <c:pt idx="13958">
                  <c:v>18.05914346053213</c:v>
                </c:pt>
                <c:pt idx="13959">
                  <c:v>18.06043728081162</c:v>
                </c:pt>
                <c:pt idx="13960">
                  <c:v>18.06173110109099</c:v>
                </c:pt>
                <c:pt idx="13961">
                  <c:v>18.06302492137048</c:v>
                </c:pt>
                <c:pt idx="13962">
                  <c:v>18.06431874164997</c:v>
                </c:pt>
                <c:pt idx="13963">
                  <c:v>18.0656125619293</c:v>
                </c:pt>
                <c:pt idx="13964">
                  <c:v>18.06690638220882</c:v>
                </c:pt>
                <c:pt idx="13965">
                  <c:v>18.06820020248831</c:v>
                </c:pt>
                <c:pt idx="13966">
                  <c:v>18.06949402276767</c:v>
                </c:pt>
                <c:pt idx="13967">
                  <c:v>18.07078784304716</c:v>
                </c:pt>
                <c:pt idx="13968">
                  <c:v>18.07208166332665</c:v>
                </c:pt>
                <c:pt idx="13969">
                  <c:v>18.07337548360602</c:v>
                </c:pt>
                <c:pt idx="13970">
                  <c:v>18.07466930388551</c:v>
                </c:pt>
                <c:pt idx="13971">
                  <c:v>18.075963124165</c:v>
                </c:pt>
                <c:pt idx="13972">
                  <c:v>18.07725694444436</c:v>
                </c:pt>
                <c:pt idx="13973">
                  <c:v>18.07855076472385</c:v>
                </c:pt>
                <c:pt idx="13974">
                  <c:v>18.07984458500334</c:v>
                </c:pt>
                <c:pt idx="13975">
                  <c:v>18.0811384052827</c:v>
                </c:pt>
                <c:pt idx="13976">
                  <c:v>18.08243222556216</c:v>
                </c:pt>
                <c:pt idx="13977">
                  <c:v>18.08372604584168</c:v>
                </c:pt>
                <c:pt idx="13978">
                  <c:v>18.08501986612102</c:v>
                </c:pt>
                <c:pt idx="13979">
                  <c:v>18.08631368640053</c:v>
                </c:pt>
                <c:pt idx="13980">
                  <c:v>18.08760750668003</c:v>
                </c:pt>
                <c:pt idx="13981">
                  <c:v>18.08890132695939</c:v>
                </c:pt>
                <c:pt idx="13982">
                  <c:v>18.09019514723888</c:v>
                </c:pt>
                <c:pt idx="13983">
                  <c:v>18.09148896751837</c:v>
                </c:pt>
                <c:pt idx="13984">
                  <c:v>18.09278278779772</c:v>
                </c:pt>
                <c:pt idx="13985">
                  <c:v>18.09407660807722</c:v>
                </c:pt>
                <c:pt idx="13986">
                  <c:v>18.09537042835672</c:v>
                </c:pt>
                <c:pt idx="13987">
                  <c:v>18.09666424863608</c:v>
                </c:pt>
                <c:pt idx="13988">
                  <c:v>18.09795806891557</c:v>
                </c:pt>
                <c:pt idx="13989">
                  <c:v>18.09925188919506</c:v>
                </c:pt>
                <c:pt idx="13990">
                  <c:v>18.10054570947442</c:v>
                </c:pt>
                <c:pt idx="13991">
                  <c:v>18.10183952975391</c:v>
                </c:pt>
                <c:pt idx="13992">
                  <c:v>18.1031333500334</c:v>
                </c:pt>
                <c:pt idx="13993">
                  <c:v>18.10442717031276</c:v>
                </c:pt>
                <c:pt idx="13994">
                  <c:v>18.10572099059225</c:v>
                </c:pt>
                <c:pt idx="13995">
                  <c:v>18.10701481087174</c:v>
                </c:pt>
                <c:pt idx="13996">
                  <c:v>18.1083086311511</c:v>
                </c:pt>
                <c:pt idx="13997">
                  <c:v>18.1096024514306</c:v>
                </c:pt>
                <c:pt idx="13998">
                  <c:v>18.11089627171009</c:v>
                </c:pt>
                <c:pt idx="13999">
                  <c:v>18.11219009198945</c:v>
                </c:pt>
                <c:pt idx="14000">
                  <c:v>18.11348391226894</c:v>
                </c:pt>
                <c:pt idx="14001">
                  <c:v>18.11477773254844</c:v>
                </c:pt>
                <c:pt idx="14002">
                  <c:v>18.1160715528278</c:v>
                </c:pt>
                <c:pt idx="14003">
                  <c:v>18.1173653731073</c:v>
                </c:pt>
                <c:pt idx="14004">
                  <c:v>18.11865919338678</c:v>
                </c:pt>
                <c:pt idx="14005">
                  <c:v>18.11995301366614</c:v>
                </c:pt>
                <c:pt idx="14006">
                  <c:v>18.12124683394562</c:v>
                </c:pt>
                <c:pt idx="14007">
                  <c:v>18.12254065422511</c:v>
                </c:pt>
                <c:pt idx="14008">
                  <c:v>18.12383447450448</c:v>
                </c:pt>
                <c:pt idx="14009">
                  <c:v>18.12512829478397</c:v>
                </c:pt>
                <c:pt idx="14010">
                  <c:v>18.12642211506346</c:v>
                </c:pt>
                <c:pt idx="14011">
                  <c:v>18.12771593534282</c:v>
                </c:pt>
                <c:pt idx="14012">
                  <c:v>18.12900975562231</c:v>
                </c:pt>
                <c:pt idx="14013">
                  <c:v>18.1303035759018</c:v>
                </c:pt>
                <c:pt idx="14014">
                  <c:v>18.13159739618117</c:v>
                </c:pt>
                <c:pt idx="14015">
                  <c:v>18.13289121646066</c:v>
                </c:pt>
                <c:pt idx="14016">
                  <c:v>18.13418503674015</c:v>
                </c:pt>
                <c:pt idx="14017">
                  <c:v>18.13547885701951</c:v>
                </c:pt>
                <c:pt idx="14018">
                  <c:v>18.136772677299</c:v>
                </c:pt>
                <c:pt idx="14019">
                  <c:v>18.1380664975785</c:v>
                </c:pt>
                <c:pt idx="14020">
                  <c:v>18.13936031785786</c:v>
                </c:pt>
                <c:pt idx="14021">
                  <c:v>18.14065413813734</c:v>
                </c:pt>
                <c:pt idx="14022">
                  <c:v>18.14194795841684</c:v>
                </c:pt>
                <c:pt idx="14023">
                  <c:v>18.1432417786962</c:v>
                </c:pt>
                <c:pt idx="14024">
                  <c:v>18.14453559897569</c:v>
                </c:pt>
                <c:pt idx="14025">
                  <c:v>18.14582941925518</c:v>
                </c:pt>
                <c:pt idx="14026">
                  <c:v>18.14712323953454</c:v>
                </c:pt>
                <c:pt idx="14027">
                  <c:v>18.14841705981403</c:v>
                </c:pt>
                <c:pt idx="14028">
                  <c:v>18.14971088009352</c:v>
                </c:pt>
                <c:pt idx="14029">
                  <c:v>18.1510047003729</c:v>
                </c:pt>
                <c:pt idx="14030">
                  <c:v>18.15229852065238</c:v>
                </c:pt>
                <c:pt idx="14031">
                  <c:v>18.15359234093184</c:v>
                </c:pt>
                <c:pt idx="14032">
                  <c:v>18.15488616121123</c:v>
                </c:pt>
                <c:pt idx="14033">
                  <c:v>18.15617998149072</c:v>
                </c:pt>
                <c:pt idx="14034">
                  <c:v>18.15747380177021</c:v>
                </c:pt>
                <c:pt idx="14035">
                  <c:v>18.15876762204957</c:v>
                </c:pt>
                <c:pt idx="14036">
                  <c:v>18.16006144232906</c:v>
                </c:pt>
                <c:pt idx="14037">
                  <c:v>18.16135526260856</c:v>
                </c:pt>
                <c:pt idx="14038">
                  <c:v>18.16264908288789</c:v>
                </c:pt>
                <c:pt idx="14039">
                  <c:v>18.1639429031674</c:v>
                </c:pt>
                <c:pt idx="14040">
                  <c:v>18.16523672344689</c:v>
                </c:pt>
                <c:pt idx="14041">
                  <c:v>18.16653054372623</c:v>
                </c:pt>
                <c:pt idx="14042">
                  <c:v>18.16782436400575</c:v>
                </c:pt>
                <c:pt idx="14043">
                  <c:v>18.16911818428524</c:v>
                </c:pt>
                <c:pt idx="14044">
                  <c:v>18.1704120045646</c:v>
                </c:pt>
                <c:pt idx="14045">
                  <c:v>18.1717058248441</c:v>
                </c:pt>
                <c:pt idx="14046">
                  <c:v>18.17299964512358</c:v>
                </c:pt>
                <c:pt idx="14047">
                  <c:v>18.17429346540295</c:v>
                </c:pt>
                <c:pt idx="14048">
                  <c:v>18.17558728568243</c:v>
                </c:pt>
                <c:pt idx="14049">
                  <c:v>18.17688110596193</c:v>
                </c:pt>
                <c:pt idx="14050">
                  <c:v>18.1781749262413</c:v>
                </c:pt>
                <c:pt idx="14051">
                  <c:v>18.17946874652078</c:v>
                </c:pt>
                <c:pt idx="14052">
                  <c:v>18.18076256680027</c:v>
                </c:pt>
                <c:pt idx="14053">
                  <c:v>18.18205638707963</c:v>
                </c:pt>
                <c:pt idx="14054">
                  <c:v>18.18335020735912</c:v>
                </c:pt>
                <c:pt idx="14055">
                  <c:v>18.18464402763862</c:v>
                </c:pt>
                <c:pt idx="14056">
                  <c:v>18.18593784791797</c:v>
                </c:pt>
                <c:pt idx="14057">
                  <c:v>18.18723166819747</c:v>
                </c:pt>
                <c:pt idx="14058">
                  <c:v>18.18852548847695</c:v>
                </c:pt>
                <c:pt idx="14059">
                  <c:v>18.18981930875632</c:v>
                </c:pt>
                <c:pt idx="14060">
                  <c:v>18.19111312903581</c:v>
                </c:pt>
                <c:pt idx="14061">
                  <c:v>18.19240694931528</c:v>
                </c:pt>
                <c:pt idx="14062">
                  <c:v>18.19370076959466</c:v>
                </c:pt>
                <c:pt idx="14063">
                  <c:v>18.19499458987416</c:v>
                </c:pt>
                <c:pt idx="14064">
                  <c:v>18.19628841015365</c:v>
                </c:pt>
                <c:pt idx="14065">
                  <c:v>18.197582230433</c:v>
                </c:pt>
                <c:pt idx="14066">
                  <c:v>18.1988760507125</c:v>
                </c:pt>
                <c:pt idx="14067">
                  <c:v>18.20016987099196</c:v>
                </c:pt>
                <c:pt idx="14068">
                  <c:v>18.20146369127134</c:v>
                </c:pt>
                <c:pt idx="14069">
                  <c:v>18.20275751155084</c:v>
                </c:pt>
                <c:pt idx="14070">
                  <c:v>18.20405133183033</c:v>
                </c:pt>
                <c:pt idx="14071">
                  <c:v>18.20534515210969</c:v>
                </c:pt>
                <c:pt idx="14072">
                  <c:v>18.20663897238918</c:v>
                </c:pt>
                <c:pt idx="14073">
                  <c:v>18.20793279266868</c:v>
                </c:pt>
                <c:pt idx="14074">
                  <c:v>18.20922661294803</c:v>
                </c:pt>
                <c:pt idx="14075">
                  <c:v>18.21052043322753</c:v>
                </c:pt>
                <c:pt idx="14076">
                  <c:v>18.21181425350701</c:v>
                </c:pt>
                <c:pt idx="14077">
                  <c:v>18.21310807378638</c:v>
                </c:pt>
                <c:pt idx="14078">
                  <c:v>18.21440189406587</c:v>
                </c:pt>
                <c:pt idx="14079">
                  <c:v>18.21569571434535</c:v>
                </c:pt>
                <c:pt idx="14080">
                  <c:v>18.21698953462472</c:v>
                </c:pt>
                <c:pt idx="14081">
                  <c:v>18.21828335490421</c:v>
                </c:pt>
                <c:pt idx="14082">
                  <c:v>18.2195771751837</c:v>
                </c:pt>
                <c:pt idx="14083">
                  <c:v>18.22087099546306</c:v>
                </c:pt>
                <c:pt idx="14084">
                  <c:v>18.22216481574256</c:v>
                </c:pt>
                <c:pt idx="14085">
                  <c:v>18.22345863602204</c:v>
                </c:pt>
                <c:pt idx="14086">
                  <c:v>18.22475245630141</c:v>
                </c:pt>
                <c:pt idx="14087">
                  <c:v>18.22604627658087</c:v>
                </c:pt>
                <c:pt idx="14088">
                  <c:v>18.22734009686038</c:v>
                </c:pt>
                <c:pt idx="14089">
                  <c:v>18.22863391713972</c:v>
                </c:pt>
                <c:pt idx="14090">
                  <c:v>18.22992773741924</c:v>
                </c:pt>
                <c:pt idx="14091">
                  <c:v>18.23122155769873</c:v>
                </c:pt>
                <c:pt idx="14092">
                  <c:v>18.23251537797809</c:v>
                </c:pt>
                <c:pt idx="14093">
                  <c:v>18.2338091982576</c:v>
                </c:pt>
                <c:pt idx="14094">
                  <c:v>18.23510301853707</c:v>
                </c:pt>
                <c:pt idx="14095">
                  <c:v>18.23639683881644</c:v>
                </c:pt>
                <c:pt idx="14096">
                  <c:v>18.23769065909593</c:v>
                </c:pt>
                <c:pt idx="14097">
                  <c:v>18.23898447937542</c:v>
                </c:pt>
                <c:pt idx="14098">
                  <c:v>18.24027829965479</c:v>
                </c:pt>
                <c:pt idx="14099">
                  <c:v>18.24157211993427</c:v>
                </c:pt>
                <c:pt idx="14100">
                  <c:v>18.24286594021376</c:v>
                </c:pt>
                <c:pt idx="14101">
                  <c:v>18.24415976049313</c:v>
                </c:pt>
                <c:pt idx="14102">
                  <c:v>18.24545358077259</c:v>
                </c:pt>
                <c:pt idx="14103">
                  <c:v>18.2467474010521</c:v>
                </c:pt>
                <c:pt idx="14104">
                  <c:v>18.24804122133147</c:v>
                </c:pt>
                <c:pt idx="14105">
                  <c:v>18.24933504161096</c:v>
                </c:pt>
                <c:pt idx="14106">
                  <c:v>18.25062886189045</c:v>
                </c:pt>
                <c:pt idx="14107">
                  <c:v>18.25192268216981</c:v>
                </c:pt>
                <c:pt idx="14108">
                  <c:v>18.25321650244928</c:v>
                </c:pt>
                <c:pt idx="14109">
                  <c:v>18.25451032272879</c:v>
                </c:pt>
                <c:pt idx="14110">
                  <c:v>18.25580414300816</c:v>
                </c:pt>
                <c:pt idx="14111">
                  <c:v>18.25709796328765</c:v>
                </c:pt>
                <c:pt idx="14112">
                  <c:v>18.25839178356712</c:v>
                </c:pt>
                <c:pt idx="14113">
                  <c:v>18.2596856038465</c:v>
                </c:pt>
                <c:pt idx="14114">
                  <c:v>18.26097942412598</c:v>
                </c:pt>
                <c:pt idx="14115">
                  <c:v>18.26227324440547</c:v>
                </c:pt>
                <c:pt idx="14116">
                  <c:v>18.26356706468484</c:v>
                </c:pt>
                <c:pt idx="14117">
                  <c:v>18.26486088496432</c:v>
                </c:pt>
                <c:pt idx="14118">
                  <c:v>18.26615470524382</c:v>
                </c:pt>
                <c:pt idx="14119">
                  <c:v>18.26744852552318</c:v>
                </c:pt>
                <c:pt idx="14120">
                  <c:v>18.26874234580265</c:v>
                </c:pt>
                <c:pt idx="14121">
                  <c:v>18.27003616608216</c:v>
                </c:pt>
                <c:pt idx="14122">
                  <c:v>18.27132998636151</c:v>
                </c:pt>
                <c:pt idx="14123">
                  <c:v>18.27262380664099</c:v>
                </c:pt>
                <c:pt idx="14124">
                  <c:v>18.27391762692051</c:v>
                </c:pt>
                <c:pt idx="14125">
                  <c:v>18.27521144719987</c:v>
                </c:pt>
                <c:pt idx="14126">
                  <c:v>18.27650526747936</c:v>
                </c:pt>
                <c:pt idx="14127">
                  <c:v>18.27779908775885</c:v>
                </c:pt>
                <c:pt idx="14128">
                  <c:v>18.27909290803822</c:v>
                </c:pt>
                <c:pt idx="14129">
                  <c:v>18.2803867283177</c:v>
                </c:pt>
                <c:pt idx="14130">
                  <c:v>18.28168054859718</c:v>
                </c:pt>
                <c:pt idx="14131">
                  <c:v>18.28297436887656</c:v>
                </c:pt>
                <c:pt idx="14132">
                  <c:v>18.28426818915605</c:v>
                </c:pt>
                <c:pt idx="14133">
                  <c:v>18.28556200943552</c:v>
                </c:pt>
                <c:pt idx="14134">
                  <c:v>18.28685582971491</c:v>
                </c:pt>
                <c:pt idx="14135">
                  <c:v>18.28814964999436</c:v>
                </c:pt>
                <c:pt idx="14136">
                  <c:v>18.28944347027385</c:v>
                </c:pt>
                <c:pt idx="14137">
                  <c:v>18.29073729055321</c:v>
                </c:pt>
                <c:pt idx="14138">
                  <c:v>18.29203111083273</c:v>
                </c:pt>
                <c:pt idx="14139">
                  <c:v>18.29332493111222</c:v>
                </c:pt>
                <c:pt idx="14140">
                  <c:v>18.29461875139159</c:v>
                </c:pt>
                <c:pt idx="14141">
                  <c:v>18.29591257167105</c:v>
                </c:pt>
                <c:pt idx="14142">
                  <c:v>18.29720639195057</c:v>
                </c:pt>
                <c:pt idx="14143">
                  <c:v>18.2985002122299</c:v>
                </c:pt>
                <c:pt idx="14144">
                  <c:v>18.29979403250942</c:v>
                </c:pt>
                <c:pt idx="14145">
                  <c:v>18.30108785278891</c:v>
                </c:pt>
                <c:pt idx="14146">
                  <c:v>18.30238167306827</c:v>
                </c:pt>
                <c:pt idx="14147">
                  <c:v>18.30367549334776</c:v>
                </c:pt>
                <c:pt idx="14148">
                  <c:v>18.30496931362725</c:v>
                </c:pt>
                <c:pt idx="14149">
                  <c:v>18.30626313390662</c:v>
                </c:pt>
                <c:pt idx="14150">
                  <c:v>18.30755695418611</c:v>
                </c:pt>
                <c:pt idx="14151">
                  <c:v>18.3088507744656</c:v>
                </c:pt>
                <c:pt idx="14152">
                  <c:v>18.31014459474496</c:v>
                </c:pt>
                <c:pt idx="14153">
                  <c:v>18.31143841502445</c:v>
                </c:pt>
                <c:pt idx="14154">
                  <c:v>18.31273223530391</c:v>
                </c:pt>
                <c:pt idx="14155">
                  <c:v>18.3140260555833</c:v>
                </c:pt>
                <c:pt idx="14156">
                  <c:v>18.31531987586278</c:v>
                </c:pt>
                <c:pt idx="14157">
                  <c:v>18.31661369614228</c:v>
                </c:pt>
                <c:pt idx="14158">
                  <c:v>18.31790751642165</c:v>
                </c:pt>
                <c:pt idx="14159">
                  <c:v>18.31920133670113</c:v>
                </c:pt>
                <c:pt idx="14160">
                  <c:v>18.32049515698063</c:v>
                </c:pt>
                <c:pt idx="14161">
                  <c:v>18.32178897725999</c:v>
                </c:pt>
                <c:pt idx="14162">
                  <c:v>18.32308279753948</c:v>
                </c:pt>
                <c:pt idx="14163">
                  <c:v>18.32437661781897</c:v>
                </c:pt>
                <c:pt idx="14164">
                  <c:v>18.32567043809833</c:v>
                </c:pt>
                <c:pt idx="14165">
                  <c:v>18.32696425837782</c:v>
                </c:pt>
                <c:pt idx="14166">
                  <c:v>18.32825807865731</c:v>
                </c:pt>
                <c:pt idx="14167">
                  <c:v>18.32955189893668</c:v>
                </c:pt>
                <c:pt idx="14168">
                  <c:v>18.33084571921617</c:v>
                </c:pt>
                <c:pt idx="14169">
                  <c:v>18.33213953949565</c:v>
                </c:pt>
                <c:pt idx="14170">
                  <c:v>18.33343335977502</c:v>
                </c:pt>
                <c:pt idx="14171">
                  <c:v>18.33472718005451</c:v>
                </c:pt>
                <c:pt idx="14172">
                  <c:v>18.336021000334</c:v>
                </c:pt>
                <c:pt idx="14173">
                  <c:v>18.33731482061336</c:v>
                </c:pt>
                <c:pt idx="14174">
                  <c:v>18.33860864089285</c:v>
                </c:pt>
                <c:pt idx="14175">
                  <c:v>18.33990246117234</c:v>
                </c:pt>
                <c:pt idx="14176">
                  <c:v>18.3411962814517</c:v>
                </c:pt>
                <c:pt idx="14177">
                  <c:v>18.34249010173118</c:v>
                </c:pt>
                <c:pt idx="14178">
                  <c:v>18.3437839220107</c:v>
                </c:pt>
                <c:pt idx="14179">
                  <c:v>18.34507774229006</c:v>
                </c:pt>
                <c:pt idx="14180">
                  <c:v>18.34637156256954</c:v>
                </c:pt>
                <c:pt idx="14181">
                  <c:v>18.34766538284903</c:v>
                </c:pt>
                <c:pt idx="14182">
                  <c:v>18.34895920312838</c:v>
                </c:pt>
                <c:pt idx="14183">
                  <c:v>18.3502530234079</c:v>
                </c:pt>
                <c:pt idx="14184">
                  <c:v>18.35154684368737</c:v>
                </c:pt>
                <c:pt idx="14185">
                  <c:v>18.35284066396673</c:v>
                </c:pt>
                <c:pt idx="14186">
                  <c:v>18.35413448424623</c:v>
                </c:pt>
                <c:pt idx="14187">
                  <c:v>18.35542830452572</c:v>
                </c:pt>
                <c:pt idx="14188">
                  <c:v>18.35672212480508</c:v>
                </c:pt>
                <c:pt idx="14189">
                  <c:v>18.35801594508457</c:v>
                </c:pt>
                <c:pt idx="14190">
                  <c:v>18.35930976536406</c:v>
                </c:pt>
                <c:pt idx="14191">
                  <c:v>18.36060358564342</c:v>
                </c:pt>
                <c:pt idx="14192">
                  <c:v>18.36189740592291</c:v>
                </c:pt>
                <c:pt idx="14193">
                  <c:v>18.36319122620241</c:v>
                </c:pt>
                <c:pt idx="14194">
                  <c:v>18.36448504648177</c:v>
                </c:pt>
                <c:pt idx="14195">
                  <c:v>18.36577886676123</c:v>
                </c:pt>
                <c:pt idx="14196">
                  <c:v>18.36707268704075</c:v>
                </c:pt>
                <c:pt idx="14197">
                  <c:v>18.36836650732008</c:v>
                </c:pt>
                <c:pt idx="14198">
                  <c:v>18.3696603275996</c:v>
                </c:pt>
                <c:pt idx="14199">
                  <c:v>18.3709541478791</c:v>
                </c:pt>
                <c:pt idx="14200">
                  <c:v>18.37224796815845</c:v>
                </c:pt>
                <c:pt idx="14201">
                  <c:v>18.37354178843794</c:v>
                </c:pt>
                <c:pt idx="14202">
                  <c:v>18.37483560871744</c:v>
                </c:pt>
                <c:pt idx="14203">
                  <c:v>18.3761294289968</c:v>
                </c:pt>
                <c:pt idx="14204">
                  <c:v>18.37742324927629</c:v>
                </c:pt>
                <c:pt idx="14205">
                  <c:v>18.37871706955578</c:v>
                </c:pt>
                <c:pt idx="14206">
                  <c:v>18.38001088983512</c:v>
                </c:pt>
                <c:pt idx="14207">
                  <c:v>18.38130471011463</c:v>
                </c:pt>
                <c:pt idx="14208">
                  <c:v>18.38259853039412</c:v>
                </c:pt>
                <c:pt idx="14209">
                  <c:v>18.38389235067348</c:v>
                </c:pt>
                <c:pt idx="14210">
                  <c:v>18.38518617095297</c:v>
                </c:pt>
                <c:pt idx="14211">
                  <c:v>18.38647999123247</c:v>
                </c:pt>
                <c:pt idx="14212">
                  <c:v>18.38777381151182</c:v>
                </c:pt>
                <c:pt idx="14213">
                  <c:v>18.38906763179131</c:v>
                </c:pt>
                <c:pt idx="14214">
                  <c:v>18.39036145207081</c:v>
                </c:pt>
                <c:pt idx="14215">
                  <c:v>18.39165527235017</c:v>
                </c:pt>
                <c:pt idx="14216">
                  <c:v>18.39294909262966</c:v>
                </c:pt>
                <c:pt idx="14217">
                  <c:v>18.39424291290915</c:v>
                </c:pt>
                <c:pt idx="14218">
                  <c:v>18.39553673318851</c:v>
                </c:pt>
                <c:pt idx="14219">
                  <c:v>18.396830553468</c:v>
                </c:pt>
                <c:pt idx="14220">
                  <c:v>18.39812437374749</c:v>
                </c:pt>
                <c:pt idx="14221">
                  <c:v>18.39941819402686</c:v>
                </c:pt>
                <c:pt idx="14222">
                  <c:v>18.40071201430632</c:v>
                </c:pt>
                <c:pt idx="14223">
                  <c:v>18.40200583458581</c:v>
                </c:pt>
                <c:pt idx="14224">
                  <c:v>18.40329965486518</c:v>
                </c:pt>
                <c:pt idx="14225">
                  <c:v>18.40459347514469</c:v>
                </c:pt>
                <c:pt idx="14226">
                  <c:v>18.40588729542418</c:v>
                </c:pt>
                <c:pt idx="14227">
                  <c:v>18.40718111570354</c:v>
                </c:pt>
                <c:pt idx="14228">
                  <c:v>18.40847493598302</c:v>
                </c:pt>
                <c:pt idx="14229">
                  <c:v>18.40976875626253</c:v>
                </c:pt>
                <c:pt idx="14230">
                  <c:v>18.41106257654188</c:v>
                </c:pt>
                <c:pt idx="14231">
                  <c:v>18.41235639682138</c:v>
                </c:pt>
                <c:pt idx="14232">
                  <c:v>18.41365021710087</c:v>
                </c:pt>
                <c:pt idx="14233">
                  <c:v>18.41494403738023</c:v>
                </c:pt>
                <c:pt idx="14234">
                  <c:v>18.41623785765972</c:v>
                </c:pt>
                <c:pt idx="14235">
                  <c:v>18.41753167793921</c:v>
                </c:pt>
                <c:pt idx="14236">
                  <c:v>18.41882549821858</c:v>
                </c:pt>
                <c:pt idx="14237">
                  <c:v>18.42011931849807</c:v>
                </c:pt>
                <c:pt idx="14238">
                  <c:v>18.42141313877755</c:v>
                </c:pt>
                <c:pt idx="14239">
                  <c:v>18.42270695905691</c:v>
                </c:pt>
                <c:pt idx="14240">
                  <c:v>18.42400077933641</c:v>
                </c:pt>
                <c:pt idx="14241">
                  <c:v>18.4252945996159</c:v>
                </c:pt>
                <c:pt idx="14242">
                  <c:v>18.42658841989526</c:v>
                </c:pt>
                <c:pt idx="14243">
                  <c:v>18.42788224017475</c:v>
                </c:pt>
                <c:pt idx="14244">
                  <c:v>18.42917606045424</c:v>
                </c:pt>
                <c:pt idx="14245">
                  <c:v>18.43046988073358</c:v>
                </c:pt>
                <c:pt idx="14246">
                  <c:v>18.4317637010131</c:v>
                </c:pt>
                <c:pt idx="14247">
                  <c:v>18.4330575212926</c:v>
                </c:pt>
                <c:pt idx="14248">
                  <c:v>18.43435134157194</c:v>
                </c:pt>
                <c:pt idx="14249">
                  <c:v>18.43564516185144</c:v>
                </c:pt>
                <c:pt idx="14250">
                  <c:v>18.43693898213093</c:v>
                </c:pt>
                <c:pt idx="14251">
                  <c:v>18.43823280241028</c:v>
                </c:pt>
                <c:pt idx="14252">
                  <c:v>18.43952662268978</c:v>
                </c:pt>
                <c:pt idx="14253">
                  <c:v>18.44082044296927</c:v>
                </c:pt>
                <c:pt idx="14254">
                  <c:v>18.44211426324863</c:v>
                </c:pt>
                <c:pt idx="14255">
                  <c:v>18.44340808352812</c:v>
                </c:pt>
                <c:pt idx="14256">
                  <c:v>18.44470190380762</c:v>
                </c:pt>
                <c:pt idx="14257">
                  <c:v>18.44599572408698</c:v>
                </c:pt>
                <c:pt idx="14258">
                  <c:v>18.44728954436647</c:v>
                </c:pt>
                <c:pt idx="14259">
                  <c:v>18.44858336464596</c:v>
                </c:pt>
                <c:pt idx="14260">
                  <c:v>18.44987718492532</c:v>
                </c:pt>
                <c:pt idx="14261">
                  <c:v>18.45117100520482</c:v>
                </c:pt>
                <c:pt idx="14262">
                  <c:v>18.4524648254843</c:v>
                </c:pt>
                <c:pt idx="14263">
                  <c:v>18.45375864576366</c:v>
                </c:pt>
                <c:pt idx="14264">
                  <c:v>18.45505246604316</c:v>
                </c:pt>
                <c:pt idx="14265">
                  <c:v>18.45634628632262</c:v>
                </c:pt>
                <c:pt idx="14266">
                  <c:v>18.45764010660201</c:v>
                </c:pt>
                <c:pt idx="14267">
                  <c:v>18.4589339268815</c:v>
                </c:pt>
                <c:pt idx="14268">
                  <c:v>18.46022774716097</c:v>
                </c:pt>
                <c:pt idx="14269">
                  <c:v>18.46152156744035</c:v>
                </c:pt>
                <c:pt idx="14270">
                  <c:v>18.46281538771984</c:v>
                </c:pt>
                <c:pt idx="14271">
                  <c:v>18.4641092079993</c:v>
                </c:pt>
                <c:pt idx="14272">
                  <c:v>18.46540302827869</c:v>
                </c:pt>
                <c:pt idx="14273">
                  <c:v>18.46669684855818</c:v>
                </c:pt>
                <c:pt idx="14274">
                  <c:v>18.46799066883768</c:v>
                </c:pt>
                <c:pt idx="14275">
                  <c:v>18.46928448911704</c:v>
                </c:pt>
                <c:pt idx="14276">
                  <c:v>18.47057830939653</c:v>
                </c:pt>
                <c:pt idx="14277">
                  <c:v>18.47187212967602</c:v>
                </c:pt>
                <c:pt idx="14278">
                  <c:v>18.47316594995538</c:v>
                </c:pt>
                <c:pt idx="14279">
                  <c:v>18.47445977023487</c:v>
                </c:pt>
                <c:pt idx="14280">
                  <c:v>18.47575359051434</c:v>
                </c:pt>
                <c:pt idx="14281">
                  <c:v>18.47704741079373</c:v>
                </c:pt>
                <c:pt idx="14282">
                  <c:v>18.47834123107319</c:v>
                </c:pt>
                <c:pt idx="14283">
                  <c:v>18.4796350513527</c:v>
                </c:pt>
                <c:pt idx="14284">
                  <c:v>18.48092887163207</c:v>
                </c:pt>
                <c:pt idx="14285">
                  <c:v>18.48222269191153</c:v>
                </c:pt>
                <c:pt idx="14286">
                  <c:v>18.48351651219102</c:v>
                </c:pt>
                <c:pt idx="14287">
                  <c:v>18.48481033247041</c:v>
                </c:pt>
                <c:pt idx="14288">
                  <c:v>18.4861041527499</c:v>
                </c:pt>
                <c:pt idx="14289">
                  <c:v>18.48739797302936</c:v>
                </c:pt>
                <c:pt idx="14290">
                  <c:v>18.48869179330875</c:v>
                </c:pt>
                <c:pt idx="14291">
                  <c:v>18.48998561358825</c:v>
                </c:pt>
                <c:pt idx="14292">
                  <c:v>18.49127943386772</c:v>
                </c:pt>
                <c:pt idx="14293">
                  <c:v>18.49257325414708</c:v>
                </c:pt>
                <c:pt idx="14294">
                  <c:v>18.49386707442659</c:v>
                </c:pt>
                <c:pt idx="14295">
                  <c:v>18.49516089470607</c:v>
                </c:pt>
                <c:pt idx="14296">
                  <c:v>18.49645471498544</c:v>
                </c:pt>
                <c:pt idx="14297">
                  <c:v>18.49774853526491</c:v>
                </c:pt>
                <c:pt idx="14298">
                  <c:v>18.49904235554442</c:v>
                </c:pt>
                <c:pt idx="14299">
                  <c:v>18.50033617582378</c:v>
                </c:pt>
                <c:pt idx="14300">
                  <c:v>18.50162999610327</c:v>
                </c:pt>
                <c:pt idx="14301">
                  <c:v>18.50292381638276</c:v>
                </c:pt>
                <c:pt idx="14302">
                  <c:v>18.50421763666213</c:v>
                </c:pt>
                <c:pt idx="14303">
                  <c:v>18.50551145694162</c:v>
                </c:pt>
                <c:pt idx="14304">
                  <c:v>18.5068052772211</c:v>
                </c:pt>
                <c:pt idx="14305">
                  <c:v>18.50809909750047</c:v>
                </c:pt>
                <c:pt idx="14306">
                  <c:v>18.50939291777996</c:v>
                </c:pt>
                <c:pt idx="14307">
                  <c:v>18.51068673805946</c:v>
                </c:pt>
                <c:pt idx="14308">
                  <c:v>18.51198055833882</c:v>
                </c:pt>
                <c:pt idx="14309">
                  <c:v>18.51327437861831</c:v>
                </c:pt>
                <c:pt idx="14310">
                  <c:v>18.5145681988978</c:v>
                </c:pt>
                <c:pt idx="14311">
                  <c:v>18.51586201917716</c:v>
                </c:pt>
                <c:pt idx="14312">
                  <c:v>18.51715583945665</c:v>
                </c:pt>
                <c:pt idx="14313">
                  <c:v>18.51844965973612</c:v>
                </c:pt>
                <c:pt idx="14314">
                  <c:v>18.5197434800155</c:v>
                </c:pt>
                <c:pt idx="14315">
                  <c:v>18.52103730029499</c:v>
                </c:pt>
                <c:pt idx="14316">
                  <c:v>18.52233112057448</c:v>
                </c:pt>
                <c:pt idx="14317">
                  <c:v>18.52362494085384</c:v>
                </c:pt>
                <c:pt idx="14318">
                  <c:v>18.52491876113333</c:v>
                </c:pt>
                <c:pt idx="14319">
                  <c:v>18.52621258141282</c:v>
                </c:pt>
                <c:pt idx="14320">
                  <c:v>18.52750640169219</c:v>
                </c:pt>
                <c:pt idx="14321">
                  <c:v>18.52880022197168</c:v>
                </c:pt>
                <c:pt idx="14322">
                  <c:v>18.53009404225117</c:v>
                </c:pt>
                <c:pt idx="14323">
                  <c:v>18.53138786253053</c:v>
                </c:pt>
                <c:pt idx="14324">
                  <c:v>18.53268168281003</c:v>
                </c:pt>
                <c:pt idx="14325">
                  <c:v>18.53397550308951</c:v>
                </c:pt>
                <c:pt idx="14326">
                  <c:v>18.53526932336888</c:v>
                </c:pt>
                <c:pt idx="14327">
                  <c:v>18.53656314364837</c:v>
                </c:pt>
                <c:pt idx="14328">
                  <c:v>18.53785696392785</c:v>
                </c:pt>
                <c:pt idx="14329">
                  <c:v>18.53915078420722</c:v>
                </c:pt>
                <c:pt idx="14330">
                  <c:v>18.54044460448671</c:v>
                </c:pt>
                <c:pt idx="14331">
                  <c:v>18.54173842476619</c:v>
                </c:pt>
                <c:pt idx="14332">
                  <c:v>18.54303224504556</c:v>
                </c:pt>
                <c:pt idx="14333">
                  <c:v>18.54432606532503</c:v>
                </c:pt>
                <c:pt idx="14334">
                  <c:v>18.54561988560452</c:v>
                </c:pt>
                <c:pt idx="14335">
                  <c:v>18.54691370588391</c:v>
                </c:pt>
                <c:pt idx="14336">
                  <c:v>18.54820752616336</c:v>
                </c:pt>
                <c:pt idx="14337">
                  <c:v>18.54950134644288</c:v>
                </c:pt>
                <c:pt idx="14338">
                  <c:v>18.55079516672225</c:v>
                </c:pt>
                <c:pt idx="14339">
                  <c:v>18.55208898700173</c:v>
                </c:pt>
                <c:pt idx="14340">
                  <c:v>18.55338280728122</c:v>
                </c:pt>
                <c:pt idx="14341">
                  <c:v>18.55467662756059</c:v>
                </c:pt>
                <c:pt idx="14342">
                  <c:v>18.5559704478401</c:v>
                </c:pt>
                <c:pt idx="14343">
                  <c:v>18.55726426811957</c:v>
                </c:pt>
                <c:pt idx="14344">
                  <c:v>18.55855808839894</c:v>
                </c:pt>
                <c:pt idx="14345">
                  <c:v>18.55985190867843</c:v>
                </c:pt>
                <c:pt idx="14346">
                  <c:v>18.56114572895791</c:v>
                </c:pt>
                <c:pt idx="14347">
                  <c:v>18.56243954923725</c:v>
                </c:pt>
                <c:pt idx="14348">
                  <c:v>18.56373336951676</c:v>
                </c:pt>
                <c:pt idx="14349">
                  <c:v>18.56502718979626</c:v>
                </c:pt>
                <c:pt idx="14350">
                  <c:v>18.56632101007562</c:v>
                </c:pt>
                <c:pt idx="14351">
                  <c:v>18.56761483035509</c:v>
                </c:pt>
                <c:pt idx="14352">
                  <c:v>18.5689086506346</c:v>
                </c:pt>
                <c:pt idx="14353">
                  <c:v>18.57020247091396</c:v>
                </c:pt>
                <c:pt idx="14354">
                  <c:v>18.57149629119345</c:v>
                </c:pt>
                <c:pt idx="14355">
                  <c:v>18.57279011147294</c:v>
                </c:pt>
                <c:pt idx="14356">
                  <c:v>18.57408393175231</c:v>
                </c:pt>
                <c:pt idx="14357">
                  <c:v>18.57537775203179</c:v>
                </c:pt>
                <c:pt idx="14358">
                  <c:v>18.57667157231128</c:v>
                </c:pt>
                <c:pt idx="14359">
                  <c:v>18.57796539259066</c:v>
                </c:pt>
                <c:pt idx="14360">
                  <c:v>18.57925921287014</c:v>
                </c:pt>
                <c:pt idx="14361">
                  <c:v>18.58055303314962</c:v>
                </c:pt>
                <c:pt idx="14362">
                  <c:v>18.58184685342898</c:v>
                </c:pt>
                <c:pt idx="14363">
                  <c:v>18.58314067370848</c:v>
                </c:pt>
                <c:pt idx="14364">
                  <c:v>18.58443449398797</c:v>
                </c:pt>
                <c:pt idx="14365">
                  <c:v>18.58572831426731</c:v>
                </c:pt>
                <c:pt idx="14366">
                  <c:v>18.58702213454682</c:v>
                </c:pt>
                <c:pt idx="14367">
                  <c:v>18.58831595482632</c:v>
                </c:pt>
                <c:pt idx="14368">
                  <c:v>18.58960977510568</c:v>
                </c:pt>
                <c:pt idx="14369">
                  <c:v>18.59090359538517</c:v>
                </c:pt>
                <c:pt idx="14370">
                  <c:v>18.59219741566466</c:v>
                </c:pt>
                <c:pt idx="14371">
                  <c:v>18.59349123594402</c:v>
                </c:pt>
                <c:pt idx="14372">
                  <c:v>18.59478505622351</c:v>
                </c:pt>
                <c:pt idx="14373">
                  <c:v>18.596078876503</c:v>
                </c:pt>
                <c:pt idx="14374">
                  <c:v>18.59737269678237</c:v>
                </c:pt>
                <c:pt idx="14375">
                  <c:v>18.59866651706183</c:v>
                </c:pt>
                <c:pt idx="14376">
                  <c:v>18.59996033734135</c:v>
                </c:pt>
                <c:pt idx="14377">
                  <c:v>18.60125415762072</c:v>
                </c:pt>
                <c:pt idx="14378">
                  <c:v>18.60254797790018</c:v>
                </c:pt>
                <c:pt idx="14379">
                  <c:v>18.6038417981797</c:v>
                </c:pt>
                <c:pt idx="14380">
                  <c:v>18.60513561845906</c:v>
                </c:pt>
                <c:pt idx="14381">
                  <c:v>18.60642943873854</c:v>
                </c:pt>
                <c:pt idx="14382">
                  <c:v>18.60772325901804</c:v>
                </c:pt>
                <c:pt idx="14383">
                  <c:v>18.6090170792974</c:v>
                </c:pt>
                <c:pt idx="14384">
                  <c:v>18.61031089957689</c:v>
                </c:pt>
                <c:pt idx="14385">
                  <c:v>18.61160471985638</c:v>
                </c:pt>
                <c:pt idx="14386">
                  <c:v>18.61289854013574</c:v>
                </c:pt>
                <c:pt idx="14387">
                  <c:v>18.61419236041523</c:v>
                </c:pt>
                <c:pt idx="14388">
                  <c:v>18.61548618069473</c:v>
                </c:pt>
                <c:pt idx="14389">
                  <c:v>18.61678000097409</c:v>
                </c:pt>
                <c:pt idx="14390">
                  <c:v>18.61807382125358</c:v>
                </c:pt>
                <c:pt idx="14391">
                  <c:v>18.61936764153307</c:v>
                </c:pt>
                <c:pt idx="14392">
                  <c:v>18.62066146181243</c:v>
                </c:pt>
                <c:pt idx="14393">
                  <c:v>18.62195528209192</c:v>
                </c:pt>
                <c:pt idx="14394">
                  <c:v>18.62324910237141</c:v>
                </c:pt>
                <c:pt idx="14395">
                  <c:v>18.62454292265078</c:v>
                </c:pt>
                <c:pt idx="14396">
                  <c:v>18.62583674293026</c:v>
                </c:pt>
                <c:pt idx="14397">
                  <c:v>18.62713056320975</c:v>
                </c:pt>
                <c:pt idx="14398">
                  <c:v>18.62842438348911</c:v>
                </c:pt>
                <c:pt idx="14399">
                  <c:v>18.6297182037686</c:v>
                </c:pt>
                <c:pt idx="14400">
                  <c:v>18.6310120240481</c:v>
                </c:pt>
                <c:pt idx="14401">
                  <c:v>18.63230584432745</c:v>
                </c:pt>
                <c:pt idx="14402">
                  <c:v>18.63359966460695</c:v>
                </c:pt>
                <c:pt idx="14403">
                  <c:v>18.63489348488644</c:v>
                </c:pt>
                <c:pt idx="14404">
                  <c:v>18.6361873051658</c:v>
                </c:pt>
                <c:pt idx="14405">
                  <c:v>18.6374811254453</c:v>
                </c:pt>
                <c:pt idx="14406">
                  <c:v>18.63877494572478</c:v>
                </c:pt>
                <c:pt idx="14407">
                  <c:v>18.64006876600415</c:v>
                </c:pt>
                <c:pt idx="14408">
                  <c:v>18.64136258628363</c:v>
                </c:pt>
                <c:pt idx="14409">
                  <c:v>18.64265640656312</c:v>
                </c:pt>
                <c:pt idx="14410">
                  <c:v>18.6439502268425</c:v>
                </c:pt>
                <c:pt idx="14411">
                  <c:v>18.64524404712195</c:v>
                </c:pt>
                <c:pt idx="14412">
                  <c:v>18.64653786740147</c:v>
                </c:pt>
                <c:pt idx="14413">
                  <c:v>18.64783168768083</c:v>
                </c:pt>
                <c:pt idx="14414">
                  <c:v>18.64912550796032</c:v>
                </c:pt>
                <c:pt idx="14415">
                  <c:v>18.65041932823981</c:v>
                </c:pt>
                <c:pt idx="14416">
                  <c:v>18.65171314851918</c:v>
                </c:pt>
                <c:pt idx="14417">
                  <c:v>18.65300696879867</c:v>
                </c:pt>
                <c:pt idx="14418">
                  <c:v>18.65430078907816</c:v>
                </c:pt>
                <c:pt idx="14419">
                  <c:v>18.65559460935753</c:v>
                </c:pt>
                <c:pt idx="14420">
                  <c:v>18.65688842963701</c:v>
                </c:pt>
                <c:pt idx="14421">
                  <c:v>18.6581822499165</c:v>
                </c:pt>
                <c:pt idx="14422">
                  <c:v>18.65947607019586</c:v>
                </c:pt>
                <c:pt idx="14423">
                  <c:v>18.66076989047533</c:v>
                </c:pt>
                <c:pt idx="14424">
                  <c:v>18.66206371075484</c:v>
                </c:pt>
                <c:pt idx="14425">
                  <c:v>18.6633575310342</c:v>
                </c:pt>
                <c:pt idx="14426">
                  <c:v>18.6646513513137</c:v>
                </c:pt>
                <c:pt idx="14427">
                  <c:v>18.66594517159319</c:v>
                </c:pt>
                <c:pt idx="14428">
                  <c:v>18.66723899187255</c:v>
                </c:pt>
                <c:pt idx="14429">
                  <c:v>18.66853281215202</c:v>
                </c:pt>
                <c:pt idx="14430">
                  <c:v>18.66982663243153</c:v>
                </c:pt>
                <c:pt idx="14431">
                  <c:v>18.6711204527109</c:v>
                </c:pt>
                <c:pt idx="14432">
                  <c:v>18.67241427299038</c:v>
                </c:pt>
                <c:pt idx="14433">
                  <c:v>18.67370809326987</c:v>
                </c:pt>
                <c:pt idx="14434">
                  <c:v>18.67500191354923</c:v>
                </c:pt>
                <c:pt idx="14435">
                  <c:v>18.67629573382873</c:v>
                </c:pt>
                <c:pt idx="14436">
                  <c:v>18.67758955410822</c:v>
                </c:pt>
                <c:pt idx="14437">
                  <c:v>18.67888337438758</c:v>
                </c:pt>
                <c:pt idx="14438">
                  <c:v>18.68017719466707</c:v>
                </c:pt>
                <c:pt idx="14439">
                  <c:v>18.68147101494656</c:v>
                </c:pt>
                <c:pt idx="14440">
                  <c:v>18.6827648352259</c:v>
                </c:pt>
                <c:pt idx="14441">
                  <c:v>18.68405865550542</c:v>
                </c:pt>
                <c:pt idx="14442">
                  <c:v>18.6853524757849</c:v>
                </c:pt>
                <c:pt idx="14443">
                  <c:v>18.68664629606424</c:v>
                </c:pt>
                <c:pt idx="14444">
                  <c:v>18.68794011634376</c:v>
                </c:pt>
                <c:pt idx="14445">
                  <c:v>18.68923393662322</c:v>
                </c:pt>
                <c:pt idx="14446">
                  <c:v>18.69052775690261</c:v>
                </c:pt>
                <c:pt idx="14447">
                  <c:v>18.6918215771821</c:v>
                </c:pt>
                <c:pt idx="14448">
                  <c:v>18.69311539746159</c:v>
                </c:pt>
                <c:pt idx="14449">
                  <c:v>18.69440921774095</c:v>
                </c:pt>
                <c:pt idx="14450">
                  <c:v>18.69570303802044</c:v>
                </c:pt>
                <c:pt idx="14451">
                  <c:v>18.69699685829993</c:v>
                </c:pt>
                <c:pt idx="14452">
                  <c:v>18.69829067857928</c:v>
                </c:pt>
                <c:pt idx="14453">
                  <c:v>18.6995844988588</c:v>
                </c:pt>
                <c:pt idx="14454">
                  <c:v>18.70087831913828</c:v>
                </c:pt>
                <c:pt idx="14455">
                  <c:v>18.70217213941764</c:v>
                </c:pt>
                <c:pt idx="14456">
                  <c:v>18.70346595969713</c:v>
                </c:pt>
                <c:pt idx="14457">
                  <c:v>18.70475977997662</c:v>
                </c:pt>
                <c:pt idx="14458">
                  <c:v>18.70605360025598</c:v>
                </c:pt>
                <c:pt idx="14459">
                  <c:v>18.70734742053547</c:v>
                </c:pt>
                <c:pt idx="14460">
                  <c:v>18.70864124081496</c:v>
                </c:pt>
                <c:pt idx="14461">
                  <c:v>18.70993506109433</c:v>
                </c:pt>
                <c:pt idx="14462">
                  <c:v>18.71122888137381</c:v>
                </c:pt>
                <c:pt idx="14463">
                  <c:v>18.7125227016533</c:v>
                </c:pt>
                <c:pt idx="14464">
                  <c:v>18.71381652193267</c:v>
                </c:pt>
                <c:pt idx="14465">
                  <c:v>18.71511034221216</c:v>
                </c:pt>
                <c:pt idx="14466">
                  <c:v>18.71640416249165</c:v>
                </c:pt>
                <c:pt idx="14467">
                  <c:v>18.71769798277101</c:v>
                </c:pt>
                <c:pt idx="14468">
                  <c:v>18.71899180305051</c:v>
                </c:pt>
                <c:pt idx="14469">
                  <c:v>18.72028562332999</c:v>
                </c:pt>
                <c:pt idx="14470">
                  <c:v>18.72157944360935</c:v>
                </c:pt>
                <c:pt idx="14471">
                  <c:v>18.72287326388885</c:v>
                </c:pt>
                <c:pt idx="14472">
                  <c:v>18.72416708416833</c:v>
                </c:pt>
                <c:pt idx="14473">
                  <c:v>18.7254609044477</c:v>
                </c:pt>
                <c:pt idx="14474">
                  <c:v>18.72675472472719</c:v>
                </c:pt>
                <c:pt idx="14475">
                  <c:v>18.72804854500668</c:v>
                </c:pt>
                <c:pt idx="14476">
                  <c:v>18.72934236528604</c:v>
                </c:pt>
                <c:pt idx="14477">
                  <c:v>18.73063618556552</c:v>
                </c:pt>
                <c:pt idx="14478">
                  <c:v>18.73193000584503</c:v>
                </c:pt>
                <c:pt idx="14479">
                  <c:v>18.73322382612438</c:v>
                </c:pt>
                <c:pt idx="14480">
                  <c:v>18.73451764640388</c:v>
                </c:pt>
                <c:pt idx="14481">
                  <c:v>18.73581146668337</c:v>
                </c:pt>
                <c:pt idx="14482">
                  <c:v>18.73710528696273</c:v>
                </c:pt>
                <c:pt idx="14483">
                  <c:v>18.73839910724222</c:v>
                </c:pt>
                <c:pt idx="14484">
                  <c:v>18.73969292752171</c:v>
                </c:pt>
                <c:pt idx="14485">
                  <c:v>18.74098674780107</c:v>
                </c:pt>
                <c:pt idx="14486">
                  <c:v>18.74228056808056</c:v>
                </c:pt>
                <c:pt idx="14487">
                  <c:v>18.74357438836005</c:v>
                </c:pt>
                <c:pt idx="14488">
                  <c:v>18.74486820863942</c:v>
                </c:pt>
                <c:pt idx="14489">
                  <c:v>18.74616202891891</c:v>
                </c:pt>
                <c:pt idx="14490">
                  <c:v>18.7474558491984</c:v>
                </c:pt>
                <c:pt idx="14491">
                  <c:v>18.74874966947773</c:v>
                </c:pt>
                <c:pt idx="14492">
                  <c:v>18.75004348975725</c:v>
                </c:pt>
                <c:pt idx="14493">
                  <c:v>18.75133731003674</c:v>
                </c:pt>
                <c:pt idx="14494">
                  <c:v>18.7526311303161</c:v>
                </c:pt>
                <c:pt idx="14495">
                  <c:v>18.75392495059559</c:v>
                </c:pt>
                <c:pt idx="14496">
                  <c:v>18.75521877087508</c:v>
                </c:pt>
                <c:pt idx="14497">
                  <c:v>18.75651259115444</c:v>
                </c:pt>
                <c:pt idx="14498">
                  <c:v>18.75780641143394</c:v>
                </c:pt>
                <c:pt idx="14499">
                  <c:v>18.75910023171342</c:v>
                </c:pt>
                <c:pt idx="14500">
                  <c:v>18.76039405199279</c:v>
                </c:pt>
                <c:pt idx="14501">
                  <c:v>18.76168787227228</c:v>
                </c:pt>
                <c:pt idx="14502">
                  <c:v>18.76298169255177</c:v>
                </c:pt>
                <c:pt idx="14503">
                  <c:v>18.76427551283113</c:v>
                </c:pt>
                <c:pt idx="14504">
                  <c:v>18.76556933311062</c:v>
                </c:pt>
                <c:pt idx="14505">
                  <c:v>18.76686315339012</c:v>
                </c:pt>
                <c:pt idx="14506">
                  <c:v>18.76815697366947</c:v>
                </c:pt>
                <c:pt idx="14507">
                  <c:v>18.76945079394897</c:v>
                </c:pt>
                <c:pt idx="14508">
                  <c:v>18.77074461422846</c:v>
                </c:pt>
                <c:pt idx="14509">
                  <c:v>18.77203843450782</c:v>
                </c:pt>
                <c:pt idx="14510">
                  <c:v>18.77333225478728</c:v>
                </c:pt>
                <c:pt idx="14511">
                  <c:v>18.77462607506678</c:v>
                </c:pt>
                <c:pt idx="14512">
                  <c:v>18.77591989534616</c:v>
                </c:pt>
                <c:pt idx="14513">
                  <c:v>18.77721371562565</c:v>
                </c:pt>
                <c:pt idx="14514">
                  <c:v>18.77850753590511</c:v>
                </c:pt>
                <c:pt idx="14515">
                  <c:v>18.77980135618451</c:v>
                </c:pt>
                <c:pt idx="14516">
                  <c:v>18.78109517646399</c:v>
                </c:pt>
                <c:pt idx="14517">
                  <c:v>18.78238899674349</c:v>
                </c:pt>
                <c:pt idx="14518">
                  <c:v>18.78368281702282</c:v>
                </c:pt>
                <c:pt idx="14519">
                  <c:v>18.78497663730234</c:v>
                </c:pt>
                <c:pt idx="14520">
                  <c:v>18.78627045758182</c:v>
                </c:pt>
                <c:pt idx="14521">
                  <c:v>18.78756427786118</c:v>
                </c:pt>
                <c:pt idx="14522">
                  <c:v>18.78885809814069</c:v>
                </c:pt>
                <c:pt idx="14523">
                  <c:v>18.79015191842018</c:v>
                </c:pt>
                <c:pt idx="14524">
                  <c:v>18.79144573869954</c:v>
                </c:pt>
                <c:pt idx="14525">
                  <c:v>18.792739558979</c:v>
                </c:pt>
                <c:pt idx="14526">
                  <c:v>18.79403337925852</c:v>
                </c:pt>
                <c:pt idx="14527">
                  <c:v>18.79532719953788</c:v>
                </c:pt>
                <c:pt idx="14528">
                  <c:v>18.79662101981737</c:v>
                </c:pt>
                <c:pt idx="14529">
                  <c:v>18.79791484009687</c:v>
                </c:pt>
                <c:pt idx="14530">
                  <c:v>18.79920866037622</c:v>
                </c:pt>
                <c:pt idx="14531">
                  <c:v>18.80050248065571</c:v>
                </c:pt>
                <c:pt idx="14532">
                  <c:v>18.80179630093518</c:v>
                </c:pt>
                <c:pt idx="14533">
                  <c:v>18.80309012121457</c:v>
                </c:pt>
                <c:pt idx="14534">
                  <c:v>18.80438394149406</c:v>
                </c:pt>
                <c:pt idx="14535">
                  <c:v>18.80567776177354</c:v>
                </c:pt>
                <c:pt idx="14536">
                  <c:v>18.80697158205291</c:v>
                </c:pt>
                <c:pt idx="14537">
                  <c:v>18.8082654023324</c:v>
                </c:pt>
                <c:pt idx="14538">
                  <c:v>18.80955922261189</c:v>
                </c:pt>
                <c:pt idx="14539">
                  <c:v>18.81085304289126</c:v>
                </c:pt>
                <c:pt idx="14540">
                  <c:v>18.81214686317074</c:v>
                </c:pt>
                <c:pt idx="14541">
                  <c:v>18.81344068345023</c:v>
                </c:pt>
                <c:pt idx="14542">
                  <c:v>18.81473450372959</c:v>
                </c:pt>
                <c:pt idx="14543">
                  <c:v>18.8160283240091</c:v>
                </c:pt>
                <c:pt idx="14544">
                  <c:v>18.81732214428858</c:v>
                </c:pt>
                <c:pt idx="14545">
                  <c:v>18.81861596456794</c:v>
                </c:pt>
                <c:pt idx="14546">
                  <c:v>18.81990978484744</c:v>
                </c:pt>
                <c:pt idx="14547">
                  <c:v>18.82120360512692</c:v>
                </c:pt>
                <c:pt idx="14548">
                  <c:v>18.82249742540629</c:v>
                </c:pt>
                <c:pt idx="14549">
                  <c:v>18.82379124568578</c:v>
                </c:pt>
                <c:pt idx="14550">
                  <c:v>18.82508506596526</c:v>
                </c:pt>
                <c:pt idx="14551">
                  <c:v>18.82637888624463</c:v>
                </c:pt>
                <c:pt idx="14552">
                  <c:v>18.82767270652412</c:v>
                </c:pt>
                <c:pt idx="14553">
                  <c:v>18.82896652680361</c:v>
                </c:pt>
                <c:pt idx="14554">
                  <c:v>18.83026034708297</c:v>
                </c:pt>
                <c:pt idx="14555">
                  <c:v>18.83155416736247</c:v>
                </c:pt>
                <c:pt idx="14556">
                  <c:v>18.83284798764195</c:v>
                </c:pt>
                <c:pt idx="14557">
                  <c:v>18.83414180792131</c:v>
                </c:pt>
                <c:pt idx="14558">
                  <c:v>18.83543562820081</c:v>
                </c:pt>
                <c:pt idx="14559">
                  <c:v>18.83672944848029</c:v>
                </c:pt>
                <c:pt idx="14560">
                  <c:v>18.83802326875966</c:v>
                </c:pt>
                <c:pt idx="14561">
                  <c:v>18.83931708903915</c:v>
                </c:pt>
                <c:pt idx="14562">
                  <c:v>18.84061090931863</c:v>
                </c:pt>
                <c:pt idx="14563">
                  <c:v>18.841904729598</c:v>
                </c:pt>
                <c:pt idx="14564">
                  <c:v>18.84319854987749</c:v>
                </c:pt>
                <c:pt idx="14565">
                  <c:v>18.84449237015698</c:v>
                </c:pt>
                <c:pt idx="14566">
                  <c:v>18.84578619043634</c:v>
                </c:pt>
                <c:pt idx="14567">
                  <c:v>18.84708001071583</c:v>
                </c:pt>
                <c:pt idx="14568">
                  <c:v>18.8483738309953</c:v>
                </c:pt>
                <c:pt idx="14569">
                  <c:v>18.84966765127469</c:v>
                </c:pt>
                <c:pt idx="14570">
                  <c:v>18.85096147155418</c:v>
                </c:pt>
                <c:pt idx="14571">
                  <c:v>18.85225529183367</c:v>
                </c:pt>
                <c:pt idx="14572">
                  <c:v>18.85354911211303</c:v>
                </c:pt>
                <c:pt idx="14573">
                  <c:v>18.85484293239253</c:v>
                </c:pt>
                <c:pt idx="14574">
                  <c:v>18.85613675267201</c:v>
                </c:pt>
                <c:pt idx="14575">
                  <c:v>18.85743057295137</c:v>
                </c:pt>
                <c:pt idx="14576">
                  <c:v>18.85872439323086</c:v>
                </c:pt>
                <c:pt idx="14577">
                  <c:v>18.86001821351035</c:v>
                </c:pt>
                <c:pt idx="14578">
                  <c:v>18.86131203378972</c:v>
                </c:pt>
                <c:pt idx="14579">
                  <c:v>18.86260585406918</c:v>
                </c:pt>
                <c:pt idx="14580">
                  <c:v>18.86389967434869</c:v>
                </c:pt>
                <c:pt idx="14581">
                  <c:v>18.86519349462806</c:v>
                </c:pt>
                <c:pt idx="14582">
                  <c:v>18.86648731490755</c:v>
                </c:pt>
                <c:pt idx="14583">
                  <c:v>18.86778113518704</c:v>
                </c:pt>
                <c:pt idx="14584">
                  <c:v>18.86907495546641</c:v>
                </c:pt>
                <c:pt idx="14585">
                  <c:v>18.87036877574589</c:v>
                </c:pt>
                <c:pt idx="14586">
                  <c:v>18.87166259602538</c:v>
                </c:pt>
                <c:pt idx="14587">
                  <c:v>18.87295641630475</c:v>
                </c:pt>
                <c:pt idx="14588">
                  <c:v>18.87425023658423</c:v>
                </c:pt>
                <c:pt idx="14589">
                  <c:v>18.87554405686372</c:v>
                </c:pt>
                <c:pt idx="14590">
                  <c:v>18.87683787714309</c:v>
                </c:pt>
                <c:pt idx="14591">
                  <c:v>18.87813169742259</c:v>
                </c:pt>
                <c:pt idx="14592">
                  <c:v>18.87942551770207</c:v>
                </c:pt>
                <c:pt idx="14593">
                  <c:v>18.88071933798141</c:v>
                </c:pt>
                <c:pt idx="14594">
                  <c:v>18.88201315826092</c:v>
                </c:pt>
                <c:pt idx="14595">
                  <c:v>18.88330697854041</c:v>
                </c:pt>
                <c:pt idx="14596">
                  <c:v>18.88460079881978</c:v>
                </c:pt>
                <c:pt idx="14597">
                  <c:v>18.88589461909927</c:v>
                </c:pt>
                <c:pt idx="14598">
                  <c:v>18.88718843937876</c:v>
                </c:pt>
                <c:pt idx="14599">
                  <c:v>18.88848225965812</c:v>
                </c:pt>
                <c:pt idx="14600">
                  <c:v>18.88977607993759</c:v>
                </c:pt>
                <c:pt idx="14601">
                  <c:v>18.8910699002171</c:v>
                </c:pt>
                <c:pt idx="14602">
                  <c:v>18.89236372049647</c:v>
                </c:pt>
                <c:pt idx="14603">
                  <c:v>18.89365754077593</c:v>
                </c:pt>
                <c:pt idx="14604">
                  <c:v>18.89495136105545</c:v>
                </c:pt>
                <c:pt idx="14605">
                  <c:v>18.89624518133481</c:v>
                </c:pt>
                <c:pt idx="14606">
                  <c:v>18.89753900161429</c:v>
                </c:pt>
                <c:pt idx="14607">
                  <c:v>18.89883282189379</c:v>
                </c:pt>
                <c:pt idx="14608">
                  <c:v>18.90012664217313</c:v>
                </c:pt>
                <c:pt idx="14609">
                  <c:v>18.90142046245264</c:v>
                </c:pt>
                <c:pt idx="14610">
                  <c:v>18.9027142827321</c:v>
                </c:pt>
                <c:pt idx="14611">
                  <c:v>18.9040081030115</c:v>
                </c:pt>
                <c:pt idx="14612">
                  <c:v>18.90530192329098</c:v>
                </c:pt>
                <c:pt idx="14613">
                  <c:v>18.90659574357047</c:v>
                </c:pt>
                <c:pt idx="14614">
                  <c:v>18.90788956384984</c:v>
                </c:pt>
                <c:pt idx="14615">
                  <c:v>18.9091833841293</c:v>
                </c:pt>
                <c:pt idx="14616">
                  <c:v>18.91047720440882</c:v>
                </c:pt>
                <c:pt idx="14617">
                  <c:v>18.9117710246882</c:v>
                </c:pt>
                <c:pt idx="14618">
                  <c:v>18.91306484496767</c:v>
                </c:pt>
                <c:pt idx="14619">
                  <c:v>18.91435866524716</c:v>
                </c:pt>
                <c:pt idx="14620">
                  <c:v>18.91565248552652</c:v>
                </c:pt>
                <c:pt idx="14621">
                  <c:v>18.91694630580601</c:v>
                </c:pt>
                <c:pt idx="14622">
                  <c:v>18.9182401260855</c:v>
                </c:pt>
                <c:pt idx="14623">
                  <c:v>18.91953394636487</c:v>
                </c:pt>
                <c:pt idx="14624">
                  <c:v>18.92082776664436</c:v>
                </c:pt>
                <c:pt idx="14625">
                  <c:v>18.92212158692382</c:v>
                </c:pt>
                <c:pt idx="14626">
                  <c:v>18.92341540720321</c:v>
                </c:pt>
                <c:pt idx="14627">
                  <c:v>18.9247092274827</c:v>
                </c:pt>
                <c:pt idx="14628">
                  <c:v>18.92600304776218</c:v>
                </c:pt>
                <c:pt idx="14629">
                  <c:v>18.92729686804155</c:v>
                </c:pt>
                <c:pt idx="14630">
                  <c:v>18.92859068832101</c:v>
                </c:pt>
                <c:pt idx="14631">
                  <c:v>18.92988450860053</c:v>
                </c:pt>
                <c:pt idx="14632">
                  <c:v>18.9311783288799</c:v>
                </c:pt>
                <c:pt idx="14633">
                  <c:v>18.93247214915938</c:v>
                </c:pt>
                <c:pt idx="14634">
                  <c:v>18.93376596943888</c:v>
                </c:pt>
                <c:pt idx="14635">
                  <c:v>18.93505978971824</c:v>
                </c:pt>
                <c:pt idx="14636">
                  <c:v>18.93635360999773</c:v>
                </c:pt>
                <c:pt idx="14637">
                  <c:v>18.93764743027722</c:v>
                </c:pt>
                <c:pt idx="14638">
                  <c:v>18.93894125055659</c:v>
                </c:pt>
                <c:pt idx="14639">
                  <c:v>18.94023507083607</c:v>
                </c:pt>
                <c:pt idx="14640">
                  <c:v>18.94152889111556</c:v>
                </c:pt>
                <c:pt idx="14641">
                  <c:v>18.94282271139492</c:v>
                </c:pt>
                <c:pt idx="14642">
                  <c:v>18.94411653167441</c:v>
                </c:pt>
                <c:pt idx="14643">
                  <c:v>18.94541035195388</c:v>
                </c:pt>
                <c:pt idx="14644">
                  <c:v>18.94670417223325</c:v>
                </c:pt>
                <c:pt idx="14645">
                  <c:v>18.94799799251276</c:v>
                </c:pt>
                <c:pt idx="14646">
                  <c:v>18.94929181279225</c:v>
                </c:pt>
                <c:pt idx="14647">
                  <c:v>18.95058563307161</c:v>
                </c:pt>
                <c:pt idx="14648">
                  <c:v>18.9518794533511</c:v>
                </c:pt>
                <c:pt idx="14649">
                  <c:v>18.95317327363059</c:v>
                </c:pt>
                <c:pt idx="14650">
                  <c:v>18.95446709390995</c:v>
                </c:pt>
                <c:pt idx="14651">
                  <c:v>18.95576091418944</c:v>
                </c:pt>
                <c:pt idx="14652">
                  <c:v>18.95705473446894</c:v>
                </c:pt>
                <c:pt idx="14653">
                  <c:v>18.95834855474828</c:v>
                </c:pt>
                <c:pt idx="14654">
                  <c:v>18.95964237502776</c:v>
                </c:pt>
                <c:pt idx="14655">
                  <c:v>18.96093619530728</c:v>
                </c:pt>
                <c:pt idx="14656">
                  <c:v>18.96223001558662</c:v>
                </c:pt>
                <c:pt idx="14657">
                  <c:v>18.9635238358661</c:v>
                </c:pt>
                <c:pt idx="14658">
                  <c:v>18.96481765614562</c:v>
                </c:pt>
                <c:pt idx="14659">
                  <c:v>18.96611147642498</c:v>
                </c:pt>
                <c:pt idx="14660">
                  <c:v>18.96740529670448</c:v>
                </c:pt>
                <c:pt idx="14661">
                  <c:v>18.96869911698394</c:v>
                </c:pt>
                <c:pt idx="14662">
                  <c:v>18.9699929372633</c:v>
                </c:pt>
                <c:pt idx="14663">
                  <c:v>18.97128675754282</c:v>
                </c:pt>
                <c:pt idx="14664">
                  <c:v>18.97258057782228</c:v>
                </c:pt>
                <c:pt idx="14665">
                  <c:v>18.97387439810167</c:v>
                </c:pt>
                <c:pt idx="14666">
                  <c:v>18.97516821838116</c:v>
                </c:pt>
                <c:pt idx="14667">
                  <c:v>18.97646203866065</c:v>
                </c:pt>
                <c:pt idx="14668">
                  <c:v>18.97775585894002</c:v>
                </c:pt>
                <c:pt idx="14669">
                  <c:v>18.9790496792195</c:v>
                </c:pt>
                <c:pt idx="14670">
                  <c:v>18.980343499499</c:v>
                </c:pt>
                <c:pt idx="14671">
                  <c:v>18.98163731977833</c:v>
                </c:pt>
                <c:pt idx="14672">
                  <c:v>18.98293114005785</c:v>
                </c:pt>
                <c:pt idx="14673">
                  <c:v>18.98422496033732</c:v>
                </c:pt>
                <c:pt idx="14674">
                  <c:v>18.9855187806167</c:v>
                </c:pt>
                <c:pt idx="14675">
                  <c:v>18.98681260089619</c:v>
                </c:pt>
                <c:pt idx="14676">
                  <c:v>18.98810642117568</c:v>
                </c:pt>
                <c:pt idx="14677">
                  <c:v>18.98940024145502</c:v>
                </c:pt>
                <c:pt idx="14678">
                  <c:v>18.99069406173453</c:v>
                </c:pt>
                <c:pt idx="14679">
                  <c:v>18.99198788201403</c:v>
                </c:pt>
                <c:pt idx="14680">
                  <c:v>18.99328170229339</c:v>
                </c:pt>
                <c:pt idx="14681">
                  <c:v>18.99457552257288</c:v>
                </c:pt>
                <c:pt idx="14682">
                  <c:v>18.99586934285237</c:v>
                </c:pt>
                <c:pt idx="14683">
                  <c:v>18.99716316313173</c:v>
                </c:pt>
                <c:pt idx="14684">
                  <c:v>18.99845698341122</c:v>
                </c:pt>
                <c:pt idx="14685">
                  <c:v>18.99975080369072</c:v>
                </c:pt>
                <c:pt idx="14686">
                  <c:v>19.00104462397008</c:v>
                </c:pt>
                <c:pt idx="14687">
                  <c:v>19.00233844424957</c:v>
                </c:pt>
                <c:pt idx="14688">
                  <c:v>19.00363226452903</c:v>
                </c:pt>
                <c:pt idx="14689">
                  <c:v>19.00492608480842</c:v>
                </c:pt>
                <c:pt idx="14690">
                  <c:v>19.00621990508791</c:v>
                </c:pt>
                <c:pt idx="14691">
                  <c:v>19.0075137253674</c:v>
                </c:pt>
                <c:pt idx="14692">
                  <c:v>19.00880754564676</c:v>
                </c:pt>
                <c:pt idx="14693">
                  <c:v>19.01010136592625</c:v>
                </c:pt>
                <c:pt idx="14694">
                  <c:v>19.01139518620575</c:v>
                </c:pt>
                <c:pt idx="14695">
                  <c:v>19.0126890064851</c:v>
                </c:pt>
                <c:pt idx="14696">
                  <c:v>19.0139828267646</c:v>
                </c:pt>
                <c:pt idx="14697">
                  <c:v>19.01527664704409</c:v>
                </c:pt>
                <c:pt idx="14698">
                  <c:v>19.01657046732345</c:v>
                </c:pt>
                <c:pt idx="14699">
                  <c:v>19.01786428760294</c:v>
                </c:pt>
                <c:pt idx="14700">
                  <c:v>19.01915810788244</c:v>
                </c:pt>
                <c:pt idx="14701">
                  <c:v>19.02045192816179</c:v>
                </c:pt>
                <c:pt idx="14702">
                  <c:v>19.02174574844129</c:v>
                </c:pt>
                <c:pt idx="14703">
                  <c:v>19.02303956872077</c:v>
                </c:pt>
                <c:pt idx="14704">
                  <c:v>19.02433338900013</c:v>
                </c:pt>
                <c:pt idx="14705">
                  <c:v>19.02562720927962</c:v>
                </c:pt>
                <c:pt idx="14706">
                  <c:v>19.02692102955912</c:v>
                </c:pt>
                <c:pt idx="14707">
                  <c:v>19.02821484983848</c:v>
                </c:pt>
                <c:pt idx="14708">
                  <c:v>19.02950867011797</c:v>
                </c:pt>
                <c:pt idx="14709">
                  <c:v>19.03080249039747</c:v>
                </c:pt>
                <c:pt idx="14710">
                  <c:v>19.03209631067682</c:v>
                </c:pt>
                <c:pt idx="14711">
                  <c:v>19.03339013095632</c:v>
                </c:pt>
                <c:pt idx="14712">
                  <c:v>19.03468395123581</c:v>
                </c:pt>
                <c:pt idx="14713">
                  <c:v>19.03597777151517</c:v>
                </c:pt>
                <c:pt idx="14714">
                  <c:v>19.03727159179466</c:v>
                </c:pt>
                <c:pt idx="14715">
                  <c:v>19.03856541207415</c:v>
                </c:pt>
                <c:pt idx="14716">
                  <c:v>19.03985923235351</c:v>
                </c:pt>
                <c:pt idx="14717">
                  <c:v>19.041153052633</c:v>
                </c:pt>
                <c:pt idx="14718">
                  <c:v>19.04244687291247</c:v>
                </c:pt>
                <c:pt idx="14719">
                  <c:v>19.04374069319183</c:v>
                </c:pt>
                <c:pt idx="14720">
                  <c:v>19.04503451347132</c:v>
                </c:pt>
                <c:pt idx="14721">
                  <c:v>19.04632833375083</c:v>
                </c:pt>
                <c:pt idx="14722">
                  <c:v>19.04762215403019</c:v>
                </c:pt>
                <c:pt idx="14723">
                  <c:v>19.04891597430969</c:v>
                </c:pt>
                <c:pt idx="14724">
                  <c:v>19.05020979458918</c:v>
                </c:pt>
                <c:pt idx="14725">
                  <c:v>19.05150361486854</c:v>
                </c:pt>
                <c:pt idx="14726">
                  <c:v>19.05279743514803</c:v>
                </c:pt>
                <c:pt idx="14727">
                  <c:v>19.05409125542753</c:v>
                </c:pt>
                <c:pt idx="14728">
                  <c:v>19.05538507570688</c:v>
                </c:pt>
                <c:pt idx="14729">
                  <c:v>19.05667889598638</c:v>
                </c:pt>
                <c:pt idx="14730">
                  <c:v>19.05797271626587</c:v>
                </c:pt>
                <c:pt idx="14731">
                  <c:v>19.05926653654522</c:v>
                </c:pt>
                <c:pt idx="14732">
                  <c:v>19.06056035682472</c:v>
                </c:pt>
                <c:pt idx="14733">
                  <c:v>19.06185417710421</c:v>
                </c:pt>
                <c:pt idx="14734">
                  <c:v>19.06314799738357</c:v>
                </c:pt>
                <c:pt idx="14735">
                  <c:v>19.06444181766306</c:v>
                </c:pt>
                <c:pt idx="14736">
                  <c:v>19.06573563794255</c:v>
                </c:pt>
                <c:pt idx="14737">
                  <c:v>19.06702945822191</c:v>
                </c:pt>
                <c:pt idx="14738">
                  <c:v>19.06832327850138</c:v>
                </c:pt>
                <c:pt idx="14739">
                  <c:v>19.06961709878088</c:v>
                </c:pt>
                <c:pt idx="14740">
                  <c:v>19.07091091906026</c:v>
                </c:pt>
                <c:pt idx="14741">
                  <c:v>19.07220473933975</c:v>
                </c:pt>
                <c:pt idx="14742">
                  <c:v>19.07349855961924</c:v>
                </c:pt>
                <c:pt idx="14743">
                  <c:v>19.0747923798986</c:v>
                </c:pt>
                <c:pt idx="14744">
                  <c:v>19.07608620017809</c:v>
                </c:pt>
                <c:pt idx="14745">
                  <c:v>19.0773800204576</c:v>
                </c:pt>
                <c:pt idx="14746">
                  <c:v>19.07867384073692</c:v>
                </c:pt>
                <c:pt idx="14747">
                  <c:v>19.07996766101644</c:v>
                </c:pt>
                <c:pt idx="14748">
                  <c:v>19.08126148129593</c:v>
                </c:pt>
                <c:pt idx="14749">
                  <c:v>19.08255530157528</c:v>
                </c:pt>
                <c:pt idx="14750">
                  <c:v>19.08384912185478</c:v>
                </c:pt>
                <c:pt idx="14751">
                  <c:v>19.08514294213424</c:v>
                </c:pt>
                <c:pt idx="14752">
                  <c:v>19.08643676241363</c:v>
                </c:pt>
                <c:pt idx="14753">
                  <c:v>19.08773058269312</c:v>
                </c:pt>
                <c:pt idx="14754">
                  <c:v>19.08902440297261</c:v>
                </c:pt>
                <c:pt idx="14755">
                  <c:v>19.09031822325198</c:v>
                </c:pt>
                <c:pt idx="14756">
                  <c:v>19.09161204353146</c:v>
                </c:pt>
                <c:pt idx="14757">
                  <c:v>19.09290586381096</c:v>
                </c:pt>
                <c:pt idx="14758">
                  <c:v>19.09419968409032</c:v>
                </c:pt>
                <c:pt idx="14759">
                  <c:v>19.09549350436978</c:v>
                </c:pt>
                <c:pt idx="14760">
                  <c:v>19.0967873246493</c:v>
                </c:pt>
                <c:pt idx="14761">
                  <c:v>19.09808114492866</c:v>
                </c:pt>
                <c:pt idx="14762">
                  <c:v>19.09937496520816</c:v>
                </c:pt>
                <c:pt idx="14763">
                  <c:v>19.10066878548765</c:v>
                </c:pt>
                <c:pt idx="14764">
                  <c:v>19.10196260576701</c:v>
                </c:pt>
                <c:pt idx="14765">
                  <c:v>19.1032564260465</c:v>
                </c:pt>
                <c:pt idx="14766">
                  <c:v>19.10455024632598</c:v>
                </c:pt>
                <c:pt idx="14767">
                  <c:v>19.10584406660535</c:v>
                </c:pt>
                <c:pt idx="14768">
                  <c:v>19.10713788688484</c:v>
                </c:pt>
                <c:pt idx="14769">
                  <c:v>19.10843170716432</c:v>
                </c:pt>
                <c:pt idx="14770">
                  <c:v>19.10972552744369</c:v>
                </c:pt>
                <c:pt idx="14771">
                  <c:v>19.11101934772318</c:v>
                </c:pt>
                <c:pt idx="14772">
                  <c:v>19.11231316800268</c:v>
                </c:pt>
                <c:pt idx="14773">
                  <c:v>19.11360698828204</c:v>
                </c:pt>
                <c:pt idx="14774">
                  <c:v>19.11490080856153</c:v>
                </c:pt>
                <c:pt idx="14775">
                  <c:v>19.11619462884102</c:v>
                </c:pt>
                <c:pt idx="14776">
                  <c:v>19.11748844912038</c:v>
                </c:pt>
                <c:pt idx="14777">
                  <c:v>19.11878226939987</c:v>
                </c:pt>
                <c:pt idx="14778">
                  <c:v>19.12007608967935</c:v>
                </c:pt>
                <c:pt idx="14779">
                  <c:v>19.12136990995873</c:v>
                </c:pt>
                <c:pt idx="14780">
                  <c:v>19.12266373023821</c:v>
                </c:pt>
                <c:pt idx="14781">
                  <c:v>19.12395755051771</c:v>
                </c:pt>
                <c:pt idx="14782">
                  <c:v>19.12525137079707</c:v>
                </c:pt>
                <c:pt idx="14783">
                  <c:v>19.12654519107656</c:v>
                </c:pt>
                <c:pt idx="14784">
                  <c:v>19.12783901135604</c:v>
                </c:pt>
                <c:pt idx="14785">
                  <c:v>19.12913283163541</c:v>
                </c:pt>
                <c:pt idx="14786">
                  <c:v>19.1304266519149</c:v>
                </c:pt>
                <c:pt idx="14787">
                  <c:v>19.13172047219439</c:v>
                </c:pt>
                <c:pt idx="14788">
                  <c:v>19.13301429247375</c:v>
                </c:pt>
                <c:pt idx="14789">
                  <c:v>19.13430811275325</c:v>
                </c:pt>
                <c:pt idx="14790">
                  <c:v>19.13560193303273</c:v>
                </c:pt>
                <c:pt idx="14791">
                  <c:v>19.1368957533121</c:v>
                </c:pt>
                <c:pt idx="14792">
                  <c:v>19.13818957359158</c:v>
                </c:pt>
                <c:pt idx="14793">
                  <c:v>19.13948339387107</c:v>
                </c:pt>
                <c:pt idx="14794">
                  <c:v>19.14077721415044</c:v>
                </c:pt>
                <c:pt idx="14795">
                  <c:v>19.14207103442993</c:v>
                </c:pt>
                <c:pt idx="14796">
                  <c:v>19.14336485470942</c:v>
                </c:pt>
                <c:pt idx="14797">
                  <c:v>19.14465867498879</c:v>
                </c:pt>
                <c:pt idx="14798">
                  <c:v>19.14595249526828</c:v>
                </c:pt>
                <c:pt idx="14799">
                  <c:v>19.14724631554776</c:v>
                </c:pt>
                <c:pt idx="14800">
                  <c:v>19.14854013582712</c:v>
                </c:pt>
                <c:pt idx="14801">
                  <c:v>19.14983395610662</c:v>
                </c:pt>
                <c:pt idx="14802">
                  <c:v>19.1511277763861</c:v>
                </c:pt>
                <c:pt idx="14803">
                  <c:v>19.15242159666547</c:v>
                </c:pt>
                <c:pt idx="14804">
                  <c:v>19.15371541694496</c:v>
                </c:pt>
                <c:pt idx="14805">
                  <c:v>19.15500923722444</c:v>
                </c:pt>
                <c:pt idx="14806">
                  <c:v>19.15630305750381</c:v>
                </c:pt>
                <c:pt idx="14807">
                  <c:v>19.15759687778328</c:v>
                </c:pt>
                <c:pt idx="14808">
                  <c:v>19.1588906980628</c:v>
                </c:pt>
                <c:pt idx="14809">
                  <c:v>19.16018451834216</c:v>
                </c:pt>
                <c:pt idx="14810">
                  <c:v>19.16147833862164</c:v>
                </c:pt>
                <c:pt idx="14811">
                  <c:v>19.16277215890112</c:v>
                </c:pt>
                <c:pt idx="14812">
                  <c:v>19.1640659791805</c:v>
                </c:pt>
                <c:pt idx="14813">
                  <c:v>19.16535979945999</c:v>
                </c:pt>
                <c:pt idx="14814">
                  <c:v>19.16665361973948</c:v>
                </c:pt>
                <c:pt idx="14815">
                  <c:v>19.16794744001885</c:v>
                </c:pt>
                <c:pt idx="14816">
                  <c:v>19.16924126029833</c:v>
                </c:pt>
                <c:pt idx="14817">
                  <c:v>19.17053508057782</c:v>
                </c:pt>
                <c:pt idx="14818">
                  <c:v>19.1718289008572</c:v>
                </c:pt>
                <c:pt idx="14819">
                  <c:v>19.17312272113668</c:v>
                </c:pt>
                <c:pt idx="14820">
                  <c:v>19.17441654141616</c:v>
                </c:pt>
                <c:pt idx="14821">
                  <c:v>19.17571036169553</c:v>
                </c:pt>
                <c:pt idx="14822">
                  <c:v>19.17700418197502</c:v>
                </c:pt>
                <c:pt idx="14823">
                  <c:v>19.17829800225451</c:v>
                </c:pt>
                <c:pt idx="14824">
                  <c:v>19.17959182253387</c:v>
                </c:pt>
                <c:pt idx="14825">
                  <c:v>19.18088564281337</c:v>
                </c:pt>
                <c:pt idx="14826">
                  <c:v>19.18217946309285</c:v>
                </c:pt>
                <c:pt idx="14827">
                  <c:v>19.18347328337221</c:v>
                </c:pt>
                <c:pt idx="14828">
                  <c:v>19.1847671036517</c:v>
                </c:pt>
                <c:pt idx="14829">
                  <c:v>19.18606092393119</c:v>
                </c:pt>
                <c:pt idx="14830">
                  <c:v>19.18735474421056</c:v>
                </c:pt>
                <c:pt idx="14831">
                  <c:v>19.18864856449004</c:v>
                </c:pt>
                <c:pt idx="14832">
                  <c:v>19.18994238476952</c:v>
                </c:pt>
                <c:pt idx="14833">
                  <c:v>19.1912362050489</c:v>
                </c:pt>
                <c:pt idx="14834">
                  <c:v>19.19253002532838</c:v>
                </c:pt>
                <c:pt idx="14835">
                  <c:v>19.19382384560788</c:v>
                </c:pt>
                <c:pt idx="14836">
                  <c:v>19.19511766588725</c:v>
                </c:pt>
                <c:pt idx="14837">
                  <c:v>19.19641148616673</c:v>
                </c:pt>
                <c:pt idx="14838">
                  <c:v>19.19770530644623</c:v>
                </c:pt>
                <c:pt idx="14839">
                  <c:v>19.19899912672559</c:v>
                </c:pt>
                <c:pt idx="14840">
                  <c:v>19.20029294700507</c:v>
                </c:pt>
                <c:pt idx="14841">
                  <c:v>19.20158676728457</c:v>
                </c:pt>
                <c:pt idx="14842">
                  <c:v>19.20288058756391</c:v>
                </c:pt>
                <c:pt idx="14843">
                  <c:v>19.20417440784342</c:v>
                </c:pt>
                <c:pt idx="14844">
                  <c:v>19.20546822812291</c:v>
                </c:pt>
                <c:pt idx="14845">
                  <c:v>19.20676204840227</c:v>
                </c:pt>
                <c:pt idx="14846">
                  <c:v>19.20805586868176</c:v>
                </c:pt>
                <c:pt idx="14847">
                  <c:v>19.20934968896123</c:v>
                </c:pt>
                <c:pt idx="14848">
                  <c:v>19.21064350924062</c:v>
                </c:pt>
                <c:pt idx="14849">
                  <c:v>19.21193732952011</c:v>
                </c:pt>
                <c:pt idx="14850">
                  <c:v>19.2132311497996</c:v>
                </c:pt>
                <c:pt idx="14851">
                  <c:v>19.21452497007896</c:v>
                </c:pt>
                <c:pt idx="14852">
                  <c:v>19.21581879035845</c:v>
                </c:pt>
                <c:pt idx="14853">
                  <c:v>19.21711261063794</c:v>
                </c:pt>
                <c:pt idx="14854">
                  <c:v>19.21840643091728</c:v>
                </c:pt>
                <c:pt idx="14855">
                  <c:v>19.21970025119679</c:v>
                </c:pt>
                <c:pt idx="14856">
                  <c:v>19.22099407147629</c:v>
                </c:pt>
                <c:pt idx="14857">
                  <c:v>19.22228789175562</c:v>
                </c:pt>
                <c:pt idx="14858">
                  <c:v>19.22358171203513</c:v>
                </c:pt>
                <c:pt idx="14859">
                  <c:v>19.22487553231463</c:v>
                </c:pt>
                <c:pt idx="14860">
                  <c:v>19.22616935259398</c:v>
                </c:pt>
                <c:pt idx="14861">
                  <c:v>19.22746317287348</c:v>
                </c:pt>
                <c:pt idx="14862">
                  <c:v>19.22875699315297</c:v>
                </c:pt>
                <c:pt idx="14863">
                  <c:v>19.23005081343233</c:v>
                </c:pt>
                <c:pt idx="14864">
                  <c:v>19.23134463371182</c:v>
                </c:pt>
                <c:pt idx="14865">
                  <c:v>19.23263845399131</c:v>
                </c:pt>
                <c:pt idx="14866">
                  <c:v>19.23393227427067</c:v>
                </c:pt>
                <c:pt idx="14867">
                  <c:v>19.23522609455017</c:v>
                </c:pt>
                <c:pt idx="14868">
                  <c:v>19.23651991482966</c:v>
                </c:pt>
                <c:pt idx="14869">
                  <c:v>19.23781373510903</c:v>
                </c:pt>
                <c:pt idx="14870">
                  <c:v>19.23910755538851</c:v>
                </c:pt>
                <c:pt idx="14871">
                  <c:v>19.240401375668</c:v>
                </c:pt>
                <c:pt idx="14872">
                  <c:v>19.24169519594736</c:v>
                </c:pt>
                <c:pt idx="14873">
                  <c:v>19.24298901622685</c:v>
                </c:pt>
                <c:pt idx="14874">
                  <c:v>19.24428283650632</c:v>
                </c:pt>
                <c:pt idx="14875">
                  <c:v>19.24557665678568</c:v>
                </c:pt>
                <c:pt idx="14876">
                  <c:v>19.2468704770652</c:v>
                </c:pt>
                <c:pt idx="14877">
                  <c:v>19.24816429734469</c:v>
                </c:pt>
                <c:pt idx="14878">
                  <c:v>19.24945811762406</c:v>
                </c:pt>
                <c:pt idx="14879">
                  <c:v>19.25075193790354</c:v>
                </c:pt>
                <c:pt idx="14880">
                  <c:v>19.25204575818303</c:v>
                </c:pt>
                <c:pt idx="14881">
                  <c:v>19.25333957846236</c:v>
                </c:pt>
                <c:pt idx="14882">
                  <c:v>19.25463339874188</c:v>
                </c:pt>
                <c:pt idx="14883">
                  <c:v>19.25592721902137</c:v>
                </c:pt>
                <c:pt idx="14884">
                  <c:v>19.25722103930073</c:v>
                </c:pt>
                <c:pt idx="14885">
                  <c:v>19.25851485958022</c:v>
                </c:pt>
                <c:pt idx="14886">
                  <c:v>19.25980867985972</c:v>
                </c:pt>
                <c:pt idx="14887">
                  <c:v>19.26110250013905</c:v>
                </c:pt>
                <c:pt idx="14888">
                  <c:v>19.26239632041857</c:v>
                </c:pt>
                <c:pt idx="14889">
                  <c:v>19.26369014069806</c:v>
                </c:pt>
                <c:pt idx="14890">
                  <c:v>19.26498396097742</c:v>
                </c:pt>
                <c:pt idx="14891">
                  <c:v>19.26627778125692</c:v>
                </c:pt>
                <c:pt idx="14892">
                  <c:v>19.26757160153641</c:v>
                </c:pt>
                <c:pt idx="14893">
                  <c:v>19.26886542181577</c:v>
                </c:pt>
                <c:pt idx="14894">
                  <c:v>19.27015924209526</c:v>
                </c:pt>
                <c:pt idx="14895">
                  <c:v>19.27145306237475</c:v>
                </c:pt>
                <c:pt idx="14896">
                  <c:v>19.27274688265409</c:v>
                </c:pt>
                <c:pt idx="14897">
                  <c:v>19.2740407029336</c:v>
                </c:pt>
                <c:pt idx="14898">
                  <c:v>19.27533452321309</c:v>
                </c:pt>
                <c:pt idx="14899">
                  <c:v>19.27662834349246</c:v>
                </c:pt>
                <c:pt idx="14900">
                  <c:v>19.27792216377194</c:v>
                </c:pt>
                <c:pt idx="14901">
                  <c:v>19.27921598405144</c:v>
                </c:pt>
                <c:pt idx="14902">
                  <c:v>19.28050980433077</c:v>
                </c:pt>
                <c:pt idx="14903">
                  <c:v>19.2818036246103</c:v>
                </c:pt>
                <c:pt idx="14904">
                  <c:v>19.28309744488978</c:v>
                </c:pt>
                <c:pt idx="14905">
                  <c:v>19.28439126516912</c:v>
                </c:pt>
                <c:pt idx="14906">
                  <c:v>19.28568508544863</c:v>
                </c:pt>
                <c:pt idx="14907">
                  <c:v>19.28697890572812</c:v>
                </c:pt>
                <c:pt idx="14908">
                  <c:v>19.28827272600749</c:v>
                </c:pt>
                <c:pt idx="14909">
                  <c:v>19.28956654628697</c:v>
                </c:pt>
                <c:pt idx="14910">
                  <c:v>19.29086036656647</c:v>
                </c:pt>
                <c:pt idx="14911">
                  <c:v>19.29215418684583</c:v>
                </c:pt>
                <c:pt idx="14912">
                  <c:v>19.29344800712529</c:v>
                </c:pt>
                <c:pt idx="14913">
                  <c:v>19.29474182740481</c:v>
                </c:pt>
                <c:pt idx="14914">
                  <c:v>19.29603564768417</c:v>
                </c:pt>
                <c:pt idx="14915">
                  <c:v>19.29732946796366</c:v>
                </c:pt>
                <c:pt idx="14916">
                  <c:v>19.29862328824313</c:v>
                </c:pt>
                <c:pt idx="14917">
                  <c:v>19.29991710852252</c:v>
                </c:pt>
                <c:pt idx="14918">
                  <c:v>19.30121092880201</c:v>
                </c:pt>
                <c:pt idx="14919">
                  <c:v>19.3025047490815</c:v>
                </c:pt>
                <c:pt idx="14920">
                  <c:v>19.30379856936086</c:v>
                </c:pt>
                <c:pt idx="14921">
                  <c:v>19.30509238964035</c:v>
                </c:pt>
                <c:pt idx="14922">
                  <c:v>19.30638620991984</c:v>
                </c:pt>
                <c:pt idx="14923">
                  <c:v>19.3076800301992</c:v>
                </c:pt>
                <c:pt idx="14924">
                  <c:v>19.3089738504787</c:v>
                </c:pt>
                <c:pt idx="14925">
                  <c:v>19.31026767075819</c:v>
                </c:pt>
                <c:pt idx="14926">
                  <c:v>19.31156149103755</c:v>
                </c:pt>
                <c:pt idx="14927">
                  <c:v>19.31285531131704</c:v>
                </c:pt>
                <c:pt idx="14928">
                  <c:v>19.31414913159653</c:v>
                </c:pt>
                <c:pt idx="14929">
                  <c:v>19.31544295187588</c:v>
                </c:pt>
                <c:pt idx="14930">
                  <c:v>19.31673677215538</c:v>
                </c:pt>
                <c:pt idx="14931">
                  <c:v>19.31803059243487</c:v>
                </c:pt>
                <c:pt idx="14932">
                  <c:v>19.31932441271423</c:v>
                </c:pt>
                <c:pt idx="14933">
                  <c:v>19.32061823299372</c:v>
                </c:pt>
                <c:pt idx="14934">
                  <c:v>19.32191205327321</c:v>
                </c:pt>
                <c:pt idx="14935">
                  <c:v>19.32320587355258</c:v>
                </c:pt>
                <c:pt idx="14936">
                  <c:v>19.32449969383207</c:v>
                </c:pt>
                <c:pt idx="14937">
                  <c:v>19.32579351411155</c:v>
                </c:pt>
                <c:pt idx="14938">
                  <c:v>19.32708733439092</c:v>
                </c:pt>
                <c:pt idx="14939">
                  <c:v>19.32838115467041</c:v>
                </c:pt>
                <c:pt idx="14940">
                  <c:v>19.3296749749499</c:v>
                </c:pt>
                <c:pt idx="14941">
                  <c:v>19.33096879522927</c:v>
                </c:pt>
                <c:pt idx="14942">
                  <c:v>19.33226261550875</c:v>
                </c:pt>
                <c:pt idx="14943">
                  <c:v>19.33355643578824</c:v>
                </c:pt>
                <c:pt idx="14944">
                  <c:v>19.33485025606761</c:v>
                </c:pt>
                <c:pt idx="14945">
                  <c:v>19.33614407634709</c:v>
                </c:pt>
                <c:pt idx="14946">
                  <c:v>19.33743789662659</c:v>
                </c:pt>
                <c:pt idx="14947">
                  <c:v>19.33873171690595</c:v>
                </c:pt>
                <c:pt idx="14948">
                  <c:v>19.34002553718544</c:v>
                </c:pt>
                <c:pt idx="14949">
                  <c:v>19.34131935746493</c:v>
                </c:pt>
                <c:pt idx="14950">
                  <c:v>19.34261317774428</c:v>
                </c:pt>
                <c:pt idx="14951">
                  <c:v>19.34390699802378</c:v>
                </c:pt>
                <c:pt idx="14952">
                  <c:v>19.34520081830327</c:v>
                </c:pt>
                <c:pt idx="14953">
                  <c:v>19.34649463858263</c:v>
                </c:pt>
                <c:pt idx="14954">
                  <c:v>19.34778845886213</c:v>
                </c:pt>
                <c:pt idx="14955">
                  <c:v>19.34908227914161</c:v>
                </c:pt>
                <c:pt idx="14956">
                  <c:v>19.35037609942098</c:v>
                </c:pt>
                <c:pt idx="14957">
                  <c:v>19.35166991970047</c:v>
                </c:pt>
                <c:pt idx="14958">
                  <c:v>19.35296373997996</c:v>
                </c:pt>
                <c:pt idx="14959">
                  <c:v>19.35425756025933</c:v>
                </c:pt>
                <c:pt idx="14960">
                  <c:v>19.35555138053881</c:v>
                </c:pt>
                <c:pt idx="14961">
                  <c:v>19.35684520081831</c:v>
                </c:pt>
                <c:pt idx="14962">
                  <c:v>19.35813902109767</c:v>
                </c:pt>
                <c:pt idx="14963">
                  <c:v>19.35943284137713</c:v>
                </c:pt>
                <c:pt idx="14964">
                  <c:v>19.36072666165665</c:v>
                </c:pt>
                <c:pt idx="14965">
                  <c:v>19.36202048193601</c:v>
                </c:pt>
                <c:pt idx="14966">
                  <c:v>19.3633143022155</c:v>
                </c:pt>
                <c:pt idx="14967">
                  <c:v>19.364608122495</c:v>
                </c:pt>
                <c:pt idx="14968">
                  <c:v>19.36590194277435</c:v>
                </c:pt>
                <c:pt idx="14969">
                  <c:v>19.36719576305385</c:v>
                </c:pt>
                <c:pt idx="14970">
                  <c:v>19.3684895833333</c:v>
                </c:pt>
                <c:pt idx="14971">
                  <c:v>19.3697834036127</c:v>
                </c:pt>
                <c:pt idx="14972">
                  <c:v>19.3710772238922</c:v>
                </c:pt>
                <c:pt idx="14973">
                  <c:v>19.37237104417167</c:v>
                </c:pt>
                <c:pt idx="14974">
                  <c:v>19.37366486445104</c:v>
                </c:pt>
                <c:pt idx="14975">
                  <c:v>19.37495868473053</c:v>
                </c:pt>
                <c:pt idx="14976">
                  <c:v>19.37625250501002</c:v>
                </c:pt>
                <c:pt idx="14977">
                  <c:v>19.37754632528938</c:v>
                </c:pt>
                <c:pt idx="14978">
                  <c:v>19.37884014556887</c:v>
                </c:pt>
                <c:pt idx="14979">
                  <c:v>19.38013396584836</c:v>
                </c:pt>
                <c:pt idx="14980">
                  <c:v>19.38142778612772</c:v>
                </c:pt>
                <c:pt idx="14981">
                  <c:v>19.38272160640721</c:v>
                </c:pt>
                <c:pt idx="14982">
                  <c:v>19.38401542668671</c:v>
                </c:pt>
                <c:pt idx="14983">
                  <c:v>19.38530924696604</c:v>
                </c:pt>
                <c:pt idx="14984">
                  <c:v>19.38660306724556</c:v>
                </c:pt>
                <c:pt idx="14985">
                  <c:v>19.38789688752502</c:v>
                </c:pt>
                <c:pt idx="14986">
                  <c:v>19.38919070780442</c:v>
                </c:pt>
                <c:pt idx="14987">
                  <c:v>19.3904845280839</c:v>
                </c:pt>
                <c:pt idx="14988">
                  <c:v>19.39177834836338</c:v>
                </c:pt>
                <c:pt idx="14989">
                  <c:v>19.39307216864276</c:v>
                </c:pt>
                <c:pt idx="14990">
                  <c:v>19.39436598892225</c:v>
                </c:pt>
                <c:pt idx="14991">
                  <c:v>19.39565980920174</c:v>
                </c:pt>
                <c:pt idx="14992">
                  <c:v>19.3969536294811</c:v>
                </c:pt>
                <c:pt idx="14993">
                  <c:v>19.39824744976059</c:v>
                </c:pt>
                <c:pt idx="14994">
                  <c:v>19.39954127004008</c:v>
                </c:pt>
                <c:pt idx="14995">
                  <c:v>19.40083509031944</c:v>
                </c:pt>
                <c:pt idx="14996">
                  <c:v>19.40212891059893</c:v>
                </c:pt>
                <c:pt idx="14997">
                  <c:v>19.40342273087842</c:v>
                </c:pt>
                <c:pt idx="14998">
                  <c:v>19.40471655115778</c:v>
                </c:pt>
                <c:pt idx="14999">
                  <c:v>19.40601037143727</c:v>
                </c:pt>
                <c:pt idx="15000">
                  <c:v>19.40730419171677</c:v>
                </c:pt>
                <c:pt idx="15001">
                  <c:v>19.40859801199613</c:v>
                </c:pt>
                <c:pt idx="15002">
                  <c:v>19.40989183227562</c:v>
                </c:pt>
                <c:pt idx="15003">
                  <c:v>19.41118565255512</c:v>
                </c:pt>
                <c:pt idx="15004">
                  <c:v>19.41247947283447</c:v>
                </c:pt>
                <c:pt idx="15005">
                  <c:v>19.41377329311396</c:v>
                </c:pt>
                <c:pt idx="15006">
                  <c:v>19.41506711339346</c:v>
                </c:pt>
                <c:pt idx="15007">
                  <c:v>19.41636093367282</c:v>
                </c:pt>
                <c:pt idx="15008">
                  <c:v>19.41765475395231</c:v>
                </c:pt>
                <c:pt idx="15009">
                  <c:v>19.41894857423178</c:v>
                </c:pt>
                <c:pt idx="15010">
                  <c:v>19.42024239451113</c:v>
                </c:pt>
                <c:pt idx="15011">
                  <c:v>19.42153621479065</c:v>
                </c:pt>
                <c:pt idx="15012">
                  <c:v>19.42283003507012</c:v>
                </c:pt>
                <c:pt idx="15013">
                  <c:v>19.4241238553495</c:v>
                </c:pt>
                <c:pt idx="15014">
                  <c:v>19.42541767562897</c:v>
                </c:pt>
                <c:pt idx="15015">
                  <c:v>19.42671149590848</c:v>
                </c:pt>
                <c:pt idx="15016">
                  <c:v>19.42800531618784</c:v>
                </c:pt>
                <c:pt idx="15017">
                  <c:v>19.42929913646731</c:v>
                </c:pt>
                <c:pt idx="15018">
                  <c:v>19.43059295674682</c:v>
                </c:pt>
                <c:pt idx="15019">
                  <c:v>19.43188677702619</c:v>
                </c:pt>
                <c:pt idx="15020">
                  <c:v>19.43318059730568</c:v>
                </c:pt>
                <c:pt idx="15021">
                  <c:v>19.43447441758518</c:v>
                </c:pt>
                <c:pt idx="15022">
                  <c:v>19.43576823786453</c:v>
                </c:pt>
                <c:pt idx="15023">
                  <c:v>19.43706205814403</c:v>
                </c:pt>
                <c:pt idx="15024">
                  <c:v>19.43835587842351</c:v>
                </c:pt>
                <c:pt idx="15025">
                  <c:v>19.43964969870287</c:v>
                </c:pt>
                <c:pt idx="15026">
                  <c:v>19.44094351898237</c:v>
                </c:pt>
                <c:pt idx="15027">
                  <c:v>19.44223733926183</c:v>
                </c:pt>
                <c:pt idx="15028">
                  <c:v>19.44353115954122</c:v>
                </c:pt>
                <c:pt idx="15029">
                  <c:v>19.44482497982071</c:v>
                </c:pt>
                <c:pt idx="15030">
                  <c:v>19.44611880010018</c:v>
                </c:pt>
                <c:pt idx="15031">
                  <c:v>19.44741262037956</c:v>
                </c:pt>
                <c:pt idx="15032">
                  <c:v>19.44870644065903</c:v>
                </c:pt>
                <c:pt idx="15033">
                  <c:v>19.45000026093854</c:v>
                </c:pt>
                <c:pt idx="15034">
                  <c:v>19.45129408121791</c:v>
                </c:pt>
                <c:pt idx="15035">
                  <c:v>19.4525879014974</c:v>
                </c:pt>
                <c:pt idx="15036">
                  <c:v>19.4538817217769</c:v>
                </c:pt>
                <c:pt idx="15037">
                  <c:v>19.45517554205625</c:v>
                </c:pt>
                <c:pt idx="15038">
                  <c:v>19.45646936233572</c:v>
                </c:pt>
                <c:pt idx="15039">
                  <c:v>19.45776318261523</c:v>
                </c:pt>
                <c:pt idx="15040">
                  <c:v>19.4590570028946</c:v>
                </c:pt>
                <c:pt idx="15041">
                  <c:v>19.46035082317408</c:v>
                </c:pt>
                <c:pt idx="15042">
                  <c:v>19.46164464345357</c:v>
                </c:pt>
                <c:pt idx="15043">
                  <c:v>19.46293846373293</c:v>
                </c:pt>
                <c:pt idx="15044">
                  <c:v>19.46423228401243</c:v>
                </c:pt>
                <c:pt idx="15045">
                  <c:v>19.46552610429189</c:v>
                </c:pt>
                <c:pt idx="15046">
                  <c:v>19.46681992457128</c:v>
                </c:pt>
                <c:pt idx="15047">
                  <c:v>19.46811374485077</c:v>
                </c:pt>
                <c:pt idx="15048">
                  <c:v>19.46940756513023</c:v>
                </c:pt>
                <c:pt idx="15049">
                  <c:v>19.47070138540962</c:v>
                </c:pt>
                <c:pt idx="15050">
                  <c:v>19.47199520568912</c:v>
                </c:pt>
                <c:pt idx="15051">
                  <c:v>19.4732890259686</c:v>
                </c:pt>
                <c:pt idx="15052">
                  <c:v>19.47458284624796</c:v>
                </c:pt>
                <c:pt idx="15053">
                  <c:v>19.47587666652746</c:v>
                </c:pt>
                <c:pt idx="15054">
                  <c:v>19.47717048680695</c:v>
                </c:pt>
                <c:pt idx="15055">
                  <c:v>19.47846430708631</c:v>
                </c:pt>
                <c:pt idx="15056">
                  <c:v>19.4797581273658</c:v>
                </c:pt>
                <c:pt idx="15057">
                  <c:v>19.48105194764529</c:v>
                </c:pt>
                <c:pt idx="15058">
                  <c:v>19.48234576792465</c:v>
                </c:pt>
                <c:pt idx="15059">
                  <c:v>19.48363958820411</c:v>
                </c:pt>
                <c:pt idx="15060">
                  <c:v>19.48493340848363</c:v>
                </c:pt>
                <c:pt idx="15061">
                  <c:v>19.48622722876297</c:v>
                </c:pt>
                <c:pt idx="15062">
                  <c:v>19.48752104904249</c:v>
                </c:pt>
                <c:pt idx="15063">
                  <c:v>19.48881486932195</c:v>
                </c:pt>
                <c:pt idx="15064">
                  <c:v>19.49010868960134</c:v>
                </c:pt>
                <c:pt idx="15065">
                  <c:v>19.49140250988082</c:v>
                </c:pt>
                <c:pt idx="15066">
                  <c:v>19.49269633016029</c:v>
                </c:pt>
                <c:pt idx="15067">
                  <c:v>19.49399015043969</c:v>
                </c:pt>
                <c:pt idx="15068">
                  <c:v>19.49528397071915</c:v>
                </c:pt>
                <c:pt idx="15069">
                  <c:v>19.49657779099866</c:v>
                </c:pt>
                <c:pt idx="15070">
                  <c:v>19.49787161127804</c:v>
                </c:pt>
                <c:pt idx="15071">
                  <c:v>19.49916543155752</c:v>
                </c:pt>
                <c:pt idx="15072">
                  <c:v>19.500459251837</c:v>
                </c:pt>
                <c:pt idx="15073">
                  <c:v>19.50175307211637</c:v>
                </c:pt>
                <c:pt idx="15074">
                  <c:v>19.50304689239584</c:v>
                </c:pt>
                <c:pt idx="15075">
                  <c:v>19.50434071267535</c:v>
                </c:pt>
                <c:pt idx="15076">
                  <c:v>19.50563453295469</c:v>
                </c:pt>
                <c:pt idx="15077">
                  <c:v>19.5069283532342</c:v>
                </c:pt>
                <c:pt idx="15078">
                  <c:v>19.50822217351368</c:v>
                </c:pt>
                <c:pt idx="15079">
                  <c:v>19.50951599379306</c:v>
                </c:pt>
                <c:pt idx="15080">
                  <c:v>19.51080981407255</c:v>
                </c:pt>
                <c:pt idx="15081">
                  <c:v>19.51210363435203</c:v>
                </c:pt>
                <c:pt idx="15082">
                  <c:v>19.51339745463141</c:v>
                </c:pt>
                <c:pt idx="15083">
                  <c:v>19.51469127491089</c:v>
                </c:pt>
                <c:pt idx="15084">
                  <c:v>19.51598509519038</c:v>
                </c:pt>
                <c:pt idx="15085">
                  <c:v>19.51727891546975</c:v>
                </c:pt>
                <c:pt idx="15086">
                  <c:v>19.51857273574922</c:v>
                </c:pt>
                <c:pt idx="15087">
                  <c:v>19.51986655602873</c:v>
                </c:pt>
                <c:pt idx="15088">
                  <c:v>19.52116037630809</c:v>
                </c:pt>
                <c:pt idx="15089">
                  <c:v>19.52245419658758</c:v>
                </c:pt>
                <c:pt idx="15090">
                  <c:v>19.52374801686706</c:v>
                </c:pt>
                <c:pt idx="15091">
                  <c:v>19.52504183714642</c:v>
                </c:pt>
                <c:pt idx="15092">
                  <c:v>19.52633565742592</c:v>
                </c:pt>
                <c:pt idx="15093">
                  <c:v>19.52762947770541</c:v>
                </c:pt>
                <c:pt idx="15094">
                  <c:v>19.52892329798477</c:v>
                </c:pt>
                <c:pt idx="15095">
                  <c:v>19.53021711826426</c:v>
                </c:pt>
                <c:pt idx="15096">
                  <c:v>19.53151093854375</c:v>
                </c:pt>
                <c:pt idx="15097">
                  <c:v>19.53280475882312</c:v>
                </c:pt>
                <c:pt idx="15098">
                  <c:v>19.53409857910261</c:v>
                </c:pt>
                <c:pt idx="15099">
                  <c:v>19.53539239938209</c:v>
                </c:pt>
                <c:pt idx="15100">
                  <c:v>19.53668621966146</c:v>
                </c:pt>
                <c:pt idx="15101">
                  <c:v>19.53798003994095</c:v>
                </c:pt>
                <c:pt idx="15102">
                  <c:v>19.53927386022044</c:v>
                </c:pt>
                <c:pt idx="15103">
                  <c:v>19.5405676804998</c:v>
                </c:pt>
                <c:pt idx="15104">
                  <c:v>19.54186150077929</c:v>
                </c:pt>
                <c:pt idx="15105">
                  <c:v>19.5431553210588</c:v>
                </c:pt>
                <c:pt idx="15106">
                  <c:v>19.54444914133812</c:v>
                </c:pt>
                <c:pt idx="15107">
                  <c:v>19.54574296161762</c:v>
                </c:pt>
                <c:pt idx="15108">
                  <c:v>19.54703678189713</c:v>
                </c:pt>
                <c:pt idx="15109">
                  <c:v>19.54833060217648</c:v>
                </c:pt>
                <c:pt idx="15110">
                  <c:v>19.54962442245598</c:v>
                </c:pt>
                <c:pt idx="15111">
                  <c:v>19.55091824273547</c:v>
                </c:pt>
                <c:pt idx="15112">
                  <c:v>19.55221206301483</c:v>
                </c:pt>
                <c:pt idx="15113">
                  <c:v>19.55350588329432</c:v>
                </c:pt>
                <c:pt idx="15114">
                  <c:v>19.55479970357381</c:v>
                </c:pt>
                <c:pt idx="15115">
                  <c:v>19.55609352385318</c:v>
                </c:pt>
                <c:pt idx="15116">
                  <c:v>19.55738734413267</c:v>
                </c:pt>
                <c:pt idx="15117">
                  <c:v>19.55868116441216</c:v>
                </c:pt>
                <c:pt idx="15118">
                  <c:v>19.55997498469153</c:v>
                </c:pt>
                <c:pt idx="15119">
                  <c:v>19.56126880497101</c:v>
                </c:pt>
                <c:pt idx="15120">
                  <c:v>19.5625626252505</c:v>
                </c:pt>
                <c:pt idx="15121">
                  <c:v>19.56385644552986</c:v>
                </c:pt>
                <c:pt idx="15122">
                  <c:v>19.56515026580935</c:v>
                </c:pt>
                <c:pt idx="15123">
                  <c:v>19.56644408608884</c:v>
                </c:pt>
                <c:pt idx="15124">
                  <c:v>19.56773790636818</c:v>
                </c:pt>
                <c:pt idx="15125">
                  <c:v>19.5690317266477</c:v>
                </c:pt>
                <c:pt idx="15126">
                  <c:v>19.57032554692718</c:v>
                </c:pt>
                <c:pt idx="15127">
                  <c:v>19.57161936720655</c:v>
                </c:pt>
                <c:pt idx="15128">
                  <c:v>19.57291318748604</c:v>
                </c:pt>
                <c:pt idx="15129">
                  <c:v>19.57420700776553</c:v>
                </c:pt>
                <c:pt idx="15130">
                  <c:v>19.57550082804489</c:v>
                </c:pt>
                <c:pt idx="15131">
                  <c:v>19.57679464832438</c:v>
                </c:pt>
                <c:pt idx="15132">
                  <c:v>19.57808846860388</c:v>
                </c:pt>
                <c:pt idx="15133">
                  <c:v>19.57938228888322</c:v>
                </c:pt>
                <c:pt idx="15134">
                  <c:v>19.58067610916272</c:v>
                </c:pt>
                <c:pt idx="15135">
                  <c:v>19.58196992944222</c:v>
                </c:pt>
                <c:pt idx="15136">
                  <c:v>19.58326374972158</c:v>
                </c:pt>
                <c:pt idx="15137">
                  <c:v>19.58455757000107</c:v>
                </c:pt>
                <c:pt idx="15138">
                  <c:v>19.58585139028056</c:v>
                </c:pt>
                <c:pt idx="15139">
                  <c:v>19.58714521055992</c:v>
                </c:pt>
                <c:pt idx="15140">
                  <c:v>19.58843903083939</c:v>
                </c:pt>
                <c:pt idx="15141">
                  <c:v>19.58973285111888</c:v>
                </c:pt>
                <c:pt idx="15142">
                  <c:v>19.59102667139826</c:v>
                </c:pt>
                <c:pt idx="15143">
                  <c:v>19.59232049167775</c:v>
                </c:pt>
                <c:pt idx="15144">
                  <c:v>19.59361431195724</c:v>
                </c:pt>
                <c:pt idx="15145">
                  <c:v>19.59490813223661</c:v>
                </c:pt>
                <c:pt idx="15146">
                  <c:v>19.5962019525161</c:v>
                </c:pt>
                <c:pt idx="15147">
                  <c:v>19.59749577279559</c:v>
                </c:pt>
                <c:pt idx="15148">
                  <c:v>19.59878959307493</c:v>
                </c:pt>
                <c:pt idx="15149">
                  <c:v>19.60008341335445</c:v>
                </c:pt>
                <c:pt idx="15150">
                  <c:v>19.60137723363393</c:v>
                </c:pt>
                <c:pt idx="15151">
                  <c:v>19.60267105391329</c:v>
                </c:pt>
                <c:pt idx="15152">
                  <c:v>19.6039648741928</c:v>
                </c:pt>
                <c:pt idx="15153">
                  <c:v>19.60525869447228</c:v>
                </c:pt>
                <c:pt idx="15154">
                  <c:v>19.60655251475164</c:v>
                </c:pt>
                <c:pt idx="15155">
                  <c:v>19.60784633503113</c:v>
                </c:pt>
                <c:pt idx="15156">
                  <c:v>19.60914015531063</c:v>
                </c:pt>
                <c:pt idx="15157">
                  <c:v>19.61043397558998</c:v>
                </c:pt>
                <c:pt idx="15158">
                  <c:v>19.61172779586948</c:v>
                </c:pt>
                <c:pt idx="15159">
                  <c:v>19.61302161614897</c:v>
                </c:pt>
                <c:pt idx="15160">
                  <c:v>19.61431543642833</c:v>
                </c:pt>
                <c:pt idx="15161">
                  <c:v>19.61560925670781</c:v>
                </c:pt>
                <c:pt idx="15162">
                  <c:v>19.61690307698731</c:v>
                </c:pt>
                <c:pt idx="15163">
                  <c:v>19.61819689726667</c:v>
                </c:pt>
                <c:pt idx="15164">
                  <c:v>19.61949071754616</c:v>
                </c:pt>
                <c:pt idx="15165">
                  <c:v>19.62078453782565</c:v>
                </c:pt>
                <c:pt idx="15166">
                  <c:v>19.62207835810501</c:v>
                </c:pt>
                <c:pt idx="15167">
                  <c:v>19.6233721783845</c:v>
                </c:pt>
                <c:pt idx="15168">
                  <c:v>19.624665998664</c:v>
                </c:pt>
                <c:pt idx="15169">
                  <c:v>19.62595981894335</c:v>
                </c:pt>
                <c:pt idx="15170">
                  <c:v>19.62725363922285</c:v>
                </c:pt>
                <c:pt idx="15171">
                  <c:v>19.62854745950234</c:v>
                </c:pt>
                <c:pt idx="15172">
                  <c:v>19.6298412797817</c:v>
                </c:pt>
                <c:pt idx="15173">
                  <c:v>19.63113510006119</c:v>
                </c:pt>
                <c:pt idx="15174">
                  <c:v>19.63242892034069</c:v>
                </c:pt>
                <c:pt idx="15175">
                  <c:v>19.63372274062004</c:v>
                </c:pt>
                <c:pt idx="15176">
                  <c:v>19.63501656089953</c:v>
                </c:pt>
                <c:pt idx="15177">
                  <c:v>19.63631038117903</c:v>
                </c:pt>
                <c:pt idx="15178">
                  <c:v>19.6376042014584</c:v>
                </c:pt>
                <c:pt idx="15179">
                  <c:v>19.63889802173788</c:v>
                </c:pt>
                <c:pt idx="15180">
                  <c:v>19.64019184201737</c:v>
                </c:pt>
                <c:pt idx="15181">
                  <c:v>19.64148566229673</c:v>
                </c:pt>
                <c:pt idx="15182">
                  <c:v>19.64277948257622</c:v>
                </c:pt>
                <c:pt idx="15183">
                  <c:v>19.64407330285572</c:v>
                </c:pt>
                <c:pt idx="15184">
                  <c:v>19.64536712313507</c:v>
                </c:pt>
                <c:pt idx="15185">
                  <c:v>19.64666094341457</c:v>
                </c:pt>
                <c:pt idx="15186">
                  <c:v>19.64795476369408</c:v>
                </c:pt>
                <c:pt idx="15187">
                  <c:v>19.64924858397341</c:v>
                </c:pt>
                <c:pt idx="15188">
                  <c:v>19.65054240425291</c:v>
                </c:pt>
                <c:pt idx="15189">
                  <c:v>19.6518362245324</c:v>
                </c:pt>
                <c:pt idx="15190">
                  <c:v>19.65313004481176</c:v>
                </c:pt>
                <c:pt idx="15191">
                  <c:v>19.65442386509125</c:v>
                </c:pt>
                <c:pt idx="15192">
                  <c:v>19.65571768537074</c:v>
                </c:pt>
                <c:pt idx="15193">
                  <c:v>19.65701150565011</c:v>
                </c:pt>
                <c:pt idx="15194">
                  <c:v>19.6583053259296</c:v>
                </c:pt>
                <c:pt idx="15195">
                  <c:v>19.65959914620909</c:v>
                </c:pt>
                <c:pt idx="15196">
                  <c:v>19.66089296648845</c:v>
                </c:pt>
                <c:pt idx="15197">
                  <c:v>19.66218678676791</c:v>
                </c:pt>
                <c:pt idx="15198">
                  <c:v>19.66348060704743</c:v>
                </c:pt>
                <c:pt idx="15199">
                  <c:v>19.6647744273268</c:v>
                </c:pt>
                <c:pt idx="15200">
                  <c:v>19.6660682476063</c:v>
                </c:pt>
                <c:pt idx="15201">
                  <c:v>19.66736206788578</c:v>
                </c:pt>
                <c:pt idx="15202">
                  <c:v>19.66865588816512</c:v>
                </c:pt>
                <c:pt idx="15203">
                  <c:v>19.66994970844463</c:v>
                </c:pt>
                <c:pt idx="15204">
                  <c:v>19.67124352872412</c:v>
                </c:pt>
                <c:pt idx="15205">
                  <c:v>19.67253734900348</c:v>
                </c:pt>
                <c:pt idx="15206">
                  <c:v>19.67383116928297</c:v>
                </c:pt>
                <c:pt idx="15207">
                  <c:v>19.67512498956246</c:v>
                </c:pt>
                <c:pt idx="15208">
                  <c:v>19.67641880984182</c:v>
                </c:pt>
                <c:pt idx="15209">
                  <c:v>19.67771263012129</c:v>
                </c:pt>
                <c:pt idx="15210">
                  <c:v>19.67900645040081</c:v>
                </c:pt>
                <c:pt idx="15211">
                  <c:v>19.68030027068016</c:v>
                </c:pt>
                <c:pt idx="15212">
                  <c:v>19.68159409095966</c:v>
                </c:pt>
                <c:pt idx="15213">
                  <c:v>19.68288791123914</c:v>
                </c:pt>
                <c:pt idx="15214">
                  <c:v>19.68418173151851</c:v>
                </c:pt>
                <c:pt idx="15215">
                  <c:v>19.685475551798</c:v>
                </c:pt>
                <c:pt idx="15216">
                  <c:v>19.68676937207749</c:v>
                </c:pt>
                <c:pt idx="15217">
                  <c:v>19.68806319235685</c:v>
                </c:pt>
                <c:pt idx="15218">
                  <c:v>19.68935701263634</c:v>
                </c:pt>
                <c:pt idx="15219">
                  <c:v>19.69065083291582</c:v>
                </c:pt>
                <c:pt idx="15220">
                  <c:v>19.6919446531952</c:v>
                </c:pt>
                <c:pt idx="15221">
                  <c:v>19.69323847347469</c:v>
                </c:pt>
                <c:pt idx="15222">
                  <c:v>19.69453229375417</c:v>
                </c:pt>
                <c:pt idx="15223">
                  <c:v>19.69582611403354</c:v>
                </c:pt>
                <c:pt idx="15224">
                  <c:v>19.69711993431303</c:v>
                </c:pt>
                <c:pt idx="15225">
                  <c:v>19.69841375459252</c:v>
                </c:pt>
                <c:pt idx="15226">
                  <c:v>19.69970757487188</c:v>
                </c:pt>
                <c:pt idx="15227">
                  <c:v>19.70100139515137</c:v>
                </c:pt>
                <c:pt idx="15228">
                  <c:v>19.70229521543086</c:v>
                </c:pt>
                <c:pt idx="15229">
                  <c:v>19.70358903571022</c:v>
                </c:pt>
                <c:pt idx="15230">
                  <c:v>19.70488285598972</c:v>
                </c:pt>
                <c:pt idx="15231">
                  <c:v>19.70617667626918</c:v>
                </c:pt>
                <c:pt idx="15232">
                  <c:v>19.70747049654857</c:v>
                </c:pt>
                <c:pt idx="15233">
                  <c:v>19.70876431682806</c:v>
                </c:pt>
                <c:pt idx="15234">
                  <c:v>19.71005813710755</c:v>
                </c:pt>
                <c:pt idx="15235">
                  <c:v>19.71135195738692</c:v>
                </c:pt>
                <c:pt idx="15236">
                  <c:v>19.7126457776664</c:v>
                </c:pt>
                <c:pt idx="15237">
                  <c:v>19.71393959794588</c:v>
                </c:pt>
                <c:pt idx="15238">
                  <c:v>19.71523341822525</c:v>
                </c:pt>
                <c:pt idx="15239">
                  <c:v>19.71652723850474</c:v>
                </c:pt>
                <c:pt idx="15240">
                  <c:v>19.71782105878424</c:v>
                </c:pt>
                <c:pt idx="15241">
                  <c:v>19.7191148790636</c:v>
                </c:pt>
                <c:pt idx="15242">
                  <c:v>19.72040869934309</c:v>
                </c:pt>
                <c:pt idx="15243">
                  <c:v>19.72170251962257</c:v>
                </c:pt>
                <c:pt idx="15244">
                  <c:v>19.72299633990192</c:v>
                </c:pt>
                <c:pt idx="15245">
                  <c:v>19.72429016018143</c:v>
                </c:pt>
                <c:pt idx="15246">
                  <c:v>19.7255839804609</c:v>
                </c:pt>
                <c:pt idx="15247">
                  <c:v>19.72687780074029</c:v>
                </c:pt>
                <c:pt idx="15248">
                  <c:v>19.72817162101978</c:v>
                </c:pt>
                <c:pt idx="15249">
                  <c:v>19.72946544129926</c:v>
                </c:pt>
                <c:pt idx="15250">
                  <c:v>19.73075926157863</c:v>
                </c:pt>
                <c:pt idx="15251">
                  <c:v>19.73205308185812</c:v>
                </c:pt>
                <c:pt idx="15252">
                  <c:v>19.73334690213758</c:v>
                </c:pt>
                <c:pt idx="15253">
                  <c:v>19.73464072241698</c:v>
                </c:pt>
                <c:pt idx="15254">
                  <c:v>19.73593454269647</c:v>
                </c:pt>
                <c:pt idx="15255">
                  <c:v>19.73722836297595</c:v>
                </c:pt>
                <c:pt idx="15256">
                  <c:v>19.73852218325531</c:v>
                </c:pt>
                <c:pt idx="15257">
                  <c:v>19.73981600353481</c:v>
                </c:pt>
                <c:pt idx="15258">
                  <c:v>19.74110982381429</c:v>
                </c:pt>
                <c:pt idx="15259">
                  <c:v>19.74240364409366</c:v>
                </c:pt>
                <c:pt idx="15260">
                  <c:v>19.74369746437315</c:v>
                </c:pt>
                <c:pt idx="15261">
                  <c:v>19.74499128465264</c:v>
                </c:pt>
                <c:pt idx="15262">
                  <c:v>19.746285104932</c:v>
                </c:pt>
                <c:pt idx="15263">
                  <c:v>19.7475789252115</c:v>
                </c:pt>
                <c:pt idx="15264">
                  <c:v>19.74887274549098</c:v>
                </c:pt>
                <c:pt idx="15265">
                  <c:v>19.75016656577034</c:v>
                </c:pt>
                <c:pt idx="15266">
                  <c:v>19.75146038604983</c:v>
                </c:pt>
                <c:pt idx="15267">
                  <c:v>19.7527542063293</c:v>
                </c:pt>
                <c:pt idx="15268">
                  <c:v>19.7540480266087</c:v>
                </c:pt>
                <c:pt idx="15269">
                  <c:v>19.75534184688818</c:v>
                </c:pt>
                <c:pt idx="15270">
                  <c:v>19.75663566716766</c:v>
                </c:pt>
                <c:pt idx="15271">
                  <c:v>19.75792948744703</c:v>
                </c:pt>
                <c:pt idx="15272">
                  <c:v>19.75922330772652</c:v>
                </c:pt>
                <c:pt idx="15273">
                  <c:v>19.76051712800601</c:v>
                </c:pt>
                <c:pt idx="15274">
                  <c:v>19.76181094828538</c:v>
                </c:pt>
                <c:pt idx="15275">
                  <c:v>19.76310476856486</c:v>
                </c:pt>
                <c:pt idx="15276">
                  <c:v>19.76439858884435</c:v>
                </c:pt>
                <c:pt idx="15277">
                  <c:v>19.76569240912369</c:v>
                </c:pt>
                <c:pt idx="15278">
                  <c:v>19.76698622940321</c:v>
                </c:pt>
                <c:pt idx="15279">
                  <c:v>19.76828004968269</c:v>
                </c:pt>
                <c:pt idx="15280">
                  <c:v>19.76957386996206</c:v>
                </c:pt>
                <c:pt idx="15281">
                  <c:v>19.77086769024156</c:v>
                </c:pt>
                <c:pt idx="15282">
                  <c:v>19.77216151052102</c:v>
                </c:pt>
                <c:pt idx="15283">
                  <c:v>19.77345533080041</c:v>
                </c:pt>
                <c:pt idx="15284">
                  <c:v>19.77474915107988</c:v>
                </c:pt>
                <c:pt idx="15285">
                  <c:v>19.77604297135936</c:v>
                </c:pt>
                <c:pt idx="15286">
                  <c:v>19.77733679163875</c:v>
                </c:pt>
                <c:pt idx="15287">
                  <c:v>19.77863061191822</c:v>
                </c:pt>
                <c:pt idx="15288">
                  <c:v>19.77992443219773</c:v>
                </c:pt>
                <c:pt idx="15289">
                  <c:v>19.78121825247709</c:v>
                </c:pt>
                <c:pt idx="15290">
                  <c:v>19.78251207275656</c:v>
                </c:pt>
                <c:pt idx="15291">
                  <c:v>19.78380589303607</c:v>
                </c:pt>
                <c:pt idx="15292">
                  <c:v>19.78509971331543</c:v>
                </c:pt>
                <c:pt idx="15293">
                  <c:v>19.7863935335949</c:v>
                </c:pt>
                <c:pt idx="15294">
                  <c:v>19.78768735387441</c:v>
                </c:pt>
                <c:pt idx="15295">
                  <c:v>19.78898117415378</c:v>
                </c:pt>
                <c:pt idx="15296">
                  <c:v>19.79027499443326</c:v>
                </c:pt>
                <c:pt idx="15297">
                  <c:v>19.79156881471276</c:v>
                </c:pt>
                <c:pt idx="15298">
                  <c:v>19.79286263499212</c:v>
                </c:pt>
                <c:pt idx="15299">
                  <c:v>19.79415645527162</c:v>
                </c:pt>
                <c:pt idx="15300">
                  <c:v>19.79545027555108</c:v>
                </c:pt>
                <c:pt idx="15301">
                  <c:v>19.79674409583047</c:v>
                </c:pt>
                <c:pt idx="15302">
                  <c:v>19.79803791610993</c:v>
                </c:pt>
                <c:pt idx="15303">
                  <c:v>19.79933173638944</c:v>
                </c:pt>
                <c:pt idx="15304">
                  <c:v>19.80062555666881</c:v>
                </c:pt>
                <c:pt idx="15305">
                  <c:v>19.80191937694829</c:v>
                </c:pt>
                <c:pt idx="15306">
                  <c:v>19.80321319722779</c:v>
                </c:pt>
                <c:pt idx="15307">
                  <c:v>19.80450701750715</c:v>
                </c:pt>
                <c:pt idx="15308">
                  <c:v>19.80580083778664</c:v>
                </c:pt>
                <c:pt idx="15309">
                  <c:v>19.80709465806613</c:v>
                </c:pt>
                <c:pt idx="15310">
                  <c:v>19.8083884783455</c:v>
                </c:pt>
                <c:pt idx="15311">
                  <c:v>19.80968229862498</c:v>
                </c:pt>
                <c:pt idx="15312">
                  <c:v>19.81097611890448</c:v>
                </c:pt>
                <c:pt idx="15313">
                  <c:v>19.81226993918384</c:v>
                </c:pt>
                <c:pt idx="15314">
                  <c:v>19.81356375946333</c:v>
                </c:pt>
                <c:pt idx="15315">
                  <c:v>19.81485757974282</c:v>
                </c:pt>
                <c:pt idx="15316">
                  <c:v>19.8161514000222</c:v>
                </c:pt>
                <c:pt idx="15317">
                  <c:v>19.81744522030167</c:v>
                </c:pt>
                <c:pt idx="15318">
                  <c:v>19.81873904058114</c:v>
                </c:pt>
                <c:pt idx="15319">
                  <c:v>19.82003286086052</c:v>
                </c:pt>
                <c:pt idx="15320">
                  <c:v>19.82132668114001</c:v>
                </c:pt>
                <c:pt idx="15321">
                  <c:v>19.8226205014195</c:v>
                </c:pt>
                <c:pt idx="15322">
                  <c:v>19.82391432169887</c:v>
                </c:pt>
                <c:pt idx="15323">
                  <c:v>19.82520814197835</c:v>
                </c:pt>
                <c:pt idx="15324">
                  <c:v>19.82650196225785</c:v>
                </c:pt>
                <c:pt idx="15325">
                  <c:v>19.82779578253721</c:v>
                </c:pt>
                <c:pt idx="15326">
                  <c:v>19.8290896028167</c:v>
                </c:pt>
                <c:pt idx="15327">
                  <c:v>19.8303834230962</c:v>
                </c:pt>
                <c:pt idx="15328">
                  <c:v>19.83167724337555</c:v>
                </c:pt>
                <c:pt idx="15329">
                  <c:v>19.83297106365505</c:v>
                </c:pt>
                <c:pt idx="15330">
                  <c:v>19.83426488393454</c:v>
                </c:pt>
                <c:pt idx="15331">
                  <c:v>19.8355587042139</c:v>
                </c:pt>
                <c:pt idx="15332">
                  <c:v>19.8368525244934</c:v>
                </c:pt>
                <c:pt idx="15333">
                  <c:v>19.83814634477288</c:v>
                </c:pt>
                <c:pt idx="15334">
                  <c:v>19.83944016505225</c:v>
                </c:pt>
                <c:pt idx="15335">
                  <c:v>19.8407339853317</c:v>
                </c:pt>
                <c:pt idx="15336">
                  <c:v>19.84202780561122</c:v>
                </c:pt>
                <c:pt idx="15337">
                  <c:v>19.8433216258906</c:v>
                </c:pt>
                <c:pt idx="15338">
                  <c:v>19.84461544617007</c:v>
                </c:pt>
                <c:pt idx="15339">
                  <c:v>19.84590926644957</c:v>
                </c:pt>
                <c:pt idx="15340">
                  <c:v>19.84720308672892</c:v>
                </c:pt>
                <c:pt idx="15341">
                  <c:v>19.84849690700842</c:v>
                </c:pt>
                <c:pt idx="15342">
                  <c:v>19.84979072728791</c:v>
                </c:pt>
                <c:pt idx="15343">
                  <c:v>19.85108454756727</c:v>
                </c:pt>
                <c:pt idx="15344">
                  <c:v>19.85237836784677</c:v>
                </c:pt>
                <c:pt idx="15345">
                  <c:v>19.85367218812625</c:v>
                </c:pt>
                <c:pt idx="15346">
                  <c:v>19.85496600840562</c:v>
                </c:pt>
                <c:pt idx="15347">
                  <c:v>19.85625982868511</c:v>
                </c:pt>
                <c:pt idx="15348">
                  <c:v>19.8575536489646</c:v>
                </c:pt>
                <c:pt idx="15349">
                  <c:v>19.85884746924396</c:v>
                </c:pt>
                <c:pt idx="15350">
                  <c:v>19.86014128952342</c:v>
                </c:pt>
                <c:pt idx="15351">
                  <c:v>19.86143510980294</c:v>
                </c:pt>
                <c:pt idx="15352">
                  <c:v>19.86272893008228</c:v>
                </c:pt>
                <c:pt idx="15353">
                  <c:v>19.86402275036178</c:v>
                </c:pt>
                <c:pt idx="15354">
                  <c:v>19.86531657064126</c:v>
                </c:pt>
                <c:pt idx="15355">
                  <c:v>19.86661039092062</c:v>
                </c:pt>
                <c:pt idx="15356">
                  <c:v>19.86790421120014</c:v>
                </c:pt>
                <c:pt idx="15357">
                  <c:v>19.86919803147963</c:v>
                </c:pt>
                <c:pt idx="15358">
                  <c:v>19.87049185175899</c:v>
                </c:pt>
                <c:pt idx="15359">
                  <c:v>19.87178567203848</c:v>
                </c:pt>
                <c:pt idx="15360">
                  <c:v>19.87307949231797</c:v>
                </c:pt>
                <c:pt idx="15361">
                  <c:v>19.87437331259733</c:v>
                </c:pt>
                <c:pt idx="15362">
                  <c:v>19.87566713287682</c:v>
                </c:pt>
                <c:pt idx="15363">
                  <c:v>19.87696095315632</c:v>
                </c:pt>
                <c:pt idx="15364">
                  <c:v>19.87825477343567</c:v>
                </c:pt>
                <c:pt idx="15365">
                  <c:v>19.87954859371516</c:v>
                </c:pt>
                <c:pt idx="15366">
                  <c:v>19.88084241399466</c:v>
                </c:pt>
                <c:pt idx="15367">
                  <c:v>19.88213623427399</c:v>
                </c:pt>
                <c:pt idx="15368">
                  <c:v>19.88343005455351</c:v>
                </c:pt>
                <c:pt idx="15369">
                  <c:v>19.88472387483298</c:v>
                </c:pt>
                <c:pt idx="15370">
                  <c:v>19.88601769511236</c:v>
                </c:pt>
                <c:pt idx="15371">
                  <c:v>19.88731151539185</c:v>
                </c:pt>
                <c:pt idx="15372">
                  <c:v>19.88860533567132</c:v>
                </c:pt>
                <c:pt idx="15373">
                  <c:v>19.8898991559507</c:v>
                </c:pt>
                <c:pt idx="15374">
                  <c:v>19.89119297623019</c:v>
                </c:pt>
                <c:pt idx="15375">
                  <c:v>19.89248679650969</c:v>
                </c:pt>
                <c:pt idx="15376">
                  <c:v>19.89378061678905</c:v>
                </c:pt>
                <c:pt idx="15377">
                  <c:v>19.89507443706854</c:v>
                </c:pt>
                <c:pt idx="15378">
                  <c:v>19.89636825734803</c:v>
                </c:pt>
                <c:pt idx="15379">
                  <c:v>19.89766207762738</c:v>
                </c:pt>
                <c:pt idx="15380">
                  <c:v>19.8989558979069</c:v>
                </c:pt>
                <c:pt idx="15381">
                  <c:v>19.90024971818637</c:v>
                </c:pt>
                <c:pt idx="15382">
                  <c:v>19.90154353846571</c:v>
                </c:pt>
                <c:pt idx="15383">
                  <c:v>19.90283735874522</c:v>
                </c:pt>
                <c:pt idx="15384">
                  <c:v>19.90413117902472</c:v>
                </c:pt>
                <c:pt idx="15385">
                  <c:v>19.90542499930408</c:v>
                </c:pt>
                <c:pt idx="15386">
                  <c:v>19.90671881958357</c:v>
                </c:pt>
                <c:pt idx="15387">
                  <c:v>19.90801263986303</c:v>
                </c:pt>
                <c:pt idx="15388">
                  <c:v>19.90930646014242</c:v>
                </c:pt>
                <c:pt idx="15389">
                  <c:v>19.91060028042189</c:v>
                </c:pt>
                <c:pt idx="15390">
                  <c:v>19.91189410070141</c:v>
                </c:pt>
                <c:pt idx="15391">
                  <c:v>19.91318792098077</c:v>
                </c:pt>
                <c:pt idx="15392">
                  <c:v>19.91448174126026</c:v>
                </c:pt>
                <c:pt idx="15393">
                  <c:v>19.91577556153974</c:v>
                </c:pt>
                <c:pt idx="15394">
                  <c:v>19.91706938181911</c:v>
                </c:pt>
                <c:pt idx="15395">
                  <c:v>19.9183632020986</c:v>
                </c:pt>
                <c:pt idx="15396">
                  <c:v>19.91965702237809</c:v>
                </c:pt>
                <c:pt idx="15397">
                  <c:v>19.92095084265745</c:v>
                </c:pt>
                <c:pt idx="15398">
                  <c:v>19.92224466293692</c:v>
                </c:pt>
                <c:pt idx="15399">
                  <c:v>19.92353848321643</c:v>
                </c:pt>
                <c:pt idx="15400">
                  <c:v>19.92483230349579</c:v>
                </c:pt>
                <c:pt idx="15401">
                  <c:v>19.92612612377528</c:v>
                </c:pt>
                <c:pt idx="15402">
                  <c:v>19.92741994405478</c:v>
                </c:pt>
                <c:pt idx="15403">
                  <c:v>19.92871376433412</c:v>
                </c:pt>
                <c:pt idx="15404">
                  <c:v>19.93000758461363</c:v>
                </c:pt>
                <c:pt idx="15405">
                  <c:v>19.93130140489312</c:v>
                </c:pt>
                <c:pt idx="15406">
                  <c:v>19.93259522517248</c:v>
                </c:pt>
                <c:pt idx="15407">
                  <c:v>19.93388904545197</c:v>
                </c:pt>
                <c:pt idx="15408">
                  <c:v>19.93518286573146</c:v>
                </c:pt>
                <c:pt idx="15409">
                  <c:v>19.93647668601083</c:v>
                </c:pt>
                <c:pt idx="15410">
                  <c:v>19.93777050629032</c:v>
                </c:pt>
                <c:pt idx="15411">
                  <c:v>19.93906432656981</c:v>
                </c:pt>
                <c:pt idx="15412">
                  <c:v>19.94035814684917</c:v>
                </c:pt>
                <c:pt idx="15413">
                  <c:v>19.94165196712866</c:v>
                </c:pt>
                <c:pt idx="15414">
                  <c:v>19.94294578740815</c:v>
                </c:pt>
                <c:pt idx="15415">
                  <c:v>19.94423960768751</c:v>
                </c:pt>
                <c:pt idx="15416">
                  <c:v>19.94553342796698</c:v>
                </c:pt>
                <c:pt idx="15417">
                  <c:v>19.94682724824649</c:v>
                </c:pt>
                <c:pt idx="15418">
                  <c:v>19.94812106852583</c:v>
                </c:pt>
                <c:pt idx="15419">
                  <c:v>19.94941488880532</c:v>
                </c:pt>
                <c:pt idx="15420">
                  <c:v>19.95070870908484</c:v>
                </c:pt>
                <c:pt idx="15421">
                  <c:v>19.95200252936418</c:v>
                </c:pt>
                <c:pt idx="15422">
                  <c:v>19.95329634964369</c:v>
                </c:pt>
                <c:pt idx="15423">
                  <c:v>19.95459016992318</c:v>
                </c:pt>
                <c:pt idx="15424">
                  <c:v>19.95588399020254</c:v>
                </c:pt>
                <c:pt idx="15425">
                  <c:v>19.95717781048203</c:v>
                </c:pt>
                <c:pt idx="15426">
                  <c:v>19.95847163076152</c:v>
                </c:pt>
                <c:pt idx="15427">
                  <c:v>19.9597654510409</c:v>
                </c:pt>
                <c:pt idx="15428">
                  <c:v>19.96105927132035</c:v>
                </c:pt>
                <c:pt idx="15429">
                  <c:v>19.96235309159986</c:v>
                </c:pt>
                <c:pt idx="15430">
                  <c:v>19.9636469118792</c:v>
                </c:pt>
                <c:pt idx="15431">
                  <c:v>19.96494073215872</c:v>
                </c:pt>
                <c:pt idx="15432">
                  <c:v>19.96623455243821</c:v>
                </c:pt>
                <c:pt idx="15433">
                  <c:v>19.96752837271757</c:v>
                </c:pt>
                <c:pt idx="15434">
                  <c:v>19.96882219299706</c:v>
                </c:pt>
                <c:pt idx="15435">
                  <c:v>19.97011601327655</c:v>
                </c:pt>
                <c:pt idx="15436">
                  <c:v>19.97140983355589</c:v>
                </c:pt>
                <c:pt idx="15437">
                  <c:v>19.9727036538354</c:v>
                </c:pt>
                <c:pt idx="15438">
                  <c:v>19.9739974741149</c:v>
                </c:pt>
                <c:pt idx="15439">
                  <c:v>19.97529129439426</c:v>
                </c:pt>
                <c:pt idx="15440">
                  <c:v>19.97658511467375</c:v>
                </c:pt>
                <c:pt idx="15441">
                  <c:v>19.97787893495324</c:v>
                </c:pt>
                <c:pt idx="15442">
                  <c:v>19.9791727552326</c:v>
                </c:pt>
                <c:pt idx="15443">
                  <c:v>19.98046657551208</c:v>
                </c:pt>
                <c:pt idx="15444">
                  <c:v>19.98176039579158</c:v>
                </c:pt>
                <c:pt idx="15445">
                  <c:v>19.98305421607094</c:v>
                </c:pt>
                <c:pt idx="15446">
                  <c:v>19.98434803635043</c:v>
                </c:pt>
                <c:pt idx="15447">
                  <c:v>19.98564185662989</c:v>
                </c:pt>
                <c:pt idx="15448">
                  <c:v>19.98693567690928</c:v>
                </c:pt>
                <c:pt idx="15449">
                  <c:v>19.98822949718878</c:v>
                </c:pt>
                <c:pt idx="15450">
                  <c:v>19.98952331746827</c:v>
                </c:pt>
                <c:pt idx="15451">
                  <c:v>19.99081713774763</c:v>
                </c:pt>
                <c:pt idx="15452">
                  <c:v>19.99211095802712</c:v>
                </c:pt>
                <c:pt idx="15453">
                  <c:v>19.99340477830661</c:v>
                </c:pt>
                <c:pt idx="15454">
                  <c:v>19.99469859858597</c:v>
                </c:pt>
                <c:pt idx="15455">
                  <c:v>19.99599241886547</c:v>
                </c:pt>
                <c:pt idx="15456">
                  <c:v>19.99728623914493</c:v>
                </c:pt>
                <c:pt idx="15457">
                  <c:v>19.99858005942432</c:v>
                </c:pt>
                <c:pt idx="15458">
                  <c:v>19.99987387970381</c:v>
                </c:pt>
                <c:pt idx="15459">
                  <c:v>20.0011676999833</c:v>
                </c:pt>
                <c:pt idx="15460">
                  <c:v>20.00246152026266</c:v>
                </c:pt>
                <c:pt idx="15461">
                  <c:v>20.00375534054215</c:v>
                </c:pt>
                <c:pt idx="15462">
                  <c:v>20.00504916082162</c:v>
                </c:pt>
                <c:pt idx="15463">
                  <c:v>20.00634298110098</c:v>
                </c:pt>
                <c:pt idx="15464">
                  <c:v>20.00763680138049</c:v>
                </c:pt>
                <c:pt idx="15465">
                  <c:v>20.00893062165999</c:v>
                </c:pt>
                <c:pt idx="15466">
                  <c:v>20.01022444193935</c:v>
                </c:pt>
                <c:pt idx="15467">
                  <c:v>20.01151826221884</c:v>
                </c:pt>
                <c:pt idx="15468">
                  <c:v>20.01281208249833</c:v>
                </c:pt>
                <c:pt idx="15469">
                  <c:v>20.01410590277769</c:v>
                </c:pt>
                <c:pt idx="15470">
                  <c:v>20.01539972305719</c:v>
                </c:pt>
                <c:pt idx="15471">
                  <c:v>20.01669354333667</c:v>
                </c:pt>
                <c:pt idx="15472">
                  <c:v>20.01798736361604</c:v>
                </c:pt>
                <c:pt idx="15473">
                  <c:v>20.01928118389553</c:v>
                </c:pt>
                <c:pt idx="15474">
                  <c:v>20.02057500417502</c:v>
                </c:pt>
                <c:pt idx="15475">
                  <c:v>20.02186882445438</c:v>
                </c:pt>
                <c:pt idx="15476">
                  <c:v>20.02316264473387</c:v>
                </c:pt>
                <c:pt idx="15477">
                  <c:v>20.02445646501337</c:v>
                </c:pt>
                <c:pt idx="15478">
                  <c:v>20.02575028529272</c:v>
                </c:pt>
                <c:pt idx="15479">
                  <c:v>20.02704410557221</c:v>
                </c:pt>
                <c:pt idx="15480">
                  <c:v>20.0283379258517</c:v>
                </c:pt>
                <c:pt idx="15481">
                  <c:v>20.02963174613106</c:v>
                </c:pt>
                <c:pt idx="15482">
                  <c:v>20.03092556641056</c:v>
                </c:pt>
                <c:pt idx="15483">
                  <c:v>20.03221938669004</c:v>
                </c:pt>
                <c:pt idx="15484">
                  <c:v>20.03351320696941</c:v>
                </c:pt>
                <c:pt idx="15485">
                  <c:v>20.0348070272489</c:v>
                </c:pt>
                <c:pt idx="15486">
                  <c:v>20.03610084752838</c:v>
                </c:pt>
                <c:pt idx="15487">
                  <c:v>20.03739466780776</c:v>
                </c:pt>
                <c:pt idx="15488">
                  <c:v>20.03868848808724</c:v>
                </c:pt>
                <c:pt idx="15489">
                  <c:v>20.03998230836673</c:v>
                </c:pt>
                <c:pt idx="15490">
                  <c:v>20.0412761286461</c:v>
                </c:pt>
                <c:pt idx="15491">
                  <c:v>20.04256994892556</c:v>
                </c:pt>
                <c:pt idx="15492">
                  <c:v>20.04386376920508</c:v>
                </c:pt>
                <c:pt idx="15493">
                  <c:v>20.04515758948444</c:v>
                </c:pt>
                <c:pt idx="15494">
                  <c:v>20.04645140976393</c:v>
                </c:pt>
                <c:pt idx="15495">
                  <c:v>20.04774523004342</c:v>
                </c:pt>
                <c:pt idx="15496">
                  <c:v>20.04903905032278</c:v>
                </c:pt>
                <c:pt idx="15497">
                  <c:v>20.05033287060225</c:v>
                </c:pt>
                <c:pt idx="15498">
                  <c:v>20.05162669088176</c:v>
                </c:pt>
                <c:pt idx="15499">
                  <c:v>20.05292051116112</c:v>
                </c:pt>
                <c:pt idx="15500">
                  <c:v>20.05421433144062</c:v>
                </c:pt>
                <c:pt idx="15501">
                  <c:v>20.0555081517201</c:v>
                </c:pt>
                <c:pt idx="15502">
                  <c:v>20.05680197199947</c:v>
                </c:pt>
                <c:pt idx="15503">
                  <c:v>20.05809579227897</c:v>
                </c:pt>
                <c:pt idx="15504">
                  <c:v>20.05938961255845</c:v>
                </c:pt>
                <c:pt idx="15505">
                  <c:v>20.06068343283781</c:v>
                </c:pt>
                <c:pt idx="15506">
                  <c:v>20.06197725311731</c:v>
                </c:pt>
                <c:pt idx="15507">
                  <c:v>20.06327107339679</c:v>
                </c:pt>
                <c:pt idx="15508">
                  <c:v>20.06456489367616</c:v>
                </c:pt>
                <c:pt idx="15509">
                  <c:v>20.06585871395565</c:v>
                </c:pt>
                <c:pt idx="15510">
                  <c:v>20.06715253423512</c:v>
                </c:pt>
                <c:pt idx="15511">
                  <c:v>20.0684463545145</c:v>
                </c:pt>
                <c:pt idx="15512">
                  <c:v>20.06974017479396</c:v>
                </c:pt>
                <c:pt idx="15513">
                  <c:v>20.07103399507348</c:v>
                </c:pt>
                <c:pt idx="15514">
                  <c:v>20.07232781535284</c:v>
                </c:pt>
                <c:pt idx="15515">
                  <c:v>20.07362163563232</c:v>
                </c:pt>
                <c:pt idx="15516">
                  <c:v>20.07491545591183</c:v>
                </c:pt>
                <c:pt idx="15517">
                  <c:v>20.07620927619118</c:v>
                </c:pt>
                <c:pt idx="15518">
                  <c:v>20.07750309647068</c:v>
                </c:pt>
                <c:pt idx="15519">
                  <c:v>20.07879691675016</c:v>
                </c:pt>
                <c:pt idx="15520">
                  <c:v>20.08009073702953</c:v>
                </c:pt>
                <c:pt idx="15521">
                  <c:v>20.08138455730902</c:v>
                </c:pt>
                <c:pt idx="15522">
                  <c:v>20.08267837758851</c:v>
                </c:pt>
                <c:pt idx="15523">
                  <c:v>20.08397219786787</c:v>
                </c:pt>
                <c:pt idx="15524">
                  <c:v>20.08526601814734</c:v>
                </c:pt>
                <c:pt idx="15525">
                  <c:v>20.08655983842683</c:v>
                </c:pt>
                <c:pt idx="15526">
                  <c:v>20.08785365870622</c:v>
                </c:pt>
                <c:pt idx="15527">
                  <c:v>20.08914747898568</c:v>
                </c:pt>
                <c:pt idx="15528">
                  <c:v>20.09044129926518</c:v>
                </c:pt>
                <c:pt idx="15529">
                  <c:v>20.09173511954456</c:v>
                </c:pt>
                <c:pt idx="15530">
                  <c:v>20.09302893982405</c:v>
                </c:pt>
                <c:pt idx="15531">
                  <c:v>20.09432276010354</c:v>
                </c:pt>
                <c:pt idx="15532">
                  <c:v>20.09561658038288</c:v>
                </c:pt>
                <c:pt idx="15533">
                  <c:v>20.09691040066239</c:v>
                </c:pt>
                <c:pt idx="15534">
                  <c:v>20.09820422094188</c:v>
                </c:pt>
                <c:pt idx="15535">
                  <c:v>20.09949804122125</c:v>
                </c:pt>
                <c:pt idx="15536">
                  <c:v>20.10079186150073</c:v>
                </c:pt>
                <c:pt idx="15537">
                  <c:v>20.10208568178023</c:v>
                </c:pt>
                <c:pt idx="15538">
                  <c:v>20.10337950205959</c:v>
                </c:pt>
                <c:pt idx="15539">
                  <c:v>20.10467332233909</c:v>
                </c:pt>
                <c:pt idx="15540">
                  <c:v>20.10596714261857</c:v>
                </c:pt>
                <c:pt idx="15541">
                  <c:v>20.10726096289794</c:v>
                </c:pt>
                <c:pt idx="15542">
                  <c:v>20.10855478317742</c:v>
                </c:pt>
                <c:pt idx="15543">
                  <c:v>20.10984860345692</c:v>
                </c:pt>
                <c:pt idx="15544">
                  <c:v>20.11114242373628</c:v>
                </c:pt>
                <c:pt idx="15545">
                  <c:v>20.11243624401576</c:v>
                </c:pt>
                <c:pt idx="15546">
                  <c:v>20.11373006429526</c:v>
                </c:pt>
                <c:pt idx="15547">
                  <c:v>20.11502388457462</c:v>
                </c:pt>
                <c:pt idx="15548">
                  <c:v>20.11631770485412</c:v>
                </c:pt>
                <c:pt idx="15549">
                  <c:v>20.1176115251336</c:v>
                </c:pt>
                <c:pt idx="15550">
                  <c:v>20.11890534541297</c:v>
                </c:pt>
                <c:pt idx="15551">
                  <c:v>20.12019916569246</c:v>
                </c:pt>
                <c:pt idx="15552">
                  <c:v>20.12149298597192</c:v>
                </c:pt>
                <c:pt idx="15553">
                  <c:v>20.12278680625131</c:v>
                </c:pt>
                <c:pt idx="15554">
                  <c:v>20.1240806265308</c:v>
                </c:pt>
                <c:pt idx="15555">
                  <c:v>20.1253744468103</c:v>
                </c:pt>
                <c:pt idx="15556">
                  <c:v>20.12666826708966</c:v>
                </c:pt>
                <c:pt idx="15557">
                  <c:v>20.12796208736914</c:v>
                </c:pt>
                <c:pt idx="15558">
                  <c:v>20.12925590764863</c:v>
                </c:pt>
                <c:pt idx="15559">
                  <c:v>20.13054972792798</c:v>
                </c:pt>
                <c:pt idx="15560">
                  <c:v>20.1318435482075</c:v>
                </c:pt>
                <c:pt idx="15561">
                  <c:v>20.13313736848698</c:v>
                </c:pt>
                <c:pt idx="15562">
                  <c:v>20.13443118876634</c:v>
                </c:pt>
                <c:pt idx="15563">
                  <c:v>20.13572500904583</c:v>
                </c:pt>
                <c:pt idx="15564">
                  <c:v>20.13701882932532</c:v>
                </c:pt>
                <c:pt idx="15565">
                  <c:v>20.13831264960469</c:v>
                </c:pt>
                <c:pt idx="15566">
                  <c:v>20.13960646988417</c:v>
                </c:pt>
                <c:pt idx="15567">
                  <c:v>20.14090029016366</c:v>
                </c:pt>
                <c:pt idx="15568">
                  <c:v>20.14219411044303</c:v>
                </c:pt>
                <c:pt idx="15569">
                  <c:v>20.14348793072251</c:v>
                </c:pt>
                <c:pt idx="15570">
                  <c:v>20.14478175100201</c:v>
                </c:pt>
                <c:pt idx="15571">
                  <c:v>20.14607557128137</c:v>
                </c:pt>
                <c:pt idx="15572">
                  <c:v>20.14736939156085</c:v>
                </c:pt>
                <c:pt idx="15573">
                  <c:v>20.14866321184034</c:v>
                </c:pt>
                <c:pt idx="15574">
                  <c:v>20.14995703211972</c:v>
                </c:pt>
                <c:pt idx="15575">
                  <c:v>20.1512508523992</c:v>
                </c:pt>
                <c:pt idx="15576">
                  <c:v>20.15254467267869</c:v>
                </c:pt>
                <c:pt idx="15577">
                  <c:v>20.15383849295806</c:v>
                </c:pt>
                <c:pt idx="15578">
                  <c:v>20.15513231323754</c:v>
                </c:pt>
                <c:pt idx="15579">
                  <c:v>20.15642613351703</c:v>
                </c:pt>
                <c:pt idx="15580">
                  <c:v>20.15771995379639</c:v>
                </c:pt>
                <c:pt idx="15581">
                  <c:v>20.15901377407589</c:v>
                </c:pt>
                <c:pt idx="15582">
                  <c:v>20.16030759435537</c:v>
                </c:pt>
                <c:pt idx="15583">
                  <c:v>20.16160141463475</c:v>
                </c:pt>
                <c:pt idx="15584">
                  <c:v>20.16289523491423</c:v>
                </c:pt>
                <c:pt idx="15585">
                  <c:v>20.16418905519372</c:v>
                </c:pt>
                <c:pt idx="15586">
                  <c:v>20.16548287547306</c:v>
                </c:pt>
                <c:pt idx="15587">
                  <c:v>20.16677669575257</c:v>
                </c:pt>
                <c:pt idx="15588">
                  <c:v>20.16807051603206</c:v>
                </c:pt>
                <c:pt idx="15589">
                  <c:v>20.16936433631143</c:v>
                </c:pt>
                <c:pt idx="15590">
                  <c:v>20.17065815659092</c:v>
                </c:pt>
                <c:pt idx="15591">
                  <c:v>20.17195197687041</c:v>
                </c:pt>
                <c:pt idx="15592">
                  <c:v>20.17324579714978</c:v>
                </c:pt>
                <c:pt idx="15593">
                  <c:v>20.17453961742926</c:v>
                </c:pt>
                <c:pt idx="15594">
                  <c:v>20.17583343770875</c:v>
                </c:pt>
                <c:pt idx="15595">
                  <c:v>20.17712725798811</c:v>
                </c:pt>
                <c:pt idx="15596">
                  <c:v>20.1784210782676</c:v>
                </c:pt>
                <c:pt idx="15597">
                  <c:v>20.17971489854709</c:v>
                </c:pt>
                <c:pt idx="15598">
                  <c:v>20.18100871882646</c:v>
                </c:pt>
                <c:pt idx="15599">
                  <c:v>20.18230253910592</c:v>
                </c:pt>
                <c:pt idx="15600">
                  <c:v>20.18359635938543</c:v>
                </c:pt>
                <c:pt idx="15601">
                  <c:v>20.1848901796648</c:v>
                </c:pt>
                <c:pt idx="15602">
                  <c:v>20.18618399994429</c:v>
                </c:pt>
                <c:pt idx="15603">
                  <c:v>20.18747782022378</c:v>
                </c:pt>
                <c:pt idx="15604">
                  <c:v>20.18877164050312</c:v>
                </c:pt>
                <c:pt idx="15605">
                  <c:v>20.19006546078264</c:v>
                </c:pt>
                <c:pt idx="15606">
                  <c:v>20.19135928106212</c:v>
                </c:pt>
                <c:pt idx="15607">
                  <c:v>20.19265310134149</c:v>
                </c:pt>
                <c:pt idx="15608">
                  <c:v>20.19394692162098</c:v>
                </c:pt>
                <c:pt idx="15609">
                  <c:v>20.19524074190047</c:v>
                </c:pt>
                <c:pt idx="15610">
                  <c:v>20.19653456217982</c:v>
                </c:pt>
                <c:pt idx="15611">
                  <c:v>20.19782838245932</c:v>
                </c:pt>
                <c:pt idx="15612">
                  <c:v>20.19912220273881</c:v>
                </c:pt>
                <c:pt idx="15613">
                  <c:v>20.20041602301817</c:v>
                </c:pt>
                <c:pt idx="15614">
                  <c:v>20.20170984329766</c:v>
                </c:pt>
                <c:pt idx="15615">
                  <c:v>20.20300366357715</c:v>
                </c:pt>
                <c:pt idx="15616">
                  <c:v>20.20429748385652</c:v>
                </c:pt>
                <c:pt idx="15617">
                  <c:v>20.205591304136</c:v>
                </c:pt>
                <c:pt idx="15618">
                  <c:v>20.2068851244155</c:v>
                </c:pt>
                <c:pt idx="15619">
                  <c:v>20.20817894469486</c:v>
                </c:pt>
                <c:pt idx="15620">
                  <c:v>20.20947276497435</c:v>
                </c:pt>
                <c:pt idx="15621">
                  <c:v>20.21076658525384</c:v>
                </c:pt>
                <c:pt idx="15622">
                  <c:v>20.2120604055332</c:v>
                </c:pt>
                <c:pt idx="15623">
                  <c:v>20.2133542258127</c:v>
                </c:pt>
                <c:pt idx="15624">
                  <c:v>20.2146480460922</c:v>
                </c:pt>
                <c:pt idx="15625">
                  <c:v>20.21594186637154</c:v>
                </c:pt>
                <c:pt idx="15626">
                  <c:v>20.21723568665104</c:v>
                </c:pt>
                <c:pt idx="15627">
                  <c:v>20.21852950693052</c:v>
                </c:pt>
                <c:pt idx="15628">
                  <c:v>20.2198233272099</c:v>
                </c:pt>
                <c:pt idx="15629">
                  <c:v>20.22111714748938</c:v>
                </c:pt>
                <c:pt idx="15630">
                  <c:v>20.22241096776887</c:v>
                </c:pt>
                <c:pt idx="15631">
                  <c:v>20.22370478804823</c:v>
                </c:pt>
                <c:pt idx="15632">
                  <c:v>20.22499860832772</c:v>
                </c:pt>
                <c:pt idx="15633">
                  <c:v>20.22629242860722</c:v>
                </c:pt>
                <c:pt idx="15634">
                  <c:v>20.22758624888658</c:v>
                </c:pt>
                <c:pt idx="15635">
                  <c:v>20.22888006916607</c:v>
                </c:pt>
                <c:pt idx="15636">
                  <c:v>20.23017388944556</c:v>
                </c:pt>
                <c:pt idx="15637">
                  <c:v>20.23146770972492</c:v>
                </c:pt>
                <c:pt idx="15638">
                  <c:v>20.23276153000441</c:v>
                </c:pt>
                <c:pt idx="15639">
                  <c:v>20.23405535028391</c:v>
                </c:pt>
                <c:pt idx="15640">
                  <c:v>20.23534917056323</c:v>
                </c:pt>
                <c:pt idx="15641">
                  <c:v>20.23664299084275</c:v>
                </c:pt>
                <c:pt idx="15642">
                  <c:v>20.23793681112224</c:v>
                </c:pt>
                <c:pt idx="15643">
                  <c:v>20.2392306314016</c:v>
                </c:pt>
                <c:pt idx="15644">
                  <c:v>20.24052445168109</c:v>
                </c:pt>
                <c:pt idx="15645">
                  <c:v>20.24181827196059</c:v>
                </c:pt>
                <c:pt idx="15646">
                  <c:v>20.24311209223992</c:v>
                </c:pt>
                <c:pt idx="15647">
                  <c:v>20.24440591251944</c:v>
                </c:pt>
                <c:pt idx="15648">
                  <c:v>20.24569973279891</c:v>
                </c:pt>
                <c:pt idx="15649">
                  <c:v>20.24699355307829</c:v>
                </c:pt>
                <c:pt idx="15650">
                  <c:v>20.24828737335778</c:v>
                </c:pt>
                <c:pt idx="15651">
                  <c:v>20.24958119363728</c:v>
                </c:pt>
                <c:pt idx="15652">
                  <c:v>20.25087501391664</c:v>
                </c:pt>
                <c:pt idx="15653">
                  <c:v>20.25216883419613</c:v>
                </c:pt>
                <c:pt idx="15654">
                  <c:v>20.25346265447562</c:v>
                </c:pt>
                <c:pt idx="15655">
                  <c:v>20.25475647475498</c:v>
                </c:pt>
                <c:pt idx="15656">
                  <c:v>20.25605029503447</c:v>
                </c:pt>
                <c:pt idx="15657">
                  <c:v>20.25734411531396</c:v>
                </c:pt>
                <c:pt idx="15658">
                  <c:v>20.2586379355933</c:v>
                </c:pt>
                <c:pt idx="15659">
                  <c:v>20.25993175587282</c:v>
                </c:pt>
                <c:pt idx="15660">
                  <c:v>20.2612255761523</c:v>
                </c:pt>
                <c:pt idx="15661">
                  <c:v>20.26251939643164</c:v>
                </c:pt>
                <c:pt idx="15662">
                  <c:v>20.26381321671115</c:v>
                </c:pt>
                <c:pt idx="15663">
                  <c:v>20.26510703699065</c:v>
                </c:pt>
                <c:pt idx="15664">
                  <c:v>20.26640085727001</c:v>
                </c:pt>
                <c:pt idx="15665">
                  <c:v>20.2676946775495</c:v>
                </c:pt>
                <c:pt idx="15666">
                  <c:v>20.26898849782899</c:v>
                </c:pt>
                <c:pt idx="15667">
                  <c:v>20.27028231810835</c:v>
                </c:pt>
                <c:pt idx="15668">
                  <c:v>20.27157613838784</c:v>
                </c:pt>
                <c:pt idx="15669">
                  <c:v>20.27286995866733</c:v>
                </c:pt>
                <c:pt idx="15670">
                  <c:v>20.2741637789467</c:v>
                </c:pt>
                <c:pt idx="15671">
                  <c:v>20.27545759922619</c:v>
                </c:pt>
                <c:pt idx="15672">
                  <c:v>20.27675141950568</c:v>
                </c:pt>
                <c:pt idx="15673">
                  <c:v>20.27804523978502</c:v>
                </c:pt>
                <c:pt idx="15674">
                  <c:v>20.27933906006453</c:v>
                </c:pt>
                <c:pt idx="15675">
                  <c:v>20.280632880344</c:v>
                </c:pt>
                <c:pt idx="15676">
                  <c:v>20.28192670062338</c:v>
                </c:pt>
                <c:pt idx="15677">
                  <c:v>20.28322052090287</c:v>
                </c:pt>
                <c:pt idx="15678">
                  <c:v>20.28451434118234</c:v>
                </c:pt>
                <c:pt idx="15679">
                  <c:v>20.28580816146173</c:v>
                </c:pt>
                <c:pt idx="15680">
                  <c:v>20.28710198174122</c:v>
                </c:pt>
                <c:pt idx="15681">
                  <c:v>20.28839580202071</c:v>
                </c:pt>
                <c:pt idx="15682">
                  <c:v>20.28968962230007</c:v>
                </c:pt>
                <c:pt idx="15683">
                  <c:v>20.29098344257956</c:v>
                </c:pt>
                <c:pt idx="15684">
                  <c:v>20.29227726285905</c:v>
                </c:pt>
                <c:pt idx="15685">
                  <c:v>20.29357108313841</c:v>
                </c:pt>
                <c:pt idx="15686">
                  <c:v>20.29486490341791</c:v>
                </c:pt>
                <c:pt idx="15687">
                  <c:v>20.2961587236974</c:v>
                </c:pt>
                <c:pt idx="15688">
                  <c:v>20.29745254397675</c:v>
                </c:pt>
                <c:pt idx="15689">
                  <c:v>20.29874636425625</c:v>
                </c:pt>
                <c:pt idx="15690">
                  <c:v>20.30004018453574</c:v>
                </c:pt>
                <c:pt idx="15691">
                  <c:v>20.3013340048151</c:v>
                </c:pt>
                <c:pt idx="15692">
                  <c:v>20.30262782509459</c:v>
                </c:pt>
                <c:pt idx="15693">
                  <c:v>20.30392164537409</c:v>
                </c:pt>
                <c:pt idx="15694">
                  <c:v>20.30521546565345</c:v>
                </c:pt>
                <c:pt idx="15695">
                  <c:v>20.30650928593291</c:v>
                </c:pt>
                <c:pt idx="15696">
                  <c:v>20.30780310621243</c:v>
                </c:pt>
                <c:pt idx="15697">
                  <c:v>20.3090969264918</c:v>
                </c:pt>
                <c:pt idx="15698">
                  <c:v>20.31039074677128</c:v>
                </c:pt>
                <c:pt idx="15699">
                  <c:v>20.31168456705077</c:v>
                </c:pt>
                <c:pt idx="15700">
                  <c:v>20.31297838733013</c:v>
                </c:pt>
                <c:pt idx="15701">
                  <c:v>20.31427220760963</c:v>
                </c:pt>
                <c:pt idx="15702">
                  <c:v>20.31556602788912</c:v>
                </c:pt>
                <c:pt idx="15703">
                  <c:v>20.31685984816848</c:v>
                </c:pt>
                <c:pt idx="15704">
                  <c:v>20.31815366844797</c:v>
                </c:pt>
                <c:pt idx="15705">
                  <c:v>20.31944748872745</c:v>
                </c:pt>
                <c:pt idx="15706">
                  <c:v>20.32074130900682</c:v>
                </c:pt>
                <c:pt idx="15707">
                  <c:v>20.32203512928631</c:v>
                </c:pt>
                <c:pt idx="15708">
                  <c:v>20.32332894956578</c:v>
                </c:pt>
                <c:pt idx="15709">
                  <c:v>20.32462276984516</c:v>
                </c:pt>
                <c:pt idx="15710">
                  <c:v>20.32591659012465</c:v>
                </c:pt>
                <c:pt idx="15711">
                  <c:v>20.32721041040415</c:v>
                </c:pt>
                <c:pt idx="15712">
                  <c:v>20.3285042306835</c:v>
                </c:pt>
                <c:pt idx="15713">
                  <c:v>20.32979805096299</c:v>
                </c:pt>
                <c:pt idx="15714">
                  <c:v>20.3310918712425</c:v>
                </c:pt>
                <c:pt idx="15715">
                  <c:v>20.33238569152185</c:v>
                </c:pt>
                <c:pt idx="15716">
                  <c:v>20.33367951180134</c:v>
                </c:pt>
                <c:pt idx="15717">
                  <c:v>20.33497333208083</c:v>
                </c:pt>
                <c:pt idx="15718">
                  <c:v>20.33626715236019</c:v>
                </c:pt>
                <c:pt idx="15719">
                  <c:v>20.33756097263969</c:v>
                </c:pt>
                <c:pt idx="15720">
                  <c:v>20.33885479291918</c:v>
                </c:pt>
                <c:pt idx="15721">
                  <c:v>20.34014861319854</c:v>
                </c:pt>
                <c:pt idx="15722">
                  <c:v>20.34144243347803</c:v>
                </c:pt>
                <c:pt idx="15723">
                  <c:v>20.34273625375749</c:v>
                </c:pt>
                <c:pt idx="15724">
                  <c:v>20.34403007403688</c:v>
                </c:pt>
                <c:pt idx="15725">
                  <c:v>20.34532389431637</c:v>
                </c:pt>
                <c:pt idx="15726">
                  <c:v>20.34661771459585</c:v>
                </c:pt>
                <c:pt idx="15727">
                  <c:v>20.34791153487522</c:v>
                </c:pt>
                <c:pt idx="15728">
                  <c:v>20.34920535515472</c:v>
                </c:pt>
                <c:pt idx="15729">
                  <c:v>20.3504991754342</c:v>
                </c:pt>
                <c:pt idx="15730">
                  <c:v>20.35179299571357</c:v>
                </c:pt>
                <c:pt idx="15731">
                  <c:v>20.35308681599306</c:v>
                </c:pt>
                <c:pt idx="15732">
                  <c:v>20.35438063627254</c:v>
                </c:pt>
                <c:pt idx="15733">
                  <c:v>20.35567445655191</c:v>
                </c:pt>
                <c:pt idx="15734">
                  <c:v>20.3569682768314</c:v>
                </c:pt>
                <c:pt idx="15735">
                  <c:v>20.35826209711089</c:v>
                </c:pt>
                <c:pt idx="15736">
                  <c:v>20.35955591739026</c:v>
                </c:pt>
                <c:pt idx="15737">
                  <c:v>20.36084973766972</c:v>
                </c:pt>
                <c:pt idx="15738">
                  <c:v>20.3621435579492</c:v>
                </c:pt>
                <c:pt idx="15739">
                  <c:v>20.36343737822859</c:v>
                </c:pt>
                <c:pt idx="15740">
                  <c:v>20.36473119850809</c:v>
                </c:pt>
                <c:pt idx="15741">
                  <c:v>20.36602501878757</c:v>
                </c:pt>
                <c:pt idx="15742">
                  <c:v>20.36731883906694</c:v>
                </c:pt>
                <c:pt idx="15743">
                  <c:v>20.36861265934643</c:v>
                </c:pt>
                <c:pt idx="15744">
                  <c:v>20.36990647962591</c:v>
                </c:pt>
                <c:pt idx="15745">
                  <c:v>20.37120029990528</c:v>
                </c:pt>
                <c:pt idx="15746">
                  <c:v>20.37249412018478</c:v>
                </c:pt>
                <c:pt idx="15747">
                  <c:v>20.37378794046426</c:v>
                </c:pt>
                <c:pt idx="15748">
                  <c:v>20.37508176074363</c:v>
                </c:pt>
                <c:pt idx="15749">
                  <c:v>20.37637558102311</c:v>
                </c:pt>
                <c:pt idx="15750">
                  <c:v>20.3776694013026</c:v>
                </c:pt>
                <c:pt idx="15751">
                  <c:v>20.37896322158197</c:v>
                </c:pt>
                <c:pt idx="15752">
                  <c:v>20.38025704186146</c:v>
                </c:pt>
                <c:pt idx="15753">
                  <c:v>20.38155086214094</c:v>
                </c:pt>
                <c:pt idx="15754">
                  <c:v>20.38284468242031</c:v>
                </c:pt>
                <c:pt idx="15755">
                  <c:v>20.3841385026998</c:v>
                </c:pt>
                <c:pt idx="15756">
                  <c:v>20.38543232297926</c:v>
                </c:pt>
                <c:pt idx="15757">
                  <c:v>20.38672614325866</c:v>
                </c:pt>
                <c:pt idx="15758">
                  <c:v>20.38801996353812</c:v>
                </c:pt>
                <c:pt idx="15759">
                  <c:v>20.38931378381763</c:v>
                </c:pt>
                <c:pt idx="15760">
                  <c:v>20.390607604097</c:v>
                </c:pt>
                <c:pt idx="15761">
                  <c:v>20.3919014243765</c:v>
                </c:pt>
                <c:pt idx="15762">
                  <c:v>20.39319524465598</c:v>
                </c:pt>
                <c:pt idx="15763">
                  <c:v>20.39448906493534</c:v>
                </c:pt>
                <c:pt idx="15764">
                  <c:v>20.39578288521482</c:v>
                </c:pt>
                <c:pt idx="15765">
                  <c:v>20.39707670549432</c:v>
                </c:pt>
                <c:pt idx="15766">
                  <c:v>20.39837052577369</c:v>
                </c:pt>
                <c:pt idx="15767">
                  <c:v>20.39966434605317</c:v>
                </c:pt>
                <c:pt idx="15768">
                  <c:v>20.40095816633267</c:v>
                </c:pt>
                <c:pt idx="15769">
                  <c:v>20.40225198661203</c:v>
                </c:pt>
                <c:pt idx="15770">
                  <c:v>20.40354580689151</c:v>
                </c:pt>
                <c:pt idx="15771">
                  <c:v>20.404839627171</c:v>
                </c:pt>
                <c:pt idx="15772">
                  <c:v>20.40613344745037</c:v>
                </c:pt>
                <c:pt idx="15773">
                  <c:v>20.40742726772984</c:v>
                </c:pt>
                <c:pt idx="15774">
                  <c:v>20.40872108800932</c:v>
                </c:pt>
                <c:pt idx="15775">
                  <c:v>20.41001490828872</c:v>
                </c:pt>
                <c:pt idx="15776">
                  <c:v>20.4113087285682</c:v>
                </c:pt>
                <c:pt idx="15777">
                  <c:v>20.41260254884768</c:v>
                </c:pt>
                <c:pt idx="15778">
                  <c:v>20.41389636912706</c:v>
                </c:pt>
                <c:pt idx="15779">
                  <c:v>20.41519018940655</c:v>
                </c:pt>
                <c:pt idx="15780">
                  <c:v>20.41648400968604</c:v>
                </c:pt>
                <c:pt idx="15781">
                  <c:v>20.4177778299654</c:v>
                </c:pt>
                <c:pt idx="15782">
                  <c:v>20.4190716502449</c:v>
                </c:pt>
                <c:pt idx="15783">
                  <c:v>20.42036547052438</c:v>
                </c:pt>
                <c:pt idx="15784">
                  <c:v>20.42165929080372</c:v>
                </c:pt>
                <c:pt idx="15785">
                  <c:v>20.42295311108323</c:v>
                </c:pt>
                <c:pt idx="15786">
                  <c:v>20.4242469313627</c:v>
                </c:pt>
                <c:pt idx="15787">
                  <c:v>20.42554075164209</c:v>
                </c:pt>
                <c:pt idx="15788">
                  <c:v>20.42683457192155</c:v>
                </c:pt>
                <c:pt idx="15789">
                  <c:v>20.42812839220106</c:v>
                </c:pt>
                <c:pt idx="15790">
                  <c:v>20.42942221248042</c:v>
                </c:pt>
                <c:pt idx="15791">
                  <c:v>20.43071603275989</c:v>
                </c:pt>
                <c:pt idx="15792">
                  <c:v>20.43200985303941</c:v>
                </c:pt>
                <c:pt idx="15793">
                  <c:v>20.43330367331877</c:v>
                </c:pt>
                <c:pt idx="15794">
                  <c:v>20.43459749359826</c:v>
                </c:pt>
                <c:pt idx="15795">
                  <c:v>20.43589131387776</c:v>
                </c:pt>
                <c:pt idx="15796">
                  <c:v>20.43718513415712</c:v>
                </c:pt>
                <c:pt idx="15797">
                  <c:v>20.43847895443661</c:v>
                </c:pt>
                <c:pt idx="15798">
                  <c:v>20.4397727747161</c:v>
                </c:pt>
                <c:pt idx="15799">
                  <c:v>20.44106659499546</c:v>
                </c:pt>
                <c:pt idx="15800">
                  <c:v>20.44236041527495</c:v>
                </c:pt>
                <c:pt idx="15801">
                  <c:v>20.44365423555444</c:v>
                </c:pt>
                <c:pt idx="15802">
                  <c:v>20.4449480558338</c:v>
                </c:pt>
                <c:pt idx="15803">
                  <c:v>20.44624187611326</c:v>
                </c:pt>
                <c:pt idx="15804">
                  <c:v>20.44753569639279</c:v>
                </c:pt>
                <c:pt idx="15805">
                  <c:v>20.44882951667212</c:v>
                </c:pt>
                <c:pt idx="15806">
                  <c:v>20.45012333695162</c:v>
                </c:pt>
                <c:pt idx="15807">
                  <c:v>20.45141715723113</c:v>
                </c:pt>
                <c:pt idx="15808">
                  <c:v>20.45271097751048</c:v>
                </c:pt>
                <c:pt idx="15809">
                  <c:v>20.45400479778998</c:v>
                </c:pt>
                <c:pt idx="15810">
                  <c:v>20.45529861806947</c:v>
                </c:pt>
                <c:pt idx="15811">
                  <c:v>20.45659243834882</c:v>
                </c:pt>
                <c:pt idx="15812">
                  <c:v>20.45788625862832</c:v>
                </c:pt>
                <c:pt idx="15813">
                  <c:v>20.45918007890781</c:v>
                </c:pt>
                <c:pt idx="15814">
                  <c:v>20.46047389918715</c:v>
                </c:pt>
                <c:pt idx="15815">
                  <c:v>20.46176771946667</c:v>
                </c:pt>
                <c:pt idx="15816">
                  <c:v>20.46306153974616</c:v>
                </c:pt>
                <c:pt idx="15817">
                  <c:v>20.46435536002553</c:v>
                </c:pt>
                <c:pt idx="15818">
                  <c:v>20.46564918030498</c:v>
                </c:pt>
                <c:pt idx="15819">
                  <c:v>20.4669430005845</c:v>
                </c:pt>
                <c:pt idx="15820">
                  <c:v>20.46823682086383</c:v>
                </c:pt>
                <c:pt idx="15821">
                  <c:v>20.46953064114332</c:v>
                </c:pt>
                <c:pt idx="15822">
                  <c:v>20.47082446142285</c:v>
                </c:pt>
                <c:pt idx="15823">
                  <c:v>20.47211828170218</c:v>
                </c:pt>
                <c:pt idx="15824">
                  <c:v>20.47341210198168</c:v>
                </c:pt>
                <c:pt idx="15825">
                  <c:v>20.47470592226119</c:v>
                </c:pt>
                <c:pt idx="15826">
                  <c:v>20.47599974254055</c:v>
                </c:pt>
                <c:pt idx="15827">
                  <c:v>20.47729356282004</c:v>
                </c:pt>
                <c:pt idx="15828">
                  <c:v>20.47858738309953</c:v>
                </c:pt>
                <c:pt idx="15829">
                  <c:v>20.47988120337889</c:v>
                </c:pt>
                <c:pt idx="15830">
                  <c:v>20.4811750236584</c:v>
                </c:pt>
                <c:pt idx="15831">
                  <c:v>20.48246884393785</c:v>
                </c:pt>
                <c:pt idx="15832">
                  <c:v>20.48376266421722</c:v>
                </c:pt>
                <c:pt idx="15833">
                  <c:v>20.48505648449673</c:v>
                </c:pt>
                <c:pt idx="15834">
                  <c:v>20.48635030477622</c:v>
                </c:pt>
                <c:pt idx="15835">
                  <c:v>20.48764412505558</c:v>
                </c:pt>
                <c:pt idx="15836">
                  <c:v>20.48893794533505</c:v>
                </c:pt>
                <c:pt idx="15837">
                  <c:v>20.49023176561457</c:v>
                </c:pt>
                <c:pt idx="15838">
                  <c:v>20.49152558589392</c:v>
                </c:pt>
                <c:pt idx="15839">
                  <c:v>20.49281940617341</c:v>
                </c:pt>
                <c:pt idx="15840">
                  <c:v>20.49411322645291</c:v>
                </c:pt>
                <c:pt idx="15841">
                  <c:v>20.49540704673224</c:v>
                </c:pt>
                <c:pt idx="15842">
                  <c:v>20.49670086701176</c:v>
                </c:pt>
                <c:pt idx="15843">
                  <c:v>20.49799468729125</c:v>
                </c:pt>
                <c:pt idx="15844">
                  <c:v>20.49928850757061</c:v>
                </c:pt>
                <c:pt idx="15845">
                  <c:v>20.5005823278501</c:v>
                </c:pt>
                <c:pt idx="15846">
                  <c:v>20.50187614812959</c:v>
                </c:pt>
                <c:pt idx="15847">
                  <c:v>20.50316996840895</c:v>
                </c:pt>
                <c:pt idx="15848">
                  <c:v>20.50446378868845</c:v>
                </c:pt>
                <c:pt idx="15849">
                  <c:v>20.50575760896792</c:v>
                </c:pt>
                <c:pt idx="15850">
                  <c:v>20.5070514292473</c:v>
                </c:pt>
                <c:pt idx="15851">
                  <c:v>20.50834524952678</c:v>
                </c:pt>
                <c:pt idx="15852">
                  <c:v>20.50963906980628</c:v>
                </c:pt>
                <c:pt idx="15853">
                  <c:v>20.51093289008564</c:v>
                </c:pt>
                <c:pt idx="15854">
                  <c:v>20.51222671036512</c:v>
                </c:pt>
                <c:pt idx="15855">
                  <c:v>20.51352053064462</c:v>
                </c:pt>
                <c:pt idx="15856">
                  <c:v>20.51481435092399</c:v>
                </c:pt>
                <c:pt idx="15857">
                  <c:v>20.51610817120348</c:v>
                </c:pt>
                <c:pt idx="15858">
                  <c:v>20.51740199148297</c:v>
                </c:pt>
                <c:pt idx="15859">
                  <c:v>20.51869581176232</c:v>
                </c:pt>
                <c:pt idx="15860">
                  <c:v>20.51998963204182</c:v>
                </c:pt>
                <c:pt idx="15861">
                  <c:v>20.52128345232131</c:v>
                </c:pt>
                <c:pt idx="15862">
                  <c:v>20.52257727260067</c:v>
                </c:pt>
                <c:pt idx="15863">
                  <c:v>20.52387109288017</c:v>
                </c:pt>
                <c:pt idx="15864">
                  <c:v>20.52516491315965</c:v>
                </c:pt>
                <c:pt idx="15865">
                  <c:v>20.52645873343902</c:v>
                </c:pt>
                <c:pt idx="15866">
                  <c:v>20.52775255371851</c:v>
                </c:pt>
                <c:pt idx="15867">
                  <c:v>20.52904637399797</c:v>
                </c:pt>
                <c:pt idx="15868">
                  <c:v>20.53034019427736</c:v>
                </c:pt>
                <c:pt idx="15869">
                  <c:v>20.53163401455685</c:v>
                </c:pt>
                <c:pt idx="15870">
                  <c:v>20.53292783483634</c:v>
                </c:pt>
                <c:pt idx="15871">
                  <c:v>20.5342216551157</c:v>
                </c:pt>
                <c:pt idx="15872">
                  <c:v>20.53551547539519</c:v>
                </c:pt>
                <c:pt idx="15873">
                  <c:v>20.53680929567469</c:v>
                </c:pt>
                <c:pt idx="15874">
                  <c:v>20.53810311595405</c:v>
                </c:pt>
                <c:pt idx="15875">
                  <c:v>20.53939693623353</c:v>
                </c:pt>
                <c:pt idx="15876">
                  <c:v>20.54069075651303</c:v>
                </c:pt>
                <c:pt idx="15877">
                  <c:v>20.54198457679239</c:v>
                </c:pt>
                <c:pt idx="15878">
                  <c:v>20.54327839707188</c:v>
                </c:pt>
                <c:pt idx="15879">
                  <c:v>20.54457221735137</c:v>
                </c:pt>
                <c:pt idx="15880">
                  <c:v>20.54586603763073</c:v>
                </c:pt>
                <c:pt idx="15881">
                  <c:v>20.54715985791022</c:v>
                </c:pt>
                <c:pt idx="15882">
                  <c:v>20.54845367818971</c:v>
                </c:pt>
                <c:pt idx="15883">
                  <c:v>20.54974749846907</c:v>
                </c:pt>
                <c:pt idx="15884">
                  <c:v>20.55104131874857</c:v>
                </c:pt>
                <c:pt idx="15885">
                  <c:v>20.55233513902806</c:v>
                </c:pt>
                <c:pt idx="15886">
                  <c:v>20.55362895930742</c:v>
                </c:pt>
                <c:pt idx="15887">
                  <c:v>20.55492277958691</c:v>
                </c:pt>
                <c:pt idx="15888">
                  <c:v>20.5562165998664</c:v>
                </c:pt>
                <c:pt idx="15889">
                  <c:v>20.55751042014576</c:v>
                </c:pt>
                <c:pt idx="15890">
                  <c:v>20.55880424042525</c:v>
                </c:pt>
                <c:pt idx="15891">
                  <c:v>20.56009806070474</c:v>
                </c:pt>
                <c:pt idx="15892">
                  <c:v>20.5613918809841</c:v>
                </c:pt>
                <c:pt idx="15893">
                  <c:v>20.56268570126359</c:v>
                </c:pt>
                <c:pt idx="15894">
                  <c:v>20.56397952154309</c:v>
                </c:pt>
                <c:pt idx="15895">
                  <c:v>20.56527334182245</c:v>
                </c:pt>
                <c:pt idx="15896">
                  <c:v>20.56656716210194</c:v>
                </c:pt>
                <c:pt idx="15897">
                  <c:v>20.56786098238143</c:v>
                </c:pt>
                <c:pt idx="15898">
                  <c:v>20.56915480266079</c:v>
                </c:pt>
                <c:pt idx="15899">
                  <c:v>20.57044862294028</c:v>
                </c:pt>
                <c:pt idx="15900">
                  <c:v>20.57174244321977</c:v>
                </c:pt>
                <c:pt idx="15901">
                  <c:v>20.57303626349913</c:v>
                </c:pt>
                <c:pt idx="15902">
                  <c:v>20.57433008377863</c:v>
                </c:pt>
                <c:pt idx="15903">
                  <c:v>20.57562390405812</c:v>
                </c:pt>
                <c:pt idx="15904">
                  <c:v>20.57691772433748</c:v>
                </c:pt>
                <c:pt idx="15905">
                  <c:v>20.57821154461697</c:v>
                </c:pt>
                <c:pt idx="15906">
                  <c:v>20.57950536489646</c:v>
                </c:pt>
                <c:pt idx="15907">
                  <c:v>20.5807991851758</c:v>
                </c:pt>
                <c:pt idx="15908">
                  <c:v>20.58209300545531</c:v>
                </c:pt>
                <c:pt idx="15909">
                  <c:v>20.5833868257348</c:v>
                </c:pt>
                <c:pt idx="15910">
                  <c:v>20.58468064601417</c:v>
                </c:pt>
                <c:pt idx="15911">
                  <c:v>20.58597446629366</c:v>
                </c:pt>
                <c:pt idx="15912">
                  <c:v>20.58726828657312</c:v>
                </c:pt>
                <c:pt idx="15913">
                  <c:v>20.58856210685251</c:v>
                </c:pt>
                <c:pt idx="15914">
                  <c:v>20.589855927132</c:v>
                </c:pt>
                <c:pt idx="15915">
                  <c:v>20.59114974741149</c:v>
                </c:pt>
                <c:pt idx="15916">
                  <c:v>20.59244356769085</c:v>
                </c:pt>
                <c:pt idx="15917">
                  <c:v>20.59373738797032</c:v>
                </c:pt>
                <c:pt idx="15918">
                  <c:v>20.59503120824983</c:v>
                </c:pt>
                <c:pt idx="15919">
                  <c:v>20.59632502852919</c:v>
                </c:pt>
                <c:pt idx="15920">
                  <c:v>20.59761884880869</c:v>
                </c:pt>
                <c:pt idx="15921">
                  <c:v>20.59891266908818</c:v>
                </c:pt>
                <c:pt idx="15922">
                  <c:v>20.60020648936754</c:v>
                </c:pt>
                <c:pt idx="15923">
                  <c:v>20.60150030964703</c:v>
                </c:pt>
                <c:pt idx="15924">
                  <c:v>20.60279412992652</c:v>
                </c:pt>
                <c:pt idx="15925">
                  <c:v>20.6040879502059</c:v>
                </c:pt>
                <c:pt idx="15926">
                  <c:v>20.60538177048537</c:v>
                </c:pt>
                <c:pt idx="15927">
                  <c:v>20.60667559076486</c:v>
                </c:pt>
                <c:pt idx="15928">
                  <c:v>20.60796941104423</c:v>
                </c:pt>
                <c:pt idx="15929">
                  <c:v>20.60926323132371</c:v>
                </c:pt>
                <c:pt idx="15930">
                  <c:v>20.61055705160321</c:v>
                </c:pt>
                <c:pt idx="15931">
                  <c:v>20.61185087188257</c:v>
                </c:pt>
                <c:pt idx="15932">
                  <c:v>20.61314469216206</c:v>
                </c:pt>
                <c:pt idx="15933">
                  <c:v>20.61443851244155</c:v>
                </c:pt>
                <c:pt idx="15934">
                  <c:v>20.61573233272089</c:v>
                </c:pt>
                <c:pt idx="15935">
                  <c:v>20.61702615300041</c:v>
                </c:pt>
                <c:pt idx="15936">
                  <c:v>20.61831997327988</c:v>
                </c:pt>
                <c:pt idx="15937">
                  <c:v>20.61961379355926</c:v>
                </c:pt>
                <c:pt idx="15938">
                  <c:v>20.62090761383875</c:v>
                </c:pt>
                <c:pt idx="15939">
                  <c:v>20.62220143411823</c:v>
                </c:pt>
                <c:pt idx="15940">
                  <c:v>20.6234952543976</c:v>
                </c:pt>
                <c:pt idx="15941">
                  <c:v>20.62478907467709</c:v>
                </c:pt>
                <c:pt idx="15942">
                  <c:v>20.62608289495658</c:v>
                </c:pt>
                <c:pt idx="15943">
                  <c:v>20.62737671523594</c:v>
                </c:pt>
                <c:pt idx="15944">
                  <c:v>20.62867053551543</c:v>
                </c:pt>
                <c:pt idx="15945">
                  <c:v>20.62996435579493</c:v>
                </c:pt>
                <c:pt idx="15946">
                  <c:v>20.6312581760743</c:v>
                </c:pt>
                <c:pt idx="15947">
                  <c:v>20.63255199635378</c:v>
                </c:pt>
                <c:pt idx="15948">
                  <c:v>20.63384581663326</c:v>
                </c:pt>
                <c:pt idx="15949">
                  <c:v>20.63513963691263</c:v>
                </c:pt>
                <c:pt idx="15950">
                  <c:v>20.63643345719212</c:v>
                </c:pt>
                <c:pt idx="15951">
                  <c:v>20.63772727747161</c:v>
                </c:pt>
                <c:pt idx="15952">
                  <c:v>20.63902109775098</c:v>
                </c:pt>
                <c:pt idx="15953">
                  <c:v>20.64031491803047</c:v>
                </c:pt>
                <c:pt idx="15954">
                  <c:v>20.64160873830995</c:v>
                </c:pt>
                <c:pt idx="15955">
                  <c:v>20.64290255858931</c:v>
                </c:pt>
                <c:pt idx="15956">
                  <c:v>20.64419637886881</c:v>
                </c:pt>
                <c:pt idx="15957">
                  <c:v>20.64549019914829</c:v>
                </c:pt>
                <c:pt idx="15958">
                  <c:v>20.64678401942766</c:v>
                </c:pt>
                <c:pt idx="15959">
                  <c:v>20.64807783970715</c:v>
                </c:pt>
                <c:pt idx="15960">
                  <c:v>20.64937165998665</c:v>
                </c:pt>
                <c:pt idx="15961">
                  <c:v>20.65066548026601</c:v>
                </c:pt>
                <c:pt idx="15962">
                  <c:v>20.6519593005455</c:v>
                </c:pt>
                <c:pt idx="15963">
                  <c:v>20.653253120825</c:v>
                </c:pt>
                <c:pt idx="15964">
                  <c:v>20.65454694110434</c:v>
                </c:pt>
                <c:pt idx="15965">
                  <c:v>20.65584076138384</c:v>
                </c:pt>
                <c:pt idx="15966">
                  <c:v>20.65713458166332</c:v>
                </c:pt>
                <c:pt idx="15967">
                  <c:v>20.65842840194269</c:v>
                </c:pt>
                <c:pt idx="15968">
                  <c:v>20.65972222222218</c:v>
                </c:pt>
                <c:pt idx="15969">
                  <c:v>20.66101604250167</c:v>
                </c:pt>
                <c:pt idx="15970">
                  <c:v>20.66230986278102</c:v>
                </c:pt>
                <c:pt idx="15971">
                  <c:v>20.66360368306052</c:v>
                </c:pt>
                <c:pt idx="15972">
                  <c:v>20.66489750334001</c:v>
                </c:pt>
                <c:pt idx="15973">
                  <c:v>20.66619132361938</c:v>
                </c:pt>
                <c:pt idx="15974">
                  <c:v>20.66748514389887</c:v>
                </c:pt>
                <c:pt idx="15975">
                  <c:v>20.66877896417835</c:v>
                </c:pt>
                <c:pt idx="15976">
                  <c:v>20.67007278445772</c:v>
                </c:pt>
                <c:pt idx="15977">
                  <c:v>20.67136660473721</c:v>
                </c:pt>
                <c:pt idx="15978">
                  <c:v>20.6726604250167</c:v>
                </c:pt>
                <c:pt idx="15979">
                  <c:v>20.67395424529607</c:v>
                </c:pt>
                <c:pt idx="15980">
                  <c:v>20.67524806557555</c:v>
                </c:pt>
                <c:pt idx="15981">
                  <c:v>20.67654188585504</c:v>
                </c:pt>
                <c:pt idx="15982">
                  <c:v>20.67783570613441</c:v>
                </c:pt>
                <c:pt idx="15983">
                  <c:v>20.6791295264139</c:v>
                </c:pt>
                <c:pt idx="15984">
                  <c:v>20.68042334669338</c:v>
                </c:pt>
                <c:pt idx="15985">
                  <c:v>20.68171716697275</c:v>
                </c:pt>
                <c:pt idx="15986">
                  <c:v>20.68301098725224</c:v>
                </c:pt>
                <c:pt idx="15987">
                  <c:v>20.68430480753172</c:v>
                </c:pt>
                <c:pt idx="15988">
                  <c:v>20.68559862781109</c:v>
                </c:pt>
                <c:pt idx="15989">
                  <c:v>20.6868924480906</c:v>
                </c:pt>
                <c:pt idx="15990">
                  <c:v>20.68818626837007</c:v>
                </c:pt>
                <c:pt idx="15991">
                  <c:v>20.68948008864944</c:v>
                </c:pt>
                <c:pt idx="15992">
                  <c:v>20.69077390892892</c:v>
                </c:pt>
                <c:pt idx="15993">
                  <c:v>20.69206772920842</c:v>
                </c:pt>
                <c:pt idx="15994">
                  <c:v>20.69336154948778</c:v>
                </c:pt>
                <c:pt idx="15995">
                  <c:v>20.69465536976728</c:v>
                </c:pt>
                <c:pt idx="15996">
                  <c:v>20.69594919004676</c:v>
                </c:pt>
                <c:pt idx="15997">
                  <c:v>20.69724301032612</c:v>
                </c:pt>
                <c:pt idx="15998">
                  <c:v>20.69853683060559</c:v>
                </c:pt>
                <c:pt idx="15999">
                  <c:v>20.6998306508851</c:v>
                </c:pt>
                <c:pt idx="16000">
                  <c:v>20.70112447116447</c:v>
                </c:pt>
                <c:pt idx="16001">
                  <c:v>20.70241829144393</c:v>
                </c:pt>
                <c:pt idx="16002">
                  <c:v>20.70371211172342</c:v>
                </c:pt>
                <c:pt idx="16003">
                  <c:v>20.70500593200281</c:v>
                </c:pt>
                <c:pt idx="16004">
                  <c:v>20.7062997522823</c:v>
                </c:pt>
                <c:pt idx="16005">
                  <c:v>20.70759357256176</c:v>
                </c:pt>
                <c:pt idx="16006">
                  <c:v>20.70888739284115</c:v>
                </c:pt>
                <c:pt idx="16007">
                  <c:v>20.71018121312064</c:v>
                </c:pt>
                <c:pt idx="16008">
                  <c:v>20.71147503340013</c:v>
                </c:pt>
                <c:pt idx="16009">
                  <c:v>20.7127688536795</c:v>
                </c:pt>
                <c:pt idx="16010">
                  <c:v>20.71406267395899</c:v>
                </c:pt>
                <c:pt idx="16011">
                  <c:v>20.71535649423848</c:v>
                </c:pt>
                <c:pt idx="16012">
                  <c:v>20.71665031451784</c:v>
                </c:pt>
                <c:pt idx="16013">
                  <c:v>20.71794413479733</c:v>
                </c:pt>
                <c:pt idx="16014">
                  <c:v>20.71923795507682</c:v>
                </c:pt>
                <c:pt idx="16015">
                  <c:v>20.72053177535618</c:v>
                </c:pt>
                <c:pt idx="16016">
                  <c:v>20.72182559563567</c:v>
                </c:pt>
                <c:pt idx="16017">
                  <c:v>20.72311941591516</c:v>
                </c:pt>
                <c:pt idx="16018">
                  <c:v>20.72441323619453</c:v>
                </c:pt>
                <c:pt idx="16019">
                  <c:v>20.72570705647401</c:v>
                </c:pt>
                <c:pt idx="16020">
                  <c:v>20.7270008767535</c:v>
                </c:pt>
                <c:pt idx="16021">
                  <c:v>20.72829469703287</c:v>
                </c:pt>
                <c:pt idx="16022">
                  <c:v>20.72958851731236</c:v>
                </c:pt>
                <c:pt idx="16023">
                  <c:v>20.73088233759185</c:v>
                </c:pt>
                <c:pt idx="16024">
                  <c:v>20.73217615787122</c:v>
                </c:pt>
                <c:pt idx="16025">
                  <c:v>20.7334699781507</c:v>
                </c:pt>
                <c:pt idx="16026">
                  <c:v>20.7347637984302</c:v>
                </c:pt>
                <c:pt idx="16027">
                  <c:v>20.73605761870956</c:v>
                </c:pt>
                <c:pt idx="16028">
                  <c:v>20.73735143898905</c:v>
                </c:pt>
                <c:pt idx="16029">
                  <c:v>20.73864525926853</c:v>
                </c:pt>
                <c:pt idx="16030">
                  <c:v>20.73993907954788</c:v>
                </c:pt>
                <c:pt idx="16031">
                  <c:v>20.74123289982736</c:v>
                </c:pt>
                <c:pt idx="16032">
                  <c:v>20.74252672010688</c:v>
                </c:pt>
                <c:pt idx="16033">
                  <c:v>20.74382054038622</c:v>
                </c:pt>
                <c:pt idx="16034">
                  <c:v>20.74511436066572</c:v>
                </c:pt>
                <c:pt idx="16035">
                  <c:v>20.74640818094522</c:v>
                </c:pt>
                <c:pt idx="16036">
                  <c:v>20.74770200122459</c:v>
                </c:pt>
                <c:pt idx="16037">
                  <c:v>20.74899582150408</c:v>
                </c:pt>
                <c:pt idx="16038">
                  <c:v>20.75028964178356</c:v>
                </c:pt>
                <c:pt idx="16039">
                  <c:v>20.75158346206293</c:v>
                </c:pt>
                <c:pt idx="16040">
                  <c:v>20.75287728234242</c:v>
                </c:pt>
                <c:pt idx="16041">
                  <c:v>20.75417110262191</c:v>
                </c:pt>
                <c:pt idx="16042">
                  <c:v>20.75546492290127</c:v>
                </c:pt>
                <c:pt idx="16043">
                  <c:v>20.75675874318076</c:v>
                </c:pt>
                <c:pt idx="16044">
                  <c:v>20.75805256346025</c:v>
                </c:pt>
                <c:pt idx="16045">
                  <c:v>20.75934638373959</c:v>
                </c:pt>
                <c:pt idx="16046">
                  <c:v>20.76064020401908</c:v>
                </c:pt>
                <c:pt idx="16047">
                  <c:v>20.7619340242986</c:v>
                </c:pt>
                <c:pt idx="16048">
                  <c:v>20.76322784457793</c:v>
                </c:pt>
                <c:pt idx="16049">
                  <c:v>20.76452166485745</c:v>
                </c:pt>
                <c:pt idx="16050">
                  <c:v>20.76581548513694</c:v>
                </c:pt>
                <c:pt idx="16051">
                  <c:v>20.7671093054163</c:v>
                </c:pt>
                <c:pt idx="16052">
                  <c:v>20.76840312569579</c:v>
                </c:pt>
                <c:pt idx="16053">
                  <c:v>20.76969694597526</c:v>
                </c:pt>
                <c:pt idx="16054">
                  <c:v>20.77099076625465</c:v>
                </c:pt>
                <c:pt idx="16055">
                  <c:v>20.77228458653412</c:v>
                </c:pt>
                <c:pt idx="16056">
                  <c:v>20.77357840681363</c:v>
                </c:pt>
                <c:pt idx="16057">
                  <c:v>20.774872227093</c:v>
                </c:pt>
                <c:pt idx="16058">
                  <c:v>20.77616604737248</c:v>
                </c:pt>
                <c:pt idx="16059">
                  <c:v>20.77745986765197</c:v>
                </c:pt>
                <c:pt idx="16060">
                  <c:v>20.7787536879313</c:v>
                </c:pt>
                <c:pt idx="16061">
                  <c:v>20.78004750821082</c:v>
                </c:pt>
                <c:pt idx="16062">
                  <c:v>20.78134132849031</c:v>
                </c:pt>
                <c:pt idx="16063">
                  <c:v>20.78263514876965</c:v>
                </c:pt>
                <c:pt idx="16064">
                  <c:v>20.78392896904917</c:v>
                </c:pt>
                <c:pt idx="16065">
                  <c:v>20.78522278932863</c:v>
                </c:pt>
                <c:pt idx="16066">
                  <c:v>20.78651660960802</c:v>
                </c:pt>
                <c:pt idx="16067">
                  <c:v>20.78781042988751</c:v>
                </c:pt>
                <c:pt idx="16068">
                  <c:v>20.78910425016698</c:v>
                </c:pt>
                <c:pt idx="16069">
                  <c:v>20.79039807044636</c:v>
                </c:pt>
                <c:pt idx="16070">
                  <c:v>20.79169189072583</c:v>
                </c:pt>
                <c:pt idx="16071">
                  <c:v>20.79298571100534</c:v>
                </c:pt>
                <c:pt idx="16072">
                  <c:v>20.7942795312847</c:v>
                </c:pt>
                <c:pt idx="16073">
                  <c:v>20.79557335156418</c:v>
                </c:pt>
                <c:pt idx="16074">
                  <c:v>20.7968671718437</c:v>
                </c:pt>
                <c:pt idx="16075">
                  <c:v>20.79816099212302</c:v>
                </c:pt>
                <c:pt idx="16076">
                  <c:v>20.79945481240254</c:v>
                </c:pt>
                <c:pt idx="16077">
                  <c:v>20.80074863268203</c:v>
                </c:pt>
                <c:pt idx="16078">
                  <c:v>20.80204245296136</c:v>
                </c:pt>
                <c:pt idx="16079">
                  <c:v>20.80333627324088</c:v>
                </c:pt>
                <c:pt idx="16080">
                  <c:v>20.80463009352037</c:v>
                </c:pt>
                <c:pt idx="16081">
                  <c:v>20.80592391379973</c:v>
                </c:pt>
                <c:pt idx="16082">
                  <c:v>20.80721773407923</c:v>
                </c:pt>
                <c:pt idx="16083">
                  <c:v>20.80851155435872</c:v>
                </c:pt>
                <c:pt idx="16084">
                  <c:v>20.80980537463808</c:v>
                </c:pt>
                <c:pt idx="16085">
                  <c:v>20.81109919491757</c:v>
                </c:pt>
                <c:pt idx="16086">
                  <c:v>20.81239301519706</c:v>
                </c:pt>
                <c:pt idx="16087">
                  <c:v>20.81368683547642</c:v>
                </c:pt>
                <c:pt idx="16088">
                  <c:v>20.81498065575592</c:v>
                </c:pt>
                <c:pt idx="16089">
                  <c:v>20.81627447603541</c:v>
                </c:pt>
                <c:pt idx="16090">
                  <c:v>20.81756829631477</c:v>
                </c:pt>
                <c:pt idx="16091">
                  <c:v>20.81886211659426</c:v>
                </c:pt>
                <c:pt idx="16092">
                  <c:v>20.82015593687375</c:v>
                </c:pt>
                <c:pt idx="16093">
                  <c:v>20.82144975715311</c:v>
                </c:pt>
                <c:pt idx="16094">
                  <c:v>20.82274357743258</c:v>
                </c:pt>
                <c:pt idx="16095">
                  <c:v>20.82403739771209</c:v>
                </c:pt>
                <c:pt idx="16096">
                  <c:v>20.82533121799145</c:v>
                </c:pt>
                <c:pt idx="16097">
                  <c:v>20.82662503827094</c:v>
                </c:pt>
                <c:pt idx="16098">
                  <c:v>20.82791885855044</c:v>
                </c:pt>
                <c:pt idx="16099">
                  <c:v>20.82921267882978</c:v>
                </c:pt>
                <c:pt idx="16100">
                  <c:v>20.83050649910929</c:v>
                </c:pt>
                <c:pt idx="16101">
                  <c:v>20.83180031938878</c:v>
                </c:pt>
                <c:pt idx="16102">
                  <c:v>20.83309413966814</c:v>
                </c:pt>
                <c:pt idx="16103">
                  <c:v>20.83438795994763</c:v>
                </c:pt>
                <c:pt idx="16104">
                  <c:v>20.83568178022712</c:v>
                </c:pt>
                <c:pt idx="16105">
                  <c:v>20.8369756005065</c:v>
                </c:pt>
                <c:pt idx="16106">
                  <c:v>20.83826942078597</c:v>
                </c:pt>
                <c:pt idx="16107">
                  <c:v>20.83956324106546</c:v>
                </c:pt>
                <c:pt idx="16108">
                  <c:v>20.84085706134483</c:v>
                </c:pt>
                <c:pt idx="16109">
                  <c:v>20.84215088162431</c:v>
                </c:pt>
                <c:pt idx="16110">
                  <c:v>20.8434447019038</c:v>
                </c:pt>
                <c:pt idx="16111">
                  <c:v>20.84473852218317</c:v>
                </c:pt>
                <c:pt idx="16112">
                  <c:v>20.84603234246266</c:v>
                </c:pt>
                <c:pt idx="16113">
                  <c:v>20.84732616274215</c:v>
                </c:pt>
                <c:pt idx="16114">
                  <c:v>20.84861998302149</c:v>
                </c:pt>
                <c:pt idx="16115">
                  <c:v>20.849913803301</c:v>
                </c:pt>
                <c:pt idx="16116">
                  <c:v>20.8512076235805</c:v>
                </c:pt>
                <c:pt idx="16117">
                  <c:v>20.85250144385986</c:v>
                </c:pt>
                <c:pt idx="16118">
                  <c:v>20.85379526413934</c:v>
                </c:pt>
                <c:pt idx="16119">
                  <c:v>20.85508908441884</c:v>
                </c:pt>
                <c:pt idx="16120">
                  <c:v>20.8563829046982</c:v>
                </c:pt>
                <c:pt idx="16121">
                  <c:v>20.85767672497769</c:v>
                </c:pt>
                <c:pt idx="16122">
                  <c:v>20.85897054525719</c:v>
                </c:pt>
                <c:pt idx="16123">
                  <c:v>20.86026436553654</c:v>
                </c:pt>
                <c:pt idx="16124">
                  <c:v>20.86155818581604</c:v>
                </c:pt>
                <c:pt idx="16125">
                  <c:v>20.86285200609553</c:v>
                </c:pt>
                <c:pt idx="16126">
                  <c:v>20.86414582637489</c:v>
                </c:pt>
                <c:pt idx="16127">
                  <c:v>20.86543964665437</c:v>
                </c:pt>
                <c:pt idx="16128">
                  <c:v>20.86673346693387</c:v>
                </c:pt>
                <c:pt idx="16129">
                  <c:v>20.86802728721322</c:v>
                </c:pt>
                <c:pt idx="16130">
                  <c:v>20.86932110749272</c:v>
                </c:pt>
                <c:pt idx="16131">
                  <c:v>20.87061492777221</c:v>
                </c:pt>
                <c:pt idx="16132">
                  <c:v>20.87190874805158</c:v>
                </c:pt>
                <c:pt idx="16133">
                  <c:v>20.87320256833106</c:v>
                </c:pt>
                <c:pt idx="16134">
                  <c:v>20.87449638861056</c:v>
                </c:pt>
                <c:pt idx="16135">
                  <c:v>20.87579020888991</c:v>
                </c:pt>
                <c:pt idx="16136">
                  <c:v>20.87708402916941</c:v>
                </c:pt>
                <c:pt idx="16137">
                  <c:v>20.8783778494489</c:v>
                </c:pt>
                <c:pt idx="16138">
                  <c:v>20.87967166972826</c:v>
                </c:pt>
                <c:pt idx="16139">
                  <c:v>20.88096549000775</c:v>
                </c:pt>
                <c:pt idx="16140">
                  <c:v>20.88225931028724</c:v>
                </c:pt>
                <c:pt idx="16141">
                  <c:v>20.8835531305666</c:v>
                </c:pt>
                <c:pt idx="16142">
                  <c:v>20.88484695084609</c:v>
                </c:pt>
                <c:pt idx="16143">
                  <c:v>20.88614077112558</c:v>
                </c:pt>
                <c:pt idx="16144">
                  <c:v>20.88743459140494</c:v>
                </c:pt>
                <c:pt idx="16145">
                  <c:v>20.88872841168444</c:v>
                </c:pt>
                <c:pt idx="16146">
                  <c:v>20.8900222319639</c:v>
                </c:pt>
                <c:pt idx="16147">
                  <c:v>20.89131605224329</c:v>
                </c:pt>
                <c:pt idx="16148">
                  <c:v>20.89260987252276</c:v>
                </c:pt>
                <c:pt idx="16149">
                  <c:v>20.89390369280228</c:v>
                </c:pt>
                <c:pt idx="16150">
                  <c:v>20.89519751308163</c:v>
                </c:pt>
                <c:pt idx="16151">
                  <c:v>20.89649133336112</c:v>
                </c:pt>
                <c:pt idx="16152">
                  <c:v>20.89778515364062</c:v>
                </c:pt>
                <c:pt idx="16153">
                  <c:v>20.89907897391998</c:v>
                </c:pt>
                <c:pt idx="16154">
                  <c:v>20.90037279419947</c:v>
                </c:pt>
                <c:pt idx="16155">
                  <c:v>20.90166661447896</c:v>
                </c:pt>
                <c:pt idx="16156">
                  <c:v>20.90296043475832</c:v>
                </c:pt>
                <c:pt idx="16157">
                  <c:v>20.90425425503781</c:v>
                </c:pt>
                <c:pt idx="16158">
                  <c:v>20.90554807531728</c:v>
                </c:pt>
                <c:pt idx="16159">
                  <c:v>20.90684189559666</c:v>
                </c:pt>
                <c:pt idx="16160">
                  <c:v>20.90813571587616</c:v>
                </c:pt>
                <c:pt idx="16161">
                  <c:v>20.90942953615561</c:v>
                </c:pt>
                <c:pt idx="16162">
                  <c:v>20.910723356435</c:v>
                </c:pt>
                <c:pt idx="16163">
                  <c:v>20.9120171767145</c:v>
                </c:pt>
                <c:pt idx="16164">
                  <c:v>20.91331099699399</c:v>
                </c:pt>
                <c:pt idx="16165">
                  <c:v>20.91460481727335</c:v>
                </c:pt>
                <c:pt idx="16166">
                  <c:v>20.91589863755284</c:v>
                </c:pt>
                <c:pt idx="16167">
                  <c:v>20.91719245783233</c:v>
                </c:pt>
                <c:pt idx="16168">
                  <c:v>20.91848627811168</c:v>
                </c:pt>
                <c:pt idx="16169">
                  <c:v>20.91978009839119</c:v>
                </c:pt>
                <c:pt idx="16170">
                  <c:v>20.92107391867068</c:v>
                </c:pt>
                <c:pt idx="16171">
                  <c:v>20.92236773895003</c:v>
                </c:pt>
                <c:pt idx="16172">
                  <c:v>20.92366155922953</c:v>
                </c:pt>
                <c:pt idx="16173">
                  <c:v>20.92495537950902</c:v>
                </c:pt>
                <c:pt idx="16174">
                  <c:v>20.92624919978838</c:v>
                </c:pt>
                <c:pt idx="16175">
                  <c:v>20.92754302006787</c:v>
                </c:pt>
                <c:pt idx="16176">
                  <c:v>20.92883684034733</c:v>
                </c:pt>
                <c:pt idx="16177">
                  <c:v>20.93013066062673</c:v>
                </c:pt>
                <c:pt idx="16178">
                  <c:v>20.93142448090622</c:v>
                </c:pt>
                <c:pt idx="16179">
                  <c:v>20.93271830118568</c:v>
                </c:pt>
                <c:pt idx="16180">
                  <c:v>20.93401212146507</c:v>
                </c:pt>
                <c:pt idx="16181">
                  <c:v>20.93530594174456</c:v>
                </c:pt>
                <c:pt idx="16182">
                  <c:v>20.93659976202404</c:v>
                </c:pt>
                <c:pt idx="16183">
                  <c:v>20.93789358230341</c:v>
                </c:pt>
                <c:pt idx="16184">
                  <c:v>20.9391874025829</c:v>
                </c:pt>
                <c:pt idx="16185">
                  <c:v>20.94048122286238</c:v>
                </c:pt>
                <c:pt idx="16186">
                  <c:v>20.94177504314175</c:v>
                </c:pt>
                <c:pt idx="16187">
                  <c:v>20.94306886342124</c:v>
                </c:pt>
                <c:pt idx="16188">
                  <c:v>20.94436268370072</c:v>
                </c:pt>
                <c:pt idx="16189">
                  <c:v>20.94565650398008</c:v>
                </c:pt>
                <c:pt idx="16190">
                  <c:v>20.9469503242596</c:v>
                </c:pt>
                <c:pt idx="16191">
                  <c:v>20.94824414453905</c:v>
                </c:pt>
                <c:pt idx="16192">
                  <c:v>20.94953796481844</c:v>
                </c:pt>
                <c:pt idx="16193">
                  <c:v>20.95083178509793</c:v>
                </c:pt>
                <c:pt idx="16194">
                  <c:v>20.95212560537742</c:v>
                </c:pt>
                <c:pt idx="16195">
                  <c:v>20.9534194256568</c:v>
                </c:pt>
                <c:pt idx="16196">
                  <c:v>20.95471324593627</c:v>
                </c:pt>
                <c:pt idx="16197">
                  <c:v>20.95600706621576</c:v>
                </c:pt>
                <c:pt idx="16198">
                  <c:v>20.95730088649513</c:v>
                </c:pt>
                <c:pt idx="16199">
                  <c:v>20.95859470677462</c:v>
                </c:pt>
                <c:pt idx="16200">
                  <c:v>20.95988852705411</c:v>
                </c:pt>
                <c:pt idx="16201">
                  <c:v>20.96118234733347</c:v>
                </c:pt>
                <c:pt idx="16202">
                  <c:v>20.96247616761296</c:v>
                </c:pt>
                <c:pt idx="16203">
                  <c:v>20.96376998789245</c:v>
                </c:pt>
                <c:pt idx="16204">
                  <c:v>20.96506380817179</c:v>
                </c:pt>
                <c:pt idx="16205">
                  <c:v>20.96635762845131</c:v>
                </c:pt>
                <c:pt idx="16206">
                  <c:v>20.96765144873079</c:v>
                </c:pt>
                <c:pt idx="16207">
                  <c:v>20.96894526901016</c:v>
                </c:pt>
                <c:pt idx="16208">
                  <c:v>20.97023908928965</c:v>
                </c:pt>
                <c:pt idx="16209">
                  <c:v>20.97153290956911</c:v>
                </c:pt>
                <c:pt idx="16210">
                  <c:v>20.97282672984851</c:v>
                </c:pt>
                <c:pt idx="16211">
                  <c:v>20.97412055012797</c:v>
                </c:pt>
                <c:pt idx="16212">
                  <c:v>20.97541437040748</c:v>
                </c:pt>
                <c:pt idx="16213">
                  <c:v>20.97670819068685</c:v>
                </c:pt>
                <c:pt idx="16214">
                  <c:v>20.9780020109663</c:v>
                </c:pt>
                <c:pt idx="16215">
                  <c:v>20.97929583124582</c:v>
                </c:pt>
                <c:pt idx="16216">
                  <c:v>20.98058965152516</c:v>
                </c:pt>
                <c:pt idx="16217">
                  <c:v>20.98188347180468</c:v>
                </c:pt>
                <c:pt idx="16218">
                  <c:v>20.98317729208416</c:v>
                </c:pt>
                <c:pt idx="16219">
                  <c:v>20.98447111236353</c:v>
                </c:pt>
                <c:pt idx="16220">
                  <c:v>20.985764932643</c:v>
                </c:pt>
                <c:pt idx="16221">
                  <c:v>20.98705875292251</c:v>
                </c:pt>
                <c:pt idx="16222">
                  <c:v>20.98835257320185</c:v>
                </c:pt>
                <c:pt idx="16223">
                  <c:v>20.98964639348133</c:v>
                </c:pt>
                <c:pt idx="16224">
                  <c:v>20.99094021376083</c:v>
                </c:pt>
                <c:pt idx="16225">
                  <c:v>20.99223403404022</c:v>
                </c:pt>
                <c:pt idx="16226">
                  <c:v>20.99352785431968</c:v>
                </c:pt>
                <c:pt idx="16227">
                  <c:v>20.99482167459919</c:v>
                </c:pt>
                <c:pt idx="16228">
                  <c:v>20.99611549487857</c:v>
                </c:pt>
                <c:pt idx="16229">
                  <c:v>20.99740931515805</c:v>
                </c:pt>
                <c:pt idx="16230">
                  <c:v>20.99870313543752</c:v>
                </c:pt>
                <c:pt idx="16231">
                  <c:v>20.99999695571691</c:v>
                </c:pt>
                <c:pt idx="16232">
                  <c:v>21.00129077599639</c:v>
                </c:pt>
                <c:pt idx="16233">
                  <c:v>21.00258459627588</c:v>
                </c:pt>
                <c:pt idx="16234">
                  <c:v>21.00387841655525</c:v>
                </c:pt>
                <c:pt idx="16235">
                  <c:v>21.00517223683472</c:v>
                </c:pt>
                <c:pt idx="16236">
                  <c:v>21.00646605711423</c:v>
                </c:pt>
                <c:pt idx="16237">
                  <c:v>21.00775987739359</c:v>
                </c:pt>
                <c:pt idx="16238">
                  <c:v>21.00905369767309</c:v>
                </c:pt>
                <c:pt idx="16239">
                  <c:v>21.01034751795257</c:v>
                </c:pt>
                <c:pt idx="16240">
                  <c:v>21.01164133823193</c:v>
                </c:pt>
                <c:pt idx="16241">
                  <c:v>21.01293515851143</c:v>
                </c:pt>
                <c:pt idx="16242">
                  <c:v>21.01422897879091</c:v>
                </c:pt>
                <c:pt idx="16243">
                  <c:v>21.01552279907028</c:v>
                </c:pt>
                <c:pt idx="16244">
                  <c:v>21.01681661934977</c:v>
                </c:pt>
                <c:pt idx="16245">
                  <c:v>21.01811043962925</c:v>
                </c:pt>
                <c:pt idx="16246">
                  <c:v>21.01940425990863</c:v>
                </c:pt>
                <c:pt idx="16247">
                  <c:v>21.02069808018811</c:v>
                </c:pt>
                <c:pt idx="16248">
                  <c:v>21.0219919004676</c:v>
                </c:pt>
                <c:pt idx="16249">
                  <c:v>21.02328572074697</c:v>
                </c:pt>
                <c:pt idx="16250">
                  <c:v>21.02457954102645</c:v>
                </c:pt>
                <c:pt idx="16251">
                  <c:v>21.02587336130594</c:v>
                </c:pt>
                <c:pt idx="16252">
                  <c:v>21.02716718158531</c:v>
                </c:pt>
                <c:pt idx="16253">
                  <c:v>21.02846100186479</c:v>
                </c:pt>
                <c:pt idx="16254">
                  <c:v>21.02975482214429</c:v>
                </c:pt>
                <c:pt idx="16255">
                  <c:v>21.03104864242365</c:v>
                </c:pt>
                <c:pt idx="16256">
                  <c:v>21.03234246270312</c:v>
                </c:pt>
                <c:pt idx="16257">
                  <c:v>21.03363628298262</c:v>
                </c:pt>
                <c:pt idx="16258">
                  <c:v>21.034930103262</c:v>
                </c:pt>
                <c:pt idx="16259">
                  <c:v>21.03622392354148</c:v>
                </c:pt>
                <c:pt idx="16260">
                  <c:v>21.03751774382097</c:v>
                </c:pt>
                <c:pt idx="16261">
                  <c:v>21.03881156410034</c:v>
                </c:pt>
                <c:pt idx="16262">
                  <c:v>21.04010538437982</c:v>
                </c:pt>
                <c:pt idx="16263">
                  <c:v>21.04139920465931</c:v>
                </c:pt>
                <c:pt idx="16264">
                  <c:v>21.04269302493868</c:v>
                </c:pt>
                <c:pt idx="16265">
                  <c:v>21.04398684521817</c:v>
                </c:pt>
                <c:pt idx="16266">
                  <c:v>21.04528066549766</c:v>
                </c:pt>
                <c:pt idx="16267">
                  <c:v>21.04657448577702</c:v>
                </c:pt>
                <c:pt idx="16268">
                  <c:v>21.04786830605652</c:v>
                </c:pt>
                <c:pt idx="16269">
                  <c:v>21.049162126336</c:v>
                </c:pt>
                <c:pt idx="16270">
                  <c:v>21.05045594661537</c:v>
                </c:pt>
                <c:pt idx="16271">
                  <c:v>21.05174976689486</c:v>
                </c:pt>
                <c:pt idx="16272">
                  <c:v>21.05304358717432</c:v>
                </c:pt>
                <c:pt idx="16273">
                  <c:v>21.05433740745372</c:v>
                </c:pt>
                <c:pt idx="16274">
                  <c:v>21.05563122773318</c:v>
                </c:pt>
                <c:pt idx="16275">
                  <c:v>21.0569250480127</c:v>
                </c:pt>
                <c:pt idx="16276">
                  <c:v>21.05821886829206</c:v>
                </c:pt>
                <c:pt idx="16277">
                  <c:v>21.05951268857152</c:v>
                </c:pt>
                <c:pt idx="16278">
                  <c:v>21.06080650885103</c:v>
                </c:pt>
                <c:pt idx="16279">
                  <c:v>21.06210032913038</c:v>
                </c:pt>
                <c:pt idx="16280">
                  <c:v>21.06339414940989</c:v>
                </c:pt>
                <c:pt idx="16281">
                  <c:v>21.06468796968938</c:v>
                </c:pt>
                <c:pt idx="16282">
                  <c:v>21.06598178996874</c:v>
                </c:pt>
                <c:pt idx="16283">
                  <c:v>21.06727561024823</c:v>
                </c:pt>
                <c:pt idx="16284">
                  <c:v>21.0685694305277</c:v>
                </c:pt>
                <c:pt idx="16285">
                  <c:v>21.06986325080709</c:v>
                </c:pt>
                <c:pt idx="16286">
                  <c:v>21.07115707108658</c:v>
                </c:pt>
                <c:pt idx="16287">
                  <c:v>21.07245089136606</c:v>
                </c:pt>
                <c:pt idx="16288">
                  <c:v>21.07374471164543</c:v>
                </c:pt>
                <c:pt idx="16289">
                  <c:v>21.07503853192489</c:v>
                </c:pt>
                <c:pt idx="16290">
                  <c:v>21.07633235220441</c:v>
                </c:pt>
                <c:pt idx="16291">
                  <c:v>21.07762617248377</c:v>
                </c:pt>
                <c:pt idx="16292">
                  <c:v>21.07891999276323</c:v>
                </c:pt>
                <c:pt idx="16293">
                  <c:v>21.08021381304275</c:v>
                </c:pt>
                <c:pt idx="16294">
                  <c:v>21.08150763332209</c:v>
                </c:pt>
                <c:pt idx="16295">
                  <c:v>21.0828014536016</c:v>
                </c:pt>
                <c:pt idx="16296">
                  <c:v>21.08409527388109</c:v>
                </c:pt>
                <c:pt idx="16297">
                  <c:v>21.08538909416043</c:v>
                </c:pt>
                <c:pt idx="16298">
                  <c:v>21.08668291443992</c:v>
                </c:pt>
                <c:pt idx="16299">
                  <c:v>21.08797673471944</c:v>
                </c:pt>
                <c:pt idx="16300">
                  <c:v>21.0892705549988</c:v>
                </c:pt>
                <c:pt idx="16301">
                  <c:v>21.09056437527829</c:v>
                </c:pt>
                <c:pt idx="16302">
                  <c:v>21.0918581955578</c:v>
                </c:pt>
                <c:pt idx="16303">
                  <c:v>21.09315201583714</c:v>
                </c:pt>
                <c:pt idx="16304">
                  <c:v>21.09444583611663</c:v>
                </c:pt>
                <c:pt idx="16305">
                  <c:v>21.09573965639612</c:v>
                </c:pt>
                <c:pt idx="16306">
                  <c:v>21.09703347667549</c:v>
                </c:pt>
                <c:pt idx="16307">
                  <c:v>21.09832729695498</c:v>
                </c:pt>
                <c:pt idx="16308">
                  <c:v>21.09962111723447</c:v>
                </c:pt>
                <c:pt idx="16309">
                  <c:v>21.10091493751383</c:v>
                </c:pt>
                <c:pt idx="16310">
                  <c:v>21.10220875779332</c:v>
                </c:pt>
                <c:pt idx="16311">
                  <c:v>21.10350257807281</c:v>
                </c:pt>
                <c:pt idx="16312">
                  <c:v>21.10479639835217</c:v>
                </c:pt>
                <c:pt idx="16313">
                  <c:v>21.10609021863167</c:v>
                </c:pt>
                <c:pt idx="16314">
                  <c:v>21.10738403891116</c:v>
                </c:pt>
                <c:pt idx="16315">
                  <c:v>21.10867785919052</c:v>
                </c:pt>
                <c:pt idx="16316">
                  <c:v>21.10997167947001</c:v>
                </c:pt>
                <c:pt idx="16317">
                  <c:v>21.1112654997495</c:v>
                </c:pt>
                <c:pt idx="16318">
                  <c:v>21.11255932002886</c:v>
                </c:pt>
                <c:pt idx="16319">
                  <c:v>21.11385314030836</c:v>
                </c:pt>
                <c:pt idx="16320">
                  <c:v>21.11514696058784</c:v>
                </c:pt>
                <c:pt idx="16321">
                  <c:v>21.1164407808672</c:v>
                </c:pt>
                <c:pt idx="16322">
                  <c:v>21.1177346011467</c:v>
                </c:pt>
                <c:pt idx="16323">
                  <c:v>21.1190284214262</c:v>
                </c:pt>
                <c:pt idx="16324">
                  <c:v>21.12032224170552</c:v>
                </c:pt>
                <c:pt idx="16325">
                  <c:v>21.12161606198504</c:v>
                </c:pt>
                <c:pt idx="16326">
                  <c:v>21.12290988226453</c:v>
                </c:pt>
                <c:pt idx="16327">
                  <c:v>21.12420370254389</c:v>
                </c:pt>
                <c:pt idx="16328">
                  <c:v>21.12549752282338</c:v>
                </c:pt>
                <c:pt idx="16329">
                  <c:v>21.12679134310287</c:v>
                </c:pt>
                <c:pt idx="16330">
                  <c:v>21.12808516338223</c:v>
                </c:pt>
                <c:pt idx="16331">
                  <c:v>21.12937898366173</c:v>
                </c:pt>
                <c:pt idx="16332">
                  <c:v>21.13067280394121</c:v>
                </c:pt>
                <c:pt idx="16333">
                  <c:v>21.13196662422058</c:v>
                </c:pt>
                <c:pt idx="16334">
                  <c:v>21.13326044450007</c:v>
                </c:pt>
                <c:pt idx="16335">
                  <c:v>21.13455426477956</c:v>
                </c:pt>
                <c:pt idx="16336">
                  <c:v>21.13584808505893</c:v>
                </c:pt>
                <c:pt idx="16337">
                  <c:v>21.13714190533842</c:v>
                </c:pt>
                <c:pt idx="16338">
                  <c:v>21.13843572561791</c:v>
                </c:pt>
                <c:pt idx="16339">
                  <c:v>21.13972954589726</c:v>
                </c:pt>
                <c:pt idx="16340">
                  <c:v>21.14102336617676</c:v>
                </c:pt>
                <c:pt idx="16341">
                  <c:v>21.14231718645625</c:v>
                </c:pt>
                <c:pt idx="16342">
                  <c:v>21.14361100673561</c:v>
                </c:pt>
                <c:pt idx="16343">
                  <c:v>21.1449048270151</c:v>
                </c:pt>
                <c:pt idx="16344">
                  <c:v>21.1461986472946</c:v>
                </c:pt>
                <c:pt idx="16345">
                  <c:v>21.14749246757395</c:v>
                </c:pt>
                <c:pt idx="16346">
                  <c:v>21.14878628785344</c:v>
                </c:pt>
                <c:pt idx="16347">
                  <c:v>21.15008010813293</c:v>
                </c:pt>
                <c:pt idx="16348">
                  <c:v>21.1513739284123</c:v>
                </c:pt>
                <c:pt idx="16349">
                  <c:v>21.1526677486918</c:v>
                </c:pt>
                <c:pt idx="16350">
                  <c:v>21.15396156897128</c:v>
                </c:pt>
                <c:pt idx="16351">
                  <c:v>21.15525538925064</c:v>
                </c:pt>
                <c:pt idx="16352">
                  <c:v>21.15654920953012</c:v>
                </c:pt>
                <c:pt idx="16353">
                  <c:v>21.15784302980962</c:v>
                </c:pt>
                <c:pt idx="16354">
                  <c:v>21.15913685008898</c:v>
                </c:pt>
                <c:pt idx="16355">
                  <c:v>21.16043067036847</c:v>
                </c:pt>
                <c:pt idx="16356">
                  <c:v>21.16172449064796</c:v>
                </c:pt>
                <c:pt idx="16357">
                  <c:v>21.16301831092732</c:v>
                </c:pt>
                <c:pt idx="16358">
                  <c:v>21.16431213120682</c:v>
                </c:pt>
                <c:pt idx="16359">
                  <c:v>21.16560595148631</c:v>
                </c:pt>
                <c:pt idx="16360">
                  <c:v>21.16689977176567</c:v>
                </c:pt>
                <c:pt idx="16361">
                  <c:v>21.16819359204516</c:v>
                </c:pt>
                <c:pt idx="16362">
                  <c:v>21.16948741232465</c:v>
                </c:pt>
                <c:pt idx="16363">
                  <c:v>21.17078123260401</c:v>
                </c:pt>
                <c:pt idx="16364">
                  <c:v>21.17207505288351</c:v>
                </c:pt>
                <c:pt idx="16365">
                  <c:v>21.17336887316299</c:v>
                </c:pt>
                <c:pt idx="16366">
                  <c:v>21.17466269344236</c:v>
                </c:pt>
                <c:pt idx="16367">
                  <c:v>21.17595651372184</c:v>
                </c:pt>
                <c:pt idx="16368">
                  <c:v>21.17725033400134</c:v>
                </c:pt>
                <c:pt idx="16369">
                  <c:v>21.1785441542807</c:v>
                </c:pt>
                <c:pt idx="16370">
                  <c:v>21.17983797456019</c:v>
                </c:pt>
                <c:pt idx="16371">
                  <c:v>21.18113179483968</c:v>
                </c:pt>
                <c:pt idx="16372">
                  <c:v>21.18242561511904</c:v>
                </c:pt>
                <c:pt idx="16373">
                  <c:v>21.18371943539853</c:v>
                </c:pt>
                <c:pt idx="16374">
                  <c:v>21.18501325567802</c:v>
                </c:pt>
                <c:pt idx="16375">
                  <c:v>21.18630707595738</c:v>
                </c:pt>
                <c:pt idx="16376">
                  <c:v>21.18760089623688</c:v>
                </c:pt>
                <c:pt idx="16377">
                  <c:v>21.18889471651637</c:v>
                </c:pt>
                <c:pt idx="16378">
                  <c:v>21.19018853679573</c:v>
                </c:pt>
                <c:pt idx="16379">
                  <c:v>21.19148235707522</c:v>
                </c:pt>
                <c:pt idx="16380">
                  <c:v>21.19277617735471</c:v>
                </c:pt>
                <c:pt idx="16381">
                  <c:v>21.19406999763408</c:v>
                </c:pt>
                <c:pt idx="16382">
                  <c:v>21.19536381791356</c:v>
                </c:pt>
                <c:pt idx="16383">
                  <c:v>21.19665763819305</c:v>
                </c:pt>
                <c:pt idx="16384">
                  <c:v>21.19795145847243</c:v>
                </c:pt>
                <c:pt idx="16385">
                  <c:v>21.1992452787519</c:v>
                </c:pt>
                <c:pt idx="16386">
                  <c:v>21.20053909903137</c:v>
                </c:pt>
                <c:pt idx="16387">
                  <c:v>21.20183291931076</c:v>
                </c:pt>
                <c:pt idx="16388">
                  <c:v>21.20312673959025</c:v>
                </c:pt>
                <c:pt idx="16389">
                  <c:v>21.20442055986974</c:v>
                </c:pt>
                <c:pt idx="16390">
                  <c:v>21.20571438014908</c:v>
                </c:pt>
                <c:pt idx="16391">
                  <c:v>21.20700820042859</c:v>
                </c:pt>
                <c:pt idx="16392">
                  <c:v>21.20830202070808</c:v>
                </c:pt>
                <c:pt idx="16393">
                  <c:v>21.20959584098744</c:v>
                </c:pt>
                <c:pt idx="16394">
                  <c:v>21.21088966126694</c:v>
                </c:pt>
                <c:pt idx="16395">
                  <c:v>21.21218348154643</c:v>
                </c:pt>
                <c:pt idx="16396">
                  <c:v>21.21347730182579</c:v>
                </c:pt>
                <c:pt idx="16397">
                  <c:v>21.21477112210528</c:v>
                </c:pt>
                <c:pt idx="16398">
                  <c:v>21.21606494238477</c:v>
                </c:pt>
                <c:pt idx="16399">
                  <c:v>21.21735876266414</c:v>
                </c:pt>
                <c:pt idx="16400">
                  <c:v>21.21865258294362</c:v>
                </c:pt>
                <c:pt idx="16401">
                  <c:v>21.21994640322311</c:v>
                </c:pt>
                <c:pt idx="16402">
                  <c:v>21.22124022350248</c:v>
                </c:pt>
                <c:pt idx="16403">
                  <c:v>21.22253404378194</c:v>
                </c:pt>
                <c:pt idx="16404">
                  <c:v>21.22382786406145</c:v>
                </c:pt>
                <c:pt idx="16405">
                  <c:v>21.22512168434082</c:v>
                </c:pt>
                <c:pt idx="16406">
                  <c:v>21.22641550462031</c:v>
                </c:pt>
                <c:pt idx="16407">
                  <c:v>21.2277093248998</c:v>
                </c:pt>
                <c:pt idx="16408">
                  <c:v>21.22900314517916</c:v>
                </c:pt>
                <c:pt idx="16409">
                  <c:v>21.23029696545866</c:v>
                </c:pt>
                <c:pt idx="16410">
                  <c:v>21.23159078573814</c:v>
                </c:pt>
                <c:pt idx="16411">
                  <c:v>21.23288460601751</c:v>
                </c:pt>
                <c:pt idx="16412">
                  <c:v>21.234178426297</c:v>
                </c:pt>
                <c:pt idx="16413">
                  <c:v>21.23547224657648</c:v>
                </c:pt>
                <c:pt idx="16414">
                  <c:v>21.23676606685585</c:v>
                </c:pt>
                <c:pt idx="16415">
                  <c:v>21.23805988713531</c:v>
                </c:pt>
                <c:pt idx="16416">
                  <c:v>21.23935370741483</c:v>
                </c:pt>
                <c:pt idx="16417">
                  <c:v>21.24064752769419</c:v>
                </c:pt>
                <c:pt idx="16418">
                  <c:v>21.24194134797368</c:v>
                </c:pt>
                <c:pt idx="16419">
                  <c:v>21.24323516825318</c:v>
                </c:pt>
                <c:pt idx="16420">
                  <c:v>21.24452898853253</c:v>
                </c:pt>
                <c:pt idx="16421">
                  <c:v>21.24582280881203</c:v>
                </c:pt>
                <c:pt idx="16422">
                  <c:v>21.24711662909151</c:v>
                </c:pt>
                <c:pt idx="16423">
                  <c:v>21.24841044937088</c:v>
                </c:pt>
                <c:pt idx="16424">
                  <c:v>21.24970426965037</c:v>
                </c:pt>
                <c:pt idx="16425">
                  <c:v>21.25099808992985</c:v>
                </c:pt>
                <c:pt idx="16426">
                  <c:v>21.25229191020922</c:v>
                </c:pt>
                <c:pt idx="16427">
                  <c:v>21.25358573048872</c:v>
                </c:pt>
                <c:pt idx="16428">
                  <c:v>21.2548795507682</c:v>
                </c:pt>
                <c:pt idx="16429">
                  <c:v>21.25617337104757</c:v>
                </c:pt>
                <c:pt idx="16430">
                  <c:v>21.25746719132706</c:v>
                </c:pt>
                <c:pt idx="16431">
                  <c:v>21.25876101160655</c:v>
                </c:pt>
                <c:pt idx="16432">
                  <c:v>21.26005483188591</c:v>
                </c:pt>
                <c:pt idx="16433">
                  <c:v>21.26134865216537</c:v>
                </c:pt>
                <c:pt idx="16434">
                  <c:v>21.26264247244486</c:v>
                </c:pt>
                <c:pt idx="16435">
                  <c:v>21.26393629272423</c:v>
                </c:pt>
                <c:pt idx="16436">
                  <c:v>21.26523011300374</c:v>
                </c:pt>
                <c:pt idx="16437">
                  <c:v>21.2665239332832</c:v>
                </c:pt>
                <c:pt idx="16438">
                  <c:v>21.2678177535626</c:v>
                </c:pt>
                <c:pt idx="16439">
                  <c:v>21.26911157384209</c:v>
                </c:pt>
                <c:pt idx="16440">
                  <c:v>21.27040539412157</c:v>
                </c:pt>
                <c:pt idx="16441">
                  <c:v>21.27169921440094</c:v>
                </c:pt>
                <c:pt idx="16442">
                  <c:v>21.27299303468043</c:v>
                </c:pt>
                <c:pt idx="16443">
                  <c:v>21.27428685495992</c:v>
                </c:pt>
                <c:pt idx="16444">
                  <c:v>21.27558067523928</c:v>
                </c:pt>
                <c:pt idx="16445">
                  <c:v>21.27687449551878</c:v>
                </c:pt>
                <c:pt idx="16446">
                  <c:v>21.27816831579826</c:v>
                </c:pt>
                <c:pt idx="16447">
                  <c:v>21.27946213607763</c:v>
                </c:pt>
                <c:pt idx="16448">
                  <c:v>21.28075595635711</c:v>
                </c:pt>
                <c:pt idx="16449">
                  <c:v>21.28204977663658</c:v>
                </c:pt>
                <c:pt idx="16450">
                  <c:v>21.28334359691594</c:v>
                </c:pt>
                <c:pt idx="16451">
                  <c:v>21.28463741719546</c:v>
                </c:pt>
                <c:pt idx="16452">
                  <c:v>21.28593123747492</c:v>
                </c:pt>
                <c:pt idx="16453">
                  <c:v>21.28722505775431</c:v>
                </c:pt>
                <c:pt idx="16454">
                  <c:v>21.28851887803377</c:v>
                </c:pt>
                <c:pt idx="16455">
                  <c:v>21.28981269831328</c:v>
                </c:pt>
                <c:pt idx="16456">
                  <c:v>21.29110651859266</c:v>
                </c:pt>
                <c:pt idx="16457">
                  <c:v>21.29240033887212</c:v>
                </c:pt>
                <c:pt idx="16458">
                  <c:v>21.29369415915163</c:v>
                </c:pt>
                <c:pt idx="16459">
                  <c:v>21.294987979431</c:v>
                </c:pt>
                <c:pt idx="16460">
                  <c:v>21.2962817997105</c:v>
                </c:pt>
                <c:pt idx="16461">
                  <c:v>21.29757561998998</c:v>
                </c:pt>
                <c:pt idx="16462">
                  <c:v>21.29886944026934</c:v>
                </c:pt>
                <c:pt idx="16463">
                  <c:v>21.30016326054883</c:v>
                </c:pt>
                <c:pt idx="16464">
                  <c:v>21.30145708082832</c:v>
                </c:pt>
                <c:pt idx="16465">
                  <c:v>21.30275090110769</c:v>
                </c:pt>
                <c:pt idx="16466">
                  <c:v>21.30404472138718</c:v>
                </c:pt>
                <c:pt idx="16467">
                  <c:v>21.30533854166666</c:v>
                </c:pt>
                <c:pt idx="16468">
                  <c:v>21.30663236194603</c:v>
                </c:pt>
                <c:pt idx="16469">
                  <c:v>21.30792618222553</c:v>
                </c:pt>
                <c:pt idx="16470">
                  <c:v>21.30922000250501</c:v>
                </c:pt>
                <c:pt idx="16471">
                  <c:v>21.31051382278437</c:v>
                </c:pt>
                <c:pt idx="16472">
                  <c:v>21.31180764306387</c:v>
                </c:pt>
                <c:pt idx="16473">
                  <c:v>21.31310146334335</c:v>
                </c:pt>
                <c:pt idx="16474">
                  <c:v>21.31439528362272</c:v>
                </c:pt>
                <c:pt idx="16475">
                  <c:v>21.31568910390221</c:v>
                </c:pt>
                <c:pt idx="16476">
                  <c:v>21.3169829241817</c:v>
                </c:pt>
                <c:pt idx="16477">
                  <c:v>21.31827674446106</c:v>
                </c:pt>
                <c:pt idx="16478">
                  <c:v>21.31957056474056</c:v>
                </c:pt>
                <c:pt idx="16479">
                  <c:v>21.32086438502004</c:v>
                </c:pt>
                <c:pt idx="16480">
                  <c:v>21.32215820529941</c:v>
                </c:pt>
                <c:pt idx="16481">
                  <c:v>21.32345202557889</c:v>
                </c:pt>
                <c:pt idx="16482">
                  <c:v>21.32474584585838</c:v>
                </c:pt>
                <c:pt idx="16483">
                  <c:v>21.32603966613772</c:v>
                </c:pt>
                <c:pt idx="16484">
                  <c:v>21.32733348641723</c:v>
                </c:pt>
                <c:pt idx="16485">
                  <c:v>21.32862730669673</c:v>
                </c:pt>
                <c:pt idx="16486">
                  <c:v>21.3299211269761</c:v>
                </c:pt>
                <c:pt idx="16487">
                  <c:v>21.3312149472556</c:v>
                </c:pt>
                <c:pt idx="16488">
                  <c:v>21.33250876753507</c:v>
                </c:pt>
                <c:pt idx="16489">
                  <c:v>21.33380258781444</c:v>
                </c:pt>
                <c:pt idx="16490">
                  <c:v>21.33509640809392</c:v>
                </c:pt>
                <c:pt idx="16491">
                  <c:v>21.33639022837341</c:v>
                </c:pt>
                <c:pt idx="16492">
                  <c:v>21.33768404865278</c:v>
                </c:pt>
                <c:pt idx="16493">
                  <c:v>21.33897786893227</c:v>
                </c:pt>
                <c:pt idx="16494">
                  <c:v>21.34027168921176</c:v>
                </c:pt>
                <c:pt idx="16495">
                  <c:v>21.34156550949112</c:v>
                </c:pt>
                <c:pt idx="16496">
                  <c:v>21.34285932977062</c:v>
                </c:pt>
                <c:pt idx="16497">
                  <c:v>21.3441531500501</c:v>
                </c:pt>
                <c:pt idx="16498">
                  <c:v>21.34544697032944</c:v>
                </c:pt>
                <c:pt idx="16499">
                  <c:v>21.34674079060895</c:v>
                </c:pt>
                <c:pt idx="16500">
                  <c:v>21.34803461088844</c:v>
                </c:pt>
                <c:pt idx="16501">
                  <c:v>21.34932843116781</c:v>
                </c:pt>
                <c:pt idx="16502">
                  <c:v>21.35062225144728</c:v>
                </c:pt>
                <c:pt idx="16503">
                  <c:v>21.35191607172679</c:v>
                </c:pt>
                <c:pt idx="16504">
                  <c:v>21.35320989200615</c:v>
                </c:pt>
                <c:pt idx="16505">
                  <c:v>21.35450371228564</c:v>
                </c:pt>
                <c:pt idx="16506">
                  <c:v>21.3557975325651</c:v>
                </c:pt>
                <c:pt idx="16507">
                  <c:v>21.3570913528445</c:v>
                </c:pt>
                <c:pt idx="16508">
                  <c:v>21.35838517312398</c:v>
                </c:pt>
                <c:pt idx="16509">
                  <c:v>21.35967899340348</c:v>
                </c:pt>
                <c:pt idx="16510">
                  <c:v>21.36097281368284</c:v>
                </c:pt>
                <c:pt idx="16511">
                  <c:v>21.3622666339623</c:v>
                </c:pt>
                <c:pt idx="16512">
                  <c:v>21.36356045424182</c:v>
                </c:pt>
                <c:pt idx="16513">
                  <c:v>21.36485427452118</c:v>
                </c:pt>
                <c:pt idx="16514">
                  <c:v>21.36614809480067</c:v>
                </c:pt>
                <c:pt idx="16515">
                  <c:v>21.36744191508016</c:v>
                </c:pt>
                <c:pt idx="16516">
                  <c:v>21.36873573535952</c:v>
                </c:pt>
                <c:pt idx="16517">
                  <c:v>21.37002955563901</c:v>
                </c:pt>
                <c:pt idx="16518">
                  <c:v>21.3713233759185</c:v>
                </c:pt>
                <c:pt idx="16519">
                  <c:v>21.37261719619787</c:v>
                </c:pt>
                <c:pt idx="16520">
                  <c:v>21.37391101647736</c:v>
                </c:pt>
                <c:pt idx="16521">
                  <c:v>21.37520483675684</c:v>
                </c:pt>
                <c:pt idx="16522">
                  <c:v>21.37649865703622</c:v>
                </c:pt>
                <c:pt idx="16523">
                  <c:v>21.3777924773157</c:v>
                </c:pt>
                <c:pt idx="16524">
                  <c:v>21.37908629759519</c:v>
                </c:pt>
                <c:pt idx="16525">
                  <c:v>21.38038011787456</c:v>
                </c:pt>
                <c:pt idx="16526">
                  <c:v>21.38167393815404</c:v>
                </c:pt>
                <c:pt idx="16527">
                  <c:v>21.38296775843353</c:v>
                </c:pt>
                <c:pt idx="16528">
                  <c:v>21.38426157871289</c:v>
                </c:pt>
                <c:pt idx="16529">
                  <c:v>21.38555539899239</c:v>
                </c:pt>
                <c:pt idx="16530">
                  <c:v>21.38684921927187</c:v>
                </c:pt>
                <c:pt idx="16531">
                  <c:v>21.38814303955121</c:v>
                </c:pt>
                <c:pt idx="16532">
                  <c:v>21.38943685983072</c:v>
                </c:pt>
                <c:pt idx="16533">
                  <c:v>21.39073068011022</c:v>
                </c:pt>
                <c:pt idx="16534">
                  <c:v>21.39202450038958</c:v>
                </c:pt>
                <c:pt idx="16535">
                  <c:v>21.39331832066907</c:v>
                </c:pt>
                <c:pt idx="16536">
                  <c:v>21.39461214094856</c:v>
                </c:pt>
                <c:pt idx="16537">
                  <c:v>21.39590596122793</c:v>
                </c:pt>
                <c:pt idx="16538">
                  <c:v>21.39719978150742</c:v>
                </c:pt>
                <c:pt idx="16539">
                  <c:v>21.3984936017869</c:v>
                </c:pt>
                <c:pt idx="16540">
                  <c:v>21.39978742206628</c:v>
                </c:pt>
                <c:pt idx="16541">
                  <c:v>21.40108124234576</c:v>
                </c:pt>
                <c:pt idx="16542">
                  <c:v>21.40237506262525</c:v>
                </c:pt>
                <c:pt idx="16543">
                  <c:v>21.40366888290461</c:v>
                </c:pt>
                <c:pt idx="16544">
                  <c:v>21.4049627031841</c:v>
                </c:pt>
                <c:pt idx="16545">
                  <c:v>21.40625652346359</c:v>
                </c:pt>
                <c:pt idx="16546">
                  <c:v>21.40755034374295</c:v>
                </c:pt>
                <c:pt idx="16547">
                  <c:v>21.40884416402245</c:v>
                </c:pt>
                <c:pt idx="16548">
                  <c:v>21.41013798430192</c:v>
                </c:pt>
                <c:pt idx="16549">
                  <c:v>21.41143180458128</c:v>
                </c:pt>
                <c:pt idx="16550">
                  <c:v>21.41272562486079</c:v>
                </c:pt>
                <c:pt idx="16551">
                  <c:v>21.41401944514028</c:v>
                </c:pt>
                <c:pt idx="16552">
                  <c:v>21.41531326541964</c:v>
                </c:pt>
                <c:pt idx="16553">
                  <c:v>21.41660708569913</c:v>
                </c:pt>
                <c:pt idx="16554">
                  <c:v>21.41790090597863</c:v>
                </c:pt>
                <c:pt idx="16555">
                  <c:v>21.419194726258</c:v>
                </c:pt>
                <c:pt idx="16556">
                  <c:v>21.42048854653747</c:v>
                </c:pt>
                <c:pt idx="16557">
                  <c:v>21.42178236681697</c:v>
                </c:pt>
                <c:pt idx="16558">
                  <c:v>21.42307618709633</c:v>
                </c:pt>
                <c:pt idx="16559">
                  <c:v>21.42437000737582</c:v>
                </c:pt>
                <c:pt idx="16560">
                  <c:v>21.42566382765531</c:v>
                </c:pt>
                <c:pt idx="16561">
                  <c:v>21.42695764793467</c:v>
                </c:pt>
                <c:pt idx="16562">
                  <c:v>21.42825146821417</c:v>
                </c:pt>
                <c:pt idx="16563">
                  <c:v>21.42954528849365</c:v>
                </c:pt>
                <c:pt idx="16564">
                  <c:v>21.43083910877301</c:v>
                </c:pt>
                <c:pt idx="16565">
                  <c:v>21.43213292905251</c:v>
                </c:pt>
                <c:pt idx="16566">
                  <c:v>21.43342674933197</c:v>
                </c:pt>
                <c:pt idx="16567">
                  <c:v>21.43472056961136</c:v>
                </c:pt>
                <c:pt idx="16568">
                  <c:v>21.43601438989085</c:v>
                </c:pt>
                <c:pt idx="16569">
                  <c:v>21.43730821017034</c:v>
                </c:pt>
                <c:pt idx="16570">
                  <c:v>21.43860203044968</c:v>
                </c:pt>
                <c:pt idx="16571">
                  <c:v>21.43989585072919</c:v>
                </c:pt>
                <c:pt idx="16572">
                  <c:v>21.44118967100868</c:v>
                </c:pt>
                <c:pt idx="16573">
                  <c:v>21.44248349128804</c:v>
                </c:pt>
                <c:pt idx="16574">
                  <c:v>21.44377731156752</c:v>
                </c:pt>
                <c:pt idx="16575">
                  <c:v>21.44507113184703</c:v>
                </c:pt>
                <c:pt idx="16576">
                  <c:v>21.44636495212638</c:v>
                </c:pt>
                <c:pt idx="16577">
                  <c:v>21.44765877240588</c:v>
                </c:pt>
                <c:pt idx="16578">
                  <c:v>21.44895259268537</c:v>
                </c:pt>
                <c:pt idx="16579">
                  <c:v>21.45024641296472</c:v>
                </c:pt>
                <c:pt idx="16580">
                  <c:v>21.45154023324422</c:v>
                </c:pt>
                <c:pt idx="16581">
                  <c:v>21.45283405352371</c:v>
                </c:pt>
                <c:pt idx="16582">
                  <c:v>21.45412787380307</c:v>
                </c:pt>
                <c:pt idx="16583">
                  <c:v>21.45542169408257</c:v>
                </c:pt>
                <c:pt idx="16584">
                  <c:v>21.45671551436205</c:v>
                </c:pt>
                <c:pt idx="16585">
                  <c:v>21.45800933464142</c:v>
                </c:pt>
                <c:pt idx="16586">
                  <c:v>21.45930315492091</c:v>
                </c:pt>
                <c:pt idx="16587">
                  <c:v>21.46059697520037</c:v>
                </c:pt>
                <c:pt idx="16588">
                  <c:v>21.46189079547976</c:v>
                </c:pt>
                <c:pt idx="16589">
                  <c:v>21.46318461575925</c:v>
                </c:pt>
                <c:pt idx="16590">
                  <c:v>21.46447843603874</c:v>
                </c:pt>
                <c:pt idx="16591">
                  <c:v>21.46577225631808</c:v>
                </c:pt>
                <c:pt idx="16592">
                  <c:v>21.46706607659759</c:v>
                </c:pt>
                <c:pt idx="16593">
                  <c:v>21.46835989687708</c:v>
                </c:pt>
                <c:pt idx="16594">
                  <c:v>21.46965371715645</c:v>
                </c:pt>
                <c:pt idx="16595">
                  <c:v>21.47094753743592</c:v>
                </c:pt>
                <c:pt idx="16596">
                  <c:v>21.47224135771543</c:v>
                </c:pt>
                <c:pt idx="16597">
                  <c:v>21.47353517799479</c:v>
                </c:pt>
                <c:pt idx="16598">
                  <c:v>21.4748289982743</c:v>
                </c:pt>
                <c:pt idx="16599">
                  <c:v>21.47612281855377</c:v>
                </c:pt>
                <c:pt idx="16600">
                  <c:v>21.47741663883312</c:v>
                </c:pt>
                <c:pt idx="16601">
                  <c:v>21.47871045911263</c:v>
                </c:pt>
                <c:pt idx="16602">
                  <c:v>21.48000427939212</c:v>
                </c:pt>
                <c:pt idx="16603">
                  <c:v>21.48129809967148</c:v>
                </c:pt>
                <c:pt idx="16604">
                  <c:v>21.48259191995097</c:v>
                </c:pt>
                <c:pt idx="16605">
                  <c:v>21.48388574023047</c:v>
                </c:pt>
                <c:pt idx="16606">
                  <c:v>21.4851795605098</c:v>
                </c:pt>
                <c:pt idx="16607">
                  <c:v>21.48647338078929</c:v>
                </c:pt>
                <c:pt idx="16608">
                  <c:v>21.4877672010688</c:v>
                </c:pt>
                <c:pt idx="16609">
                  <c:v>21.48906102134817</c:v>
                </c:pt>
                <c:pt idx="16610">
                  <c:v>21.49035484162765</c:v>
                </c:pt>
                <c:pt idx="16611">
                  <c:v>21.49164866190715</c:v>
                </c:pt>
                <c:pt idx="16612">
                  <c:v>21.49294248218651</c:v>
                </c:pt>
                <c:pt idx="16613">
                  <c:v>21.494236302466</c:v>
                </c:pt>
                <c:pt idx="16614">
                  <c:v>21.49553012274549</c:v>
                </c:pt>
                <c:pt idx="16615">
                  <c:v>21.49682394302485</c:v>
                </c:pt>
                <c:pt idx="16616">
                  <c:v>21.49811776330434</c:v>
                </c:pt>
                <c:pt idx="16617">
                  <c:v>21.49941158358381</c:v>
                </c:pt>
                <c:pt idx="16618">
                  <c:v>21.50070540386319</c:v>
                </c:pt>
                <c:pt idx="16619">
                  <c:v>21.50199922414269</c:v>
                </c:pt>
                <c:pt idx="16620">
                  <c:v>21.50329304442218</c:v>
                </c:pt>
                <c:pt idx="16621">
                  <c:v>21.50458686470154</c:v>
                </c:pt>
                <c:pt idx="16622">
                  <c:v>21.50588068498103</c:v>
                </c:pt>
                <c:pt idx="16623">
                  <c:v>21.50717450526053</c:v>
                </c:pt>
                <c:pt idx="16624">
                  <c:v>21.50846832553988</c:v>
                </c:pt>
                <c:pt idx="16625">
                  <c:v>21.50976214581938</c:v>
                </c:pt>
                <c:pt idx="16626">
                  <c:v>21.51105596609887</c:v>
                </c:pt>
                <c:pt idx="16627">
                  <c:v>21.51234978637822</c:v>
                </c:pt>
                <c:pt idx="16628">
                  <c:v>21.51364360665772</c:v>
                </c:pt>
                <c:pt idx="16629">
                  <c:v>21.51493742693721</c:v>
                </c:pt>
                <c:pt idx="16630">
                  <c:v>21.51623124721657</c:v>
                </c:pt>
                <c:pt idx="16631">
                  <c:v>21.51752506749607</c:v>
                </c:pt>
                <c:pt idx="16632">
                  <c:v>21.51881888777555</c:v>
                </c:pt>
                <c:pt idx="16633">
                  <c:v>21.52011270805491</c:v>
                </c:pt>
                <c:pt idx="16634">
                  <c:v>21.52140652833441</c:v>
                </c:pt>
                <c:pt idx="16635">
                  <c:v>21.52270034861388</c:v>
                </c:pt>
                <c:pt idx="16636">
                  <c:v>21.52399416889326</c:v>
                </c:pt>
                <c:pt idx="16637">
                  <c:v>21.52528798917275</c:v>
                </c:pt>
                <c:pt idx="16638">
                  <c:v>21.52658180945224</c:v>
                </c:pt>
                <c:pt idx="16639">
                  <c:v>21.5278756297316</c:v>
                </c:pt>
                <c:pt idx="16640">
                  <c:v>21.52916945001109</c:v>
                </c:pt>
                <c:pt idx="16641">
                  <c:v>21.53046327029059</c:v>
                </c:pt>
                <c:pt idx="16642">
                  <c:v>21.53175709056994</c:v>
                </c:pt>
                <c:pt idx="16643">
                  <c:v>21.53305091084944</c:v>
                </c:pt>
                <c:pt idx="16644">
                  <c:v>21.53434473112892</c:v>
                </c:pt>
                <c:pt idx="16645">
                  <c:v>21.53563855140829</c:v>
                </c:pt>
                <c:pt idx="16646">
                  <c:v>21.53693237168778</c:v>
                </c:pt>
                <c:pt idx="16647">
                  <c:v>21.53822619196727</c:v>
                </c:pt>
                <c:pt idx="16648">
                  <c:v>21.53952001224663</c:v>
                </c:pt>
                <c:pt idx="16649">
                  <c:v>21.54081383252612</c:v>
                </c:pt>
                <c:pt idx="16650">
                  <c:v>21.54210765280561</c:v>
                </c:pt>
                <c:pt idx="16651">
                  <c:v>21.54340147308497</c:v>
                </c:pt>
                <c:pt idx="16652">
                  <c:v>21.54469529336447</c:v>
                </c:pt>
                <c:pt idx="16653">
                  <c:v>21.54598911364395</c:v>
                </c:pt>
                <c:pt idx="16654">
                  <c:v>21.54728293392329</c:v>
                </c:pt>
                <c:pt idx="16655">
                  <c:v>21.54857675420281</c:v>
                </c:pt>
                <c:pt idx="16656">
                  <c:v>21.54987057448229</c:v>
                </c:pt>
                <c:pt idx="16657">
                  <c:v>21.55116439476166</c:v>
                </c:pt>
                <c:pt idx="16658">
                  <c:v>21.55245821504115</c:v>
                </c:pt>
                <c:pt idx="16659">
                  <c:v>21.55375203532062</c:v>
                </c:pt>
                <c:pt idx="16660">
                  <c:v>21.55504585560001</c:v>
                </c:pt>
                <c:pt idx="16661">
                  <c:v>21.55633967587949</c:v>
                </c:pt>
                <c:pt idx="16662">
                  <c:v>21.55763349615899</c:v>
                </c:pt>
                <c:pt idx="16663">
                  <c:v>21.55892731643835</c:v>
                </c:pt>
                <c:pt idx="16664">
                  <c:v>21.56022113671784</c:v>
                </c:pt>
                <c:pt idx="16665">
                  <c:v>21.56151495699732</c:v>
                </c:pt>
                <c:pt idx="16666">
                  <c:v>21.56280877727669</c:v>
                </c:pt>
                <c:pt idx="16667">
                  <c:v>21.56410259755618</c:v>
                </c:pt>
                <c:pt idx="16668">
                  <c:v>21.56539641783567</c:v>
                </c:pt>
                <c:pt idx="16669">
                  <c:v>21.56669023811502</c:v>
                </c:pt>
                <c:pt idx="16670">
                  <c:v>21.56798405839453</c:v>
                </c:pt>
                <c:pt idx="16671">
                  <c:v>21.56927787867401</c:v>
                </c:pt>
                <c:pt idx="16672">
                  <c:v>21.57057169895338</c:v>
                </c:pt>
                <c:pt idx="16673">
                  <c:v>21.57186551923287</c:v>
                </c:pt>
                <c:pt idx="16674">
                  <c:v>21.57315933951235</c:v>
                </c:pt>
                <c:pt idx="16675">
                  <c:v>21.57445315979173</c:v>
                </c:pt>
                <c:pt idx="16676">
                  <c:v>21.57574698007119</c:v>
                </c:pt>
                <c:pt idx="16677">
                  <c:v>21.5770408003507</c:v>
                </c:pt>
                <c:pt idx="16678">
                  <c:v>21.57833462063007</c:v>
                </c:pt>
                <c:pt idx="16679">
                  <c:v>21.57962844090956</c:v>
                </c:pt>
                <c:pt idx="16680">
                  <c:v>21.58092226118902</c:v>
                </c:pt>
                <c:pt idx="16681">
                  <c:v>21.58221608146841</c:v>
                </c:pt>
                <c:pt idx="16682">
                  <c:v>21.58350990174787</c:v>
                </c:pt>
                <c:pt idx="16683">
                  <c:v>21.58480372202739</c:v>
                </c:pt>
                <c:pt idx="16684">
                  <c:v>21.58609754230675</c:v>
                </c:pt>
                <c:pt idx="16685">
                  <c:v>21.58739136258624</c:v>
                </c:pt>
                <c:pt idx="16686">
                  <c:v>21.58868518286572</c:v>
                </c:pt>
                <c:pt idx="16687">
                  <c:v>21.58997900314509</c:v>
                </c:pt>
                <c:pt idx="16688">
                  <c:v>21.59127282342459</c:v>
                </c:pt>
                <c:pt idx="16689">
                  <c:v>21.59256664370407</c:v>
                </c:pt>
                <c:pt idx="16690">
                  <c:v>21.59386046398344</c:v>
                </c:pt>
                <c:pt idx="16691">
                  <c:v>21.59515428426293</c:v>
                </c:pt>
                <c:pt idx="16692">
                  <c:v>21.59644810454242</c:v>
                </c:pt>
                <c:pt idx="16693">
                  <c:v>21.59774192482178</c:v>
                </c:pt>
                <c:pt idx="16694">
                  <c:v>21.59903574510127</c:v>
                </c:pt>
                <c:pt idx="16695">
                  <c:v>21.60032956538076</c:v>
                </c:pt>
                <c:pt idx="16696">
                  <c:v>21.60162338566013</c:v>
                </c:pt>
                <c:pt idx="16697">
                  <c:v>21.60291720593961</c:v>
                </c:pt>
                <c:pt idx="16698">
                  <c:v>21.60421102621911</c:v>
                </c:pt>
                <c:pt idx="16699">
                  <c:v>21.60550484649847</c:v>
                </c:pt>
                <c:pt idx="16700">
                  <c:v>21.60679866677796</c:v>
                </c:pt>
                <c:pt idx="16701">
                  <c:v>21.60809248705745</c:v>
                </c:pt>
                <c:pt idx="16702">
                  <c:v>21.60938630733681</c:v>
                </c:pt>
                <c:pt idx="16703">
                  <c:v>21.61068012761631</c:v>
                </c:pt>
                <c:pt idx="16704">
                  <c:v>21.6119739478958</c:v>
                </c:pt>
                <c:pt idx="16705">
                  <c:v>21.61326776817516</c:v>
                </c:pt>
                <c:pt idx="16706">
                  <c:v>21.61456158845465</c:v>
                </c:pt>
                <c:pt idx="16707">
                  <c:v>21.61585540873414</c:v>
                </c:pt>
                <c:pt idx="16708">
                  <c:v>21.6171492290135</c:v>
                </c:pt>
                <c:pt idx="16709">
                  <c:v>21.61844304929299</c:v>
                </c:pt>
                <c:pt idx="16710">
                  <c:v>21.61973686957248</c:v>
                </c:pt>
                <c:pt idx="16711">
                  <c:v>21.62103068985184</c:v>
                </c:pt>
                <c:pt idx="16712">
                  <c:v>21.6223245101313</c:v>
                </c:pt>
                <c:pt idx="16713">
                  <c:v>21.62361833041082</c:v>
                </c:pt>
                <c:pt idx="16714">
                  <c:v>21.6249121506902</c:v>
                </c:pt>
                <c:pt idx="16715">
                  <c:v>21.62620597096967</c:v>
                </c:pt>
                <c:pt idx="16716">
                  <c:v>21.62749979124916</c:v>
                </c:pt>
                <c:pt idx="16717">
                  <c:v>21.62879361152853</c:v>
                </c:pt>
                <c:pt idx="16718">
                  <c:v>21.63008743180802</c:v>
                </c:pt>
                <c:pt idx="16719">
                  <c:v>21.63138125208751</c:v>
                </c:pt>
                <c:pt idx="16720">
                  <c:v>21.63267507236687</c:v>
                </c:pt>
                <c:pt idx="16721">
                  <c:v>21.63396889264637</c:v>
                </c:pt>
                <c:pt idx="16722">
                  <c:v>21.63526271292585</c:v>
                </c:pt>
                <c:pt idx="16723">
                  <c:v>21.63655653320522</c:v>
                </c:pt>
                <c:pt idx="16724">
                  <c:v>21.63785035348471</c:v>
                </c:pt>
                <c:pt idx="16725">
                  <c:v>21.63914417376419</c:v>
                </c:pt>
                <c:pt idx="16726">
                  <c:v>21.64043799404356</c:v>
                </c:pt>
                <c:pt idx="16727">
                  <c:v>21.64173181432302</c:v>
                </c:pt>
                <c:pt idx="16728">
                  <c:v>21.64302563460254</c:v>
                </c:pt>
                <c:pt idx="16729">
                  <c:v>21.6443194548819</c:v>
                </c:pt>
                <c:pt idx="16730">
                  <c:v>21.64561327516136</c:v>
                </c:pt>
                <c:pt idx="16731">
                  <c:v>21.64690709544088</c:v>
                </c:pt>
                <c:pt idx="16732">
                  <c:v>21.64820091572022</c:v>
                </c:pt>
                <c:pt idx="16733">
                  <c:v>21.64949473599973</c:v>
                </c:pt>
                <c:pt idx="16734">
                  <c:v>21.65078855627922</c:v>
                </c:pt>
                <c:pt idx="16735">
                  <c:v>21.65208237655859</c:v>
                </c:pt>
                <c:pt idx="16736">
                  <c:v>21.65337619683808</c:v>
                </c:pt>
                <c:pt idx="16737">
                  <c:v>21.65467001711757</c:v>
                </c:pt>
                <c:pt idx="16738">
                  <c:v>21.65596383739693</c:v>
                </c:pt>
                <c:pt idx="16739">
                  <c:v>21.65725765767642</c:v>
                </c:pt>
                <c:pt idx="16740">
                  <c:v>21.65855147795591</c:v>
                </c:pt>
                <c:pt idx="16741">
                  <c:v>21.65984529823528</c:v>
                </c:pt>
                <c:pt idx="16742">
                  <c:v>21.66113911851476</c:v>
                </c:pt>
                <c:pt idx="16743">
                  <c:v>21.66243293879423</c:v>
                </c:pt>
                <c:pt idx="16744">
                  <c:v>21.66372675907362</c:v>
                </c:pt>
                <c:pt idx="16745">
                  <c:v>21.66502057935308</c:v>
                </c:pt>
                <c:pt idx="16746">
                  <c:v>21.6663143996326</c:v>
                </c:pt>
                <c:pt idx="16747">
                  <c:v>21.66760821991196</c:v>
                </c:pt>
                <c:pt idx="16748">
                  <c:v>21.66890204019145</c:v>
                </c:pt>
                <c:pt idx="16749">
                  <c:v>21.67019586047094</c:v>
                </c:pt>
                <c:pt idx="16750">
                  <c:v>21.6714896807503</c:v>
                </c:pt>
                <c:pt idx="16751">
                  <c:v>21.67278350102978</c:v>
                </c:pt>
                <c:pt idx="16752">
                  <c:v>21.6740773213093</c:v>
                </c:pt>
                <c:pt idx="16753">
                  <c:v>21.67537114158865</c:v>
                </c:pt>
                <c:pt idx="16754">
                  <c:v>21.67666496186814</c:v>
                </c:pt>
                <c:pt idx="16755">
                  <c:v>21.67795878214763</c:v>
                </c:pt>
                <c:pt idx="16756">
                  <c:v>21.67925260242699</c:v>
                </c:pt>
                <c:pt idx="16757">
                  <c:v>21.68054642270648</c:v>
                </c:pt>
                <c:pt idx="16758">
                  <c:v>21.68184024298597</c:v>
                </c:pt>
                <c:pt idx="16759">
                  <c:v>21.68313406326532</c:v>
                </c:pt>
                <c:pt idx="16760">
                  <c:v>21.68442788354482</c:v>
                </c:pt>
                <c:pt idx="16761">
                  <c:v>21.68572170382431</c:v>
                </c:pt>
                <c:pt idx="16762">
                  <c:v>21.68701552410368</c:v>
                </c:pt>
                <c:pt idx="16763">
                  <c:v>21.68830934438314</c:v>
                </c:pt>
                <c:pt idx="16764">
                  <c:v>21.68960316466266</c:v>
                </c:pt>
                <c:pt idx="16765">
                  <c:v>21.69089698494203</c:v>
                </c:pt>
                <c:pt idx="16766">
                  <c:v>21.69219080522151</c:v>
                </c:pt>
                <c:pt idx="16767">
                  <c:v>21.693484625501</c:v>
                </c:pt>
                <c:pt idx="16768">
                  <c:v>21.69477844578036</c:v>
                </c:pt>
                <c:pt idx="16769">
                  <c:v>21.69607226605985</c:v>
                </c:pt>
                <c:pt idx="16770">
                  <c:v>21.69736608633934</c:v>
                </c:pt>
                <c:pt idx="16771">
                  <c:v>21.69865990661871</c:v>
                </c:pt>
                <c:pt idx="16772">
                  <c:v>21.6999537268982</c:v>
                </c:pt>
                <c:pt idx="16773">
                  <c:v>21.70124754717768</c:v>
                </c:pt>
                <c:pt idx="16774">
                  <c:v>21.70254136745705</c:v>
                </c:pt>
                <c:pt idx="16775">
                  <c:v>21.70383518773654</c:v>
                </c:pt>
                <c:pt idx="16776">
                  <c:v>21.70512900801603</c:v>
                </c:pt>
                <c:pt idx="16777">
                  <c:v>21.70642282829538</c:v>
                </c:pt>
                <c:pt idx="16778">
                  <c:v>21.70771664857488</c:v>
                </c:pt>
                <c:pt idx="16779">
                  <c:v>21.70901046885438</c:v>
                </c:pt>
                <c:pt idx="16780">
                  <c:v>21.71030428913372</c:v>
                </c:pt>
                <c:pt idx="16781">
                  <c:v>21.71159810941323</c:v>
                </c:pt>
                <c:pt idx="16782">
                  <c:v>21.71289192969272</c:v>
                </c:pt>
                <c:pt idx="16783">
                  <c:v>21.71418574997208</c:v>
                </c:pt>
                <c:pt idx="16784">
                  <c:v>21.71547957025157</c:v>
                </c:pt>
                <c:pt idx="16785">
                  <c:v>21.71677339053106</c:v>
                </c:pt>
                <c:pt idx="16786">
                  <c:v>21.71806721081043</c:v>
                </c:pt>
                <c:pt idx="16787">
                  <c:v>21.71936103108992</c:v>
                </c:pt>
                <c:pt idx="16788">
                  <c:v>21.7206548513694</c:v>
                </c:pt>
                <c:pt idx="16789">
                  <c:v>21.72194867164877</c:v>
                </c:pt>
                <c:pt idx="16790">
                  <c:v>21.72324249192823</c:v>
                </c:pt>
                <c:pt idx="16791">
                  <c:v>21.72453631220775</c:v>
                </c:pt>
                <c:pt idx="16792">
                  <c:v>21.72583013248711</c:v>
                </c:pt>
                <c:pt idx="16793">
                  <c:v>21.7271239527666</c:v>
                </c:pt>
                <c:pt idx="16794">
                  <c:v>21.72841777304609</c:v>
                </c:pt>
                <c:pt idx="16795">
                  <c:v>21.72971159332543</c:v>
                </c:pt>
                <c:pt idx="16796">
                  <c:v>21.73100541360495</c:v>
                </c:pt>
                <c:pt idx="16797">
                  <c:v>21.73229923388443</c:v>
                </c:pt>
                <c:pt idx="16798">
                  <c:v>21.73359305416378</c:v>
                </c:pt>
                <c:pt idx="16799">
                  <c:v>21.73488687444329</c:v>
                </c:pt>
                <c:pt idx="16800">
                  <c:v>21.73618069472278</c:v>
                </c:pt>
                <c:pt idx="16801">
                  <c:v>21.73747451500214</c:v>
                </c:pt>
                <c:pt idx="16802">
                  <c:v>21.73876833528163</c:v>
                </c:pt>
                <c:pt idx="16803">
                  <c:v>21.74006215556112</c:v>
                </c:pt>
                <c:pt idx="16804">
                  <c:v>21.7413559758405</c:v>
                </c:pt>
                <c:pt idx="16805">
                  <c:v>21.74264979611995</c:v>
                </c:pt>
                <c:pt idx="16806">
                  <c:v>21.74394361639947</c:v>
                </c:pt>
                <c:pt idx="16807">
                  <c:v>21.74523743667882</c:v>
                </c:pt>
                <c:pt idx="16808">
                  <c:v>21.74653125695832</c:v>
                </c:pt>
                <c:pt idx="16809">
                  <c:v>21.74782507723781</c:v>
                </c:pt>
                <c:pt idx="16810">
                  <c:v>21.74911889751717</c:v>
                </c:pt>
                <c:pt idx="16811">
                  <c:v>21.75041271779666</c:v>
                </c:pt>
                <c:pt idx="16812">
                  <c:v>21.75170653807615</c:v>
                </c:pt>
                <c:pt idx="16813">
                  <c:v>21.75300035835551</c:v>
                </c:pt>
                <c:pt idx="16814">
                  <c:v>21.75429417863501</c:v>
                </c:pt>
                <c:pt idx="16815">
                  <c:v>21.7555879989145</c:v>
                </c:pt>
                <c:pt idx="16816">
                  <c:v>21.75688181919386</c:v>
                </c:pt>
                <c:pt idx="16817">
                  <c:v>21.75817563947335</c:v>
                </c:pt>
                <c:pt idx="16818">
                  <c:v>21.75946945975284</c:v>
                </c:pt>
                <c:pt idx="16819">
                  <c:v>21.76076328003218</c:v>
                </c:pt>
                <c:pt idx="16820">
                  <c:v>21.76205710031169</c:v>
                </c:pt>
                <c:pt idx="16821">
                  <c:v>21.76335092059118</c:v>
                </c:pt>
                <c:pt idx="16822">
                  <c:v>21.76464474087054</c:v>
                </c:pt>
                <c:pt idx="16823">
                  <c:v>21.76593856115003</c:v>
                </c:pt>
                <c:pt idx="16824">
                  <c:v>21.76723238142952</c:v>
                </c:pt>
                <c:pt idx="16825">
                  <c:v>21.76852620170886</c:v>
                </c:pt>
                <c:pt idx="16826">
                  <c:v>21.76982002198838</c:v>
                </c:pt>
                <c:pt idx="16827">
                  <c:v>21.77111384226787</c:v>
                </c:pt>
                <c:pt idx="16828">
                  <c:v>21.77240766254722</c:v>
                </c:pt>
                <c:pt idx="16829">
                  <c:v>21.77370148282672</c:v>
                </c:pt>
                <c:pt idx="16830">
                  <c:v>21.77499530310622</c:v>
                </c:pt>
                <c:pt idx="16831">
                  <c:v>21.77628912338558</c:v>
                </c:pt>
                <c:pt idx="16832">
                  <c:v>21.77758294366506</c:v>
                </c:pt>
                <c:pt idx="16833">
                  <c:v>21.77887676394456</c:v>
                </c:pt>
                <c:pt idx="16834">
                  <c:v>21.78017058422389</c:v>
                </c:pt>
                <c:pt idx="16835">
                  <c:v>21.78146440450341</c:v>
                </c:pt>
                <c:pt idx="16836">
                  <c:v>21.7827582247829</c:v>
                </c:pt>
                <c:pt idx="16837">
                  <c:v>21.78405204506226</c:v>
                </c:pt>
                <c:pt idx="16838">
                  <c:v>21.78534586534173</c:v>
                </c:pt>
                <c:pt idx="16839">
                  <c:v>21.78663968562121</c:v>
                </c:pt>
                <c:pt idx="16840">
                  <c:v>21.7879335059006</c:v>
                </c:pt>
                <c:pt idx="16841">
                  <c:v>21.78922732618009</c:v>
                </c:pt>
                <c:pt idx="16842">
                  <c:v>21.79052114645959</c:v>
                </c:pt>
                <c:pt idx="16843">
                  <c:v>21.79181496673895</c:v>
                </c:pt>
                <c:pt idx="16844">
                  <c:v>21.79310878701844</c:v>
                </c:pt>
                <c:pt idx="16845">
                  <c:v>21.79440260729793</c:v>
                </c:pt>
                <c:pt idx="16846">
                  <c:v>21.79569642757728</c:v>
                </c:pt>
                <c:pt idx="16847">
                  <c:v>21.7969902478568</c:v>
                </c:pt>
                <c:pt idx="16848">
                  <c:v>21.79828406813627</c:v>
                </c:pt>
                <c:pt idx="16849">
                  <c:v>21.79957788841563</c:v>
                </c:pt>
                <c:pt idx="16850">
                  <c:v>21.80087170869513</c:v>
                </c:pt>
                <c:pt idx="16851">
                  <c:v>21.80216552897462</c:v>
                </c:pt>
                <c:pt idx="16852">
                  <c:v>21.80345934925398</c:v>
                </c:pt>
                <c:pt idx="16853">
                  <c:v>21.80475316953347</c:v>
                </c:pt>
                <c:pt idx="16854">
                  <c:v>21.80604698981296</c:v>
                </c:pt>
                <c:pt idx="16855">
                  <c:v>21.80734081009232</c:v>
                </c:pt>
                <c:pt idx="16856">
                  <c:v>21.80863463037179</c:v>
                </c:pt>
                <c:pt idx="16857">
                  <c:v>21.80992845065131</c:v>
                </c:pt>
                <c:pt idx="16858">
                  <c:v>21.81122227093066</c:v>
                </c:pt>
                <c:pt idx="16859">
                  <c:v>21.81251609121016</c:v>
                </c:pt>
                <c:pt idx="16860">
                  <c:v>21.81380991148965</c:v>
                </c:pt>
                <c:pt idx="16861">
                  <c:v>21.81510373176901</c:v>
                </c:pt>
                <c:pt idx="16862">
                  <c:v>21.8163975520485</c:v>
                </c:pt>
                <c:pt idx="16863">
                  <c:v>21.81769137232799</c:v>
                </c:pt>
                <c:pt idx="16864">
                  <c:v>21.81898519260736</c:v>
                </c:pt>
                <c:pt idx="16865">
                  <c:v>21.82027901288684</c:v>
                </c:pt>
                <c:pt idx="16866">
                  <c:v>21.8215728331663</c:v>
                </c:pt>
                <c:pt idx="16867">
                  <c:v>21.8228666534457</c:v>
                </c:pt>
                <c:pt idx="16868">
                  <c:v>21.82416047372519</c:v>
                </c:pt>
                <c:pt idx="16869">
                  <c:v>21.82545429400468</c:v>
                </c:pt>
                <c:pt idx="16870">
                  <c:v>21.82674811428404</c:v>
                </c:pt>
                <c:pt idx="16871">
                  <c:v>21.82804193456352</c:v>
                </c:pt>
                <c:pt idx="16872">
                  <c:v>21.82933575484302</c:v>
                </c:pt>
                <c:pt idx="16873">
                  <c:v>21.83062957512236</c:v>
                </c:pt>
                <c:pt idx="16874">
                  <c:v>21.83192339540188</c:v>
                </c:pt>
                <c:pt idx="16875">
                  <c:v>21.83321721568136</c:v>
                </c:pt>
                <c:pt idx="16876">
                  <c:v>21.83451103596073</c:v>
                </c:pt>
                <c:pt idx="16877">
                  <c:v>21.83580485624022</c:v>
                </c:pt>
                <c:pt idx="16878">
                  <c:v>21.83709867651971</c:v>
                </c:pt>
                <c:pt idx="16879">
                  <c:v>21.83839249679907</c:v>
                </c:pt>
                <c:pt idx="16880">
                  <c:v>21.83968631707856</c:v>
                </c:pt>
                <c:pt idx="16881">
                  <c:v>21.84098013735805</c:v>
                </c:pt>
                <c:pt idx="16882">
                  <c:v>21.84227395763741</c:v>
                </c:pt>
                <c:pt idx="16883">
                  <c:v>21.8435677779169</c:v>
                </c:pt>
                <c:pt idx="16884">
                  <c:v>21.8448615981964</c:v>
                </c:pt>
                <c:pt idx="16885">
                  <c:v>21.84615541847576</c:v>
                </c:pt>
                <c:pt idx="16886">
                  <c:v>21.84744923875522</c:v>
                </c:pt>
                <c:pt idx="16887">
                  <c:v>21.84874305903472</c:v>
                </c:pt>
                <c:pt idx="16888">
                  <c:v>21.8500368793141</c:v>
                </c:pt>
                <c:pt idx="16889">
                  <c:v>21.85133069959359</c:v>
                </c:pt>
                <c:pt idx="16890">
                  <c:v>21.85262451987307</c:v>
                </c:pt>
                <c:pt idx="16891">
                  <c:v>21.85391834015245</c:v>
                </c:pt>
                <c:pt idx="16892">
                  <c:v>21.85521216043193</c:v>
                </c:pt>
                <c:pt idx="16893">
                  <c:v>21.85650598071143</c:v>
                </c:pt>
                <c:pt idx="16894">
                  <c:v>21.85779980099079</c:v>
                </c:pt>
                <c:pt idx="16895">
                  <c:v>21.85909362127028</c:v>
                </c:pt>
                <c:pt idx="16896">
                  <c:v>21.86038744154976</c:v>
                </c:pt>
                <c:pt idx="16897">
                  <c:v>21.86168126182913</c:v>
                </c:pt>
                <c:pt idx="16898">
                  <c:v>21.86297508210862</c:v>
                </c:pt>
                <c:pt idx="16899">
                  <c:v>21.86426890238811</c:v>
                </c:pt>
                <c:pt idx="16900">
                  <c:v>21.86556272266747</c:v>
                </c:pt>
                <c:pt idx="16901">
                  <c:v>21.86685654294696</c:v>
                </c:pt>
                <c:pt idx="16902">
                  <c:v>21.86815036322646</c:v>
                </c:pt>
                <c:pt idx="16903">
                  <c:v>21.86944418350581</c:v>
                </c:pt>
                <c:pt idx="16904">
                  <c:v>21.87073800378528</c:v>
                </c:pt>
                <c:pt idx="16905">
                  <c:v>21.87203182406479</c:v>
                </c:pt>
                <c:pt idx="16906">
                  <c:v>21.87332564434416</c:v>
                </c:pt>
                <c:pt idx="16907">
                  <c:v>21.87461946462365</c:v>
                </c:pt>
                <c:pt idx="16908">
                  <c:v>21.87591328490312</c:v>
                </c:pt>
                <c:pt idx="16909">
                  <c:v>21.87720710518251</c:v>
                </c:pt>
                <c:pt idx="16910">
                  <c:v>21.87850092546199</c:v>
                </c:pt>
                <c:pt idx="16911">
                  <c:v>21.87979474574148</c:v>
                </c:pt>
                <c:pt idx="16912">
                  <c:v>21.88108856602085</c:v>
                </c:pt>
                <c:pt idx="16913">
                  <c:v>21.8823823863003</c:v>
                </c:pt>
                <c:pt idx="16914">
                  <c:v>21.8836762065798</c:v>
                </c:pt>
                <c:pt idx="16915">
                  <c:v>21.8849700268592</c:v>
                </c:pt>
                <c:pt idx="16916">
                  <c:v>21.88626384713868</c:v>
                </c:pt>
                <c:pt idx="16917">
                  <c:v>21.88755766741818</c:v>
                </c:pt>
                <c:pt idx="16918">
                  <c:v>21.88885148769754</c:v>
                </c:pt>
                <c:pt idx="16919">
                  <c:v>21.89014530797702</c:v>
                </c:pt>
                <c:pt idx="16920">
                  <c:v>21.89143912825652</c:v>
                </c:pt>
                <c:pt idx="16921">
                  <c:v>21.89273294853585</c:v>
                </c:pt>
                <c:pt idx="16922">
                  <c:v>21.89402676881537</c:v>
                </c:pt>
                <c:pt idx="16923">
                  <c:v>21.89532058909485</c:v>
                </c:pt>
                <c:pt idx="16924">
                  <c:v>21.89661440937422</c:v>
                </c:pt>
                <c:pt idx="16925">
                  <c:v>21.89790822965371</c:v>
                </c:pt>
                <c:pt idx="16926">
                  <c:v>21.89920204993318</c:v>
                </c:pt>
                <c:pt idx="16927">
                  <c:v>21.90049587021256</c:v>
                </c:pt>
                <c:pt idx="16928">
                  <c:v>21.90178969049205</c:v>
                </c:pt>
                <c:pt idx="16929">
                  <c:v>21.90308351077152</c:v>
                </c:pt>
                <c:pt idx="16930">
                  <c:v>21.90437733105091</c:v>
                </c:pt>
                <c:pt idx="16931">
                  <c:v>21.90567115133038</c:v>
                </c:pt>
                <c:pt idx="16932">
                  <c:v>21.90696497160989</c:v>
                </c:pt>
                <c:pt idx="16933">
                  <c:v>21.90825879188925</c:v>
                </c:pt>
                <c:pt idx="16934">
                  <c:v>21.90955261216872</c:v>
                </c:pt>
                <c:pt idx="16935">
                  <c:v>21.91084643244823</c:v>
                </c:pt>
                <c:pt idx="16936">
                  <c:v>21.91214025272757</c:v>
                </c:pt>
                <c:pt idx="16937">
                  <c:v>21.91343407300708</c:v>
                </c:pt>
                <c:pt idx="16938">
                  <c:v>21.91472789328657</c:v>
                </c:pt>
                <c:pt idx="16939">
                  <c:v>21.91602171356593</c:v>
                </c:pt>
                <c:pt idx="16940">
                  <c:v>21.91731553384543</c:v>
                </c:pt>
                <c:pt idx="16941">
                  <c:v>21.91860935412489</c:v>
                </c:pt>
                <c:pt idx="16942">
                  <c:v>21.91990317440428</c:v>
                </c:pt>
                <c:pt idx="16943">
                  <c:v>21.92119699468376</c:v>
                </c:pt>
                <c:pt idx="16944">
                  <c:v>21.92249081496323</c:v>
                </c:pt>
                <c:pt idx="16945">
                  <c:v>21.92378463524262</c:v>
                </c:pt>
                <c:pt idx="16946">
                  <c:v>21.92507845552211</c:v>
                </c:pt>
                <c:pt idx="16947">
                  <c:v>21.92637227580158</c:v>
                </c:pt>
                <c:pt idx="16948">
                  <c:v>21.92766609608097</c:v>
                </c:pt>
                <c:pt idx="16949">
                  <c:v>21.92895991636045</c:v>
                </c:pt>
                <c:pt idx="16950">
                  <c:v>21.93025373663994</c:v>
                </c:pt>
                <c:pt idx="16951">
                  <c:v>21.93154755691931</c:v>
                </c:pt>
                <c:pt idx="16952">
                  <c:v>21.9328413771988</c:v>
                </c:pt>
                <c:pt idx="16953">
                  <c:v>21.9341351974783</c:v>
                </c:pt>
                <c:pt idx="16954">
                  <c:v>21.93542901775765</c:v>
                </c:pt>
                <c:pt idx="16955">
                  <c:v>21.93672283803711</c:v>
                </c:pt>
                <c:pt idx="16956">
                  <c:v>21.93801665831663</c:v>
                </c:pt>
                <c:pt idx="16957">
                  <c:v>21.93931047859598</c:v>
                </c:pt>
                <c:pt idx="16958">
                  <c:v>21.94060429887548</c:v>
                </c:pt>
                <c:pt idx="16959">
                  <c:v>21.94189811915498</c:v>
                </c:pt>
                <c:pt idx="16960">
                  <c:v>21.94319193943434</c:v>
                </c:pt>
                <c:pt idx="16961">
                  <c:v>21.94448575971383</c:v>
                </c:pt>
                <c:pt idx="16962">
                  <c:v>21.94577957999329</c:v>
                </c:pt>
                <c:pt idx="16963">
                  <c:v>21.94707340027269</c:v>
                </c:pt>
                <c:pt idx="16964">
                  <c:v>21.94836722055217</c:v>
                </c:pt>
                <c:pt idx="16965">
                  <c:v>21.94966104083166</c:v>
                </c:pt>
                <c:pt idx="16966">
                  <c:v>21.95095486111103</c:v>
                </c:pt>
                <c:pt idx="16967">
                  <c:v>21.95224868139051</c:v>
                </c:pt>
                <c:pt idx="16968">
                  <c:v>21.95354250166998</c:v>
                </c:pt>
                <c:pt idx="16969">
                  <c:v>21.95483632194937</c:v>
                </c:pt>
                <c:pt idx="16970">
                  <c:v>21.95613014222886</c:v>
                </c:pt>
                <c:pt idx="16971">
                  <c:v>21.95742396250835</c:v>
                </c:pt>
                <c:pt idx="16972">
                  <c:v>21.95871778278769</c:v>
                </c:pt>
                <c:pt idx="16973">
                  <c:v>21.96001160306718</c:v>
                </c:pt>
                <c:pt idx="16974">
                  <c:v>21.9613054233467</c:v>
                </c:pt>
                <c:pt idx="16975">
                  <c:v>21.96259924362602</c:v>
                </c:pt>
                <c:pt idx="16976">
                  <c:v>21.96389306390554</c:v>
                </c:pt>
                <c:pt idx="16977">
                  <c:v>21.96518688418501</c:v>
                </c:pt>
                <c:pt idx="16978">
                  <c:v>21.9664807044644</c:v>
                </c:pt>
                <c:pt idx="16979">
                  <c:v>21.96777452474388</c:v>
                </c:pt>
                <c:pt idx="16980">
                  <c:v>21.96906834502338</c:v>
                </c:pt>
                <c:pt idx="16981">
                  <c:v>21.97036216530274</c:v>
                </c:pt>
                <c:pt idx="16982">
                  <c:v>21.97165598558223</c:v>
                </c:pt>
                <c:pt idx="16983">
                  <c:v>21.9729498058617</c:v>
                </c:pt>
                <c:pt idx="16984">
                  <c:v>21.97424362614109</c:v>
                </c:pt>
                <c:pt idx="16985">
                  <c:v>21.97553744642057</c:v>
                </c:pt>
                <c:pt idx="16986">
                  <c:v>21.97683126670007</c:v>
                </c:pt>
                <c:pt idx="16987">
                  <c:v>21.97812508697942</c:v>
                </c:pt>
                <c:pt idx="16988">
                  <c:v>21.97941890725892</c:v>
                </c:pt>
                <c:pt idx="16989">
                  <c:v>21.98071272753841</c:v>
                </c:pt>
                <c:pt idx="16990">
                  <c:v>21.98200654781775</c:v>
                </c:pt>
                <c:pt idx="16991">
                  <c:v>21.98330036809726</c:v>
                </c:pt>
                <c:pt idx="16992">
                  <c:v>21.98459418837675</c:v>
                </c:pt>
                <c:pt idx="16993">
                  <c:v>21.98588800865612</c:v>
                </c:pt>
                <c:pt idx="16994">
                  <c:v>21.9871818289356</c:v>
                </c:pt>
                <c:pt idx="16995">
                  <c:v>21.98847564921509</c:v>
                </c:pt>
                <c:pt idx="16996">
                  <c:v>21.98976946949447</c:v>
                </c:pt>
                <c:pt idx="16997">
                  <c:v>21.99106328977392</c:v>
                </c:pt>
                <c:pt idx="16998">
                  <c:v>21.99235711005344</c:v>
                </c:pt>
                <c:pt idx="16999">
                  <c:v>21.99365093033278</c:v>
                </c:pt>
                <c:pt idx="17000">
                  <c:v>21.9949447506123</c:v>
                </c:pt>
                <c:pt idx="17001">
                  <c:v>21.99623857089178</c:v>
                </c:pt>
                <c:pt idx="17002">
                  <c:v>21.99753239117112</c:v>
                </c:pt>
                <c:pt idx="17003">
                  <c:v>21.99882621145063</c:v>
                </c:pt>
                <c:pt idx="17004">
                  <c:v>22.00012003173012</c:v>
                </c:pt>
                <c:pt idx="17005">
                  <c:v>22.00141385200949</c:v>
                </c:pt>
                <c:pt idx="17006">
                  <c:v>22.00270767228898</c:v>
                </c:pt>
                <c:pt idx="17007">
                  <c:v>22.00400149256847</c:v>
                </c:pt>
                <c:pt idx="17008">
                  <c:v>22.00529531284783</c:v>
                </c:pt>
                <c:pt idx="17009">
                  <c:v>22.0065891331273</c:v>
                </c:pt>
                <c:pt idx="17010">
                  <c:v>22.00788295340682</c:v>
                </c:pt>
                <c:pt idx="17011">
                  <c:v>22.00917677368618</c:v>
                </c:pt>
                <c:pt idx="17012">
                  <c:v>22.01047059396566</c:v>
                </c:pt>
                <c:pt idx="17013">
                  <c:v>22.01176441424516</c:v>
                </c:pt>
                <c:pt idx="17014">
                  <c:v>22.01305823452453</c:v>
                </c:pt>
                <c:pt idx="17015">
                  <c:v>22.01435205480401</c:v>
                </c:pt>
                <c:pt idx="17016">
                  <c:v>22.0156458750835</c:v>
                </c:pt>
                <c:pt idx="17017">
                  <c:v>22.01693969536286</c:v>
                </c:pt>
                <c:pt idx="17018">
                  <c:v>22.01823351564235</c:v>
                </c:pt>
                <c:pt idx="17019">
                  <c:v>22.01952733592182</c:v>
                </c:pt>
                <c:pt idx="17020">
                  <c:v>22.02082115620121</c:v>
                </c:pt>
                <c:pt idx="17021">
                  <c:v>22.02211497648069</c:v>
                </c:pt>
                <c:pt idx="17022">
                  <c:v>22.02340879676019</c:v>
                </c:pt>
                <c:pt idx="17023">
                  <c:v>22.02470261703955</c:v>
                </c:pt>
                <c:pt idx="17024">
                  <c:v>22.02599643731904</c:v>
                </c:pt>
                <c:pt idx="17025">
                  <c:v>22.02729025759853</c:v>
                </c:pt>
                <c:pt idx="17026">
                  <c:v>22.02858407787788</c:v>
                </c:pt>
                <c:pt idx="17027">
                  <c:v>22.02987789815738</c:v>
                </c:pt>
                <c:pt idx="17028">
                  <c:v>22.03117171843688</c:v>
                </c:pt>
                <c:pt idx="17029">
                  <c:v>22.03246553871623</c:v>
                </c:pt>
                <c:pt idx="17030">
                  <c:v>22.03375935899573</c:v>
                </c:pt>
                <c:pt idx="17031">
                  <c:v>22.03505317927522</c:v>
                </c:pt>
                <c:pt idx="17032">
                  <c:v>22.03634699955458</c:v>
                </c:pt>
                <c:pt idx="17033">
                  <c:v>22.03764081983407</c:v>
                </c:pt>
                <c:pt idx="17034">
                  <c:v>22.03893464011356</c:v>
                </c:pt>
                <c:pt idx="17035">
                  <c:v>22.04022846039292</c:v>
                </c:pt>
                <c:pt idx="17036">
                  <c:v>22.04152228067241</c:v>
                </c:pt>
                <c:pt idx="17037">
                  <c:v>22.0428161009519</c:v>
                </c:pt>
                <c:pt idx="17038">
                  <c:v>22.04410992123126</c:v>
                </c:pt>
                <c:pt idx="17039">
                  <c:v>22.04540374151075</c:v>
                </c:pt>
                <c:pt idx="17040">
                  <c:v>22.04669756179024</c:v>
                </c:pt>
                <c:pt idx="17041">
                  <c:v>22.04799138206961</c:v>
                </c:pt>
                <c:pt idx="17042">
                  <c:v>22.0492852023491</c:v>
                </c:pt>
                <c:pt idx="17043">
                  <c:v>22.05057902262859</c:v>
                </c:pt>
                <c:pt idx="17044">
                  <c:v>22.05187284290795</c:v>
                </c:pt>
                <c:pt idx="17045">
                  <c:v>22.05316666318744</c:v>
                </c:pt>
                <c:pt idx="17046">
                  <c:v>22.05446048346693</c:v>
                </c:pt>
                <c:pt idx="17047">
                  <c:v>22.05575430374629</c:v>
                </c:pt>
                <c:pt idx="17048">
                  <c:v>22.0570481240258</c:v>
                </c:pt>
                <c:pt idx="17049">
                  <c:v>22.05834194430527</c:v>
                </c:pt>
                <c:pt idx="17050">
                  <c:v>22.05963576458464</c:v>
                </c:pt>
                <c:pt idx="17051">
                  <c:v>22.06092958486412</c:v>
                </c:pt>
                <c:pt idx="17052">
                  <c:v>22.06222340514362</c:v>
                </c:pt>
                <c:pt idx="17053">
                  <c:v>22.06351722542298</c:v>
                </c:pt>
                <c:pt idx="17054">
                  <c:v>22.06481104570248</c:v>
                </c:pt>
                <c:pt idx="17055">
                  <c:v>22.06610486598196</c:v>
                </c:pt>
                <c:pt idx="17056">
                  <c:v>22.06739868626132</c:v>
                </c:pt>
                <c:pt idx="17057">
                  <c:v>22.06869250654079</c:v>
                </c:pt>
                <c:pt idx="17058">
                  <c:v>22.06998632682031</c:v>
                </c:pt>
                <c:pt idx="17059">
                  <c:v>22.07128014709967</c:v>
                </c:pt>
                <c:pt idx="17060">
                  <c:v>22.07257396737916</c:v>
                </c:pt>
                <c:pt idx="17061">
                  <c:v>22.07386778765865</c:v>
                </c:pt>
                <c:pt idx="17062">
                  <c:v>22.07516160793801</c:v>
                </c:pt>
                <c:pt idx="17063">
                  <c:v>22.07645542821751</c:v>
                </c:pt>
                <c:pt idx="17064">
                  <c:v>22.07774924849699</c:v>
                </c:pt>
                <c:pt idx="17065">
                  <c:v>22.07904306877635</c:v>
                </c:pt>
                <c:pt idx="17066">
                  <c:v>22.08033688905582</c:v>
                </c:pt>
                <c:pt idx="17067">
                  <c:v>22.08163070933531</c:v>
                </c:pt>
                <c:pt idx="17068">
                  <c:v>22.0829245296147</c:v>
                </c:pt>
                <c:pt idx="17069">
                  <c:v>22.08421834989419</c:v>
                </c:pt>
                <c:pt idx="17070">
                  <c:v>22.08551217017365</c:v>
                </c:pt>
                <c:pt idx="17071">
                  <c:v>22.08680599045304</c:v>
                </c:pt>
                <c:pt idx="17072">
                  <c:v>22.08809981073252</c:v>
                </c:pt>
                <c:pt idx="17073">
                  <c:v>22.08939363101203</c:v>
                </c:pt>
                <c:pt idx="17074">
                  <c:v>22.09068745129139</c:v>
                </c:pt>
                <c:pt idx="17075">
                  <c:v>22.09198127157088</c:v>
                </c:pt>
                <c:pt idx="17076">
                  <c:v>22.09327509185037</c:v>
                </c:pt>
                <c:pt idx="17077">
                  <c:v>22.09456891212973</c:v>
                </c:pt>
                <c:pt idx="17078">
                  <c:v>22.09586273240922</c:v>
                </c:pt>
                <c:pt idx="17079">
                  <c:v>22.09715655268872</c:v>
                </c:pt>
                <c:pt idx="17080">
                  <c:v>22.09845037296807</c:v>
                </c:pt>
                <c:pt idx="17081">
                  <c:v>22.09974419324756</c:v>
                </c:pt>
                <c:pt idx="17082">
                  <c:v>22.10103801352706</c:v>
                </c:pt>
                <c:pt idx="17083">
                  <c:v>22.10233183380642</c:v>
                </c:pt>
                <c:pt idx="17084">
                  <c:v>22.10362565408591</c:v>
                </c:pt>
                <c:pt idx="17085">
                  <c:v>22.1049194743654</c:v>
                </c:pt>
                <c:pt idx="17086">
                  <c:v>22.10621329464476</c:v>
                </c:pt>
                <c:pt idx="17087">
                  <c:v>22.10750711492425</c:v>
                </c:pt>
                <c:pt idx="17088">
                  <c:v>22.10880093520374</c:v>
                </c:pt>
                <c:pt idx="17089">
                  <c:v>22.11009475548311</c:v>
                </c:pt>
                <c:pt idx="17090">
                  <c:v>22.11138857576259</c:v>
                </c:pt>
                <c:pt idx="17091">
                  <c:v>22.11268239604209</c:v>
                </c:pt>
                <c:pt idx="17092">
                  <c:v>22.11397621632145</c:v>
                </c:pt>
                <c:pt idx="17093">
                  <c:v>22.11527003660094</c:v>
                </c:pt>
                <c:pt idx="17094">
                  <c:v>22.11656385688044</c:v>
                </c:pt>
                <c:pt idx="17095">
                  <c:v>22.1178576771598</c:v>
                </c:pt>
                <c:pt idx="17096">
                  <c:v>22.11915149743928</c:v>
                </c:pt>
                <c:pt idx="17097">
                  <c:v>22.12044531771878</c:v>
                </c:pt>
                <c:pt idx="17098">
                  <c:v>22.12173913799813</c:v>
                </c:pt>
                <c:pt idx="17099">
                  <c:v>22.12303295827762</c:v>
                </c:pt>
                <c:pt idx="17100">
                  <c:v>22.12432677855712</c:v>
                </c:pt>
                <c:pt idx="17101">
                  <c:v>22.12562059883648</c:v>
                </c:pt>
                <c:pt idx="17102">
                  <c:v>22.12691441911597</c:v>
                </c:pt>
                <c:pt idx="17103">
                  <c:v>22.12820823939546</c:v>
                </c:pt>
                <c:pt idx="17104">
                  <c:v>22.12950205967482</c:v>
                </c:pt>
                <c:pt idx="17105">
                  <c:v>22.13079587995431</c:v>
                </c:pt>
                <c:pt idx="17106">
                  <c:v>22.1320897002338</c:v>
                </c:pt>
                <c:pt idx="17107">
                  <c:v>22.13338352051316</c:v>
                </c:pt>
                <c:pt idx="17108">
                  <c:v>22.13467734079266</c:v>
                </c:pt>
                <c:pt idx="17109">
                  <c:v>22.13597116107215</c:v>
                </c:pt>
                <c:pt idx="17110">
                  <c:v>22.13726498135151</c:v>
                </c:pt>
                <c:pt idx="17111">
                  <c:v>22.138558801631</c:v>
                </c:pt>
                <c:pt idx="17112">
                  <c:v>22.1398526219105</c:v>
                </c:pt>
                <c:pt idx="17113">
                  <c:v>22.14114644218985</c:v>
                </c:pt>
                <c:pt idx="17114">
                  <c:v>22.14244026246932</c:v>
                </c:pt>
                <c:pt idx="17115">
                  <c:v>22.14373408274882</c:v>
                </c:pt>
                <c:pt idx="17116">
                  <c:v>22.14502790302819</c:v>
                </c:pt>
                <c:pt idx="17117">
                  <c:v>22.14632172330769</c:v>
                </c:pt>
                <c:pt idx="17118">
                  <c:v>22.14761554358717</c:v>
                </c:pt>
                <c:pt idx="17119">
                  <c:v>22.14890936386654</c:v>
                </c:pt>
                <c:pt idx="17120">
                  <c:v>22.15020318414603</c:v>
                </c:pt>
                <c:pt idx="17121">
                  <c:v>22.15149700442552</c:v>
                </c:pt>
                <c:pt idx="17122">
                  <c:v>22.15279082470488</c:v>
                </c:pt>
                <c:pt idx="17123">
                  <c:v>22.15408464498438</c:v>
                </c:pt>
                <c:pt idx="17124">
                  <c:v>22.15537846526387</c:v>
                </c:pt>
                <c:pt idx="17125">
                  <c:v>22.15667228554322</c:v>
                </c:pt>
                <c:pt idx="17126">
                  <c:v>22.15796610582272</c:v>
                </c:pt>
                <c:pt idx="17127">
                  <c:v>22.15925992610221</c:v>
                </c:pt>
                <c:pt idx="17128">
                  <c:v>22.16055374638157</c:v>
                </c:pt>
                <c:pt idx="17129">
                  <c:v>22.16184756666106</c:v>
                </c:pt>
                <c:pt idx="17130">
                  <c:v>22.16314138694054</c:v>
                </c:pt>
                <c:pt idx="17131">
                  <c:v>22.16443520721991</c:v>
                </c:pt>
                <c:pt idx="17132">
                  <c:v>22.1657290274994</c:v>
                </c:pt>
                <c:pt idx="17133">
                  <c:v>22.16702284777888</c:v>
                </c:pt>
                <c:pt idx="17134">
                  <c:v>22.16831666805825</c:v>
                </c:pt>
                <c:pt idx="17135">
                  <c:v>22.16961048833774</c:v>
                </c:pt>
                <c:pt idx="17136">
                  <c:v>22.17090430861724</c:v>
                </c:pt>
                <c:pt idx="17137">
                  <c:v>22.1721981288966</c:v>
                </c:pt>
                <c:pt idx="17138">
                  <c:v>22.17349194917609</c:v>
                </c:pt>
                <c:pt idx="17139">
                  <c:v>22.17478576945558</c:v>
                </c:pt>
                <c:pt idx="17140">
                  <c:v>22.17607958973494</c:v>
                </c:pt>
                <c:pt idx="17141">
                  <c:v>22.17737341001444</c:v>
                </c:pt>
                <c:pt idx="17142">
                  <c:v>22.17866723029392</c:v>
                </c:pt>
                <c:pt idx="17143">
                  <c:v>22.1799610505733</c:v>
                </c:pt>
                <c:pt idx="17144">
                  <c:v>22.18125487085278</c:v>
                </c:pt>
                <c:pt idx="17145">
                  <c:v>22.18254869113224</c:v>
                </c:pt>
                <c:pt idx="17146">
                  <c:v>22.18384251141163</c:v>
                </c:pt>
                <c:pt idx="17147">
                  <c:v>22.18513633169112</c:v>
                </c:pt>
                <c:pt idx="17148">
                  <c:v>22.1864301519706</c:v>
                </c:pt>
                <c:pt idx="17149">
                  <c:v>22.18772397224997</c:v>
                </c:pt>
                <c:pt idx="17150">
                  <c:v>22.18901779252946</c:v>
                </c:pt>
                <c:pt idx="17151">
                  <c:v>22.19031161280895</c:v>
                </c:pt>
                <c:pt idx="17152">
                  <c:v>22.19160543308832</c:v>
                </c:pt>
                <c:pt idx="17153">
                  <c:v>22.19289925336778</c:v>
                </c:pt>
                <c:pt idx="17154">
                  <c:v>22.19419307364729</c:v>
                </c:pt>
                <c:pt idx="17155">
                  <c:v>22.19548689392666</c:v>
                </c:pt>
                <c:pt idx="17156">
                  <c:v>22.19678071420615</c:v>
                </c:pt>
                <c:pt idx="17157">
                  <c:v>22.19807453448563</c:v>
                </c:pt>
                <c:pt idx="17158">
                  <c:v>22.199368354765</c:v>
                </c:pt>
                <c:pt idx="17159">
                  <c:v>22.20066217504449</c:v>
                </c:pt>
                <c:pt idx="17160">
                  <c:v>22.20195599532398</c:v>
                </c:pt>
                <c:pt idx="17161">
                  <c:v>22.20324981560332</c:v>
                </c:pt>
                <c:pt idx="17162">
                  <c:v>22.20454363588282</c:v>
                </c:pt>
                <c:pt idx="17163">
                  <c:v>22.20583745616232</c:v>
                </c:pt>
                <c:pt idx="17164">
                  <c:v>22.20713127644169</c:v>
                </c:pt>
                <c:pt idx="17165">
                  <c:v>22.20842509672118</c:v>
                </c:pt>
                <c:pt idx="17166">
                  <c:v>22.20971891700067</c:v>
                </c:pt>
                <c:pt idx="17167">
                  <c:v>22.21101273728003</c:v>
                </c:pt>
                <c:pt idx="17168">
                  <c:v>22.21230655755952</c:v>
                </c:pt>
                <c:pt idx="17169">
                  <c:v>22.21360037783901</c:v>
                </c:pt>
                <c:pt idx="17170">
                  <c:v>22.21489419811838</c:v>
                </c:pt>
                <c:pt idx="17171">
                  <c:v>22.21618801839787</c:v>
                </c:pt>
                <c:pt idx="17172">
                  <c:v>22.21748183867735</c:v>
                </c:pt>
                <c:pt idx="17173">
                  <c:v>22.21877565895672</c:v>
                </c:pt>
                <c:pt idx="17174">
                  <c:v>22.22006947923621</c:v>
                </c:pt>
                <c:pt idx="17175">
                  <c:v>22.22136329951569</c:v>
                </c:pt>
                <c:pt idx="17176">
                  <c:v>22.22265711979506</c:v>
                </c:pt>
                <c:pt idx="17177">
                  <c:v>22.22395094007456</c:v>
                </c:pt>
                <c:pt idx="17178">
                  <c:v>22.22524476035404</c:v>
                </c:pt>
                <c:pt idx="17179">
                  <c:v>22.2265385806334</c:v>
                </c:pt>
                <c:pt idx="17180">
                  <c:v>22.22783240091289</c:v>
                </c:pt>
                <c:pt idx="17181">
                  <c:v>22.22912622119238</c:v>
                </c:pt>
                <c:pt idx="17182">
                  <c:v>22.23042004147175</c:v>
                </c:pt>
                <c:pt idx="17183">
                  <c:v>22.23171386175122</c:v>
                </c:pt>
                <c:pt idx="17184">
                  <c:v>22.23300768203073</c:v>
                </c:pt>
                <c:pt idx="17185">
                  <c:v>22.23430150231009</c:v>
                </c:pt>
                <c:pt idx="17186">
                  <c:v>22.23559532258959</c:v>
                </c:pt>
                <c:pt idx="17187">
                  <c:v>22.23688914286907</c:v>
                </c:pt>
                <c:pt idx="17188">
                  <c:v>22.23818296314844</c:v>
                </c:pt>
                <c:pt idx="17189">
                  <c:v>22.23947678342792</c:v>
                </c:pt>
                <c:pt idx="17190">
                  <c:v>22.24077060370741</c:v>
                </c:pt>
                <c:pt idx="17191">
                  <c:v>22.24206442398678</c:v>
                </c:pt>
                <c:pt idx="17192">
                  <c:v>22.24335824426626</c:v>
                </c:pt>
                <c:pt idx="17193">
                  <c:v>22.24465206454575</c:v>
                </c:pt>
                <c:pt idx="17194">
                  <c:v>22.24594588482512</c:v>
                </c:pt>
                <c:pt idx="17195">
                  <c:v>22.24723970510461</c:v>
                </c:pt>
                <c:pt idx="17196">
                  <c:v>22.24853352538408</c:v>
                </c:pt>
                <c:pt idx="17197">
                  <c:v>22.24982734566347</c:v>
                </c:pt>
                <c:pt idx="17198">
                  <c:v>22.25112116594295</c:v>
                </c:pt>
                <c:pt idx="17199">
                  <c:v>22.25241498622244</c:v>
                </c:pt>
                <c:pt idx="17200">
                  <c:v>22.25370880650181</c:v>
                </c:pt>
                <c:pt idx="17201">
                  <c:v>22.25500262678128</c:v>
                </c:pt>
                <c:pt idx="17202">
                  <c:v>22.25629644706079</c:v>
                </c:pt>
                <c:pt idx="17203">
                  <c:v>22.25759026734015</c:v>
                </c:pt>
                <c:pt idx="17204">
                  <c:v>22.25888408761964</c:v>
                </c:pt>
                <c:pt idx="17205">
                  <c:v>22.26017790789913</c:v>
                </c:pt>
                <c:pt idx="17206">
                  <c:v>22.2614717281785</c:v>
                </c:pt>
                <c:pt idx="17207">
                  <c:v>22.26276554845798</c:v>
                </c:pt>
                <c:pt idx="17208">
                  <c:v>22.26405936873747</c:v>
                </c:pt>
                <c:pt idx="17209">
                  <c:v>22.26535318901684</c:v>
                </c:pt>
                <c:pt idx="17210">
                  <c:v>22.26664700929632</c:v>
                </c:pt>
                <c:pt idx="17211">
                  <c:v>22.26794082957581</c:v>
                </c:pt>
                <c:pt idx="17212">
                  <c:v>22.26923464985518</c:v>
                </c:pt>
                <c:pt idx="17213">
                  <c:v>22.27052847013467</c:v>
                </c:pt>
                <c:pt idx="17214">
                  <c:v>22.27182229041416</c:v>
                </c:pt>
                <c:pt idx="17215">
                  <c:v>22.27311611069353</c:v>
                </c:pt>
                <c:pt idx="17216">
                  <c:v>22.27440993097299</c:v>
                </c:pt>
                <c:pt idx="17217">
                  <c:v>22.2757037512525</c:v>
                </c:pt>
                <c:pt idx="17218">
                  <c:v>22.27699757153187</c:v>
                </c:pt>
                <c:pt idx="17219">
                  <c:v>22.27829139181135</c:v>
                </c:pt>
                <c:pt idx="17220">
                  <c:v>22.27958521209085</c:v>
                </c:pt>
                <c:pt idx="17221">
                  <c:v>22.28087903237019</c:v>
                </c:pt>
                <c:pt idx="17222">
                  <c:v>22.28217285264968</c:v>
                </c:pt>
                <c:pt idx="17223">
                  <c:v>22.28346667292916</c:v>
                </c:pt>
                <c:pt idx="17224">
                  <c:v>22.28476049320856</c:v>
                </c:pt>
                <c:pt idx="17225">
                  <c:v>22.28605431348804</c:v>
                </c:pt>
                <c:pt idx="17226">
                  <c:v>22.28734813376752</c:v>
                </c:pt>
                <c:pt idx="17227">
                  <c:v>22.28864195404688</c:v>
                </c:pt>
                <c:pt idx="17228">
                  <c:v>22.28993577432638</c:v>
                </c:pt>
                <c:pt idx="17229">
                  <c:v>22.29122959460587</c:v>
                </c:pt>
                <c:pt idx="17230">
                  <c:v>22.29252341488522</c:v>
                </c:pt>
                <c:pt idx="17231">
                  <c:v>22.29381723516472</c:v>
                </c:pt>
                <c:pt idx="17232">
                  <c:v>22.29511105544422</c:v>
                </c:pt>
                <c:pt idx="17233">
                  <c:v>22.29640487572356</c:v>
                </c:pt>
                <c:pt idx="17234">
                  <c:v>22.29769869600307</c:v>
                </c:pt>
                <c:pt idx="17235">
                  <c:v>22.29899251628257</c:v>
                </c:pt>
                <c:pt idx="17236">
                  <c:v>22.3002863365619</c:v>
                </c:pt>
                <c:pt idx="17237">
                  <c:v>22.30158015684142</c:v>
                </c:pt>
                <c:pt idx="17238">
                  <c:v>22.30287397712091</c:v>
                </c:pt>
                <c:pt idx="17239">
                  <c:v>22.30416779740028</c:v>
                </c:pt>
                <c:pt idx="17240">
                  <c:v>22.30546161767976</c:v>
                </c:pt>
                <c:pt idx="17241">
                  <c:v>22.30675543795925</c:v>
                </c:pt>
                <c:pt idx="17242">
                  <c:v>22.30804925823861</c:v>
                </c:pt>
                <c:pt idx="17243">
                  <c:v>22.3093430785181</c:v>
                </c:pt>
                <c:pt idx="17244">
                  <c:v>22.31063689879759</c:v>
                </c:pt>
                <c:pt idx="17245">
                  <c:v>22.31193071907696</c:v>
                </c:pt>
                <c:pt idx="17246">
                  <c:v>22.31322453935645</c:v>
                </c:pt>
                <c:pt idx="17247">
                  <c:v>22.31451835963594</c:v>
                </c:pt>
                <c:pt idx="17248">
                  <c:v>22.3158121799153</c:v>
                </c:pt>
                <c:pt idx="17249">
                  <c:v>22.3171060001948</c:v>
                </c:pt>
                <c:pt idx="17250">
                  <c:v>22.31839982047428</c:v>
                </c:pt>
                <c:pt idx="17251">
                  <c:v>22.31969364075364</c:v>
                </c:pt>
                <c:pt idx="17252">
                  <c:v>22.32098746103313</c:v>
                </c:pt>
                <c:pt idx="17253">
                  <c:v>22.32228128131263</c:v>
                </c:pt>
                <c:pt idx="17254">
                  <c:v>22.32357510159199</c:v>
                </c:pt>
                <c:pt idx="17255">
                  <c:v>22.32486892187148</c:v>
                </c:pt>
                <c:pt idx="17256">
                  <c:v>22.32616274215097</c:v>
                </c:pt>
                <c:pt idx="17257">
                  <c:v>22.32745656243033</c:v>
                </c:pt>
                <c:pt idx="17258">
                  <c:v>22.32875038270982</c:v>
                </c:pt>
                <c:pt idx="17259">
                  <c:v>22.33004420298931</c:v>
                </c:pt>
                <c:pt idx="17260">
                  <c:v>22.33133802326868</c:v>
                </c:pt>
                <c:pt idx="17261">
                  <c:v>22.33263184354816</c:v>
                </c:pt>
                <c:pt idx="17262">
                  <c:v>22.33392566382766</c:v>
                </c:pt>
                <c:pt idx="17263">
                  <c:v>22.33521948410701</c:v>
                </c:pt>
                <c:pt idx="17264">
                  <c:v>22.33651330438651</c:v>
                </c:pt>
                <c:pt idx="17265">
                  <c:v>22.337807124666</c:v>
                </c:pt>
                <c:pt idx="17266">
                  <c:v>22.33910094494536</c:v>
                </c:pt>
                <c:pt idx="17267">
                  <c:v>22.34039476522485</c:v>
                </c:pt>
                <c:pt idx="17268">
                  <c:v>22.34168858550434</c:v>
                </c:pt>
                <c:pt idx="17269">
                  <c:v>22.3429824057837</c:v>
                </c:pt>
                <c:pt idx="17270">
                  <c:v>22.34427622606319</c:v>
                </c:pt>
                <c:pt idx="17271">
                  <c:v>22.34557004634269</c:v>
                </c:pt>
                <c:pt idx="17272">
                  <c:v>22.34686386662205</c:v>
                </c:pt>
                <c:pt idx="17273">
                  <c:v>22.34815768690154</c:v>
                </c:pt>
                <c:pt idx="17274">
                  <c:v>22.34945150718103</c:v>
                </c:pt>
                <c:pt idx="17275">
                  <c:v>22.35074532746039</c:v>
                </c:pt>
                <c:pt idx="17276">
                  <c:v>22.35203914773988</c:v>
                </c:pt>
                <c:pt idx="17277">
                  <c:v>22.35333296801937</c:v>
                </c:pt>
                <c:pt idx="17278">
                  <c:v>22.35462678829873</c:v>
                </c:pt>
                <c:pt idx="17279">
                  <c:v>22.35592060857823</c:v>
                </c:pt>
                <c:pt idx="17280">
                  <c:v>22.35721442885772</c:v>
                </c:pt>
                <c:pt idx="17281">
                  <c:v>22.35850824913707</c:v>
                </c:pt>
                <c:pt idx="17282">
                  <c:v>22.35980206941657</c:v>
                </c:pt>
                <c:pt idx="17283">
                  <c:v>22.36109588969606</c:v>
                </c:pt>
                <c:pt idx="17284">
                  <c:v>22.36238970997542</c:v>
                </c:pt>
                <c:pt idx="17285">
                  <c:v>22.36368353025491</c:v>
                </c:pt>
                <c:pt idx="17286">
                  <c:v>22.36497735053441</c:v>
                </c:pt>
                <c:pt idx="17287">
                  <c:v>22.36627117081376</c:v>
                </c:pt>
                <c:pt idx="17288">
                  <c:v>22.36756499109326</c:v>
                </c:pt>
                <c:pt idx="17289">
                  <c:v>22.36885881137275</c:v>
                </c:pt>
                <c:pt idx="17290">
                  <c:v>22.37015263165211</c:v>
                </c:pt>
                <c:pt idx="17291">
                  <c:v>22.3714464519316</c:v>
                </c:pt>
                <c:pt idx="17292">
                  <c:v>22.37274027221108</c:v>
                </c:pt>
                <c:pt idx="17293">
                  <c:v>22.37403409249045</c:v>
                </c:pt>
                <c:pt idx="17294">
                  <c:v>22.37532791276992</c:v>
                </c:pt>
                <c:pt idx="17295">
                  <c:v>22.37662173304943</c:v>
                </c:pt>
                <c:pt idx="17296">
                  <c:v>22.3779155533288</c:v>
                </c:pt>
                <c:pt idx="17297">
                  <c:v>22.37920937360829</c:v>
                </c:pt>
                <c:pt idx="17298">
                  <c:v>22.38050319388778</c:v>
                </c:pt>
                <c:pt idx="17299">
                  <c:v>22.38179701416712</c:v>
                </c:pt>
                <c:pt idx="17300">
                  <c:v>22.38309083444663</c:v>
                </c:pt>
                <c:pt idx="17301">
                  <c:v>22.38438465472612</c:v>
                </c:pt>
                <c:pt idx="17302">
                  <c:v>22.38567847500548</c:v>
                </c:pt>
                <c:pt idx="17303">
                  <c:v>22.38697229528497</c:v>
                </c:pt>
                <c:pt idx="17304">
                  <c:v>22.38826611556446</c:v>
                </c:pt>
                <c:pt idx="17305">
                  <c:v>22.38955993584382</c:v>
                </c:pt>
                <c:pt idx="17306">
                  <c:v>22.39085375612332</c:v>
                </c:pt>
                <c:pt idx="17307">
                  <c:v>22.3921475764028</c:v>
                </c:pt>
                <c:pt idx="17308">
                  <c:v>22.39344139668217</c:v>
                </c:pt>
                <c:pt idx="17309">
                  <c:v>22.39473521696166</c:v>
                </c:pt>
                <c:pt idx="17310">
                  <c:v>22.39602903724115</c:v>
                </c:pt>
                <c:pt idx="17311">
                  <c:v>22.39732285752051</c:v>
                </c:pt>
                <c:pt idx="17312">
                  <c:v>22.3986166778</c:v>
                </c:pt>
                <c:pt idx="17313">
                  <c:v>22.3999104980795</c:v>
                </c:pt>
                <c:pt idx="17314">
                  <c:v>22.40120431835886</c:v>
                </c:pt>
                <c:pt idx="17315">
                  <c:v>22.40249813863834</c:v>
                </c:pt>
                <c:pt idx="17316">
                  <c:v>22.40379195891783</c:v>
                </c:pt>
                <c:pt idx="17317">
                  <c:v>22.4050857791972</c:v>
                </c:pt>
                <c:pt idx="17318">
                  <c:v>22.40637959947669</c:v>
                </c:pt>
                <c:pt idx="17319">
                  <c:v>22.40767341975618</c:v>
                </c:pt>
                <c:pt idx="17320">
                  <c:v>22.40896724003554</c:v>
                </c:pt>
                <c:pt idx="17321">
                  <c:v>22.41026106031503</c:v>
                </c:pt>
                <c:pt idx="17322">
                  <c:v>22.41155488059453</c:v>
                </c:pt>
                <c:pt idx="17323">
                  <c:v>22.41284870087389</c:v>
                </c:pt>
                <c:pt idx="17324">
                  <c:v>22.41414252115337</c:v>
                </c:pt>
                <c:pt idx="17325">
                  <c:v>22.41543634143284</c:v>
                </c:pt>
                <c:pt idx="17326">
                  <c:v>22.41673016171223</c:v>
                </c:pt>
                <c:pt idx="17327">
                  <c:v>22.41802398199172</c:v>
                </c:pt>
                <c:pt idx="17328">
                  <c:v>22.41931780227121</c:v>
                </c:pt>
                <c:pt idx="17329">
                  <c:v>22.42061162255057</c:v>
                </c:pt>
                <c:pt idx="17330">
                  <c:v>22.42190544283007</c:v>
                </c:pt>
                <c:pt idx="17331">
                  <c:v>22.42319926310955</c:v>
                </c:pt>
                <c:pt idx="17332">
                  <c:v>22.42449308338891</c:v>
                </c:pt>
                <c:pt idx="17333">
                  <c:v>22.4257869036684</c:v>
                </c:pt>
                <c:pt idx="17334">
                  <c:v>22.4270807239479</c:v>
                </c:pt>
                <c:pt idx="17335">
                  <c:v>22.42837454422723</c:v>
                </c:pt>
                <c:pt idx="17336">
                  <c:v>22.42966836450675</c:v>
                </c:pt>
                <c:pt idx="17337">
                  <c:v>22.43096218478624</c:v>
                </c:pt>
                <c:pt idx="17338">
                  <c:v>22.4322560050656</c:v>
                </c:pt>
                <c:pt idx="17339">
                  <c:v>22.43354982534508</c:v>
                </c:pt>
                <c:pt idx="17340">
                  <c:v>22.43484364562459</c:v>
                </c:pt>
                <c:pt idx="17341">
                  <c:v>22.43613746590394</c:v>
                </c:pt>
                <c:pt idx="17342">
                  <c:v>22.43743128618343</c:v>
                </c:pt>
                <c:pt idx="17343">
                  <c:v>22.43872510646292</c:v>
                </c:pt>
                <c:pt idx="17344">
                  <c:v>22.44001892674229</c:v>
                </c:pt>
                <c:pt idx="17345">
                  <c:v>22.44131274702178</c:v>
                </c:pt>
                <c:pt idx="17346">
                  <c:v>22.44260656730124</c:v>
                </c:pt>
                <c:pt idx="17347">
                  <c:v>22.44390038758063</c:v>
                </c:pt>
                <c:pt idx="17348">
                  <c:v>22.44519420786012</c:v>
                </c:pt>
                <c:pt idx="17349">
                  <c:v>22.44648802813961</c:v>
                </c:pt>
                <c:pt idx="17350">
                  <c:v>22.44778184841898</c:v>
                </c:pt>
                <c:pt idx="17351">
                  <c:v>22.44907566869847</c:v>
                </c:pt>
                <c:pt idx="17352">
                  <c:v>22.45036948897793</c:v>
                </c:pt>
                <c:pt idx="17353">
                  <c:v>22.45166330925732</c:v>
                </c:pt>
                <c:pt idx="17354">
                  <c:v>22.45295712953681</c:v>
                </c:pt>
                <c:pt idx="17355">
                  <c:v>22.4542509498163</c:v>
                </c:pt>
                <c:pt idx="17356">
                  <c:v>22.45554477009566</c:v>
                </c:pt>
                <c:pt idx="17357">
                  <c:v>22.45683859037515</c:v>
                </c:pt>
                <c:pt idx="17358">
                  <c:v>22.45813241065464</c:v>
                </c:pt>
                <c:pt idx="17359">
                  <c:v>22.45942623093398</c:v>
                </c:pt>
                <c:pt idx="17360">
                  <c:v>22.46072005121349</c:v>
                </c:pt>
                <c:pt idx="17361">
                  <c:v>22.46201387149296</c:v>
                </c:pt>
                <c:pt idx="17362">
                  <c:v>22.46330769177232</c:v>
                </c:pt>
                <c:pt idx="17363">
                  <c:v>22.46460151205184</c:v>
                </c:pt>
                <c:pt idx="17364">
                  <c:v>22.4658953323313</c:v>
                </c:pt>
                <c:pt idx="17365">
                  <c:v>22.46718915261069</c:v>
                </c:pt>
                <c:pt idx="17366">
                  <c:v>22.46848297289018</c:v>
                </c:pt>
                <c:pt idx="17367">
                  <c:v>22.46977679316965</c:v>
                </c:pt>
                <c:pt idx="17368">
                  <c:v>22.47107061344904</c:v>
                </c:pt>
                <c:pt idx="17369">
                  <c:v>22.47236443372853</c:v>
                </c:pt>
                <c:pt idx="17370">
                  <c:v>22.47365825400801</c:v>
                </c:pt>
                <c:pt idx="17371">
                  <c:v>22.47495207428738</c:v>
                </c:pt>
                <c:pt idx="17372">
                  <c:v>22.47624589456687</c:v>
                </c:pt>
                <c:pt idx="17373">
                  <c:v>22.47753971484635</c:v>
                </c:pt>
                <c:pt idx="17374">
                  <c:v>22.4788335351257</c:v>
                </c:pt>
                <c:pt idx="17375">
                  <c:v>22.48012735540521</c:v>
                </c:pt>
                <c:pt idx="17376">
                  <c:v>22.4814211756847</c:v>
                </c:pt>
                <c:pt idx="17377">
                  <c:v>22.48271499596404</c:v>
                </c:pt>
                <c:pt idx="17378">
                  <c:v>22.48400881624356</c:v>
                </c:pt>
                <c:pt idx="17379">
                  <c:v>22.48530263652301</c:v>
                </c:pt>
                <c:pt idx="17380">
                  <c:v>22.48659645680241</c:v>
                </c:pt>
                <c:pt idx="17381">
                  <c:v>22.4878902770819</c:v>
                </c:pt>
                <c:pt idx="17382">
                  <c:v>22.48918409736136</c:v>
                </c:pt>
                <c:pt idx="17383">
                  <c:v>22.49047791764075</c:v>
                </c:pt>
                <c:pt idx="17384">
                  <c:v>22.49177173792024</c:v>
                </c:pt>
                <c:pt idx="17385">
                  <c:v>22.49306555819973</c:v>
                </c:pt>
                <c:pt idx="17386">
                  <c:v>22.49435937847909</c:v>
                </c:pt>
                <c:pt idx="17387">
                  <c:v>22.49565319875859</c:v>
                </c:pt>
                <c:pt idx="17388">
                  <c:v>22.49694701903807</c:v>
                </c:pt>
                <c:pt idx="17389">
                  <c:v>22.49824083931741</c:v>
                </c:pt>
                <c:pt idx="17390">
                  <c:v>22.49953465959693</c:v>
                </c:pt>
                <c:pt idx="17391">
                  <c:v>22.50082847987642</c:v>
                </c:pt>
                <c:pt idx="17392">
                  <c:v>22.50212230015578</c:v>
                </c:pt>
                <c:pt idx="17393">
                  <c:v>22.50341612043527</c:v>
                </c:pt>
                <c:pt idx="17394">
                  <c:v>22.50470994071476</c:v>
                </c:pt>
                <c:pt idx="17395">
                  <c:v>22.50600376099413</c:v>
                </c:pt>
                <c:pt idx="17396">
                  <c:v>22.50729758127361</c:v>
                </c:pt>
                <c:pt idx="17397">
                  <c:v>22.5085914015531</c:v>
                </c:pt>
                <c:pt idx="17398">
                  <c:v>22.50988522183247</c:v>
                </c:pt>
                <c:pt idx="17399">
                  <c:v>22.51117904211196</c:v>
                </c:pt>
                <c:pt idx="17400">
                  <c:v>22.51247286239145</c:v>
                </c:pt>
                <c:pt idx="17401">
                  <c:v>22.51376668267081</c:v>
                </c:pt>
                <c:pt idx="17402">
                  <c:v>22.5150605029503</c:v>
                </c:pt>
                <c:pt idx="17403">
                  <c:v>22.5163543232298</c:v>
                </c:pt>
                <c:pt idx="17404">
                  <c:v>22.51764814350916</c:v>
                </c:pt>
                <c:pt idx="17405">
                  <c:v>22.51894196378865</c:v>
                </c:pt>
                <c:pt idx="17406">
                  <c:v>22.52023578406813</c:v>
                </c:pt>
                <c:pt idx="17407">
                  <c:v>22.5215296043475</c:v>
                </c:pt>
                <c:pt idx="17408">
                  <c:v>22.52282342462699</c:v>
                </c:pt>
                <c:pt idx="17409">
                  <c:v>22.52411724490648</c:v>
                </c:pt>
                <c:pt idx="17410">
                  <c:v>22.52541106518584</c:v>
                </c:pt>
                <c:pt idx="17411">
                  <c:v>22.5267048854653</c:v>
                </c:pt>
                <c:pt idx="17412">
                  <c:v>22.52799870574483</c:v>
                </c:pt>
                <c:pt idx="17413">
                  <c:v>22.52929252602419</c:v>
                </c:pt>
                <c:pt idx="17414">
                  <c:v>22.53058634630367</c:v>
                </c:pt>
                <c:pt idx="17415">
                  <c:v>22.53188016658317</c:v>
                </c:pt>
                <c:pt idx="17416">
                  <c:v>22.53317398686253</c:v>
                </c:pt>
                <c:pt idx="17417">
                  <c:v>22.53446780714202</c:v>
                </c:pt>
                <c:pt idx="17418">
                  <c:v>22.53576162742151</c:v>
                </c:pt>
                <c:pt idx="17419">
                  <c:v>22.53705544770088</c:v>
                </c:pt>
                <c:pt idx="17420">
                  <c:v>22.53834926798034</c:v>
                </c:pt>
                <c:pt idx="17421">
                  <c:v>22.53964308825985</c:v>
                </c:pt>
                <c:pt idx="17422">
                  <c:v>22.54093690853921</c:v>
                </c:pt>
                <c:pt idx="17423">
                  <c:v>22.5422307288187</c:v>
                </c:pt>
                <c:pt idx="17424">
                  <c:v>22.54352454909819</c:v>
                </c:pt>
                <c:pt idx="17425">
                  <c:v>22.54481836937756</c:v>
                </c:pt>
                <c:pt idx="17426">
                  <c:v>22.54611218965705</c:v>
                </c:pt>
                <c:pt idx="17427">
                  <c:v>22.54740600993654</c:v>
                </c:pt>
                <c:pt idx="17428">
                  <c:v>22.54869983021588</c:v>
                </c:pt>
                <c:pt idx="17429">
                  <c:v>22.54999365049539</c:v>
                </c:pt>
                <c:pt idx="17430">
                  <c:v>22.55128747077488</c:v>
                </c:pt>
                <c:pt idx="17431">
                  <c:v>22.55258129105425</c:v>
                </c:pt>
                <c:pt idx="17432">
                  <c:v>22.55387511133374</c:v>
                </c:pt>
                <c:pt idx="17433">
                  <c:v>22.55516893161323</c:v>
                </c:pt>
                <c:pt idx="17434">
                  <c:v>22.5564627518926</c:v>
                </c:pt>
                <c:pt idx="17435">
                  <c:v>22.55775657217208</c:v>
                </c:pt>
                <c:pt idx="17436">
                  <c:v>22.55905039245157</c:v>
                </c:pt>
                <c:pt idx="17437">
                  <c:v>22.56034421273091</c:v>
                </c:pt>
                <c:pt idx="17438">
                  <c:v>22.56163803301042</c:v>
                </c:pt>
                <c:pt idx="17439">
                  <c:v>22.56293185328991</c:v>
                </c:pt>
                <c:pt idx="17440">
                  <c:v>22.56422567356925</c:v>
                </c:pt>
                <c:pt idx="17441">
                  <c:v>22.56551949384876</c:v>
                </c:pt>
                <c:pt idx="17442">
                  <c:v>22.56681331412825</c:v>
                </c:pt>
                <c:pt idx="17443">
                  <c:v>22.56810713440762</c:v>
                </c:pt>
                <c:pt idx="17444">
                  <c:v>22.56940095468711</c:v>
                </c:pt>
                <c:pt idx="17445">
                  <c:v>22.5706947749666</c:v>
                </c:pt>
                <c:pt idx="17446">
                  <c:v>22.57198859524597</c:v>
                </c:pt>
                <c:pt idx="17447">
                  <c:v>22.57328241552545</c:v>
                </c:pt>
                <c:pt idx="17448">
                  <c:v>22.57457623580494</c:v>
                </c:pt>
                <c:pt idx="17449">
                  <c:v>22.57587005608431</c:v>
                </c:pt>
                <c:pt idx="17450">
                  <c:v>22.57716387636378</c:v>
                </c:pt>
                <c:pt idx="17451">
                  <c:v>22.57845769664329</c:v>
                </c:pt>
                <c:pt idx="17452">
                  <c:v>22.57975151692265</c:v>
                </c:pt>
                <c:pt idx="17453">
                  <c:v>22.58104533720214</c:v>
                </c:pt>
                <c:pt idx="17454">
                  <c:v>22.58233915748162</c:v>
                </c:pt>
                <c:pt idx="17455">
                  <c:v>22.58363297776096</c:v>
                </c:pt>
                <c:pt idx="17456">
                  <c:v>22.5849267980405</c:v>
                </c:pt>
                <c:pt idx="17457">
                  <c:v>22.58622061831997</c:v>
                </c:pt>
                <c:pt idx="17458">
                  <c:v>22.58751443859932</c:v>
                </c:pt>
                <c:pt idx="17459">
                  <c:v>22.58880825887883</c:v>
                </c:pt>
                <c:pt idx="17460">
                  <c:v>22.59010207915831</c:v>
                </c:pt>
                <c:pt idx="17461">
                  <c:v>22.59139589943769</c:v>
                </c:pt>
                <c:pt idx="17462">
                  <c:v>22.59268971971717</c:v>
                </c:pt>
                <c:pt idx="17463">
                  <c:v>22.59398353999666</c:v>
                </c:pt>
                <c:pt idx="17464">
                  <c:v>22.59527736027603</c:v>
                </c:pt>
                <c:pt idx="17465">
                  <c:v>22.59657118055551</c:v>
                </c:pt>
                <c:pt idx="17466">
                  <c:v>22.59786500083501</c:v>
                </c:pt>
                <c:pt idx="17467">
                  <c:v>22.59915882111437</c:v>
                </c:pt>
                <c:pt idx="17468">
                  <c:v>22.60045264139385</c:v>
                </c:pt>
                <c:pt idx="17469">
                  <c:v>22.60174646167334</c:v>
                </c:pt>
                <c:pt idx="17470">
                  <c:v>22.60304028195271</c:v>
                </c:pt>
                <c:pt idx="17471">
                  <c:v>22.6043341022322</c:v>
                </c:pt>
                <c:pt idx="17472">
                  <c:v>22.60562792251169</c:v>
                </c:pt>
                <c:pt idx="17473">
                  <c:v>22.60692174279106</c:v>
                </c:pt>
                <c:pt idx="17474">
                  <c:v>22.60821556307054</c:v>
                </c:pt>
                <c:pt idx="17475">
                  <c:v>22.60950938335003</c:v>
                </c:pt>
                <c:pt idx="17476">
                  <c:v>22.61080320362939</c:v>
                </c:pt>
                <c:pt idx="17477">
                  <c:v>22.6120970239089</c:v>
                </c:pt>
                <c:pt idx="17478">
                  <c:v>22.61339084418838</c:v>
                </c:pt>
                <c:pt idx="17479">
                  <c:v>22.61468466446775</c:v>
                </c:pt>
                <c:pt idx="17480">
                  <c:v>22.61597848474723</c:v>
                </c:pt>
                <c:pt idx="17481">
                  <c:v>22.61727230502672</c:v>
                </c:pt>
                <c:pt idx="17482">
                  <c:v>22.6185661253061</c:v>
                </c:pt>
                <c:pt idx="17483">
                  <c:v>22.61985994558558</c:v>
                </c:pt>
                <c:pt idx="17484">
                  <c:v>22.62115376586507</c:v>
                </c:pt>
                <c:pt idx="17485">
                  <c:v>22.62244758614442</c:v>
                </c:pt>
                <c:pt idx="17486">
                  <c:v>22.62374140642391</c:v>
                </c:pt>
                <c:pt idx="17487">
                  <c:v>22.62503522670341</c:v>
                </c:pt>
                <c:pt idx="17488">
                  <c:v>22.62632904698277</c:v>
                </c:pt>
                <c:pt idx="17489">
                  <c:v>22.62762286726226</c:v>
                </c:pt>
                <c:pt idx="17490">
                  <c:v>22.62891668754175</c:v>
                </c:pt>
                <c:pt idx="17491">
                  <c:v>22.63021050782111</c:v>
                </c:pt>
                <c:pt idx="17492">
                  <c:v>22.63150432810061</c:v>
                </c:pt>
                <c:pt idx="17493">
                  <c:v>22.63279814838009</c:v>
                </c:pt>
                <c:pt idx="17494">
                  <c:v>22.63409196865946</c:v>
                </c:pt>
                <c:pt idx="17495">
                  <c:v>22.63538578893895</c:v>
                </c:pt>
                <c:pt idx="17496">
                  <c:v>22.63667960921844</c:v>
                </c:pt>
                <c:pt idx="17497">
                  <c:v>22.6379734294978</c:v>
                </c:pt>
                <c:pt idx="17498">
                  <c:v>22.63926724977729</c:v>
                </c:pt>
                <c:pt idx="17499">
                  <c:v>22.64056107005678</c:v>
                </c:pt>
                <c:pt idx="17500">
                  <c:v>22.64185489033614</c:v>
                </c:pt>
                <c:pt idx="17501">
                  <c:v>22.64314871061563</c:v>
                </c:pt>
                <c:pt idx="17502">
                  <c:v>22.64444253089512</c:v>
                </c:pt>
                <c:pt idx="17503">
                  <c:v>22.64573635117448</c:v>
                </c:pt>
                <c:pt idx="17504">
                  <c:v>22.64703017145398</c:v>
                </c:pt>
                <c:pt idx="17505">
                  <c:v>22.64832399173346</c:v>
                </c:pt>
                <c:pt idx="17506">
                  <c:v>22.64961781201283</c:v>
                </c:pt>
                <c:pt idx="17507">
                  <c:v>22.65091163229232</c:v>
                </c:pt>
                <c:pt idx="17508">
                  <c:v>22.65220545257181</c:v>
                </c:pt>
                <c:pt idx="17509">
                  <c:v>22.65349927285117</c:v>
                </c:pt>
                <c:pt idx="17510">
                  <c:v>22.65479309313066</c:v>
                </c:pt>
                <c:pt idx="17511">
                  <c:v>22.65608691341016</c:v>
                </c:pt>
                <c:pt idx="17512">
                  <c:v>22.65738073368952</c:v>
                </c:pt>
                <c:pt idx="17513">
                  <c:v>22.658674553969</c:v>
                </c:pt>
                <c:pt idx="17514">
                  <c:v>22.6599683742485</c:v>
                </c:pt>
                <c:pt idx="17515">
                  <c:v>22.66126219452786</c:v>
                </c:pt>
                <c:pt idx="17516">
                  <c:v>22.66255601480735</c:v>
                </c:pt>
                <c:pt idx="17517">
                  <c:v>22.66384983508684</c:v>
                </c:pt>
                <c:pt idx="17518">
                  <c:v>22.66514365536618</c:v>
                </c:pt>
                <c:pt idx="17519">
                  <c:v>22.66643747564569</c:v>
                </c:pt>
                <c:pt idx="17520">
                  <c:v>22.66773129592518</c:v>
                </c:pt>
                <c:pt idx="17521">
                  <c:v>22.66902511620455</c:v>
                </c:pt>
                <c:pt idx="17522">
                  <c:v>22.67031893648404</c:v>
                </c:pt>
                <c:pt idx="17523">
                  <c:v>22.67161275676353</c:v>
                </c:pt>
                <c:pt idx="17524">
                  <c:v>22.67290657704289</c:v>
                </c:pt>
                <c:pt idx="17525">
                  <c:v>22.67420039732238</c:v>
                </c:pt>
                <c:pt idx="17526">
                  <c:v>22.67549421760187</c:v>
                </c:pt>
                <c:pt idx="17527">
                  <c:v>22.67678803788123</c:v>
                </c:pt>
                <c:pt idx="17528">
                  <c:v>22.67808185816072</c:v>
                </c:pt>
                <c:pt idx="17529">
                  <c:v>22.67937567844022</c:v>
                </c:pt>
                <c:pt idx="17530">
                  <c:v>22.68066949871958</c:v>
                </c:pt>
                <c:pt idx="17531">
                  <c:v>22.68196331899907</c:v>
                </c:pt>
                <c:pt idx="17532">
                  <c:v>22.68325713927856</c:v>
                </c:pt>
                <c:pt idx="17533">
                  <c:v>22.68455095955792</c:v>
                </c:pt>
                <c:pt idx="17534">
                  <c:v>22.68584477983741</c:v>
                </c:pt>
                <c:pt idx="17535">
                  <c:v>22.6871386001169</c:v>
                </c:pt>
                <c:pt idx="17536">
                  <c:v>22.68843242039626</c:v>
                </c:pt>
                <c:pt idx="17537">
                  <c:v>22.68972624067573</c:v>
                </c:pt>
                <c:pt idx="17538">
                  <c:v>22.69102006095524</c:v>
                </c:pt>
                <c:pt idx="17539">
                  <c:v>22.6923138812346</c:v>
                </c:pt>
                <c:pt idx="17540">
                  <c:v>22.6936077015141</c:v>
                </c:pt>
                <c:pt idx="17541">
                  <c:v>22.6949015217936</c:v>
                </c:pt>
                <c:pt idx="17542">
                  <c:v>22.69619534207295</c:v>
                </c:pt>
                <c:pt idx="17543">
                  <c:v>22.69748916235244</c:v>
                </c:pt>
                <c:pt idx="17544">
                  <c:v>22.69878298263191</c:v>
                </c:pt>
                <c:pt idx="17545">
                  <c:v>22.70007680291128</c:v>
                </c:pt>
                <c:pt idx="17546">
                  <c:v>22.7013706231908</c:v>
                </c:pt>
                <c:pt idx="17547">
                  <c:v>22.70266444347027</c:v>
                </c:pt>
                <c:pt idx="17548">
                  <c:v>22.70395826374964</c:v>
                </c:pt>
                <c:pt idx="17549">
                  <c:v>22.70525208402912</c:v>
                </c:pt>
                <c:pt idx="17550">
                  <c:v>22.70654590430862</c:v>
                </c:pt>
                <c:pt idx="17551">
                  <c:v>22.70783972458798</c:v>
                </c:pt>
                <c:pt idx="17552">
                  <c:v>22.70913354486747</c:v>
                </c:pt>
                <c:pt idx="17553">
                  <c:v>22.71042736514696</c:v>
                </c:pt>
                <c:pt idx="17554">
                  <c:v>22.71172118542632</c:v>
                </c:pt>
                <c:pt idx="17555">
                  <c:v>22.71301500570581</c:v>
                </c:pt>
                <c:pt idx="17556">
                  <c:v>22.71430882598531</c:v>
                </c:pt>
                <c:pt idx="17557">
                  <c:v>22.71560264626466</c:v>
                </c:pt>
                <c:pt idx="17558">
                  <c:v>22.71689646654416</c:v>
                </c:pt>
                <c:pt idx="17559">
                  <c:v>22.71819028682365</c:v>
                </c:pt>
                <c:pt idx="17560">
                  <c:v>22.71948410710301</c:v>
                </c:pt>
                <c:pt idx="17561">
                  <c:v>22.7207779273825</c:v>
                </c:pt>
                <c:pt idx="17562">
                  <c:v>22.72207174766199</c:v>
                </c:pt>
                <c:pt idx="17563">
                  <c:v>22.72336556794135</c:v>
                </c:pt>
                <c:pt idx="17564">
                  <c:v>22.72465938822084</c:v>
                </c:pt>
                <c:pt idx="17565">
                  <c:v>22.72595320850033</c:v>
                </c:pt>
                <c:pt idx="17566">
                  <c:v>22.72724702877969</c:v>
                </c:pt>
                <c:pt idx="17567">
                  <c:v>22.72854084905918</c:v>
                </c:pt>
                <c:pt idx="17568">
                  <c:v>22.72983466933868</c:v>
                </c:pt>
                <c:pt idx="17569">
                  <c:v>22.73112848961804</c:v>
                </c:pt>
                <c:pt idx="17570">
                  <c:v>22.73242230989753</c:v>
                </c:pt>
                <c:pt idx="17571">
                  <c:v>22.73371613017702</c:v>
                </c:pt>
                <c:pt idx="17572">
                  <c:v>22.73500995045638</c:v>
                </c:pt>
                <c:pt idx="17573">
                  <c:v>22.73630377073587</c:v>
                </c:pt>
                <c:pt idx="17574">
                  <c:v>22.73759759101537</c:v>
                </c:pt>
                <c:pt idx="17575">
                  <c:v>22.73889141129473</c:v>
                </c:pt>
                <c:pt idx="17576">
                  <c:v>22.74018523157421</c:v>
                </c:pt>
                <c:pt idx="17577">
                  <c:v>22.74147905185371</c:v>
                </c:pt>
                <c:pt idx="17578">
                  <c:v>22.74277287213304</c:v>
                </c:pt>
                <c:pt idx="17579">
                  <c:v>22.74406669241256</c:v>
                </c:pt>
                <c:pt idx="17580">
                  <c:v>22.74536051269205</c:v>
                </c:pt>
                <c:pt idx="17581">
                  <c:v>22.74665433297141</c:v>
                </c:pt>
                <c:pt idx="17582">
                  <c:v>22.74794815325091</c:v>
                </c:pt>
                <c:pt idx="17583">
                  <c:v>22.74924197353036</c:v>
                </c:pt>
                <c:pt idx="17584">
                  <c:v>22.75053579380976</c:v>
                </c:pt>
                <c:pt idx="17585">
                  <c:v>22.75182961408925</c:v>
                </c:pt>
                <c:pt idx="17586">
                  <c:v>22.75312343436874</c:v>
                </c:pt>
                <c:pt idx="17587">
                  <c:v>22.7544172546481</c:v>
                </c:pt>
                <c:pt idx="17588">
                  <c:v>22.75571107492757</c:v>
                </c:pt>
                <c:pt idx="17589">
                  <c:v>22.75700489520709</c:v>
                </c:pt>
                <c:pt idx="17590">
                  <c:v>22.75829871548645</c:v>
                </c:pt>
                <c:pt idx="17591">
                  <c:v>22.75959253576591</c:v>
                </c:pt>
                <c:pt idx="17592">
                  <c:v>22.76088635604543</c:v>
                </c:pt>
                <c:pt idx="17593">
                  <c:v>22.76218017632478</c:v>
                </c:pt>
                <c:pt idx="17594">
                  <c:v>22.76347399660428</c:v>
                </c:pt>
                <c:pt idx="17595">
                  <c:v>22.76476781688377</c:v>
                </c:pt>
                <c:pt idx="17596">
                  <c:v>22.76606163716312</c:v>
                </c:pt>
                <c:pt idx="17597">
                  <c:v>22.76735545744263</c:v>
                </c:pt>
                <c:pt idx="17598">
                  <c:v>22.76864927772208</c:v>
                </c:pt>
                <c:pt idx="17599">
                  <c:v>22.76994309800147</c:v>
                </c:pt>
                <c:pt idx="17600">
                  <c:v>22.77123691828097</c:v>
                </c:pt>
                <c:pt idx="17601">
                  <c:v>22.77253073856043</c:v>
                </c:pt>
                <c:pt idx="17602">
                  <c:v>22.77382455883982</c:v>
                </c:pt>
                <c:pt idx="17603">
                  <c:v>22.77511837911931</c:v>
                </c:pt>
                <c:pt idx="17604">
                  <c:v>22.77641219939879</c:v>
                </c:pt>
                <c:pt idx="17605">
                  <c:v>22.77770601967816</c:v>
                </c:pt>
                <c:pt idx="17606">
                  <c:v>22.77899983995765</c:v>
                </c:pt>
                <c:pt idx="17607">
                  <c:v>22.78029366023712</c:v>
                </c:pt>
                <c:pt idx="17608">
                  <c:v>22.7815874805165</c:v>
                </c:pt>
                <c:pt idx="17609">
                  <c:v>22.78288130079599</c:v>
                </c:pt>
                <c:pt idx="17610">
                  <c:v>22.7841751210755</c:v>
                </c:pt>
                <c:pt idx="17611">
                  <c:v>22.78546894135484</c:v>
                </c:pt>
                <c:pt idx="17612">
                  <c:v>22.78676276163434</c:v>
                </c:pt>
                <c:pt idx="17613">
                  <c:v>22.7880565819138</c:v>
                </c:pt>
                <c:pt idx="17614">
                  <c:v>22.78935040219319</c:v>
                </c:pt>
                <c:pt idx="17615">
                  <c:v>22.79064422247268</c:v>
                </c:pt>
                <c:pt idx="17616">
                  <c:v>22.79193804275218</c:v>
                </c:pt>
                <c:pt idx="17617">
                  <c:v>22.79323186303153</c:v>
                </c:pt>
                <c:pt idx="17618">
                  <c:v>22.79452568331103</c:v>
                </c:pt>
                <c:pt idx="17619">
                  <c:v>22.79581950359051</c:v>
                </c:pt>
                <c:pt idx="17620">
                  <c:v>22.79711332386988</c:v>
                </c:pt>
                <c:pt idx="17621">
                  <c:v>22.79840714414937</c:v>
                </c:pt>
                <c:pt idx="17622">
                  <c:v>22.79970096442885</c:v>
                </c:pt>
                <c:pt idx="17623">
                  <c:v>22.80099478470823</c:v>
                </c:pt>
                <c:pt idx="17624">
                  <c:v>22.80228860498771</c:v>
                </c:pt>
                <c:pt idx="17625">
                  <c:v>22.8035824252672</c:v>
                </c:pt>
                <c:pt idx="17626">
                  <c:v>22.80487624554657</c:v>
                </c:pt>
                <c:pt idx="17627">
                  <c:v>22.80617006582606</c:v>
                </c:pt>
                <c:pt idx="17628">
                  <c:v>22.80746388610554</c:v>
                </c:pt>
                <c:pt idx="17629">
                  <c:v>22.80875770638491</c:v>
                </c:pt>
                <c:pt idx="17630">
                  <c:v>22.8100515266644</c:v>
                </c:pt>
                <c:pt idx="17631">
                  <c:v>22.81134534694389</c:v>
                </c:pt>
                <c:pt idx="17632">
                  <c:v>22.81263916722325</c:v>
                </c:pt>
                <c:pt idx="17633">
                  <c:v>22.81393298750274</c:v>
                </c:pt>
                <c:pt idx="17634">
                  <c:v>22.81522680778222</c:v>
                </c:pt>
                <c:pt idx="17635">
                  <c:v>22.8165206280616</c:v>
                </c:pt>
                <c:pt idx="17636">
                  <c:v>22.8178144483411</c:v>
                </c:pt>
                <c:pt idx="17637">
                  <c:v>22.81910826862058</c:v>
                </c:pt>
                <c:pt idx="17638">
                  <c:v>22.82040208889994</c:v>
                </c:pt>
                <c:pt idx="17639">
                  <c:v>22.82169590917943</c:v>
                </c:pt>
                <c:pt idx="17640">
                  <c:v>22.82298972945892</c:v>
                </c:pt>
                <c:pt idx="17641">
                  <c:v>22.82428354973828</c:v>
                </c:pt>
                <c:pt idx="17642">
                  <c:v>22.82557737001777</c:v>
                </c:pt>
                <c:pt idx="17643">
                  <c:v>22.82687119029726</c:v>
                </c:pt>
                <c:pt idx="17644">
                  <c:v>22.82816501057663</c:v>
                </c:pt>
                <c:pt idx="17645">
                  <c:v>22.82945883085612</c:v>
                </c:pt>
                <c:pt idx="17646">
                  <c:v>22.8307526511356</c:v>
                </c:pt>
                <c:pt idx="17647">
                  <c:v>22.83204647141497</c:v>
                </c:pt>
                <c:pt idx="17648">
                  <c:v>22.83334029169446</c:v>
                </c:pt>
                <c:pt idx="17649">
                  <c:v>22.83463411197394</c:v>
                </c:pt>
                <c:pt idx="17650">
                  <c:v>22.83592793225331</c:v>
                </c:pt>
                <c:pt idx="17651">
                  <c:v>22.83722175253281</c:v>
                </c:pt>
                <c:pt idx="17652">
                  <c:v>22.83851557281229</c:v>
                </c:pt>
                <c:pt idx="17653">
                  <c:v>22.83980939309166</c:v>
                </c:pt>
                <c:pt idx="17654">
                  <c:v>22.84110321337112</c:v>
                </c:pt>
                <c:pt idx="17655">
                  <c:v>22.84239703365063</c:v>
                </c:pt>
                <c:pt idx="17656">
                  <c:v>22.84369085392997</c:v>
                </c:pt>
                <c:pt idx="17657">
                  <c:v>22.8449846742095</c:v>
                </c:pt>
                <c:pt idx="17658">
                  <c:v>22.84627849448898</c:v>
                </c:pt>
                <c:pt idx="17659">
                  <c:v>22.84757231476834</c:v>
                </c:pt>
                <c:pt idx="17660">
                  <c:v>22.84886613504783</c:v>
                </c:pt>
                <c:pt idx="17661">
                  <c:v>22.85015995532732</c:v>
                </c:pt>
                <c:pt idx="17662">
                  <c:v>22.8514537756067</c:v>
                </c:pt>
                <c:pt idx="17663">
                  <c:v>22.85274759588617</c:v>
                </c:pt>
                <c:pt idx="17664">
                  <c:v>22.85404141616566</c:v>
                </c:pt>
                <c:pt idx="17665">
                  <c:v>22.85533523644503</c:v>
                </c:pt>
                <c:pt idx="17666">
                  <c:v>22.85662905672451</c:v>
                </c:pt>
                <c:pt idx="17667">
                  <c:v>22.85792287700401</c:v>
                </c:pt>
                <c:pt idx="17668">
                  <c:v>22.85921669728337</c:v>
                </c:pt>
                <c:pt idx="17669">
                  <c:v>22.86051051756284</c:v>
                </c:pt>
                <c:pt idx="17670">
                  <c:v>22.86180433784235</c:v>
                </c:pt>
                <c:pt idx="17671">
                  <c:v>22.86309815812172</c:v>
                </c:pt>
                <c:pt idx="17672">
                  <c:v>22.8643919784012</c:v>
                </c:pt>
                <c:pt idx="17673">
                  <c:v>22.8656857986807</c:v>
                </c:pt>
                <c:pt idx="17674">
                  <c:v>22.86697961896006</c:v>
                </c:pt>
                <c:pt idx="17675">
                  <c:v>22.86827343923954</c:v>
                </c:pt>
                <c:pt idx="17676">
                  <c:v>22.86956725951903</c:v>
                </c:pt>
                <c:pt idx="17677">
                  <c:v>22.87086107979841</c:v>
                </c:pt>
                <c:pt idx="17678">
                  <c:v>22.87215490007789</c:v>
                </c:pt>
                <c:pt idx="17679">
                  <c:v>22.87344872035738</c:v>
                </c:pt>
                <c:pt idx="17680">
                  <c:v>22.87474254063672</c:v>
                </c:pt>
                <c:pt idx="17681">
                  <c:v>22.87603636091623</c:v>
                </c:pt>
                <c:pt idx="17682">
                  <c:v>22.87733018119572</c:v>
                </c:pt>
                <c:pt idx="17683">
                  <c:v>22.87862400147509</c:v>
                </c:pt>
                <c:pt idx="17684">
                  <c:v>22.87991782175458</c:v>
                </c:pt>
                <c:pt idx="17685">
                  <c:v>22.88121164203407</c:v>
                </c:pt>
                <c:pt idx="17686">
                  <c:v>22.88250546231343</c:v>
                </c:pt>
                <c:pt idx="17687">
                  <c:v>22.88379928259289</c:v>
                </c:pt>
                <c:pt idx="17688">
                  <c:v>22.88509310287241</c:v>
                </c:pt>
                <c:pt idx="17689">
                  <c:v>22.88638692315177</c:v>
                </c:pt>
                <c:pt idx="17690">
                  <c:v>22.88768074343126</c:v>
                </c:pt>
                <c:pt idx="17691">
                  <c:v>22.88897456371075</c:v>
                </c:pt>
                <c:pt idx="17692">
                  <c:v>22.89026838399012</c:v>
                </c:pt>
                <c:pt idx="17693">
                  <c:v>22.8915622042696</c:v>
                </c:pt>
                <c:pt idx="17694">
                  <c:v>22.8928560245491</c:v>
                </c:pt>
                <c:pt idx="17695">
                  <c:v>22.89414984482846</c:v>
                </c:pt>
                <c:pt idx="17696">
                  <c:v>22.89544366510792</c:v>
                </c:pt>
                <c:pt idx="17697">
                  <c:v>22.89673748538744</c:v>
                </c:pt>
                <c:pt idx="17698">
                  <c:v>22.8980313056668</c:v>
                </c:pt>
                <c:pt idx="17699">
                  <c:v>22.8993251259463</c:v>
                </c:pt>
                <c:pt idx="17700">
                  <c:v>22.90061894622578</c:v>
                </c:pt>
                <c:pt idx="17701">
                  <c:v>22.90191276650515</c:v>
                </c:pt>
                <c:pt idx="17702">
                  <c:v>22.90320658678462</c:v>
                </c:pt>
                <c:pt idx="17703">
                  <c:v>22.90450040706413</c:v>
                </c:pt>
                <c:pt idx="17704">
                  <c:v>22.90579422734348</c:v>
                </c:pt>
                <c:pt idx="17705">
                  <c:v>22.90708804762298</c:v>
                </c:pt>
                <c:pt idx="17706">
                  <c:v>22.90838186790247</c:v>
                </c:pt>
                <c:pt idx="17707">
                  <c:v>22.90967568818182</c:v>
                </c:pt>
                <c:pt idx="17708">
                  <c:v>22.91096950846132</c:v>
                </c:pt>
                <c:pt idx="17709">
                  <c:v>22.91226332874081</c:v>
                </c:pt>
                <c:pt idx="17710">
                  <c:v>22.91355714902018</c:v>
                </c:pt>
                <c:pt idx="17711">
                  <c:v>22.91485096929967</c:v>
                </c:pt>
                <c:pt idx="17712">
                  <c:v>22.91614478957915</c:v>
                </c:pt>
                <c:pt idx="17713">
                  <c:v>22.91743860985853</c:v>
                </c:pt>
                <c:pt idx="17714">
                  <c:v>22.91873243013798</c:v>
                </c:pt>
                <c:pt idx="17715">
                  <c:v>22.9200262504175</c:v>
                </c:pt>
                <c:pt idx="17716">
                  <c:v>22.92132007069686</c:v>
                </c:pt>
                <c:pt idx="17717">
                  <c:v>22.92261389097632</c:v>
                </c:pt>
                <c:pt idx="17718">
                  <c:v>22.92390771125585</c:v>
                </c:pt>
                <c:pt idx="17719">
                  <c:v>22.92520153153518</c:v>
                </c:pt>
                <c:pt idx="17720">
                  <c:v>22.9264953518147</c:v>
                </c:pt>
                <c:pt idx="17721">
                  <c:v>22.92778917209419</c:v>
                </c:pt>
                <c:pt idx="17722">
                  <c:v>22.92908299237353</c:v>
                </c:pt>
                <c:pt idx="17723">
                  <c:v>22.93037681265304</c:v>
                </c:pt>
                <c:pt idx="17724">
                  <c:v>22.93167063293253</c:v>
                </c:pt>
                <c:pt idx="17725">
                  <c:v>22.9329644532119</c:v>
                </c:pt>
                <c:pt idx="17726">
                  <c:v>22.93425827349138</c:v>
                </c:pt>
                <c:pt idx="17727">
                  <c:v>22.93555209377087</c:v>
                </c:pt>
                <c:pt idx="17728">
                  <c:v>22.93684591405024</c:v>
                </c:pt>
                <c:pt idx="17729">
                  <c:v>22.9381397343297</c:v>
                </c:pt>
                <c:pt idx="17730">
                  <c:v>22.93943355460922</c:v>
                </c:pt>
                <c:pt idx="17731">
                  <c:v>22.94072737488858</c:v>
                </c:pt>
                <c:pt idx="17732">
                  <c:v>22.94202119516807</c:v>
                </c:pt>
                <c:pt idx="17733">
                  <c:v>22.94331501544756</c:v>
                </c:pt>
                <c:pt idx="17734">
                  <c:v>22.9446088357269</c:v>
                </c:pt>
                <c:pt idx="17735">
                  <c:v>22.94590265600641</c:v>
                </c:pt>
                <c:pt idx="17736">
                  <c:v>22.9471964762859</c:v>
                </c:pt>
                <c:pt idx="17737">
                  <c:v>22.94849029656524</c:v>
                </c:pt>
                <c:pt idx="17738">
                  <c:v>22.94978411684476</c:v>
                </c:pt>
                <c:pt idx="17739">
                  <c:v>22.95107793712425</c:v>
                </c:pt>
                <c:pt idx="17740">
                  <c:v>22.95237175740361</c:v>
                </c:pt>
                <c:pt idx="17741">
                  <c:v>22.9536655776831</c:v>
                </c:pt>
                <c:pt idx="17742">
                  <c:v>22.95495939796259</c:v>
                </c:pt>
                <c:pt idx="17743">
                  <c:v>22.95625321824195</c:v>
                </c:pt>
                <c:pt idx="17744">
                  <c:v>22.95754703852142</c:v>
                </c:pt>
                <c:pt idx="17745">
                  <c:v>22.95884085880093</c:v>
                </c:pt>
                <c:pt idx="17746">
                  <c:v>22.96013467908028</c:v>
                </c:pt>
                <c:pt idx="17747">
                  <c:v>22.96142849935979</c:v>
                </c:pt>
                <c:pt idx="17748">
                  <c:v>22.96272231963925</c:v>
                </c:pt>
                <c:pt idx="17749">
                  <c:v>22.96401613991864</c:v>
                </c:pt>
                <c:pt idx="17750">
                  <c:v>22.96530996019812</c:v>
                </c:pt>
                <c:pt idx="17751">
                  <c:v>22.96660378047762</c:v>
                </c:pt>
                <c:pt idx="17752">
                  <c:v>22.96789760075698</c:v>
                </c:pt>
                <c:pt idx="17753">
                  <c:v>22.96919142103648</c:v>
                </c:pt>
                <c:pt idx="17754">
                  <c:v>22.97048524131596</c:v>
                </c:pt>
                <c:pt idx="17755">
                  <c:v>22.97177906159532</c:v>
                </c:pt>
                <c:pt idx="17756">
                  <c:v>22.97307288187482</c:v>
                </c:pt>
                <c:pt idx="17757">
                  <c:v>22.97436670215431</c:v>
                </c:pt>
                <c:pt idx="17758">
                  <c:v>22.97566052243367</c:v>
                </c:pt>
                <c:pt idx="17759">
                  <c:v>22.97695434271316</c:v>
                </c:pt>
                <c:pt idx="17760">
                  <c:v>22.97824816299265</c:v>
                </c:pt>
                <c:pt idx="17761">
                  <c:v>22.97954198327201</c:v>
                </c:pt>
                <c:pt idx="17762">
                  <c:v>22.9808358035515</c:v>
                </c:pt>
                <c:pt idx="17763">
                  <c:v>22.98212962383097</c:v>
                </c:pt>
                <c:pt idx="17764">
                  <c:v>22.98342344411033</c:v>
                </c:pt>
                <c:pt idx="17765">
                  <c:v>22.98471726438982</c:v>
                </c:pt>
                <c:pt idx="17766">
                  <c:v>22.98601108466931</c:v>
                </c:pt>
                <c:pt idx="17767">
                  <c:v>22.9873049049487</c:v>
                </c:pt>
                <c:pt idx="17768">
                  <c:v>22.98859872522819</c:v>
                </c:pt>
                <c:pt idx="17769">
                  <c:v>22.98989254550768</c:v>
                </c:pt>
                <c:pt idx="17770">
                  <c:v>22.99118636578704</c:v>
                </c:pt>
                <c:pt idx="17771">
                  <c:v>22.99248018606653</c:v>
                </c:pt>
                <c:pt idx="17772">
                  <c:v>22.99377400634603</c:v>
                </c:pt>
                <c:pt idx="17773">
                  <c:v>22.99506782662538</c:v>
                </c:pt>
                <c:pt idx="17774">
                  <c:v>22.99636164690488</c:v>
                </c:pt>
                <c:pt idx="17775">
                  <c:v>22.99765546718437</c:v>
                </c:pt>
                <c:pt idx="17776">
                  <c:v>22.9989492874637</c:v>
                </c:pt>
                <c:pt idx="17777">
                  <c:v>23.00024310774322</c:v>
                </c:pt>
                <c:pt idx="17778">
                  <c:v>23.00153692802271</c:v>
                </c:pt>
                <c:pt idx="17779">
                  <c:v>23.00283074830208</c:v>
                </c:pt>
                <c:pt idx="17780">
                  <c:v>23.00412456858157</c:v>
                </c:pt>
                <c:pt idx="17781">
                  <c:v>23.00541838886105</c:v>
                </c:pt>
                <c:pt idx="17782">
                  <c:v>23.00671220914042</c:v>
                </c:pt>
                <c:pt idx="17783">
                  <c:v>23.00800602941991</c:v>
                </c:pt>
                <c:pt idx="17784">
                  <c:v>23.0092998496994</c:v>
                </c:pt>
                <c:pt idx="17785">
                  <c:v>23.01059366997876</c:v>
                </c:pt>
                <c:pt idx="17786">
                  <c:v>23.01188749025826</c:v>
                </c:pt>
                <c:pt idx="17787">
                  <c:v>23.01318131053774</c:v>
                </c:pt>
                <c:pt idx="17788">
                  <c:v>23.01447513081711</c:v>
                </c:pt>
                <c:pt idx="17789">
                  <c:v>23.0157689510966</c:v>
                </c:pt>
                <c:pt idx="17790">
                  <c:v>23.01706277137609</c:v>
                </c:pt>
                <c:pt idx="17791">
                  <c:v>23.01835659165545</c:v>
                </c:pt>
                <c:pt idx="17792">
                  <c:v>23.01965041193494</c:v>
                </c:pt>
                <c:pt idx="17793">
                  <c:v>23.02094423221443</c:v>
                </c:pt>
                <c:pt idx="17794">
                  <c:v>23.02223805249379</c:v>
                </c:pt>
                <c:pt idx="17795">
                  <c:v>23.02353187277326</c:v>
                </c:pt>
                <c:pt idx="17796">
                  <c:v>23.02482569305278</c:v>
                </c:pt>
                <c:pt idx="17797">
                  <c:v>23.02611951333212</c:v>
                </c:pt>
                <c:pt idx="17798">
                  <c:v>23.02741333361163</c:v>
                </c:pt>
                <c:pt idx="17799">
                  <c:v>23.02870715389112</c:v>
                </c:pt>
                <c:pt idx="17800">
                  <c:v>23.03000097417048</c:v>
                </c:pt>
                <c:pt idx="17801">
                  <c:v>23.03129479444997</c:v>
                </c:pt>
                <c:pt idx="17802">
                  <c:v>23.03258861472946</c:v>
                </c:pt>
                <c:pt idx="17803">
                  <c:v>23.03388243500883</c:v>
                </c:pt>
                <c:pt idx="17804">
                  <c:v>23.03517625528831</c:v>
                </c:pt>
                <c:pt idx="17805">
                  <c:v>23.0364700755678</c:v>
                </c:pt>
                <c:pt idx="17806">
                  <c:v>23.03776389584717</c:v>
                </c:pt>
                <c:pt idx="17807">
                  <c:v>23.03905771612666</c:v>
                </c:pt>
                <c:pt idx="17808">
                  <c:v>23.04035153640615</c:v>
                </c:pt>
                <c:pt idx="17809">
                  <c:v>23.04164535668551</c:v>
                </c:pt>
                <c:pt idx="17810">
                  <c:v>23.04293917696497</c:v>
                </c:pt>
                <c:pt idx="17811">
                  <c:v>23.04423299724449</c:v>
                </c:pt>
                <c:pt idx="17812">
                  <c:v>23.04552681752382</c:v>
                </c:pt>
                <c:pt idx="17813">
                  <c:v>23.04682063780334</c:v>
                </c:pt>
                <c:pt idx="17814">
                  <c:v>23.04811445808283</c:v>
                </c:pt>
                <c:pt idx="17815">
                  <c:v>23.04940827836218</c:v>
                </c:pt>
                <c:pt idx="17816">
                  <c:v>23.05070209864169</c:v>
                </c:pt>
                <c:pt idx="17817">
                  <c:v>23.05199591892118</c:v>
                </c:pt>
                <c:pt idx="17818">
                  <c:v>23.05328973920054</c:v>
                </c:pt>
                <c:pt idx="17819">
                  <c:v>23.05458355948003</c:v>
                </c:pt>
                <c:pt idx="17820">
                  <c:v>23.05587737975952</c:v>
                </c:pt>
                <c:pt idx="17821">
                  <c:v>23.0571712000389</c:v>
                </c:pt>
                <c:pt idx="17822">
                  <c:v>23.05846502031838</c:v>
                </c:pt>
                <c:pt idx="17823">
                  <c:v>23.05975884059786</c:v>
                </c:pt>
                <c:pt idx="17824">
                  <c:v>23.06105266087723</c:v>
                </c:pt>
                <c:pt idx="17825">
                  <c:v>23.06234648115671</c:v>
                </c:pt>
                <c:pt idx="17826">
                  <c:v>23.06364030143618</c:v>
                </c:pt>
                <c:pt idx="17827">
                  <c:v>23.06493412171557</c:v>
                </c:pt>
                <c:pt idx="17828">
                  <c:v>23.06622794199506</c:v>
                </c:pt>
                <c:pt idx="17829">
                  <c:v>23.06752176227455</c:v>
                </c:pt>
                <c:pt idx="17830">
                  <c:v>23.06881558255391</c:v>
                </c:pt>
                <c:pt idx="17831">
                  <c:v>23.0701094028334</c:v>
                </c:pt>
                <c:pt idx="17832">
                  <c:v>23.07140322311289</c:v>
                </c:pt>
                <c:pt idx="17833">
                  <c:v>23.07269704339225</c:v>
                </c:pt>
                <c:pt idx="17834">
                  <c:v>23.07399086367175</c:v>
                </c:pt>
                <c:pt idx="17835">
                  <c:v>23.07528468395122</c:v>
                </c:pt>
                <c:pt idx="17836">
                  <c:v>23.0765785042306</c:v>
                </c:pt>
                <c:pt idx="17837">
                  <c:v>23.0778723245101</c:v>
                </c:pt>
                <c:pt idx="17838">
                  <c:v>23.07916614478958</c:v>
                </c:pt>
                <c:pt idx="17839">
                  <c:v>23.08045996506894</c:v>
                </c:pt>
                <c:pt idx="17840">
                  <c:v>23.08175378534843</c:v>
                </c:pt>
                <c:pt idx="17841">
                  <c:v>23.0830476056279</c:v>
                </c:pt>
                <c:pt idx="17842">
                  <c:v>23.08434142590729</c:v>
                </c:pt>
                <c:pt idx="17843">
                  <c:v>23.08563524618677</c:v>
                </c:pt>
                <c:pt idx="17844">
                  <c:v>23.08692906646626</c:v>
                </c:pt>
                <c:pt idx="17845">
                  <c:v>23.0882228867456</c:v>
                </c:pt>
                <c:pt idx="17846">
                  <c:v>23.08951670702512</c:v>
                </c:pt>
                <c:pt idx="17847">
                  <c:v>23.09081052730461</c:v>
                </c:pt>
                <c:pt idx="17848">
                  <c:v>23.09210434758397</c:v>
                </c:pt>
                <c:pt idx="17849">
                  <c:v>23.09339816786347</c:v>
                </c:pt>
                <c:pt idx="17850">
                  <c:v>23.09469198814295</c:v>
                </c:pt>
                <c:pt idx="17851">
                  <c:v>23.09598580842232</c:v>
                </c:pt>
                <c:pt idx="17852">
                  <c:v>23.09727962870181</c:v>
                </c:pt>
                <c:pt idx="17853">
                  <c:v>23.09857344898128</c:v>
                </c:pt>
                <c:pt idx="17854">
                  <c:v>23.09986726926066</c:v>
                </c:pt>
                <c:pt idx="17855">
                  <c:v>23.10116108954015</c:v>
                </c:pt>
                <c:pt idx="17856">
                  <c:v>23.10245490981964</c:v>
                </c:pt>
                <c:pt idx="17857">
                  <c:v>23.103748730099</c:v>
                </c:pt>
                <c:pt idx="17858">
                  <c:v>23.10504255037849</c:v>
                </c:pt>
                <c:pt idx="17859">
                  <c:v>23.10633637065798</c:v>
                </c:pt>
                <c:pt idx="17860">
                  <c:v>23.10763019093734</c:v>
                </c:pt>
                <c:pt idx="17861">
                  <c:v>23.10892401121684</c:v>
                </c:pt>
                <c:pt idx="17862">
                  <c:v>23.11021783149632</c:v>
                </c:pt>
                <c:pt idx="17863">
                  <c:v>23.11151165177569</c:v>
                </c:pt>
                <c:pt idx="17864">
                  <c:v>23.11280547205518</c:v>
                </c:pt>
                <c:pt idx="17865">
                  <c:v>23.11409929233467</c:v>
                </c:pt>
                <c:pt idx="17866">
                  <c:v>23.11539311261404</c:v>
                </c:pt>
                <c:pt idx="17867">
                  <c:v>23.11668693289353</c:v>
                </c:pt>
                <c:pt idx="17868">
                  <c:v>23.11798075317301</c:v>
                </c:pt>
                <c:pt idx="17869">
                  <c:v>23.11927457345238</c:v>
                </c:pt>
                <c:pt idx="17870">
                  <c:v>23.12056839373186</c:v>
                </c:pt>
                <c:pt idx="17871">
                  <c:v>23.12186221401135</c:v>
                </c:pt>
                <c:pt idx="17872">
                  <c:v>23.12315603429072</c:v>
                </c:pt>
                <c:pt idx="17873">
                  <c:v>23.12444985457021</c:v>
                </c:pt>
                <c:pt idx="17874">
                  <c:v>23.12574367484968</c:v>
                </c:pt>
                <c:pt idx="17875">
                  <c:v>23.12703749512906</c:v>
                </c:pt>
                <c:pt idx="17876">
                  <c:v>23.12833131540856</c:v>
                </c:pt>
                <c:pt idx="17877">
                  <c:v>23.12962513568804</c:v>
                </c:pt>
                <c:pt idx="17878">
                  <c:v>23.13091895596741</c:v>
                </c:pt>
                <c:pt idx="17879">
                  <c:v>23.13221277624689</c:v>
                </c:pt>
                <c:pt idx="17880">
                  <c:v>23.13350659652638</c:v>
                </c:pt>
                <c:pt idx="17881">
                  <c:v>23.13480041680575</c:v>
                </c:pt>
                <c:pt idx="17882">
                  <c:v>23.13609423708523</c:v>
                </c:pt>
                <c:pt idx="17883">
                  <c:v>23.13738805736473</c:v>
                </c:pt>
                <c:pt idx="17884">
                  <c:v>23.13868187764409</c:v>
                </c:pt>
                <c:pt idx="17885">
                  <c:v>23.1399756979236</c:v>
                </c:pt>
                <c:pt idx="17886">
                  <c:v>23.14126951820307</c:v>
                </c:pt>
                <c:pt idx="17887">
                  <c:v>23.14256333848244</c:v>
                </c:pt>
                <c:pt idx="17888">
                  <c:v>23.14385715876193</c:v>
                </c:pt>
                <c:pt idx="17889">
                  <c:v>23.14515097904142</c:v>
                </c:pt>
                <c:pt idx="17890">
                  <c:v>23.14644479932078</c:v>
                </c:pt>
                <c:pt idx="17891">
                  <c:v>23.14773861960027</c:v>
                </c:pt>
                <c:pt idx="17892">
                  <c:v>23.14903243987976</c:v>
                </c:pt>
                <c:pt idx="17893">
                  <c:v>23.15032626015912</c:v>
                </c:pt>
                <c:pt idx="17894">
                  <c:v>23.15162008043862</c:v>
                </c:pt>
                <c:pt idx="17895">
                  <c:v>23.1529139007181</c:v>
                </c:pt>
                <c:pt idx="17896">
                  <c:v>23.15420772099747</c:v>
                </c:pt>
                <c:pt idx="17897">
                  <c:v>23.15550154127695</c:v>
                </c:pt>
                <c:pt idx="17898">
                  <c:v>23.15679536155645</c:v>
                </c:pt>
                <c:pt idx="17899">
                  <c:v>23.15808918183581</c:v>
                </c:pt>
                <c:pt idx="17900">
                  <c:v>23.15938300211529</c:v>
                </c:pt>
                <c:pt idx="17901">
                  <c:v>23.16067682239479</c:v>
                </c:pt>
                <c:pt idx="17902">
                  <c:v>23.16197064267416</c:v>
                </c:pt>
                <c:pt idx="17903">
                  <c:v>23.16326446295364</c:v>
                </c:pt>
                <c:pt idx="17904">
                  <c:v>23.16455828323313</c:v>
                </c:pt>
                <c:pt idx="17905">
                  <c:v>23.1658521035125</c:v>
                </c:pt>
                <c:pt idx="17906">
                  <c:v>23.16714592379198</c:v>
                </c:pt>
                <c:pt idx="17907">
                  <c:v>23.16843974407147</c:v>
                </c:pt>
                <c:pt idx="17908">
                  <c:v>23.16973356435084</c:v>
                </c:pt>
                <c:pt idx="17909">
                  <c:v>23.17102738463033</c:v>
                </c:pt>
                <c:pt idx="17910">
                  <c:v>23.17232120490982</c:v>
                </c:pt>
                <c:pt idx="17911">
                  <c:v>23.17361502518919</c:v>
                </c:pt>
                <c:pt idx="17912">
                  <c:v>23.17490884546868</c:v>
                </c:pt>
                <c:pt idx="17913">
                  <c:v>23.17620266574816</c:v>
                </c:pt>
                <c:pt idx="17914">
                  <c:v>23.17749648602753</c:v>
                </c:pt>
                <c:pt idx="17915">
                  <c:v>23.17879030630701</c:v>
                </c:pt>
                <c:pt idx="17916">
                  <c:v>23.18008412658651</c:v>
                </c:pt>
                <c:pt idx="17917">
                  <c:v>23.18137794686587</c:v>
                </c:pt>
                <c:pt idx="17918">
                  <c:v>23.18267176714536</c:v>
                </c:pt>
                <c:pt idx="17919">
                  <c:v>23.18396558742485</c:v>
                </c:pt>
                <c:pt idx="17920">
                  <c:v>23.18525940770421</c:v>
                </c:pt>
                <c:pt idx="17921">
                  <c:v>23.1865532279837</c:v>
                </c:pt>
                <c:pt idx="17922">
                  <c:v>23.18784704826319</c:v>
                </c:pt>
                <c:pt idx="17923">
                  <c:v>23.18914086854255</c:v>
                </c:pt>
                <c:pt idx="17924">
                  <c:v>23.19043468882204</c:v>
                </c:pt>
                <c:pt idx="17925">
                  <c:v>23.19172850910153</c:v>
                </c:pt>
                <c:pt idx="17926">
                  <c:v>23.1930223293809</c:v>
                </c:pt>
                <c:pt idx="17927">
                  <c:v>23.19431614966039</c:v>
                </c:pt>
                <c:pt idx="17928">
                  <c:v>23.19560996993988</c:v>
                </c:pt>
                <c:pt idx="17929">
                  <c:v>23.19690379021925</c:v>
                </c:pt>
                <c:pt idx="17930">
                  <c:v>23.19819761049873</c:v>
                </c:pt>
                <c:pt idx="17931">
                  <c:v>23.19949143077822</c:v>
                </c:pt>
                <c:pt idx="17932">
                  <c:v>23.20078525105759</c:v>
                </c:pt>
                <c:pt idx="17933">
                  <c:v>23.20207907133705</c:v>
                </c:pt>
                <c:pt idx="17934">
                  <c:v>23.20337289161657</c:v>
                </c:pt>
                <c:pt idx="17935">
                  <c:v>23.20466671189593</c:v>
                </c:pt>
                <c:pt idx="17936">
                  <c:v>23.20596053217542</c:v>
                </c:pt>
                <c:pt idx="17937">
                  <c:v>23.20725435245491</c:v>
                </c:pt>
                <c:pt idx="17938">
                  <c:v>23.20854817273425</c:v>
                </c:pt>
                <c:pt idx="17939">
                  <c:v>23.20984199301376</c:v>
                </c:pt>
                <c:pt idx="17940">
                  <c:v>23.21113581329325</c:v>
                </c:pt>
                <c:pt idx="17941">
                  <c:v>23.21242963357262</c:v>
                </c:pt>
                <c:pt idx="17942">
                  <c:v>23.21372345385211</c:v>
                </c:pt>
                <c:pt idx="17943">
                  <c:v>23.21501727413158</c:v>
                </c:pt>
                <c:pt idx="17944">
                  <c:v>23.21631109441097</c:v>
                </c:pt>
                <c:pt idx="17945">
                  <c:v>23.21760491469045</c:v>
                </c:pt>
                <c:pt idx="17946">
                  <c:v>23.21889873496994</c:v>
                </c:pt>
                <c:pt idx="17947">
                  <c:v>23.22019255524928</c:v>
                </c:pt>
                <c:pt idx="17948">
                  <c:v>23.22148637552878</c:v>
                </c:pt>
                <c:pt idx="17949">
                  <c:v>23.22278019580828</c:v>
                </c:pt>
                <c:pt idx="17950">
                  <c:v>23.22407401608765</c:v>
                </c:pt>
                <c:pt idx="17951">
                  <c:v>23.22536783636711</c:v>
                </c:pt>
                <c:pt idx="17952">
                  <c:v>23.22666165664663</c:v>
                </c:pt>
                <c:pt idx="17953">
                  <c:v>23.22795547692599</c:v>
                </c:pt>
                <c:pt idx="17954">
                  <c:v>23.22924929720548</c:v>
                </c:pt>
                <c:pt idx="17955">
                  <c:v>23.23054311748497</c:v>
                </c:pt>
                <c:pt idx="17956">
                  <c:v>23.23183693776432</c:v>
                </c:pt>
                <c:pt idx="17957">
                  <c:v>23.23313075804382</c:v>
                </c:pt>
                <c:pt idx="17958">
                  <c:v>23.23442457832329</c:v>
                </c:pt>
                <c:pt idx="17959">
                  <c:v>23.23571839860268</c:v>
                </c:pt>
                <c:pt idx="17960">
                  <c:v>23.23701221888217</c:v>
                </c:pt>
                <c:pt idx="17961">
                  <c:v>23.23830603916163</c:v>
                </c:pt>
                <c:pt idx="17962">
                  <c:v>23.23959985944102</c:v>
                </c:pt>
                <c:pt idx="17963">
                  <c:v>23.24089367972051</c:v>
                </c:pt>
                <c:pt idx="17964">
                  <c:v>23.2421875</c:v>
                </c:pt>
                <c:pt idx="17965">
                  <c:v>23.24348132027936</c:v>
                </c:pt>
                <c:pt idx="17966">
                  <c:v>23.24477514055885</c:v>
                </c:pt>
                <c:pt idx="17967">
                  <c:v>23.24606896083834</c:v>
                </c:pt>
                <c:pt idx="17968">
                  <c:v>23.2473627811177</c:v>
                </c:pt>
                <c:pt idx="17969">
                  <c:v>23.24865660139718</c:v>
                </c:pt>
                <c:pt idx="17970">
                  <c:v>23.2499504216767</c:v>
                </c:pt>
                <c:pt idx="17971">
                  <c:v>23.25124424195605</c:v>
                </c:pt>
                <c:pt idx="17972">
                  <c:v>23.25253806223554</c:v>
                </c:pt>
                <c:pt idx="17973">
                  <c:v>23.25383188251503</c:v>
                </c:pt>
                <c:pt idx="17974">
                  <c:v>23.25512570279439</c:v>
                </c:pt>
                <c:pt idx="17975">
                  <c:v>23.25641952307388</c:v>
                </c:pt>
                <c:pt idx="17976">
                  <c:v>23.25771334335337</c:v>
                </c:pt>
                <c:pt idx="17977">
                  <c:v>23.25900716363274</c:v>
                </c:pt>
                <c:pt idx="17978">
                  <c:v>23.26030098391222</c:v>
                </c:pt>
                <c:pt idx="17979">
                  <c:v>23.26159480419171</c:v>
                </c:pt>
                <c:pt idx="17980">
                  <c:v>23.26288862447108</c:v>
                </c:pt>
                <c:pt idx="17981">
                  <c:v>23.26418244475057</c:v>
                </c:pt>
                <c:pt idx="17982">
                  <c:v>23.26547626503006</c:v>
                </c:pt>
                <c:pt idx="17983">
                  <c:v>23.26677008530942</c:v>
                </c:pt>
                <c:pt idx="17984">
                  <c:v>23.26806390558891</c:v>
                </c:pt>
                <c:pt idx="17985">
                  <c:v>23.26935772586841</c:v>
                </c:pt>
                <c:pt idx="17986">
                  <c:v>23.27065154614776</c:v>
                </c:pt>
                <c:pt idx="17987">
                  <c:v>23.27194536642726</c:v>
                </c:pt>
                <c:pt idx="17988">
                  <c:v>23.27323918670674</c:v>
                </c:pt>
                <c:pt idx="17989">
                  <c:v>23.27453300698611</c:v>
                </c:pt>
                <c:pt idx="17990">
                  <c:v>23.2758268272656</c:v>
                </c:pt>
                <c:pt idx="17991">
                  <c:v>23.27712064754509</c:v>
                </c:pt>
                <c:pt idx="17992">
                  <c:v>23.27841446782445</c:v>
                </c:pt>
                <c:pt idx="17993">
                  <c:v>23.27970828810392</c:v>
                </c:pt>
                <c:pt idx="17994">
                  <c:v>23.28100210838343</c:v>
                </c:pt>
                <c:pt idx="17995">
                  <c:v>23.28229592866279</c:v>
                </c:pt>
                <c:pt idx="17996">
                  <c:v>23.28358974894228</c:v>
                </c:pt>
                <c:pt idx="17997">
                  <c:v>23.28488356922178</c:v>
                </c:pt>
                <c:pt idx="17998">
                  <c:v>23.28617738950112</c:v>
                </c:pt>
                <c:pt idx="17999">
                  <c:v>23.28747120978063</c:v>
                </c:pt>
                <c:pt idx="18000">
                  <c:v>23.28876503006012</c:v>
                </c:pt>
                <c:pt idx="18001">
                  <c:v>23.29005885033948</c:v>
                </c:pt>
                <c:pt idx="18002">
                  <c:v>23.29135267061897</c:v>
                </c:pt>
                <c:pt idx="18003">
                  <c:v>23.29264649089846</c:v>
                </c:pt>
                <c:pt idx="18004">
                  <c:v>23.29394031117782</c:v>
                </c:pt>
                <c:pt idx="18005">
                  <c:v>23.29523413145731</c:v>
                </c:pt>
                <c:pt idx="18006">
                  <c:v>23.2965279517368</c:v>
                </c:pt>
                <c:pt idx="18007">
                  <c:v>23.29782177201617</c:v>
                </c:pt>
                <c:pt idx="18008">
                  <c:v>23.29911559229566</c:v>
                </c:pt>
                <c:pt idx="18009">
                  <c:v>23.30040941257515</c:v>
                </c:pt>
                <c:pt idx="18010">
                  <c:v>23.30170323285451</c:v>
                </c:pt>
                <c:pt idx="18011">
                  <c:v>23.302997053134</c:v>
                </c:pt>
                <c:pt idx="18012">
                  <c:v>23.30429087341349</c:v>
                </c:pt>
                <c:pt idx="18013">
                  <c:v>23.30558469369286</c:v>
                </c:pt>
                <c:pt idx="18014">
                  <c:v>23.30687851397235</c:v>
                </c:pt>
                <c:pt idx="18015">
                  <c:v>23.30817233425183</c:v>
                </c:pt>
                <c:pt idx="18016">
                  <c:v>23.3094661545312</c:v>
                </c:pt>
                <c:pt idx="18017">
                  <c:v>23.31075997481069</c:v>
                </c:pt>
                <c:pt idx="18018">
                  <c:v>23.31205379509018</c:v>
                </c:pt>
                <c:pt idx="18019">
                  <c:v>23.31334761536954</c:v>
                </c:pt>
                <c:pt idx="18020">
                  <c:v>23.31464143564903</c:v>
                </c:pt>
                <c:pt idx="18021">
                  <c:v>23.31593525592853</c:v>
                </c:pt>
                <c:pt idx="18022">
                  <c:v>23.31722907620789</c:v>
                </c:pt>
                <c:pt idx="18023">
                  <c:v>23.31852289648737</c:v>
                </c:pt>
                <c:pt idx="18024">
                  <c:v>23.31981671676687</c:v>
                </c:pt>
                <c:pt idx="18025">
                  <c:v>23.32111053704623</c:v>
                </c:pt>
                <c:pt idx="18026">
                  <c:v>23.32240435732572</c:v>
                </c:pt>
                <c:pt idx="18027">
                  <c:v>23.32369817760521</c:v>
                </c:pt>
                <c:pt idx="18028">
                  <c:v>23.32499199788458</c:v>
                </c:pt>
                <c:pt idx="18029">
                  <c:v>23.32628581816406</c:v>
                </c:pt>
                <c:pt idx="18030">
                  <c:v>23.32757963844355</c:v>
                </c:pt>
                <c:pt idx="18031">
                  <c:v>23.32887345872292</c:v>
                </c:pt>
                <c:pt idx="18032">
                  <c:v>23.33016727900241</c:v>
                </c:pt>
                <c:pt idx="18033">
                  <c:v>23.3314610992819</c:v>
                </c:pt>
                <c:pt idx="18034">
                  <c:v>23.33275491956126</c:v>
                </c:pt>
                <c:pt idx="18035">
                  <c:v>23.33404873984075</c:v>
                </c:pt>
                <c:pt idx="18036">
                  <c:v>23.33534256012022</c:v>
                </c:pt>
                <c:pt idx="18037">
                  <c:v>23.3366363803996</c:v>
                </c:pt>
                <c:pt idx="18038">
                  <c:v>23.33793020067909</c:v>
                </c:pt>
                <c:pt idx="18039">
                  <c:v>23.3392240209586</c:v>
                </c:pt>
                <c:pt idx="18040">
                  <c:v>23.34051784123792</c:v>
                </c:pt>
                <c:pt idx="18041">
                  <c:v>23.34181166151744</c:v>
                </c:pt>
                <c:pt idx="18042">
                  <c:v>23.34310548179693</c:v>
                </c:pt>
                <c:pt idx="18043">
                  <c:v>23.34439930207629</c:v>
                </c:pt>
                <c:pt idx="18044">
                  <c:v>23.34569312235578</c:v>
                </c:pt>
                <c:pt idx="18045">
                  <c:v>23.34698694263527</c:v>
                </c:pt>
                <c:pt idx="18046">
                  <c:v>23.34828076291463</c:v>
                </c:pt>
                <c:pt idx="18047">
                  <c:v>23.34957458319412</c:v>
                </c:pt>
                <c:pt idx="18048">
                  <c:v>23.35086840347362</c:v>
                </c:pt>
                <c:pt idx="18049">
                  <c:v>23.35216222375298</c:v>
                </c:pt>
                <c:pt idx="18050">
                  <c:v>23.35345604403247</c:v>
                </c:pt>
                <c:pt idx="18051">
                  <c:v>23.35474986431196</c:v>
                </c:pt>
                <c:pt idx="18052">
                  <c:v>23.35604368459132</c:v>
                </c:pt>
                <c:pt idx="18053">
                  <c:v>23.35733750487081</c:v>
                </c:pt>
                <c:pt idx="18054">
                  <c:v>23.3586313251503</c:v>
                </c:pt>
                <c:pt idx="18055">
                  <c:v>23.35992514542967</c:v>
                </c:pt>
                <c:pt idx="18056">
                  <c:v>23.36121896570915</c:v>
                </c:pt>
                <c:pt idx="18057">
                  <c:v>23.36251278598862</c:v>
                </c:pt>
                <c:pt idx="18058">
                  <c:v>23.36380660626801</c:v>
                </c:pt>
                <c:pt idx="18059">
                  <c:v>23.3651004265475</c:v>
                </c:pt>
                <c:pt idx="18060">
                  <c:v>23.36639424682699</c:v>
                </c:pt>
                <c:pt idx="18061">
                  <c:v>23.36768806710635</c:v>
                </c:pt>
                <c:pt idx="18062">
                  <c:v>23.36898188738584</c:v>
                </c:pt>
                <c:pt idx="18063">
                  <c:v>23.37027570766533</c:v>
                </c:pt>
                <c:pt idx="18064">
                  <c:v>23.37156952794469</c:v>
                </c:pt>
                <c:pt idx="18065">
                  <c:v>23.37286334822419</c:v>
                </c:pt>
                <c:pt idx="18066">
                  <c:v>23.37415716850368</c:v>
                </c:pt>
                <c:pt idx="18067">
                  <c:v>23.37545098878303</c:v>
                </c:pt>
                <c:pt idx="18068">
                  <c:v>23.37674480906253</c:v>
                </c:pt>
                <c:pt idx="18069">
                  <c:v>23.37803862934202</c:v>
                </c:pt>
                <c:pt idx="18070">
                  <c:v>23.37933244962138</c:v>
                </c:pt>
                <c:pt idx="18071">
                  <c:v>23.38062626990087</c:v>
                </c:pt>
                <c:pt idx="18072">
                  <c:v>23.38192009018036</c:v>
                </c:pt>
                <c:pt idx="18073">
                  <c:v>23.38321391045972</c:v>
                </c:pt>
                <c:pt idx="18074">
                  <c:v>23.38450773073921</c:v>
                </c:pt>
                <c:pt idx="18075">
                  <c:v>23.38580155101871</c:v>
                </c:pt>
                <c:pt idx="18076">
                  <c:v>23.38709537129807</c:v>
                </c:pt>
                <c:pt idx="18077">
                  <c:v>23.38838919157756</c:v>
                </c:pt>
                <c:pt idx="18078">
                  <c:v>23.38968301185704</c:v>
                </c:pt>
                <c:pt idx="18079">
                  <c:v>23.39097683213641</c:v>
                </c:pt>
                <c:pt idx="18080">
                  <c:v>23.3922706524159</c:v>
                </c:pt>
                <c:pt idx="18081">
                  <c:v>23.39356447269539</c:v>
                </c:pt>
                <c:pt idx="18082">
                  <c:v>23.39485829297476</c:v>
                </c:pt>
                <c:pt idx="18083">
                  <c:v>23.39615211325425</c:v>
                </c:pt>
                <c:pt idx="18084">
                  <c:v>23.39744593353372</c:v>
                </c:pt>
                <c:pt idx="18085">
                  <c:v>23.39873975381309</c:v>
                </c:pt>
                <c:pt idx="18086">
                  <c:v>23.40003357409259</c:v>
                </c:pt>
                <c:pt idx="18087">
                  <c:v>23.40132739437207</c:v>
                </c:pt>
                <c:pt idx="18088">
                  <c:v>23.40262121465144</c:v>
                </c:pt>
                <c:pt idx="18089">
                  <c:v>23.40391503493093</c:v>
                </c:pt>
                <c:pt idx="18090">
                  <c:v>23.40520885521043</c:v>
                </c:pt>
                <c:pt idx="18091">
                  <c:v>23.40650267548978</c:v>
                </c:pt>
                <c:pt idx="18092">
                  <c:v>23.40779649576925</c:v>
                </c:pt>
                <c:pt idx="18093">
                  <c:v>23.40909031604876</c:v>
                </c:pt>
                <c:pt idx="18094">
                  <c:v>23.41038413632813</c:v>
                </c:pt>
                <c:pt idx="18095">
                  <c:v>23.41167795660762</c:v>
                </c:pt>
                <c:pt idx="18096">
                  <c:v>23.41297177688711</c:v>
                </c:pt>
                <c:pt idx="18097">
                  <c:v>23.41426559716647</c:v>
                </c:pt>
                <c:pt idx="18098">
                  <c:v>23.41555941744596</c:v>
                </c:pt>
                <c:pt idx="18099">
                  <c:v>23.41685323772545</c:v>
                </c:pt>
                <c:pt idx="18100">
                  <c:v>23.41814705800482</c:v>
                </c:pt>
                <c:pt idx="18101">
                  <c:v>23.41944087828428</c:v>
                </c:pt>
                <c:pt idx="18102">
                  <c:v>23.42073469856376</c:v>
                </c:pt>
                <c:pt idx="18103">
                  <c:v>23.42202851884316</c:v>
                </c:pt>
                <c:pt idx="18104">
                  <c:v>23.42332233912262</c:v>
                </c:pt>
                <c:pt idx="18105">
                  <c:v>23.42461615940213</c:v>
                </c:pt>
                <c:pt idx="18106">
                  <c:v>23.4259099796815</c:v>
                </c:pt>
                <c:pt idx="18107">
                  <c:v>23.42720379996098</c:v>
                </c:pt>
                <c:pt idx="18108">
                  <c:v>23.42849762024048</c:v>
                </c:pt>
                <c:pt idx="18109">
                  <c:v>23.42979144051984</c:v>
                </c:pt>
                <c:pt idx="18110">
                  <c:v>23.43108526079933</c:v>
                </c:pt>
                <c:pt idx="18111">
                  <c:v>23.43237908107882</c:v>
                </c:pt>
                <c:pt idx="18112">
                  <c:v>23.43367290135819</c:v>
                </c:pt>
                <c:pt idx="18113">
                  <c:v>23.43496672163768</c:v>
                </c:pt>
                <c:pt idx="18114">
                  <c:v>23.43626054191716</c:v>
                </c:pt>
                <c:pt idx="18115">
                  <c:v>23.43755436219654</c:v>
                </c:pt>
                <c:pt idx="18116">
                  <c:v>23.43884818247603</c:v>
                </c:pt>
                <c:pt idx="18117">
                  <c:v>23.44014200275548</c:v>
                </c:pt>
                <c:pt idx="18118">
                  <c:v>23.44143582303488</c:v>
                </c:pt>
                <c:pt idx="18119">
                  <c:v>23.44272964331433</c:v>
                </c:pt>
                <c:pt idx="18120">
                  <c:v>23.44402346359385</c:v>
                </c:pt>
                <c:pt idx="18121">
                  <c:v>23.44531728387319</c:v>
                </c:pt>
                <c:pt idx="18122">
                  <c:v>23.44661110415271</c:v>
                </c:pt>
                <c:pt idx="18123">
                  <c:v>23.4479049244322</c:v>
                </c:pt>
                <c:pt idx="18124">
                  <c:v>23.44919874471156</c:v>
                </c:pt>
                <c:pt idx="18125">
                  <c:v>23.45049256499103</c:v>
                </c:pt>
                <c:pt idx="18126">
                  <c:v>23.45178638527054</c:v>
                </c:pt>
                <c:pt idx="18127">
                  <c:v>23.4530802055499</c:v>
                </c:pt>
                <c:pt idx="18128">
                  <c:v>23.45437402582939</c:v>
                </c:pt>
                <c:pt idx="18129">
                  <c:v>23.45566784610888</c:v>
                </c:pt>
                <c:pt idx="18130">
                  <c:v>23.45696166638825</c:v>
                </c:pt>
                <c:pt idx="18131">
                  <c:v>23.45825548666773</c:v>
                </c:pt>
                <c:pt idx="18132">
                  <c:v>23.4595493069472</c:v>
                </c:pt>
                <c:pt idx="18133">
                  <c:v>23.46084312722659</c:v>
                </c:pt>
                <c:pt idx="18134">
                  <c:v>23.46213694750606</c:v>
                </c:pt>
                <c:pt idx="18135">
                  <c:v>23.46343076778557</c:v>
                </c:pt>
                <c:pt idx="18136">
                  <c:v>23.46472458806491</c:v>
                </c:pt>
                <c:pt idx="18137">
                  <c:v>23.46601840834442</c:v>
                </c:pt>
                <c:pt idx="18138">
                  <c:v>23.46731222862389</c:v>
                </c:pt>
                <c:pt idx="18139">
                  <c:v>23.46860604890325</c:v>
                </c:pt>
                <c:pt idx="18140">
                  <c:v>23.46989986918276</c:v>
                </c:pt>
                <c:pt idx="18141">
                  <c:v>23.47119368946225</c:v>
                </c:pt>
                <c:pt idx="18142">
                  <c:v>23.47248750974162</c:v>
                </c:pt>
                <c:pt idx="18143">
                  <c:v>23.47378133002109</c:v>
                </c:pt>
                <c:pt idx="18144">
                  <c:v>23.4750751503006</c:v>
                </c:pt>
                <c:pt idx="18145">
                  <c:v>23.47636897057994</c:v>
                </c:pt>
                <c:pt idx="18146">
                  <c:v>23.47766279085945</c:v>
                </c:pt>
                <c:pt idx="18147">
                  <c:v>23.47895661113894</c:v>
                </c:pt>
                <c:pt idx="18148">
                  <c:v>23.48025043141831</c:v>
                </c:pt>
                <c:pt idx="18149">
                  <c:v>23.48154425169778</c:v>
                </c:pt>
                <c:pt idx="18150">
                  <c:v>23.48283807197726</c:v>
                </c:pt>
                <c:pt idx="18151">
                  <c:v>23.48413189225665</c:v>
                </c:pt>
                <c:pt idx="18152">
                  <c:v>23.48542571253612</c:v>
                </c:pt>
                <c:pt idx="18153">
                  <c:v>23.4867195328156</c:v>
                </c:pt>
                <c:pt idx="18154">
                  <c:v>23.48801335309498</c:v>
                </c:pt>
                <c:pt idx="18155">
                  <c:v>23.48930717337448</c:v>
                </c:pt>
                <c:pt idx="18156">
                  <c:v>23.49060099365397</c:v>
                </c:pt>
                <c:pt idx="18157">
                  <c:v>23.49189481393334</c:v>
                </c:pt>
                <c:pt idx="18158">
                  <c:v>23.49318863421283</c:v>
                </c:pt>
                <c:pt idx="18159">
                  <c:v>23.49448245449232</c:v>
                </c:pt>
                <c:pt idx="18160">
                  <c:v>23.49577627477165</c:v>
                </c:pt>
                <c:pt idx="18161">
                  <c:v>23.49707009505117</c:v>
                </c:pt>
                <c:pt idx="18162">
                  <c:v>23.49836391533066</c:v>
                </c:pt>
                <c:pt idx="18163">
                  <c:v>23.49965773561003</c:v>
                </c:pt>
                <c:pt idx="18164">
                  <c:v>23.50095155588952</c:v>
                </c:pt>
                <c:pt idx="18165">
                  <c:v>23.50224537616898</c:v>
                </c:pt>
                <c:pt idx="18166">
                  <c:v>23.50353919644837</c:v>
                </c:pt>
                <c:pt idx="18167">
                  <c:v>23.50483301672785</c:v>
                </c:pt>
                <c:pt idx="18168">
                  <c:v>23.50612683700732</c:v>
                </c:pt>
                <c:pt idx="18169">
                  <c:v>23.50742065728672</c:v>
                </c:pt>
                <c:pt idx="18170">
                  <c:v>23.50871447756618</c:v>
                </c:pt>
                <c:pt idx="18171">
                  <c:v>23.5100082978457</c:v>
                </c:pt>
                <c:pt idx="18172">
                  <c:v>23.51130211812505</c:v>
                </c:pt>
                <c:pt idx="18173">
                  <c:v>23.51259593840454</c:v>
                </c:pt>
                <c:pt idx="18174">
                  <c:v>23.51388975868404</c:v>
                </c:pt>
                <c:pt idx="18175">
                  <c:v>23.51518357896337</c:v>
                </c:pt>
                <c:pt idx="18176">
                  <c:v>23.5164773992429</c:v>
                </c:pt>
                <c:pt idx="18177">
                  <c:v>23.51777121952238</c:v>
                </c:pt>
                <c:pt idx="18178">
                  <c:v>23.51906503980175</c:v>
                </c:pt>
                <c:pt idx="18179">
                  <c:v>23.52035886008123</c:v>
                </c:pt>
                <c:pt idx="18180">
                  <c:v>23.52165268036072</c:v>
                </c:pt>
                <c:pt idx="18181">
                  <c:v>23.52294650064008</c:v>
                </c:pt>
                <c:pt idx="18182">
                  <c:v>23.52424032091957</c:v>
                </c:pt>
                <c:pt idx="18183">
                  <c:v>23.52553414119906</c:v>
                </c:pt>
                <c:pt idx="18184">
                  <c:v>23.52682796147843</c:v>
                </c:pt>
                <c:pt idx="18185">
                  <c:v>23.52812178175791</c:v>
                </c:pt>
                <c:pt idx="18186">
                  <c:v>23.52941560203741</c:v>
                </c:pt>
                <c:pt idx="18187">
                  <c:v>23.53070942231678</c:v>
                </c:pt>
                <c:pt idx="18188">
                  <c:v>23.53200324259626</c:v>
                </c:pt>
                <c:pt idx="18189">
                  <c:v>23.53329706287575</c:v>
                </c:pt>
                <c:pt idx="18190">
                  <c:v>23.53459088315511</c:v>
                </c:pt>
                <c:pt idx="18191">
                  <c:v>23.53588470343461</c:v>
                </c:pt>
                <c:pt idx="18192">
                  <c:v>23.5371785237141</c:v>
                </c:pt>
                <c:pt idx="18193">
                  <c:v>23.53847234399345</c:v>
                </c:pt>
                <c:pt idx="18194">
                  <c:v>23.53976616427295</c:v>
                </c:pt>
                <c:pt idx="18195">
                  <c:v>23.54105998455244</c:v>
                </c:pt>
                <c:pt idx="18196">
                  <c:v>23.54235380483178</c:v>
                </c:pt>
                <c:pt idx="18197">
                  <c:v>23.54364762511128</c:v>
                </c:pt>
                <c:pt idx="18198">
                  <c:v>23.5449414453908</c:v>
                </c:pt>
                <c:pt idx="18199">
                  <c:v>23.54623526567014</c:v>
                </c:pt>
                <c:pt idx="18200">
                  <c:v>23.54752908594962</c:v>
                </c:pt>
                <c:pt idx="18201">
                  <c:v>23.54882290622912</c:v>
                </c:pt>
                <c:pt idx="18202">
                  <c:v>23.5501167265085</c:v>
                </c:pt>
                <c:pt idx="18203">
                  <c:v>23.55141054678797</c:v>
                </c:pt>
                <c:pt idx="18204">
                  <c:v>23.55270436706747</c:v>
                </c:pt>
                <c:pt idx="18205">
                  <c:v>23.55399818734683</c:v>
                </c:pt>
                <c:pt idx="18206">
                  <c:v>23.55529200762632</c:v>
                </c:pt>
                <c:pt idx="18207">
                  <c:v>23.55658582790581</c:v>
                </c:pt>
                <c:pt idx="18208">
                  <c:v>23.55787964818517</c:v>
                </c:pt>
                <c:pt idx="18209">
                  <c:v>23.55917346846467</c:v>
                </c:pt>
                <c:pt idx="18210">
                  <c:v>23.56046728874415</c:v>
                </c:pt>
                <c:pt idx="18211">
                  <c:v>23.56176110902352</c:v>
                </c:pt>
                <c:pt idx="18212">
                  <c:v>23.56305492930301</c:v>
                </c:pt>
                <c:pt idx="18213">
                  <c:v>23.5643487495825</c:v>
                </c:pt>
                <c:pt idx="18214">
                  <c:v>23.56564256986183</c:v>
                </c:pt>
                <c:pt idx="18215">
                  <c:v>23.56693639014132</c:v>
                </c:pt>
                <c:pt idx="18216">
                  <c:v>23.56823021042082</c:v>
                </c:pt>
                <c:pt idx="18217">
                  <c:v>23.56952403070018</c:v>
                </c:pt>
                <c:pt idx="18218">
                  <c:v>23.57081785097969</c:v>
                </c:pt>
                <c:pt idx="18219">
                  <c:v>23.57211167125919</c:v>
                </c:pt>
                <c:pt idx="18220">
                  <c:v>23.57340549153855</c:v>
                </c:pt>
                <c:pt idx="18221">
                  <c:v>23.57469931181804</c:v>
                </c:pt>
                <c:pt idx="18222">
                  <c:v>23.57599313209753</c:v>
                </c:pt>
                <c:pt idx="18223">
                  <c:v>23.57728695237689</c:v>
                </c:pt>
                <c:pt idx="18224">
                  <c:v>23.57858077265638</c:v>
                </c:pt>
                <c:pt idx="18225">
                  <c:v>23.57987459293587</c:v>
                </c:pt>
                <c:pt idx="18226">
                  <c:v>23.58116841321523</c:v>
                </c:pt>
                <c:pt idx="18227">
                  <c:v>23.58246223349472</c:v>
                </c:pt>
                <c:pt idx="18228">
                  <c:v>23.58375605377421</c:v>
                </c:pt>
                <c:pt idx="18229">
                  <c:v>23.58504987405355</c:v>
                </c:pt>
                <c:pt idx="18230">
                  <c:v>23.58634369433304</c:v>
                </c:pt>
                <c:pt idx="18231">
                  <c:v>23.58763751461256</c:v>
                </c:pt>
                <c:pt idx="18232">
                  <c:v>23.58893133489192</c:v>
                </c:pt>
                <c:pt idx="18233">
                  <c:v>23.59022515517141</c:v>
                </c:pt>
                <c:pt idx="18234">
                  <c:v>23.5915189754509</c:v>
                </c:pt>
                <c:pt idx="18235">
                  <c:v>23.59281279573026</c:v>
                </c:pt>
                <c:pt idx="18236">
                  <c:v>23.59410661600976</c:v>
                </c:pt>
                <c:pt idx="18237">
                  <c:v>23.59540043628924</c:v>
                </c:pt>
                <c:pt idx="18238">
                  <c:v>23.5966942565686</c:v>
                </c:pt>
                <c:pt idx="18239">
                  <c:v>23.5979880768481</c:v>
                </c:pt>
                <c:pt idx="18240">
                  <c:v>23.59928189712759</c:v>
                </c:pt>
                <c:pt idx="18241">
                  <c:v>23.60057571740695</c:v>
                </c:pt>
                <c:pt idx="18242">
                  <c:v>23.60186953768645</c:v>
                </c:pt>
                <c:pt idx="18243">
                  <c:v>23.60316335796593</c:v>
                </c:pt>
                <c:pt idx="18244">
                  <c:v>23.6044571782453</c:v>
                </c:pt>
                <c:pt idx="18245">
                  <c:v>23.60575099852479</c:v>
                </c:pt>
                <c:pt idx="18246">
                  <c:v>23.60704481880428</c:v>
                </c:pt>
                <c:pt idx="18247">
                  <c:v>23.60833863908363</c:v>
                </c:pt>
                <c:pt idx="18248">
                  <c:v>23.60963245936312</c:v>
                </c:pt>
                <c:pt idx="18249">
                  <c:v>23.61092627964262</c:v>
                </c:pt>
                <c:pt idx="18250">
                  <c:v>23.61222009992198</c:v>
                </c:pt>
                <c:pt idx="18251">
                  <c:v>23.61351392020148</c:v>
                </c:pt>
                <c:pt idx="18252">
                  <c:v>23.61480774048097</c:v>
                </c:pt>
                <c:pt idx="18253">
                  <c:v>23.61610156076032</c:v>
                </c:pt>
                <c:pt idx="18254">
                  <c:v>23.61739538103982</c:v>
                </c:pt>
                <c:pt idx="18255">
                  <c:v>23.6186892013193</c:v>
                </c:pt>
                <c:pt idx="18256">
                  <c:v>23.61998302159867</c:v>
                </c:pt>
                <c:pt idx="18257">
                  <c:v>23.62127684187816</c:v>
                </c:pt>
                <c:pt idx="18258">
                  <c:v>23.62257066215765</c:v>
                </c:pt>
                <c:pt idx="18259">
                  <c:v>23.62386448243701</c:v>
                </c:pt>
                <c:pt idx="18260">
                  <c:v>23.62515830271651</c:v>
                </c:pt>
                <c:pt idx="18261">
                  <c:v>23.62645212299599</c:v>
                </c:pt>
                <c:pt idx="18262">
                  <c:v>23.62774594327535</c:v>
                </c:pt>
                <c:pt idx="18263">
                  <c:v>23.62903976355485</c:v>
                </c:pt>
                <c:pt idx="18264">
                  <c:v>23.63033358383433</c:v>
                </c:pt>
                <c:pt idx="18265">
                  <c:v>23.6316274041137</c:v>
                </c:pt>
                <c:pt idx="18266">
                  <c:v>23.63292122439319</c:v>
                </c:pt>
                <c:pt idx="18267">
                  <c:v>23.63421504467268</c:v>
                </c:pt>
                <c:pt idx="18268">
                  <c:v>23.63550886495204</c:v>
                </c:pt>
                <c:pt idx="18269">
                  <c:v>23.63680268523153</c:v>
                </c:pt>
                <c:pt idx="18270">
                  <c:v>23.63809650551102</c:v>
                </c:pt>
                <c:pt idx="18271">
                  <c:v>23.6393903257904</c:v>
                </c:pt>
                <c:pt idx="18272">
                  <c:v>23.64068414606988</c:v>
                </c:pt>
                <c:pt idx="18273">
                  <c:v>23.64197796634937</c:v>
                </c:pt>
                <c:pt idx="18274">
                  <c:v>23.64327178662873</c:v>
                </c:pt>
                <c:pt idx="18275">
                  <c:v>23.64456560690822</c:v>
                </c:pt>
                <c:pt idx="18276">
                  <c:v>23.64585942718771</c:v>
                </c:pt>
                <c:pt idx="18277">
                  <c:v>23.64715324746707</c:v>
                </c:pt>
                <c:pt idx="18278">
                  <c:v>23.64844706774656</c:v>
                </c:pt>
                <c:pt idx="18279">
                  <c:v>23.64974088802605</c:v>
                </c:pt>
                <c:pt idx="18280">
                  <c:v>23.65103470830542</c:v>
                </c:pt>
                <c:pt idx="18281">
                  <c:v>23.65232852858491</c:v>
                </c:pt>
                <c:pt idx="18282">
                  <c:v>23.65362234886438</c:v>
                </c:pt>
                <c:pt idx="18283">
                  <c:v>23.65491616914376</c:v>
                </c:pt>
                <c:pt idx="18284">
                  <c:v>23.65620998942325</c:v>
                </c:pt>
                <c:pt idx="18285">
                  <c:v>23.65750380970274</c:v>
                </c:pt>
                <c:pt idx="18286">
                  <c:v>23.6587976299821</c:v>
                </c:pt>
                <c:pt idx="18287">
                  <c:v>23.66009145026159</c:v>
                </c:pt>
                <c:pt idx="18288">
                  <c:v>23.66138527054108</c:v>
                </c:pt>
                <c:pt idx="18289">
                  <c:v>23.66267909082044</c:v>
                </c:pt>
                <c:pt idx="18290">
                  <c:v>23.66397291109994</c:v>
                </c:pt>
                <c:pt idx="18291">
                  <c:v>23.66526673137942</c:v>
                </c:pt>
                <c:pt idx="18292">
                  <c:v>23.6665605516588</c:v>
                </c:pt>
                <c:pt idx="18293">
                  <c:v>23.66785437193828</c:v>
                </c:pt>
                <c:pt idx="18294">
                  <c:v>23.66914819221777</c:v>
                </c:pt>
                <c:pt idx="18295">
                  <c:v>23.67044201249713</c:v>
                </c:pt>
                <c:pt idx="18296">
                  <c:v>23.67173583277662</c:v>
                </c:pt>
                <c:pt idx="18297">
                  <c:v>23.67302965305612</c:v>
                </c:pt>
                <c:pt idx="18298">
                  <c:v>23.67432347333548</c:v>
                </c:pt>
                <c:pt idx="18299">
                  <c:v>23.67561729361497</c:v>
                </c:pt>
                <c:pt idx="18300">
                  <c:v>23.67691111389446</c:v>
                </c:pt>
                <c:pt idx="18301">
                  <c:v>23.67820493417382</c:v>
                </c:pt>
                <c:pt idx="18302">
                  <c:v>23.67949875445331</c:v>
                </c:pt>
                <c:pt idx="18303">
                  <c:v>23.68079257473277</c:v>
                </c:pt>
                <c:pt idx="18304">
                  <c:v>23.68208639501216</c:v>
                </c:pt>
                <c:pt idx="18305">
                  <c:v>23.68338021529165</c:v>
                </c:pt>
                <c:pt idx="18306">
                  <c:v>23.68467403557112</c:v>
                </c:pt>
                <c:pt idx="18307">
                  <c:v>23.68596785585051</c:v>
                </c:pt>
                <c:pt idx="18308">
                  <c:v>23.68726167612999</c:v>
                </c:pt>
                <c:pt idx="18309">
                  <c:v>23.6885554964095</c:v>
                </c:pt>
                <c:pt idx="18310">
                  <c:v>23.68984931668885</c:v>
                </c:pt>
                <c:pt idx="18311">
                  <c:v>23.69114313696834</c:v>
                </c:pt>
                <c:pt idx="18312">
                  <c:v>23.69243695724782</c:v>
                </c:pt>
                <c:pt idx="18313">
                  <c:v>23.69373077752718</c:v>
                </c:pt>
                <c:pt idx="18314">
                  <c:v>23.69502459780669</c:v>
                </c:pt>
                <c:pt idx="18315">
                  <c:v>23.69631841808618</c:v>
                </c:pt>
                <c:pt idx="18316">
                  <c:v>23.69761223836552</c:v>
                </c:pt>
                <c:pt idx="18317">
                  <c:v>23.69890605864503</c:v>
                </c:pt>
                <c:pt idx="18318">
                  <c:v>23.70019987892449</c:v>
                </c:pt>
                <c:pt idx="18319">
                  <c:v>23.70149369920388</c:v>
                </c:pt>
                <c:pt idx="18320">
                  <c:v>23.70278751948337</c:v>
                </c:pt>
                <c:pt idx="18321">
                  <c:v>23.70408133976285</c:v>
                </c:pt>
                <c:pt idx="18322">
                  <c:v>23.70537516004223</c:v>
                </c:pt>
                <c:pt idx="18323">
                  <c:v>23.70666898032171</c:v>
                </c:pt>
                <c:pt idx="18324">
                  <c:v>23.7079628006012</c:v>
                </c:pt>
                <c:pt idx="18325">
                  <c:v>23.70925662088057</c:v>
                </c:pt>
                <c:pt idx="18326">
                  <c:v>23.71055044116006</c:v>
                </c:pt>
                <c:pt idx="18327">
                  <c:v>23.71184426143954</c:v>
                </c:pt>
                <c:pt idx="18328">
                  <c:v>23.71313808171891</c:v>
                </c:pt>
                <c:pt idx="18329">
                  <c:v>23.7144319019984</c:v>
                </c:pt>
                <c:pt idx="18330">
                  <c:v>23.71572572227789</c:v>
                </c:pt>
                <c:pt idx="18331">
                  <c:v>23.71701954255725</c:v>
                </c:pt>
                <c:pt idx="18332">
                  <c:v>23.71831336283674</c:v>
                </c:pt>
                <c:pt idx="18333">
                  <c:v>23.71960718311623</c:v>
                </c:pt>
                <c:pt idx="18334">
                  <c:v>23.7209010033956</c:v>
                </c:pt>
                <c:pt idx="18335">
                  <c:v>23.72219482367508</c:v>
                </c:pt>
                <c:pt idx="18336">
                  <c:v>23.72348864395457</c:v>
                </c:pt>
                <c:pt idx="18337">
                  <c:v>23.72478246423394</c:v>
                </c:pt>
                <c:pt idx="18338">
                  <c:v>23.72607628451343</c:v>
                </c:pt>
                <c:pt idx="18339">
                  <c:v>23.72737010479292</c:v>
                </c:pt>
                <c:pt idx="18340">
                  <c:v>23.72866392507228</c:v>
                </c:pt>
                <c:pt idx="18341">
                  <c:v>23.72995774535178</c:v>
                </c:pt>
                <c:pt idx="18342">
                  <c:v>23.73125156563126</c:v>
                </c:pt>
                <c:pt idx="18343">
                  <c:v>23.73254538591063</c:v>
                </c:pt>
                <c:pt idx="18344">
                  <c:v>23.73383920619011</c:v>
                </c:pt>
                <c:pt idx="18345">
                  <c:v>23.7351330264696</c:v>
                </c:pt>
                <c:pt idx="18346">
                  <c:v>23.73642684674897</c:v>
                </c:pt>
                <c:pt idx="18347">
                  <c:v>23.73772066702846</c:v>
                </c:pt>
                <c:pt idx="18348">
                  <c:v>23.73901448730794</c:v>
                </c:pt>
                <c:pt idx="18349">
                  <c:v>23.74030830758731</c:v>
                </c:pt>
                <c:pt idx="18350">
                  <c:v>23.7416021278668</c:v>
                </c:pt>
                <c:pt idx="18351">
                  <c:v>23.74289594814629</c:v>
                </c:pt>
                <c:pt idx="18352">
                  <c:v>23.74418976842566</c:v>
                </c:pt>
                <c:pt idx="18353">
                  <c:v>23.74548358870511</c:v>
                </c:pt>
                <c:pt idx="18354">
                  <c:v>23.74677740898463</c:v>
                </c:pt>
                <c:pt idx="18355">
                  <c:v>23.748071229264</c:v>
                </c:pt>
                <c:pt idx="18356">
                  <c:v>23.74936504954349</c:v>
                </c:pt>
                <c:pt idx="18357">
                  <c:v>23.75065886982298</c:v>
                </c:pt>
                <c:pt idx="18358">
                  <c:v>23.75195269010234</c:v>
                </c:pt>
                <c:pt idx="18359">
                  <c:v>23.7532465103818</c:v>
                </c:pt>
                <c:pt idx="18360">
                  <c:v>23.7545403306613</c:v>
                </c:pt>
                <c:pt idx="18361">
                  <c:v>23.75583415094069</c:v>
                </c:pt>
                <c:pt idx="18362">
                  <c:v>23.75712797122017</c:v>
                </c:pt>
                <c:pt idx="18363">
                  <c:v>23.75842179149967</c:v>
                </c:pt>
                <c:pt idx="18364">
                  <c:v>23.75971561177903</c:v>
                </c:pt>
                <c:pt idx="18365">
                  <c:v>23.76100943205852</c:v>
                </c:pt>
                <c:pt idx="18366">
                  <c:v>23.76230325233798</c:v>
                </c:pt>
                <c:pt idx="18367">
                  <c:v>23.76359707261737</c:v>
                </c:pt>
                <c:pt idx="18368">
                  <c:v>23.76489089289687</c:v>
                </c:pt>
                <c:pt idx="18369">
                  <c:v>23.76618471317635</c:v>
                </c:pt>
                <c:pt idx="18370">
                  <c:v>23.76747853345572</c:v>
                </c:pt>
                <c:pt idx="18371">
                  <c:v>23.76877235373517</c:v>
                </c:pt>
                <c:pt idx="18372">
                  <c:v>23.7700661740147</c:v>
                </c:pt>
                <c:pt idx="18373">
                  <c:v>23.77135999429406</c:v>
                </c:pt>
                <c:pt idx="18374">
                  <c:v>23.77265381457352</c:v>
                </c:pt>
                <c:pt idx="18375">
                  <c:v>23.77394763485304</c:v>
                </c:pt>
                <c:pt idx="18376">
                  <c:v>23.7752414551324</c:v>
                </c:pt>
                <c:pt idx="18377">
                  <c:v>23.77653527541188</c:v>
                </c:pt>
                <c:pt idx="18378">
                  <c:v>23.77782909569138</c:v>
                </c:pt>
                <c:pt idx="18379">
                  <c:v>23.77912291597072</c:v>
                </c:pt>
                <c:pt idx="18380">
                  <c:v>23.78041673625022</c:v>
                </c:pt>
                <c:pt idx="18381">
                  <c:v>23.7817105565297</c:v>
                </c:pt>
                <c:pt idx="18382">
                  <c:v>23.78300437680909</c:v>
                </c:pt>
                <c:pt idx="18383">
                  <c:v>23.78429819708858</c:v>
                </c:pt>
                <c:pt idx="18384">
                  <c:v>23.78559201736804</c:v>
                </c:pt>
                <c:pt idx="18385">
                  <c:v>23.78688583764743</c:v>
                </c:pt>
                <c:pt idx="18386">
                  <c:v>23.78817965792689</c:v>
                </c:pt>
                <c:pt idx="18387">
                  <c:v>23.78947347820641</c:v>
                </c:pt>
                <c:pt idx="18388">
                  <c:v>23.79076729848577</c:v>
                </c:pt>
                <c:pt idx="18389">
                  <c:v>23.79206111876526</c:v>
                </c:pt>
                <c:pt idx="18390">
                  <c:v>23.79335493904476</c:v>
                </c:pt>
                <c:pt idx="18391">
                  <c:v>23.79464875932412</c:v>
                </c:pt>
                <c:pt idx="18392">
                  <c:v>23.79594257960358</c:v>
                </c:pt>
                <c:pt idx="18393">
                  <c:v>23.7972363998831</c:v>
                </c:pt>
                <c:pt idx="18394">
                  <c:v>23.79853022016244</c:v>
                </c:pt>
                <c:pt idx="18395">
                  <c:v>23.79982404044195</c:v>
                </c:pt>
                <c:pt idx="18396">
                  <c:v>23.80111786072144</c:v>
                </c:pt>
                <c:pt idx="18397">
                  <c:v>23.8024116810008</c:v>
                </c:pt>
                <c:pt idx="18398">
                  <c:v>23.80370550128029</c:v>
                </c:pt>
                <c:pt idx="18399">
                  <c:v>23.8049993215598</c:v>
                </c:pt>
                <c:pt idx="18400">
                  <c:v>23.80629314183915</c:v>
                </c:pt>
                <c:pt idx="18401">
                  <c:v>23.80758696211864</c:v>
                </c:pt>
                <c:pt idx="18402">
                  <c:v>23.80888078239813</c:v>
                </c:pt>
                <c:pt idx="18403">
                  <c:v>23.8101746026775</c:v>
                </c:pt>
                <c:pt idx="18404">
                  <c:v>23.811468422957</c:v>
                </c:pt>
                <c:pt idx="18405">
                  <c:v>23.81276224323647</c:v>
                </c:pt>
                <c:pt idx="18406">
                  <c:v>23.81405606351584</c:v>
                </c:pt>
                <c:pt idx="18407">
                  <c:v>23.8153498837953</c:v>
                </c:pt>
                <c:pt idx="18408">
                  <c:v>23.81664370407482</c:v>
                </c:pt>
                <c:pt idx="18409">
                  <c:v>23.81793752435418</c:v>
                </c:pt>
                <c:pt idx="18410">
                  <c:v>23.81923134463367</c:v>
                </c:pt>
                <c:pt idx="18411">
                  <c:v>23.82052516491316</c:v>
                </c:pt>
                <c:pt idx="18412">
                  <c:v>23.82181898519253</c:v>
                </c:pt>
                <c:pt idx="18413">
                  <c:v>23.82311280547201</c:v>
                </c:pt>
                <c:pt idx="18414">
                  <c:v>23.8244066257515</c:v>
                </c:pt>
                <c:pt idx="18415">
                  <c:v>23.82570044603086</c:v>
                </c:pt>
                <c:pt idx="18416">
                  <c:v>23.82699426631036</c:v>
                </c:pt>
                <c:pt idx="18417">
                  <c:v>23.82828808658984</c:v>
                </c:pt>
                <c:pt idx="18418">
                  <c:v>23.8295819068692</c:v>
                </c:pt>
                <c:pt idx="18419">
                  <c:v>23.8308757271487</c:v>
                </c:pt>
                <c:pt idx="18420">
                  <c:v>23.83216954742819</c:v>
                </c:pt>
                <c:pt idx="18421">
                  <c:v>23.83346336770756</c:v>
                </c:pt>
                <c:pt idx="18422">
                  <c:v>23.83475718798704</c:v>
                </c:pt>
                <c:pt idx="18423">
                  <c:v>23.83605100826654</c:v>
                </c:pt>
                <c:pt idx="18424">
                  <c:v>23.83734482854589</c:v>
                </c:pt>
                <c:pt idx="18425">
                  <c:v>23.83863864882538</c:v>
                </c:pt>
                <c:pt idx="18426">
                  <c:v>23.83993246910488</c:v>
                </c:pt>
                <c:pt idx="18427">
                  <c:v>23.84122628938422</c:v>
                </c:pt>
                <c:pt idx="18428">
                  <c:v>23.84252010966372</c:v>
                </c:pt>
                <c:pt idx="18429">
                  <c:v>23.84381392994322</c:v>
                </c:pt>
                <c:pt idx="18430">
                  <c:v>23.84510775022258</c:v>
                </c:pt>
                <c:pt idx="18431">
                  <c:v>23.84640157050207</c:v>
                </c:pt>
                <c:pt idx="18432">
                  <c:v>23.84769539078156</c:v>
                </c:pt>
                <c:pt idx="18433">
                  <c:v>23.84898921106092</c:v>
                </c:pt>
                <c:pt idx="18434">
                  <c:v>23.85028303134042</c:v>
                </c:pt>
                <c:pt idx="18435">
                  <c:v>23.85157685161991</c:v>
                </c:pt>
                <c:pt idx="18436">
                  <c:v>23.85287067189928</c:v>
                </c:pt>
                <c:pt idx="18437">
                  <c:v>23.85416449217876</c:v>
                </c:pt>
                <c:pt idx="18438">
                  <c:v>23.85545831245825</c:v>
                </c:pt>
                <c:pt idx="18439">
                  <c:v>23.85675213273761</c:v>
                </c:pt>
                <c:pt idx="18440">
                  <c:v>23.8580459530171</c:v>
                </c:pt>
                <c:pt idx="18441">
                  <c:v>23.85933977329659</c:v>
                </c:pt>
                <c:pt idx="18442">
                  <c:v>23.86063359357593</c:v>
                </c:pt>
                <c:pt idx="18443">
                  <c:v>23.86192741385545</c:v>
                </c:pt>
                <c:pt idx="18444">
                  <c:v>23.86322123413492</c:v>
                </c:pt>
                <c:pt idx="18445">
                  <c:v>23.8645150544143</c:v>
                </c:pt>
                <c:pt idx="18446">
                  <c:v>23.86580887469379</c:v>
                </c:pt>
                <c:pt idx="18447">
                  <c:v>23.86710269497328</c:v>
                </c:pt>
                <c:pt idx="18448">
                  <c:v>23.86839651525264</c:v>
                </c:pt>
                <c:pt idx="18449">
                  <c:v>23.86969033553212</c:v>
                </c:pt>
                <c:pt idx="18450">
                  <c:v>23.87098415581163</c:v>
                </c:pt>
                <c:pt idx="18451">
                  <c:v>23.87227797609099</c:v>
                </c:pt>
                <c:pt idx="18452">
                  <c:v>23.87357179637048</c:v>
                </c:pt>
                <c:pt idx="18453">
                  <c:v>23.87486561664997</c:v>
                </c:pt>
                <c:pt idx="18454">
                  <c:v>23.87615943692932</c:v>
                </c:pt>
                <c:pt idx="18455">
                  <c:v>23.87745325720882</c:v>
                </c:pt>
                <c:pt idx="18456">
                  <c:v>23.87874707748831</c:v>
                </c:pt>
                <c:pt idx="18457">
                  <c:v>23.88004089776765</c:v>
                </c:pt>
                <c:pt idx="18458">
                  <c:v>23.88133471804716</c:v>
                </c:pt>
                <c:pt idx="18459">
                  <c:v>23.88262853832663</c:v>
                </c:pt>
                <c:pt idx="18460">
                  <c:v>23.88392235860602</c:v>
                </c:pt>
                <c:pt idx="18461">
                  <c:v>23.8852161788855</c:v>
                </c:pt>
                <c:pt idx="18462">
                  <c:v>23.88650999916497</c:v>
                </c:pt>
                <c:pt idx="18463">
                  <c:v>23.88780381944436</c:v>
                </c:pt>
                <c:pt idx="18464">
                  <c:v>23.88909763972382</c:v>
                </c:pt>
                <c:pt idx="18465">
                  <c:v>23.89039146000334</c:v>
                </c:pt>
                <c:pt idx="18466">
                  <c:v>23.8916852802827</c:v>
                </c:pt>
                <c:pt idx="18467">
                  <c:v>23.89297910056219</c:v>
                </c:pt>
                <c:pt idx="18468">
                  <c:v>23.89427292084169</c:v>
                </c:pt>
                <c:pt idx="18469">
                  <c:v>23.89556674112102</c:v>
                </c:pt>
                <c:pt idx="18470">
                  <c:v>23.89686056140054</c:v>
                </c:pt>
                <c:pt idx="18471">
                  <c:v>23.89815438168003</c:v>
                </c:pt>
                <c:pt idx="18472">
                  <c:v>23.89944820195938</c:v>
                </c:pt>
                <c:pt idx="18473">
                  <c:v>23.90074202223888</c:v>
                </c:pt>
                <c:pt idx="18474">
                  <c:v>23.90203584251837</c:v>
                </c:pt>
                <c:pt idx="18475">
                  <c:v>23.90332966279772</c:v>
                </c:pt>
                <c:pt idx="18476">
                  <c:v>23.90462348307722</c:v>
                </c:pt>
                <c:pt idx="18477">
                  <c:v>23.90591730335671</c:v>
                </c:pt>
                <c:pt idx="18478">
                  <c:v>23.90721112363608</c:v>
                </c:pt>
                <c:pt idx="18479">
                  <c:v>23.90850494391556</c:v>
                </c:pt>
                <c:pt idx="18480">
                  <c:v>23.90979876419506</c:v>
                </c:pt>
                <c:pt idx="18481">
                  <c:v>23.91109258447442</c:v>
                </c:pt>
                <c:pt idx="18482">
                  <c:v>23.91238640475391</c:v>
                </c:pt>
                <c:pt idx="18483">
                  <c:v>23.9136802250334</c:v>
                </c:pt>
                <c:pt idx="18484">
                  <c:v>23.91497404531277</c:v>
                </c:pt>
                <c:pt idx="18485">
                  <c:v>23.91626786559225</c:v>
                </c:pt>
                <c:pt idx="18486">
                  <c:v>23.91756168587174</c:v>
                </c:pt>
                <c:pt idx="18487">
                  <c:v>23.91885550615111</c:v>
                </c:pt>
                <c:pt idx="18488">
                  <c:v>23.92014932643059</c:v>
                </c:pt>
                <c:pt idx="18489">
                  <c:v>23.92144314671009</c:v>
                </c:pt>
                <c:pt idx="18490">
                  <c:v>23.92273696698942</c:v>
                </c:pt>
                <c:pt idx="18491">
                  <c:v>23.92403078726894</c:v>
                </c:pt>
                <c:pt idx="18492">
                  <c:v>23.92532460754843</c:v>
                </c:pt>
                <c:pt idx="18493">
                  <c:v>23.92661842782779</c:v>
                </c:pt>
                <c:pt idx="18494">
                  <c:v>23.92791224810728</c:v>
                </c:pt>
                <c:pt idx="18495">
                  <c:v>23.92920606838677</c:v>
                </c:pt>
                <c:pt idx="18496">
                  <c:v>23.93049988866612</c:v>
                </c:pt>
                <c:pt idx="18497">
                  <c:v>23.93179370894563</c:v>
                </c:pt>
                <c:pt idx="18498">
                  <c:v>23.93308752922512</c:v>
                </c:pt>
                <c:pt idx="18499">
                  <c:v>23.93438134950448</c:v>
                </c:pt>
                <c:pt idx="18500">
                  <c:v>23.93567516978397</c:v>
                </c:pt>
                <c:pt idx="18501">
                  <c:v>23.93696899006346</c:v>
                </c:pt>
                <c:pt idx="18502">
                  <c:v>23.93826281034282</c:v>
                </c:pt>
                <c:pt idx="18503">
                  <c:v>23.93955663062231</c:v>
                </c:pt>
                <c:pt idx="18504">
                  <c:v>23.9408504509018</c:v>
                </c:pt>
                <c:pt idx="18505">
                  <c:v>23.94214427118114</c:v>
                </c:pt>
                <c:pt idx="18506">
                  <c:v>23.94343809146065</c:v>
                </c:pt>
                <c:pt idx="18507">
                  <c:v>23.94473191174012</c:v>
                </c:pt>
                <c:pt idx="18508">
                  <c:v>23.94602573201951</c:v>
                </c:pt>
                <c:pt idx="18509">
                  <c:v>23.947319552299</c:v>
                </c:pt>
                <c:pt idx="18510">
                  <c:v>23.94861337257847</c:v>
                </c:pt>
                <c:pt idx="18511">
                  <c:v>23.94990719285785</c:v>
                </c:pt>
                <c:pt idx="18512">
                  <c:v>23.95120101313734</c:v>
                </c:pt>
                <c:pt idx="18513">
                  <c:v>23.95249483341683</c:v>
                </c:pt>
                <c:pt idx="18514">
                  <c:v>23.9537886536962</c:v>
                </c:pt>
                <c:pt idx="18515">
                  <c:v>23.95508247397568</c:v>
                </c:pt>
                <c:pt idx="18516">
                  <c:v>23.95637629425518</c:v>
                </c:pt>
                <c:pt idx="18517">
                  <c:v>23.95767011453454</c:v>
                </c:pt>
                <c:pt idx="18518">
                  <c:v>23.95896393481403</c:v>
                </c:pt>
                <c:pt idx="18519">
                  <c:v>23.96025775509353</c:v>
                </c:pt>
                <c:pt idx="18520">
                  <c:v>23.96155157537288</c:v>
                </c:pt>
                <c:pt idx="18521">
                  <c:v>23.96284539565237</c:v>
                </c:pt>
                <c:pt idx="18522">
                  <c:v>23.96413921593184</c:v>
                </c:pt>
                <c:pt idx="18523">
                  <c:v>23.9654330362112</c:v>
                </c:pt>
                <c:pt idx="18524">
                  <c:v>23.96672685649071</c:v>
                </c:pt>
                <c:pt idx="18525">
                  <c:v>23.96802067677018</c:v>
                </c:pt>
                <c:pt idx="18526">
                  <c:v>23.96931449704957</c:v>
                </c:pt>
                <c:pt idx="18527">
                  <c:v>23.97060831732906</c:v>
                </c:pt>
                <c:pt idx="18528">
                  <c:v>23.97190213760856</c:v>
                </c:pt>
                <c:pt idx="18529">
                  <c:v>23.97319595788791</c:v>
                </c:pt>
                <c:pt idx="18530">
                  <c:v>23.9744897781674</c:v>
                </c:pt>
                <c:pt idx="18531">
                  <c:v>23.97578359844688</c:v>
                </c:pt>
                <c:pt idx="18532">
                  <c:v>23.97707741872626</c:v>
                </c:pt>
                <c:pt idx="18533">
                  <c:v>23.97837123900574</c:v>
                </c:pt>
                <c:pt idx="18534">
                  <c:v>23.97966505928524</c:v>
                </c:pt>
                <c:pt idx="18535">
                  <c:v>23.9809588795646</c:v>
                </c:pt>
                <c:pt idx="18536">
                  <c:v>23.98225269984409</c:v>
                </c:pt>
                <c:pt idx="18537">
                  <c:v>23.98354652012355</c:v>
                </c:pt>
                <c:pt idx="18538">
                  <c:v>23.98484034040294</c:v>
                </c:pt>
                <c:pt idx="18539">
                  <c:v>23.98613416068243</c:v>
                </c:pt>
                <c:pt idx="18540">
                  <c:v>23.98742798096189</c:v>
                </c:pt>
                <c:pt idx="18541">
                  <c:v>23.98872180124126</c:v>
                </c:pt>
                <c:pt idx="18542">
                  <c:v>23.99001562152078</c:v>
                </c:pt>
                <c:pt idx="18543">
                  <c:v>23.99130944180027</c:v>
                </c:pt>
                <c:pt idx="18544">
                  <c:v>23.99260326207962</c:v>
                </c:pt>
                <c:pt idx="18545">
                  <c:v>23.99389708235912</c:v>
                </c:pt>
                <c:pt idx="18546">
                  <c:v>23.99519090263861</c:v>
                </c:pt>
                <c:pt idx="18547">
                  <c:v>23.99648472291797</c:v>
                </c:pt>
                <c:pt idx="18548">
                  <c:v>23.99777854319747</c:v>
                </c:pt>
                <c:pt idx="18549">
                  <c:v>23.99907236347695</c:v>
                </c:pt>
                <c:pt idx="18550">
                  <c:v>24.00036618375632</c:v>
                </c:pt>
                <c:pt idx="18551">
                  <c:v>24.00166000403581</c:v>
                </c:pt>
                <c:pt idx="18552">
                  <c:v>24.00295382431529</c:v>
                </c:pt>
                <c:pt idx="18553">
                  <c:v>24.00424764459466</c:v>
                </c:pt>
                <c:pt idx="18554">
                  <c:v>24.00554146487415</c:v>
                </c:pt>
                <c:pt idx="18555">
                  <c:v>24.00683528515364</c:v>
                </c:pt>
                <c:pt idx="18556">
                  <c:v>24.008129105433</c:v>
                </c:pt>
                <c:pt idx="18557">
                  <c:v>24.0094229257125</c:v>
                </c:pt>
                <c:pt idx="18558">
                  <c:v>24.01071674599198</c:v>
                </c:pt>
                <c:pt idx="18559">
                  <c:v>24.01201056627134</c:v>
                </c:pt>
                <c:pt idx="18560">
                  <c:v>24.01330438655084</c:v>
                </c:pt>
                <c:pt idx="18561">
                  <c:v>24.01459820683033</c:v>
                </c:pt>
                <c:pt idx="18562">
                  <c:v>24.01589202710969</c:v>
                </c:pt>
                <c:pt idx="18563">
                  <c:v>24.01718584738919</c:v>
                </c:pt>
                <c:pt idx="18564">
                  <c:v>24.01847966766868</c:v>
                </c:pt>
                <c:pt idx="18565">
                  <c:v>24.01977348794803</c:v>
                </c:pt>
                <c:pt idx="18566">
                  <c:v>24.02106730822753</c:v>
                </c:pt>
                <c:pt idx="18567">
                  <c:v>24.02236112850701</c:v>
                </c:pt>
                <c:pt idx="18568">
                  <c:v>24.02365494878638</c:v>
                </c:pt>
                <c:pt idx="18569">
                  <c:v>24.02494876906587</c:v>
                </c:pt>
                <c:pt idx="18570">
                  <c:v>24.02624258934533</c:v>
                </c:pt>
                <c:pt idx="18571">
                  <c:v>24.02753640962472</c:v>
                </c:pt>
                <c:pt idx="18572">
                  <c:v>24.02883022990421</c:v>
                </c:pt>
                <c:pt idx="18573">
                  <c:v>24.0301240501837</c:v>
                </c:pt>
                <c:pt idx="18574">
                  <c:v>24.03141787046306</c:v>
                </c:pt>
                <c:pt idx="18575">
                  <c:v>24.03271169074256</c:v>
                </c:pt>
                <c:pt idx="18576">
                  <c:v>24.03400551102204</c:v>
                </c:pt>
                <c:pt idx="18577">
                  <c:v>24.0352993313014</c:v>
                </c:pt>
                <c:pt idx="18578">
                  <c:v>24.0365931515809</c:v>
                </c:pt>
                <c:pt idx="18579">
                  <c:v>24.03788697186039</c:v>
                </c:pt>
                <c:pt idx="18580">
                  <c:v>24.03918079213975</c:v>
                </c:pt>
                <c:pt idx="18581">
                  <c:v>24.04047461241924</c:v>
                </c:pt>
                <c:pt idx="18582">
                  <c:v>24.04176843269873</c:v>
                </c:pt>
                <c:pt idx="18583">
                  <c:v>24.04306225297809</c:v>
                </c:pt>
                <c:pt idx="18584">
                  <c:v>24.04435607325759</c:v>
                </c:pt>
                <c:pt idx="18585">
                  <c:v>24.04564989353704</c:v>
                </c:pt>
                <c:pt idx="18586">
                  <c:v>24.04694371381644</c:v>
                </c:pt>
                <c:pt idx="18587">
                  <c:v>24.04823753409591</c:v>
                </c:pt>
                <c:pt idx="18588">
                  <c:v>24.04953135437541</c:v>
                </c:pt>
                <c:pt idx="18589">
                  <c:v>24.0508251746548</c:v>
                </c:pt>
                <c:pt idx="18590">
                  <c:v>24.05211899493427</c:v>
                </c:pt>
                <c:pt idx="18591">
                  <c:v>24.05341281521376</c:v>
                </c:pt>
                <c:pt idx="18592">
                  <c:v>24.05470663549313</c:v>
                </c:pt>
                <c:pt idx="18593">
                  <c:v>24.05600045577262</c:v>
                </c:pt>
                <c:pt idx="18594">
                  <c:v>24.0572942760521</c:v>
                </c:pt>
                <c:pt idx="18595">
                  <c:v>24.05858809633147</c:v>
                </c:pt>
                <c:pt idx="18596">
                  <c:v>24.05988191661096</c:v>
                </c:pt>
                <c:pt idx="18597">
                  <c:v>24.06117573689045</c:v>
                </c:pt>
                <c:pt idx="18598">
                  <c:v>24.06246955716979</c:v>
                </c:pt>
                <c:pt idx="18599">
                  <c:v>24.06376337744928</c:v>
                </c:pt>
                <c:pt idx="18600">
                  <c:v>24.06505719772879</c:v>
                </c:pt>
                <c:pt idx="18601">
                  <c:v>24.06635101800816</c:v>
                </c:pt>
                <c:pt idx="18602">
                  <c:v>24.06764483828762</c:v>
                </c:pt>
                <c:pt idx="18603">
                  <c:v>24.06893865856712</c:v>
                </c:pt>
                <c:pt idx="18604">
                  <c:v>24.0702324788465</c:v>
                </c:pt>
                <c:pt idx="18605">
                  <c:v>24.07152629912596</c:v>
                </c:pt>
                <c:pt idx="18606">
                  <c:v>24.07282011940548</c:v>
                </c:pt>
                <c:pt idx="18607">
                  <c:v>24.07411393968484</c:v>
                </c:pt>
                <c:pt idx="18608">
                  <c:v>24.07540775996432</c:v>
                </c:pt>
                <c:pt idx="18609">
                  <c:v>24.07670158024382</c:v>
                </c:pt>
                <c:pt idx="18610">
                  <c:v>24.07799540052319</c:v>
                </c:pt>
                <c:pt idx="18611">
                  <c:v>24.07928922080267</c:v>
                </c:pt>
                <c:pt idx="18612">
                  <c:v>24.08058304108216</c:v>
                </c:pt>
                <c:pt idx="18613">
                  <c:v>24.08187686136153</c:v>
                </c:pt>
                <c:pt idx="18614">
                  <c:v>24.08317068164101</c:v>
                </c:pt>
                <c:pt idx="18615">
                  <c:v>24.0844645019205</c:v>
                </c:pt>
                <c:pt idx="18616">
                  <c:v>24.08575832219987</c:v>
                </c:pt>
                <c:pt idx="18617">
                  <c:v>24.08705214247936</c:v>
                </c:pt>
                <c:pt idx="18618">
                  <c:v>24.08834596275885</c:v>
                </c:pt>
                <c:pt idx="18619">
                  <c:v>24.08963978303819</c:v>
                </c:pt>
                <c:pt idx="18620">
                  <c:v>24.0909336033177</c:v>
                </c:pt>
                <c:pt idx="18621">
                  <c:v>24.09222742359719</c:v>
                </c:pt>
                <c:pt idx="18622">
                  <c:v>24.09352124387656</c:v>
                </c:pt>
                <c:pt idx="18623">
                  <c:v>24.09481506415605</c:v>
                </c:pt>
                <c:pt idx="18624">
                  <c:v>24.09610888443553</c:v>
                </c:pt>
                <c:pt idx="18625">
                  <c:v>24.0974027047149</c:v>
                </c:pt>
                <c:pt idx="18626">
                  <c:v>24.09869652499438</c:v>
                </c:pt>
                <c:pt idx="18627">
                  <c:v>24.09999034527388</c:v>
                </c:pt>
                <c:pt idx="18628">
                  <c:v>24.10128416555325</c:v>
                </c:pt>
                <c:pt idx="18629">
                  <c:v>24.10257798583273</c:v>
                </c:pt>
                <c:pt idx="18630">
                  <c:v>24.10387180611223</c:v>
                </c:pt>
                <c:pt idx="18631">
                  <c:v>24.1051656263916</c:v>
                </c:pt>
                <c:pt idx="18632">
                  <c:v>24.10645944667108</c:v>
                </c:pt>
                <c:pt idx="18633">
                  <c:v>24.10775326695057</c:v>
                </c:pt>
                <c:pt idx="18634">
                  <c:v>24.10904708722992</c:v>
                </c:pt>
                <c:pt idx="18635">
                  <c:v>24.11034090750942</c:v>
                </c:pt>
                <c:pt idx="18636">
                  <c:v>24.11163472778891</c:v>
                </c:pt>
                <c:pt idx="18637">
                  <c:v>24.11292854806828</c:v>
                </c:pt>
                <c:pt idx="18638">
                  <c:v>24.11422236834776</c:v>
                </c:pt>
                <c:pt idx="18639">
                  <c:v>24.11551618862725</c:v>
                </c:pt>
                <c:pt idx="18640">
                  <c:v>24.11681000890662</c:v>
                </c:pt>
                <c:pt idx="18641">
                  <c:v>24.11810382918611</c:v>
                </c:pt>
                <c:pt idx="18642">
                  <c:v>24.1193976494656</c:v>
                </c:pt>
                <c:pt idx="18643">
                  <c:v>24.12069146974497</c:v>
                </c:pt>
                <c:pt idx="18644">
                  <c:v>24.12198529002445</c:v>
                </c:pt>
                <c:pt idx="18645">
                  <c:v>24.12327911030394</c:v>
                </c:pt>
                <c:pt idx="18646">
                  <c:v>24.12457293058328</c:v>
                </c:pt>
                <c:pt idx="18647">
                  <c:v>24.1258667508628</c:v>
                </c:pt>
                <c:pt idx="18648">
                  <c:v>24.12716057114228</c:v>
                </c:pt>
                <c:pt idx="18649">
                  <c:v>24.12845439142164</c:v>
                </c:pt>
                <c:pt idx="18650">
                  <c:v>24.12974821170112</c:v>
                </c:pt>
                <c:pt idx="18651">
                  <c:v>24.13104203198063</c:v>
                </c:pt>
                <c:pt idx="18652">
                  <c:v>24.13233585225999</c:v>
                </c:pt>
                <c:pt idx="18653">
                  <c:v>24.13362967253948</c:v>
                </c:pt>
                <c:pt idx="18654">
                  <c:v>24.13492349281897</c:v>
                </c:pt>
                <c:pt idx="18655">
                  <c:v>24.13621731309834</c:v>
                </c:pt>
                <c:pt idx="18656">
                  <c:v>24.13751113337782</c:v>
                </c:pt>
                <c:pt idx="18657">
                  <c:v>24.13880495365732</c:v>
                </c:pt>
                <c:pt idx="18658">
                  <c:v>24.14009877393668</c:v>
                </c:pt>
                <c:pt idx="18659">
                  <c:v>24.14139259421617</c:v>
                </c:pt>
                <c:pt idx="18660">
                  <c:v>24.14268641449566</c:v>
                </c:pt>
                <c:pt idx="18661">
                  <c:v>24.14398023477502</c:v>
                </c:pt>
                <c:pt idx="18662">
                  <c:v>24.14527405505451</c:v>
                </c:pt>
                <c:pt idx="18663">
                  <c:v>24.146567875334</c:v>
                </c:pt>
                <c:pt idx="18664">
                  <c:v>24.14786169561337</c:v>
                </c:pt>
                <c:pt idx="18665">
                  <c:v>24.14915551589286</c:v>
                </c:pt>
                <c:pt idx="18666">
                  <c:v>24.15044933617232</c:v>
                </c:pt>
                <c:pt idx="18667">
                  <c:v>24.15174315645171</c:v>
                </c:pt>
                <c:pt idx="18668">
                  <c:v>24.15303697673118</c:v>
                </c:pt>
                <c:pt idx="18669">
                  <c:v>24.1543307970107</c:v>
                </c:pt>
                <c:pt idx="18670">
                  <c:v>24.15562461729006</c:v>
                </c:pt>
                <c:pt idx="18671">
                  <c:v>24.15691843756954</c:v>
                </c:pt>
                <c:pt idx="18672">
                  <c:v>24.15821225784903</c:v>
                </c:pt>
                <c:pt idx="18673">
                  <c:v>24.15950607812838</c:v>
                </c:pt>
                <c:pt idx="18674">
                  <c:v>24.16079989840788</c:v>
                </c:pt>
                <c:pt idx="18675">
                  <c:v>24.16209371868738</c:v>
                </c:pt>
                <c:pt idx="18676">
                  <c:v>24.16338753896672</c:v>
                </c:pt>
                <c:pt idx="18677">
                  <c:v>24.16468135924623</c:v>
                </c:pt>
                <c:pt idx="18678">
                  <c:v>24.16597517952572</c:v>
                </c:pt>
                <c:pt idx="18679">
                  <c:v>24.16726899980508</c:v>
                </c:pt>
                <c:pt idx="18680">
                  <c:v>24.16856282008457</c:v>
                </c:pt>
                <c:pt idx="18681">
                  <c:v>24.16985664036406</c:v>
                </c:pt>
                <c:pt idx="18682">
                  <c:v>24.17115046064343</c:v>
                </c:pt>
                <c:pt idx="18683">
                  <c:v>24.17244428092289</c:v>
                </c:pt>
                <c:pt idx="18684">
                  <c:v>24.17373810120241</c:v>
                </c:pt>
                <c:pt idx="18685">
                  <c:v>24.17503192148177</c:v>
                </c:pt>
                <c:pt idx="18686">
                  <c:v>24.17632574176125</c:v>
                </c:pt>
                <c:pt idx="18687">
                  <c:v>24.17761956204075</c:v>
                </c:pt>
                <c:pt idx="18688">
                  <c:v>24.17891338232011</c:v>
                </c:pt>
                <c:pt idx="18689">
                  <c:v>24.1802072025996</c:v>
                </c:pt>
                <c:pt idx="18690">
                  <c:v>24.18150102287909</c:v>
                </c:pt>
                <c:pt idx="18691">
                  <c:v>24.18279484315845</c:v>
                </c:pt>
                <c:pt idx="18692">
                  <c:v>24.18408866343794</c:v>
                </c:pt>
                <c:pt idx="18693">
                  <c:v>24.18538248371743</c:v>
                </c:pt>
                <c:pt idx="18694">
                  <c:v>24.18667630399679</c:v>
                </c:pt>
                <c:pt idx="18695">
                  <c:v>24.1879701242763</c:v>
                </c:pt>
                <c:pt idx="18696">
                  <c:v>24.18926394455578</c:v>
                </c:pt>
                <c:pt idx="18697">
                  <c:v>24.19055776483514</c:v>
                </c:pt>
                <c:pt idx="18698">
                  <c:v>24.19185158511463</c:v>
                </c:pt>
                <c:pt idx="18699">
                  <c:v>24.19314540539413</c:v>
                </c:pt>
                <c:pt idx="18700">
                  <c:v>24.19443922567348</c:v>
                </c:pt>
                <c:pt idx="18701">
                  <c:v>24.19573304595297</c:v>
                </c:pt>
                <c:pt idx="18702">
                  <c:v>24.19702686623247</c:v>
                </c:pt>
                <c:pt idx="18703">
                  <c:v>24.19832068651182</c:v>
                </c:pt>
                <c:pt idx="18704">
                  <c:v>24.19961450679131</c:v>
                </c:pt>
                <c:pt idx="18705">
                  <c:v>24.20090832707081</c:v>
                </c:pt>
                <c:pt idx="18706">
                  <c:v>24.20220214735017</c:v>
                </c:pt>
                <c:pt idx="18707">
                  <c:v>24.20349596762966</c:v>
                </c:pt>
                <c:pt idx="18708">
                  <c:v>24.20478978790915</c:v>
                </c:pt>
                <c:pt idx="18709">
                  <c:v>24.20608360818851</c:v>
                </c:pt>
                <c:pt idx="18710">
                  <c:v>24.20737742846801</c:v>
                </c:pt>
                <c:pt idx="18711">
                  <c:v>24.20867124874749</c:v>
                </c:pt>
                <c:pt idx="18712">
                  <c:v>24.20996506902686</c:v>
                </c:pt>
                <c:pt idx="18713">
                  <c:v>24.21125888930635</c:v>
                </c:pt>
                <c:pt idx="18714">
                  <c:v>24.21255270958584</c:v>
                </c:pt>
                <c:pt idx="18715">
                  <c:v>24.2138465298652</c:v>
                </c:pt>
                <c:pt idx="18716">
                  <c:v>24.21514035014469</c:v>
                </c:pt>
                <c:pt idx="18717">
                  <c:v>24.21643417042418</c:v>
                </c:pt>
                <c:pt idx="18718">
                  <c:v>24.21772799070354</c:v>
                </c:pt>
                <c:pt idx="18719">
                  <c:v>24.21902181098303</c:v>
                </c:pt>
                <c:pt idx="18720">
                  <c:v>24.22031563126253</c:v>
                </c:pt>
                <c:pt idx="18721">
                  <c:v>24.22160945154188</c:v>
                </c:pt>
                <c:pt idx="18722">
                  <c:v>24.22290327182135</c:v>
                </c:pt>
                <c:pt idx="18723">
                  <c:v>24.22419709210087</c:v>
                </c:pt>
                <c:pt idx="18724">
                  <c:v>24.22549091238022</c:v>
                </c:pt>
                <c:pt idx="18725">
                  <c:v>24.22678473265972</c:v>
                </c:pt>
                <c:pt idx="18726">
                  <c:v>24.22807855293921</c:v>
                </c:pt>
                <c:pt idx="18727">
                  <c:v>24.22937237321857</c:v>
                </c:pt>
                <c:pt idx="18728">
                  <c:v>24.23066619349807</c:v>
                </c:pt>
                <c:pt idx="18729">
                  <c:v>24.23196001377756</c:v>
                </c:pt>
                <c:pt idx="18730">
                  <c:v>24.23325383405692</c:v>
                </c:pt>
                <c:pt idx="18731">
                  <c:v>24.23454765433641</c:v>
                </c:pt>
                <c:pt idx="18732">
                  <c:v>24.2358414746159</c:v>
                </c:pt>
                <c:pt idx="18733">
                  <c:v>24.23713529489526</c:v>
                </c:pt>
                <c:pt idx="18734">
                  <c:v>24.23842911517475</c:v>
                </c:pt>
                <c:pt idx="18735">
                  <c:v>24.23972293545424</c:v>
                </c:pt>
                <c:pt idx="18736">
                  <c:v>24.2410167557336</c:v>
                </c:pt>
                <c:pt idx="18737">
                  <c:v>24.24231057601308</c:v>
                </c:pt>
                <c:pt idx="18738">
                  <c:v>24.24360439629259</c:v>
                </c:pt>
                <c:pt idx="18739">
                  <c:v>24.24489821657194</c:v>
                </c:pt>
                <c:pt idx="18740">
                  <c:v>24.24619203685144</c:v>
                </c:pt>
                <c:pt idx="18741">
                  <c:v>24.24748585713093</c:v>
                </c:pt>
                <c:pt idx="18742">
                  <c:v>24.24877967741028</c:v>
                </c:pt>
                <c:pt idx="18743">
                  <c:v>24.2500734976898</c:v>
                </c:pt>
                <c:pt idx="18744">
                  <c:v>24.25136731796927</c:v>
                </c:pt>
                <c:pt idx="18745">
                  <c:v>24.25266113824864</c:v>
                </c:pt>
                <c:pt idx="18746">
                  <c:v>24.25395495852813</c:v>
                </c:pt>
                <c:pt idx="18747">
                  <c:v>24.25524877880762</c:v>
                </c:pt>
                <c:pt idx="18748">
                  <c:v>24.25654259908698</c:v>
                </c:pt>
                <c:pt idx="18749">
                  <c:v>24.25783641936647</c:v>
                </c:pt>
                <c:pt idx="18750">
                  <c:v>24.25913023964596</c:v>
                </c:pt>
                <c:pt idx="18751">
                  <c:v>24.2604240599253</c:v>
                </c:pt>
                <c:pt idx="18752">
                  <c:v>24.26171788020481</c:v>
                </c:pt>
                <c:pt idx="18753">
                  <c:v>24.2630117004843</c:v>
                </c:pt>
                <c:pt idx="18754">
                  <c:v>24.26430552076366</c:v>
                </c:pt>
                <c:pt idx="18755">
                  <c:v>24.26559934104313</c:v>
                </c:pt>
                <c:pt idx="18756">
                  <c:v>24.26689316132265</c:v>
                </c:pt>
                <c:pt idx="18757">
                  <c:v>24.26818698160201</c:v>
                </c:pt>
                <c:pt idx="18758">
                  <c:v>24.2694808018815</c:v>
                </c:pt>
                <c:pt idx="18759">
                  <c:v>24.27077462216099</c:v>
                </c:pt>
                <c:pt idx="18760">
                  <c:v>24.27206844244035</c:v>
                </c:pt>
                <c:pt idx="18761">
                  <c:v>24.27336226271984</c:v>
                </c:pt>
                <c:pt idx="18762">
                  <c:v>24.27465608299932</c:v>
                </c:pt>
                <c:pt idx="18763">
                  <c:v>24.27594990327869</c:v>
                </c:pt>
                <c:pt idx="18764">
                  <c:v>24.27724372355819</c:v>
                </c:pt>
                <c:pt idx="18765">
                  <c:v>24.27853754383765</c:v>
                </c:pt>
                <c:pt idx="18766">
                  <c:v>24.27983136411704</c:v>
                </c:pt>
                <c:pt idx="18767">
                  <c:v>24.28112518439653</c:v>
                </c:pt>
                <c:pt idx="18768">
                  <c:v>24.28241900467602</c:v>
                </c:pt>
                <c:pt idx="18769">
                  <c:v>24.28371282495536</c:v>
                </c:pt>
                <c:pt idx="18770">
                  <c:v>24.28500664523487</c:v>
                </c:pt>
                <c:pt idx="18771">
                  <c:v>24.28630046551436</c:v>
                </c:pt>
                <c:pt idx="18772">
                  <c:v>24.28759428579372</c:v>
                </c:pt>
                <c:pt idx="18773">
                  <c:v>24.28888810607322</c:v>
                </c:pt>
                <c:pt idx="18774">
                  <c:v>24.29018192635271</c:v>
                </c:pt>
                <c:pt idx="18775">
                  <c:v>24.29147574663207</c:v>
                </c:pt>
                <c:pt idx="18776">
                  <c:v>24.29276956691156</c:v>
                </c:pt>
                <c:pt idx="18777">
                  <c:v>24.29406338719105</c:v>
                </c:pt>
                <c:pt idx="18778">
                  <c:v>24.29535720747041</c:v>
                </c:pt>
                <c:pt idx="18779">
                  <c:v>24.2966510277499</c:v>
                </c:pt>
                <c:pt idx="18780">
                  <c:v>24.29794484802938</c:v>
                </c:pt>
                <c:pt idx="18781">
                  <c:v>24.29923866830876</c:v>
                </c:pt>
                <c:pt idx="18782">
                  <c:v>24.30053248858824</c:v>
                </c:pt>
                <c:pt idx="18783">
                  <c:v>24.30182630886773</c:v>
                </c:pt>
                <c:pt idx="18784">
                  <c:v>24.3031201291471</c:v>
                </c:pt>
                <c:pt idx="18785">
                  <c:v>24.30441394942659</c:v>
                </c:pt>
                <c:pt idx="18786">
                  <c:v>24.30570776970608</c:v>
                </c:pt>
                <c:pt idx="18787">
                  <c:v>24.30700158998544</c:v>
                </c:pt>
                <c:pt idx="18788">
                  <c:v>24.30829541026493</c:v>
                </c:pt>
                <c:pt idx="18789">
                  <c:v>24.30958923054442</c:v>
                </c:pt>
                <c:pt idx="18790">
                  <c:v>24.3108830508238</c:v>
                </c:pt>
                <c:pt idx="18791">
                  <c:v>24.31217687110327</c:v>
                </c:pt>
                <c:pt idx="18792">
                  <c:v>24.31347069138276</c:v>
                </c:pt>
                <c:pt idx="18793">
                  <c:v>24.31476451166213</c:v>
                </c:pt>
                <c:pt idx="18794">
                  <c:v>24.31605833194162</c:v>
                </c:pt>
                <c:pt idx="18795">
                  <c:v>24.31735215222111</c:v>
                </c:pt>
                <c:pt idx="18796">
                  <c:v>24.31864597250047</c:v>
                </c:pt>
                <c:pt idx="18797">
                  <c:v>24.31993979277996</c:v>
                </c:pt>
                <c:pt idx="18798">
                  <c:v>24.32123361305946</c:v>
                </c:pt>
                <c:pt idx="18799">
                  <c:v>24.32252743333881</c:v>
                </c:pt>
                <c:pt idx="18800">
                  <c:v>24.32382125361831</c:v>
                </c:pt>
                <c:pt idx="18801">
                  <c:v>24.32511507389779</c:v>
                </c:pt>
                <c:pt idx="18802">
                  <c:v>24.32640889417716</c:v>
                </c:pt>
                <c:pt idx="18803">
                  <c:v>24.32770271445665</c:v>
                </c:pt>
                <c:pt idx="18804">
                  <c:v>24.32899653473612</c:v>
                </c:pt>
                <c:pt idx="18805">
                  <c:v>24.33029035501551</c:v>
                </c:pt>
                <c:pt idx="18806">
                  <c:v>24.331584175295</c:v>
                </c:pt>
                <c:pt idx="18807">
                  <c:v>24.33287799557448</c:v>
                </c:pt>
                <c:pt idx="18808">
                  <c:v>24.33417181585385</c:v>
                </c:pt>
                <c:pt idx="18809">
                  <c:v>24.33546563613332</c:v>
                </c:pt>
                <c:pt idx="18810">
                  <c:v>24.33675945641283</c:v>
                </c:pt>
                <c:pt idx="18811">
                  <c:v>24.33805327669219</c:v>
                </c:pt>
                <c:pt idx="18812">
                  <c:v>24.33934709697168</c:v>
                </c:pt>
                <c:pt idx="18813">
                  <c:v>24.34064091725116</c:v>
                </c:pt>
                <c:pt idx="18814">
                  <c:v>24.34193473753053</c:v>
                </c:pt>
                <c:pt idx="18815">
                  <c:v>24.34322855781003</c:v>
                </c:pt>
                <c:pt idx="18816">
                  <c:v>24.34452237808951</c:v>
                </c:pt>
                <c:pt idx="18817">
                  <c:v>24.34581619836888</c:v>
                </c:pt>
                <c:pt idx="18818">
                  <c:v>24.34711001864837</c:v>
                </c:pt>
                <c:pt idx="18819">
                  <c:v>24.34840383892782</c:v>
                </c:pt>
                <c:pt idx="18820">
                  <c:v>24.34969765920722</c:v>
                </c:pt>
                <c:pt idx="18821">
                  <c:v>24.35099147948671</c:v>
                </c:pt>
                <c:pt idx="18822">
                  <c:v>24.35228529976619</c:v>
                </c:pt>
                <c:pt idx="18823">
                  <c:v>24.35357912004557</c:v>
                </c:pt>
                <c:pt idx="18824">
                  <c:v>24.35487294032505</c:v>
                </c:pt>
                <c:pt idx="18825">
                  <c:v>24.35616676060454</c:v>
                </c:pt>
                <c:pt idx="18826">
                  <c:v>24.35746058088391</c:v>
                </c:pt>
                <c:pt idx="18827">
                  <c:v>24.35875440116338</c:v>
                </c:pt>
                <c:pt idx="18828">
                  <c:v>24.36004822144288</c:v>
                </c:pt>
                <c:pt idx="18829">
                  <c:v>24.36134204172222</c:v>
                </c:pt>
                <c:pt idx="18830">
                  <c:v>24.36263586200172</c:v>
                </c:pt>
                <c:pt idx="18831">
                  <c:v>24.36392968228122</c:v>
                </c:pt>
                <c:pt idx="18832">
                  <c:v>24.36522350256057</c:v>
                </c:pt>
                <c:pt idx="18833">
                  <c:v>24.36651732284009</c:v>
                </c:pt>
                <c:pt idx="18834">
                  <c:v>24.36781114311957</c:v>
                </c:pt>
                <c:pt idx="18835">
                  <c:v>24.36910496339894</c:v>
                </c:pt>
                <c:pt idx="18836">
                  <c:v>24.37039878367843</c:v>
                </c:pt>
                <c:pt idx="18837">
                  <c:v>24.37169260395791</c:v>
                </c:pt>
                <c:pt idx="18838">
                  <c:v>24.37298642423728</c:v>
                </c:pt>
                <c:pt idx="18839">
                  <c:v>24.37428024451677</c:v>
                </c:pt>
                <c:pt idx="18840">
                  <c:v>24.37557406479626</c:v>
                </c:pt>
                <c:pt idx="18841">
                  <c:v>24.37686788507563</c:v>
                </c:pt>
                <c:pt idx="18842">
                  <c:v>24.37816170535512</c:v>
                </c:pt>
                <c:pt idx="18843">
                  <c:v>24.37945552563461</c:v>
                </c:pt>
                <c:pt idx="18844">
                  <c:v>24.38074934591394</c:v>
                </c:pt>
                <c:pt idx="18845">
                  <c:v>24.38204316619345</c:v>
                </c:pt>
                <c:pt idx="18846">
                  <c:v>24.38333698647292</c:v>
                </c:pt>
                <c:pt idx="18847">
                  <c:v>24.38463080675231</c:v>
                </c:pt>
                <c:pt idx="18848">
                  <c:v>24.38592462703179</c:v>
                </c:pt>
                <c:pt idx="18849">
                  <c:v>24.38721844731129</c:v>
                </c:pt>
                <c:pt idx="18850">
                  <c:v>24.38851226759065</c:v>
                </c:pt>
                <c:pt idx="18851">
                  <c:v>24.38980608787014</c:v>
                </c:pt>
                <c:pt idx="18852">
                  <c:v>24.39109990814963</c:v>
                </c:pt>
                <c:pt idx="18853">
                  <c:v>24.392393728429</c:v>
                </c:pt>
                <c:pt idx="18854">
                  <c:v>24.39368754870848</c:v>
                </c:pt>
                <c:pt idx="18855">
                  <c:v>24.39498136898798</c:v>
                </c:pt>
                <c:pt idx="18856">
                  <c:v>24.39627518926734</c:v>
                </c:pt>
                <c:pt idx="18857">
                  <c:v>24.39756900954683</c:v>
                </c:pt>
                <c:pt idx="18858">
                  <c:v>24.39886282982632</c:v>
                </c:pt>
                <c:pt idx="18859">
                  <c:v>24.40015665010568</c:v>
                </c:pt>
                <c:pt idx="18860">
                  <c:v>24.40145047038517</c:v>
                </c:pt>
                <c:pt idx="18861">
                  <c:v>24.40274429066464</c:v>
                </c:pt>
                <c:pt idx="18862">
                  <c:v>24.40403811094403</c:v>
                </c:pt>
                <c:pt idx="18863">
                  <c:v>24.40533193122349</c:v>
                </c:pt>
                <c:pt idx="18864">
                  <c:v>24.406625751503</c:v>
                </c:pt>
                <c:pt idx="18865">
                  <c:v>24.40791957178237</c:v>
                </c:pt>
                <c:pt idx="18866">
                  <c:v>24.40921339206183</c:v>
                </c:pt>
                <c:pt idx="18867">
                  <c:v>24.41050721234132</c:v>
                </c:pt>
                <c:pt idx="18868">
                  <c:v>24.41180103262072</c:v>
                </c:pt>
                <c:pt idx="18869">
                  <c:v>24.4130948529002</c:v>
                </c:pt>
                <c:pt idx="18870">
                  <c:v>24.41438867317969</c:v>
                </c:pt>
                <c:pt idx="18871">
                  <c:v>24.41568249345905</c:v>
                </c:pt>
                <c:pt idx="18872">
                  <c:v>24.41697631373855</c:v>
                </c:pt>
                <c:pt idx="18873">
                  <c:v>24.41827013401804</c:v>
                </c:pt>
                <c:pt idx="18874">
                  <c:v>24.4195639542974</c:v>
                </c:pt>
                <c:pt idx="18875">
                  <c:v>24.42085777457689</c:v>
                </c:pt>
                <c:pt idx="18876">
                  <c:v>24.42215159485638</c:v>
                </c:pt>
                <c:pt idx="18877">
                  <c:v>24.42344541513572</c:v>
                </c:pt>
                <c:pt idx="18878">
                  <c:v>24.4247392354152</c:v>
                </c:pt>
                <c:pt idx="18879">
                  <c:v>24.42603305569472</c:v>
                </c:pt>
                <c:pt idx="18880">
                  <c:v>24.42732687597406</c:v>
                </c:pt>
                <c:pt idx="18881">
                  <c:v>24.42862069625357</c:v>
                </c:pt>
                <c:pt idx="18882">
                  <c:v>24.42991451653306</c:v>
                </c:pt>
                <c:pt idx="18883">
                  <c:v>24.43120833681243</c:v>
                </c:pt>
                <c:pt idx="18884">
                  <c:v>24.43250215709192</c:v>
                </c:pt>
                <c:pt idx="18885">
                  <c:v>24.43379597737141</c:v>
                </c:pt>
                <c:pt idx="18886">
                  <c:v>24.43508979765078</c:v>
                </c:pt>
                <c:pt idx="18887">
                  <c:v>24.43638361793026</c:v>
                </c:pt>
                <c:pt idx="18888">
                  <c:v>24.43767743820975</c:v>
                </c:pt>
                <c:pt idx="18889">
                  <c:v>24.43897125848911</c:v>
                </c:pt>
                <c:pt idx="18890">
                  <c:v>24.4402650787686</c:v>
                </c:pt>
                <c:pt idx="18891">
                  <c:v>24.4415588990481</c:v>
                </c:pt>
                <c:pt idx="18892">
                  <c:v>24.44285271932745</c:v>
                </c:pt>
                <c:pt idx="18893">
                  <c:v>24.44414653960692</c:v>
                </c:pt>
                <c:pt idx="18894">
                  <c:v>24.44544035988644</c:v>
                </c:pt>
                <c:pt idx="18895">
                  <c:v>24.44673418016577</c:v>
                </c:pt>
                <c:pt idx="18896">
                  <c:v>24.44802800044528</c:v>
                </c:pt>
                <c:pt idx="18897">
                  <c:v>24.44932182072478</c:v>
                </c:pt>
                <c:pt idx="18898">
                  <c:v>24.45061564100414</c:v>
                </c:pt>
                <c:pt idx="18899">
                  <c:v>24.45190946128364</c:v>
                </c:pt>
                <c:pt idx="18900">
                  <c:v>24.4532032815631</c:v>
                </c:pt>
                <c:pt idx="18901">
                  <c:v>24.4544971018425</c:v>
                </c:pt>
                <c:pt idx="18902">
                  <c:v>24.45579092212195</c:v>
                </c:pt>
                <c:pt idx="18903">
                  <c:v>24.45708474240147</c:v>
                </c:pt>
                <c:pt idx="18904">
                  <c:v>24.45837856268083</c:v>
                </c:pt>
                <c:pt idx="18905">
                  <c:v>24.4596723829603</c:v>
                </c:pt>
                <c:pt idx="18906">
                  <c:v>24.46096620323981</c:v>
                </c:pt>
                <c:pt idx="18907">
                  <c:v>24.46226002351917</c:v>
                </c:pt>
                <c:pt idx="18908">
                  <c:v>24.46355384379866</c:v>
                </c:pt>
                <c:pt idx="18909">
                  <c:v>24.46484766407816</c:v>
                </c:pt>
                <c:pt idx="18910">
                  <c:v>24.46614148435752</c:v>
                </c:pt>
                <c:pt idx="18911">
                  <c:v>24.46743530463701</c:v>
                </c:pt>
                <c:pt idx="18912">
                  <c:v>24.4687291249165</c:v>
                </c:pt>
                <c:pt idx="18913">
                  <c:v>24.47002294519584</c:v>
                </c:pt>
                <c:pt idx="18914">
                  <c:v>24.47131676547535</c:v>
                </c:pt>
                <c:pt idx="18915">
                  <c:v>24.47261058575482</c:v>
                </c:pt>
                <c:pt idx="18916">
                  <c:v>24.47390440603421</c:v>
                </c:pt>
                <c:pt idx="18917">
                  <c:v>24.47519822631369</c:v>
                </c:pt>
                <c:pt idx="18918">
                  <c:v>24.47649204659318</c:v>
                </c:pt>
                <c:pt idx="18919">
                  <c:v>24.47778586687255</c:v>
                </c:pt>
                <c:pt idx="18920">
                  <c:v>24.47907968715204</c:v>
                </c:pt>
                <c:pt idx="18921">
                  <c:v>24.48037350743152</c:v>
                </c:pt>
                <c:pt idx="18922">
                  <c:v>24.48166732771089</c:v>
                </c:pt>
                <c:pt idx="18923">
                  <c:v>24.48296114799038</c:v>
                </c:pt>
                <c:pt idx="18924">
                  <c:v>24.48425496826987</c:v>
                </c:pt>
                <c:pt idx="18925">
                  <c:v>24.48554878854921</c:v>
                </c:pt>
                <c:pt idx="18926">
                  <c:v>24.48684260882872</c:v>
                </c:pt>
                <c:pt idx="18927">
                  <c:v>24.48813642910821</c:v>
                </c:pt>
                <c:pt idx="18928">
                  <c:v>24.48943024938755</c:v>
                </c:pt>
                <c:pt idx="18929">
                  <c:v>24.49072406966707</c:v>
                </c:pt>
                <c:pt idx="18930">
                  <c:v>24.49201788994656</c:v>
                </c:pt>
                <c:pt idx="18931">
                  <c:v>24.49331171022592</c:v>
                </c:pt>
                <c:pt idx="18932">
                  <c:v>24.49460553050541</c:v>
                </c:pt>
                <c:pt idx="18933">
                  <c:v>24.4958993507849</c:v>
                </c:pt>
                <c:pt idx="18934">
                  <c:v>24.49719317106426</c:v>
                </c:pt>
                <c:pt idx="18935">
                  <c:v>24.49848699134373</c:v>
                </c:pt>
                <c:pt idx="18936">
                  <c:v>24.49978081162322</c:v>
                </c:pt>
                <c:pt idx="18937">
                  <c:v>24.50107463190261</c:v>
                </c:pt>
                <c:pt idx="18938">
                  <c:v>24.5023684521821</c:v>
                </c:pt>
                <c:pt idx="18939">
                  <c:v>24.50366227246158</c:v>
                </c:pt>
                <c:pt idx="18940">
                  <c:v>24.50495609274095</c:v>
                </c:pt>
                <c:pt idx="18941">
                  <c:v>24.50624991302044</c:v>
                </c:pt>
                <c:pt idx="18942">
                  <c:v>24.50754373329993</c:v>
                </c:pt>
                <c:pt idx="18943">
                  <c:v>24.50883755357928</c:v>
                </c:pt>
                <c:pt idx="18944">
                  <c:v>24.5101313738588</c:v>
                </c:pt>
                <c:pt idx="18945">
                  <c:v>24.51142519413828</c:v>
                </c:pt>
                <c:pt idx="18946">
                  <c:v>24.51271901441764</c:v>
                </c:pt>
                <c:pt idx="18947">
                  <c:v>24.51401283469713</c:v>
                </c:pt>
                <c:pt idx="18948">
                  <c:v>24.51530665497662</c:v>
                </c:pt>
                <c:pt idx="18949">
                  <c:v>24.51660047525598</c:v>
                </c:pt>
                <c:pt idx="18950">
                  <c:v>24.51789429553548</c:v>
                </c:pt>
                <c:pt idx="18951">
                  <c:v>24.51918811581497</c:v>
                </c:pt>
                <c:pt idx="18952">
                  <c:v>24.52048193609433</c:v>
                </c:pt>
                <c:pt idx="18953">
                  <c:v>24.52177575637382</c:v>
                </c:pt>
                <c:pt idx="18954">
                  <c:v>24.5230695766533</c:v>
                </c:pt>
                <c:pt idx="18955">
                  <c:v>24.52436339693267</c:v>
                </c:pt>
                <c:pt idx="18956">
                  <c:v>24.52565721721216</c:v>
                </c:pt>
                <c:pt idx="18957">
                  <c:v>24.52695103749165</c:v>
                </c:pt>
                <c:pt idx="18958">
                  <c:v>24.52824485777099</c:v>
                </c:pt>
                <c:pt idx="18959">
                  <c:v>24.5295386780505</c:v>
                </c:pt>
                <c:pt idx="18960">
                  <c:v>24.53083249832999</c:v>
                </c:pt>
                <c:pt idx="18961">
                  <c:v>24.53212631860935</c:v>
                </c:pt>
                <c:pt idx="18962">
                  <c:v>24.53342013888885</c:v>
                </c:pt>
                <c:pt idx="18963">
                  <c:v>24.53471395916833</c:v>
                </c:pt>
                <c:pt idx="18964">
                  <c:v>24.5360077794477</c:v>
                </c:pt>
                <c:pt idx="18965">
                  <c:v>24.53730159972719</c:v>
                </c:pt>
                <c:pt idx="18966">
                  <c:v>24.53859542000668</c:v>
                </c:pt>
                <c:pt idx="18967">
                  <c:v>24.53988924028604</c:v>
                </c:pt>
                <c:pt idx="18968">
                  <c:v>24.54118306056553</c:v>
                </c:pt>
                <c:pt idx="18969">
                  <c:v>24.54247688084502</c:v>
                </c:pt>
                <c:pt idx="18970">
                  <c:v>24.54377070112438</c:v>
                </c:pt>
                <c:pt idx="18971">
                  <c:v>24.54506452140388</c:v>
                </c:pt>
                <c:pt idx="18972">
                  <c:v>24.54635834168337</c:v>
                </c:pt>
                <c:pt idx="18973">
                  <c:v>24.54765216196273</c:v>
                </c:pt>
                <c:pt idx="18974">
                  <c:v>24.54894598224222</c:v>
                </c:pt>
                <c:pt idx="18975">
                  <c:v>24.55023980252168</c:v>
                </c:pt>
                <c:pt idx="18976">
                  <c:v>24.55153362280107</c:v>
                </c:pt>
                <c:pt idx="18977">
                  <c:v>24.55282744308057</c:v>
                </c:pt>
                <c:pt idx="18978">
                  <c:v>24.55412126336005</c:v>
                </c:pt>
                <c:pt idx="18979">
                  <c:v>24.55541508363942</c:v>
                </c:pt>
                <c:pt idx="18980">
                  <c:v>24.55670890391891</c:v>
                </c:pt>
                <c:pt idx="18981">
                  <c:v>24.5580027241984</c:v>
                </c:pt>
                <c:pt idx="18982">
                  <c:v>24.55929654447776</c:v>
                </c:pt>
                <c:pt idx="18983">
                  <c:v>24.56059036475725</c:v>
                </c:pt>
                <c:pt idx="18984">
                  <c:v>24.56188418503674</c:v>
                </c:pt>
                <c:pt idx="18985">
                  <c:v>24.5631780053161</c:v>
                </c:pt>
                <c:pt idx="18986">
                  <c:v>24.56447182559559</c:v>
                </c:pt>
                <c:pt idx="18987">
                  <c:v>24.56576564587508</c:v>
                </c:pt>
                <c:pt idx="18988">
                  <c:v>24.56705946615445</c:v>
                </c:pt>
                <c:pt idx="18989">
                  <c:v>24.56835328643391</c:v>
                </c:pt>
                <c:pt idx="18990">
                  <c:v>24.56964710671342</c:v>
                </c:pt>
                <c:pt idx="18991">
                  <c:v>24.5709409269928</c:v>
                </c:pt>
                <c:pt idx="18992">
                  <c:v>24.57223474727228</c:v>
                </c:pt>
                <c:pt idx="18993">
                  <c:v>24.57352856755177</c:v>
                </c:pt>
                <c:pt idx="18994">
                  <c:v>24.57482238783113</c:v>
                </c:pt>
                <c:pt idx="18995">
                  <c:v>24.57611620811062</c:v>
                </c:pt>
                <c:pt idx="18996">
                  <c:v>24.57741002839012</c:v>
                </c:pt>
                <c:pt idx="18997">
                  <c:v>24.57870384866947</c:v>
                </c:pt>
                <c:pt idx="18998">
                  <c:v>24.57999766894897</c:v>
                </c:pt>
                <c:pt idx="18999">
                  <c:v>24.58129148922846</c:v>
                </c:pt>
                <c:pt idx="19000">
                  <c:v>24.58258530950782</c:v>
                </c:pt>
                <c:pt idx="19001">
                  <c:v>24.58387912978731</c:v>
                </c:pt>
                <c:pt idx="19002">
                  <c:v>24.5851729500668</c:v>
                </c:pt>
                <c:pt idx="19003">
                  <c:v>24.58646677034616</c:v>
                </c:pt>
                <c:pt idx="19004">
                  <c:v>24.58776059062565</c:v>
                </c:pt>
                <c:pt idx="19005">
                  <c:v>24.58905441090514</c:v>
                </c:pt>
                <c:pt idx="19006">
                  <c:v>24.5903482311845</c:v>
                </c:pt>
                <c:pt idx="19007">
                  <c:v>24.59164205146397</c:v>
                </c:pt>
                <c:pt idx="19008">
                  <c:v>24.59293587174349</c:v>
                </c:pt>
                <c:pt idx="19009">
                  <c:v>24.59422969202285</c:v>
                </c:pt>
                <c:pt idx="19010">
                  <c:v>24.59552351230231</c:v>
                </c:pt>
                <c:pt idx="19011">
                  <c:v>24.59681733258182</c:v>
                </c:pt>
                <c:pt idx="19012">
                  <c:v>24.59811115286119</c:v>
                </c:pt>
                <c:pt idx="19013">
                  <c:v>24.59940497314068</c:v>
                </c:pt>
                <c:pt idx="19014">
                  <c:v>24.60069879342018</c:v>
                </c:pt>
                <c:pt idx="19015">
                  <c:v>24.60199261369954</c:v>
                </c:pt>
                <c:pt idx="19016">
                  <c:v>24.60328643397903</c:v>
                </c:pt>
                <c:pt idx="19017">
                  <c:v>24.60458025425852</c:v>
                </c:pt>
                <c:pt idx="19018">
                  <c:v>24.60587407453788</c:v>
                </c:pt>
                <c:pt idx="19019">
                  <c:v>24.60716789481737</c:v>
                </c:pt>
                <c:pt idx="19020">
                  <c:v>24.60846171509687</c:v>
                </c:pt>
                <c:pt idx="19021">
                  <c:v>24.60975553537622</c:v>
                </c:pt>
                <c:pt idx="19022">
                  <c:v>24.61104935565572</c:v>
                </c:pt>
                <c:pt idx="19023">
                  <c:v>24.61234317593518</c:v>
                </c:pt>
                <c:pt idx="19024">
                  <c:v>24.61363699621457</c:v>
                </c:pt>
                <c:pt idx="19025">
                  <c:v>24.61493081649406</c:v>
                </c:pt>
                <c:pt idx="19026">
                  <c:v>24.61622463677354</c:v>
                </c:pt>
                <c:pt idx="19027">
                  <c:v>24.61751845705291</c:v>
                </c:pt>
                <c:pt idx="19028">
                  <c:v>24.6188122773324</c:v>
                </c:pt>
                <c:pt idx="19029">
                  <c:v>24.62010609761189</c:v>
                </c:pt>
                <c:pt idx="19030">
                  <c:v>24.62139991789125</c:v>
                </c:pt>
                <c:pt idx="19031">
                  <c:v>24.62269373817074</c:v>
                </c:pt>
                <c:pt idx="19032">
                  <c:v>24.62398755845023</c:v>
                </c:pt>
                <c:pt idx="19033">
                  <c:v>24.62528137872959</c:v>
                </c:pt>
                <c:pt idx="19034">
                  <c:v>24.6265751990091</c:v>
                </c:pt>
                <c:pt idx="19035">
                  <c:v>24.62786901928858</c:v>
                </c:pt>
                <c:pt idx="19036">
                  <c:v>24.62916283956791</c:v>
                </c:pt>
                <c:pt idx="19037">
                  <c:v>24.63045665984744</c:v>
                </c:pt>
                <c:pt idx="19038">
                  <c:v>24.63175048012693</c:v>
                </c:pt>
                <c:pt idx="19039">
                  <c:v>24.63304430040629</c:v>
                </c:pt>
                <c:pt idx="19040">
                  <c:v>24.63433812068578</c:v>
                </c:pt>
                <c:pt idx="19041">
                  <c:v>24.63563194096524</c:v>
                </c:pt>
                <c:pt idx="19042">
                  <c:v>24.63692576124463</c:v>
                </c:pt>
                <c:pt idx="19043">
                  <c:v>24.63821958152412</c:v>
                </c:pt>
                <c:pt idx="19044">
                  <c:v>24.63951340180361</c:v>
                </c:pt>
                <c:pt idx="19045">
                  <c:v>24.64080722208297</c:v>
                </c:pt>
                <c:pt idx="19046">
                  <c:v>24.64210104236246</c:v>
                </c:pt>
                <c:pt idx="19047">
                  <c:v>24.64339486264195</c:v>
                </c:pt>
                <c:pt idx="19048">
                  <c:v>24.64468868292131</c:v>
                </c:pt>
                <c:pt idx="19049">
                  <c:v>24.64598250320081</c:v>
                </c:pt>
                <c:pt idx="19050">
                  <c:v>24.6472763234803</c:v>
                </c:pt>
                <c:pt idx="19051">
                  <c:v>24.64857014375966</c:v>
                </c:pt>
                <c:pt idx="19052">
                  <c:v>24.64986396403915</c:v>
                </c:pt>
                <c:pt idx="19053">
                  <c:v>24.65115778431864</c:v>
                </c:pt>
                <c:pt idx="19054">
                  <c:v>24.652451604598</c:v>
                </c:pt>
                <c:pt idx="19055">
                  <c:v>24.6537454248775</c:v>
                </c:pt>
                <c:pt idx="19056">
                  <c:v>24.65503924515698</c:v>
                </c:pt>
                <c:pt idx="19057">
                  <c:v>24.65633306543634</c:v>
                </c:pt>
                <c:pt idx="19058">
                  <c:v>24.65762688571582</c:v>
                </c:pt>
                <c:pt idx="19059">
                  <c:v>24.65892070599532</c:v>
                </c:pt>
                <c:pt idx="19060">
                  <c:v>24.66021452627469</c:v>
                </c:pt>
                <c:pt idx="19061">
                  <c:v>24.66150834655418</c:v>
                </c:pt>
                <c:pt idx="19062">
                  <c:v>24.66280216683367</c:v>
                </c:pt>
                <c:pt idx="19063">
                  <c:v>24.66409598711303</c:v>
                </c:pt>
                <c:pt idx="19064">
                  <c:v>24.66538980739252</c:v>
                </c:pt>
                <c:pt idx="19065">
                  <c:v>24.66668362767201</c:v>
                </c:pt>
                <c:pt idx="19066">
                  <c:v>24.66797744795138</c:v>
                </c:pt>
                <c:pt idx="19067">
                  <c:v>24.66927126823087</c:v>
                </c:pt>
                <c:pt idx="19068">
                  <c:v>24.67056508851035</c:v>
                </c:pt>
                <c:pt idx="19069">
                  <c:v>24.67185890878972</c:v>
                </c:pt>
                <c:pt idx="19070">
                  <c:v>24.67315272906921</c:v>
                </c:pt>
                <c:pt idx="19071">
                  <c:v>24.67444654934869</c:v>
                </c:pt>
                <c:pt idx="19072">
                  <c:v>24.67574036962806</c:v>
                </c:pt>
                <c:pt idx="19073">
                  <c:v>24.67703418990756</c:v>
                </c:pt>
                <c:pt idx="19074">
                  <c:v>24.67832801018704</c:v>
                </c:pt>
                <c:pt idx="19075">
                  <c:v>24.67962183046641</c:v>
                </c:pt>
                <c:pt idx="19076">
                  <c:v>24.68091565074589</c:v>
                </c:pt>
                <c:pt idx="19077">
                  <c:v>24.68220947102536</c:v>
                </c:pt>
                <c:pt idx="19078">
                  <c:v>24.68350329130475</c:v>
                </c:pt>
                <c:pt idx="19079">
                  <c:v>24.68479711158423</c:v>
                </c:pt>
                <c:pt idx="19080">
                  <c:v>24.68609093186372</c:v>
                </c:pt>
                <c:pt idx="19081">
                  <c:v>24.68738475214309</c:v>
                </c:pt>
                <c:pt idx="19082">
                  <c:v>24.68867857242258</c:v>
                </c:pt>
                <c:pt idx="19083">
                  <c:v>24.68997239270207</c:v>
                </c:pt>
                <c:pt idx="19084">
                  <c:v>24.69126621298144</c:v>
                </c:pt>
                <c:pt idx="19085">
                  <c:v>24.69256003326092</c:v>
                </c:pt>
                <c:pt idx="19086">
                  <c:v>24.69385385354042</c:v>
                </c:pt>
                <c:pt idx="19087">
                  <c:v>24.69514767381978</c:v>
                </c:pt>
                <c:pt idx="19088">
                  <c:v>24.69644149409927</c:v>
                </c:pt>
                <c:pt idx="19089">
                  <c:v>24.69773531437876</c:v>
                </c:pt>
                <c:pt idx="19090">
                  <c:v>24.69902913465813</c:v>
                </c:pt>
                <c:pt idx="19091">
                  <c:v>24.70032295493759</c:v>
                </c:pt>
                <c:pt idx="19092">
                  <c:v>24.7016167752171</c:v>
                </c:pt>
                <c:pt idx="19093">
                  <c:v>24.70291059549647</c:v>
                </c:pt>
                <c:pt idx="19094">
                  <c:v>24.70420441577595</c:v>
                </c:pt>
                <c:pt idx="19095">
                  <c:v>24.70549823605544</c:v>
                </c:pt>
                <c:pt idx="19096">
                  <c:v>24.70679205633481</c:v>
                </c:pt>
                <c:pt idx="19097">
                  <c:v>24.70808587661429</c:v>
                </c:pt>
                <c:pt idx="19098">
                  <c:v>24.70937969689379</c:v>
                </c:pt>
                <c:pt idx="19099">
                  <c:v>24.71067351717315</c:v>
                </c:pt>
                <c:pt idx="19100">
                  <c:v>24.71196733745264</c:v>
                </c:pt>
                <c:pt idx="19101">
                  <c:v>24.71326115773213</c:v>
                </c:pt>
                <c:pt idx="19102">
                  <c:v>24.7145549780115</c:v>
                </c:pt>
                <c:pt idx="19103">
                  <c:v>24.715848798291</c:v>
                </c:pt>
                <c:pt idx="19104">
                  <c:v>24.71714261857047</c:v>
                </c:pt>
                <c:pt idx="19105">
                  <c:v>24.71843643884984</c:v>
                </c:pt>
                <c:pt idx="19106">
                  <c:v>24.7197302591293</c:v>
                </c:pt>
                <c:pt idx="19107">
                  <c:v>24.72102407940882</c:v>
                </c:pt>
                <c:pt idx="19108">
                  <c:v>24.72231789968818</c:v>
                </c:pt>
                <c:pt idx="19109">
                  <c:v>24.72361171996767</c:v>
                </c:pt>
                <c:pt idx="19110">
                  <c:v>24.72490554024716</c:v>
                </c:pt>
                <c:pt idx="19111">
                  <c:v>24.72619936052652</c:v>
                </c:pt>
                <c:pt idx="19112">
                  <c:v>24.72749318080601</c:v>
                </c:pt>
                <c:pt idx="19113">
                  <c:v>24.7287870010855</c:v>
                </c:pt>
                <c:pt idx="19114">
                  <c:v>24.73008082136487</c:v>
                </c:pt>
                <c:pt idx="19115">
                  <c:v>24.73137464164436</c:v>
                </c:pt>
                <c:pt idx="19116">
                  <c:v>24.73266846192384</c:v>
                </c:pt>
                <c:pt idx="19117">
                  <c:v>24.73396228220321</c:v>
                </c:pt>
                <c:pt idx="19118">
                  <c:v>24.7352561024827</c:v>
                </c:pt>
                <c:pt idx="19119">
                  <c:v>24.73654992276218</c:v>
                </c:pt>
                <c:pt idx="19120">
                  <c:v>24.73784374304156</c:v>
                </c:pt>
                <c:pt idx="19121">
                  <c:v>24.73913756332102</c:v>
                </c:pt>
                <c:pt idx="19122">
                  <c:v>24.74043138360053</c:v>
                </c:pt>
                <c:pt idx="19123">
                  <c:v>24.74172520387988</c:v>
                </c:pt>
                <c:pt idx="19124">
                  <c:v>24.74301902415938</c:v>
                </c:pt>
                <c:pt idx="19125">
                  <c:v>24.74431284443887</c:v>
                </c:pt>
                <c:pt idx="19126">
                  <c:v>24.74560666471822</c:v>
                </c:pt>
                <c:pt idx="19127">
                  <c:v>24.74690048499773</c:v>
                </c:pt>
                <c:pt idx="19128">
                  <c:v>24.74819430527722</c:v>
                </c:pt>
                <c:pt idx="19129">
                  <c:v>24.7494881255566</c:v>
                </c:pt>
                <c:pt idx="19130">
                  <c:v>24.75078194583607</c:v>
                </c:pt>
                <c:pt idx="19131">
                  <c:v>24.75207576611557</c:v>
                </c:pt>
                <c:pt idx="19132">
                  <c:v>24.75336958639492</c:v>
                </c:pt>
                <c:pt idx="19133">
                  <c:v>24.75466340667442</c:v>
                </c:pt>
                <c:pt idx="19134">
                  <c:v>24.75595722695391</c:v>
                </c:pt>
                <c:pt idx="19135">
                  <c:v>24.75725104723328</c:v>
                </c:pt>
                <c:pt idx="19136">
                  <c:v>24.75854486751276</c:v>
                </c:pt>
                <c:pt idx="19137">
                  <c:v>24.75983868779225</c:v>
                </c:pt>
                <c:pt idx="19138">
                  <c:v>24.76113250807159</c:v>
                </c:pt>
                <c:pt idx="19139">
                  <c:v>24.76242632835108</c:v>
                </c:pt>
                <c:pt idx="19140">
                  <c:v>24.76372014863059</c:v>
                </c:pt>
                <c:pt idx="19141">
                  <c:v>24.76501396890993</c:v>
                </c:pt>
                <c:pt idx="19142">
                  <c:v>24.76630778918944</c:v>
                </c:pt>
                <c:pt idx="19143">
                  <c:v>24.76760160946893</c:v>
                </c:pt>
                <c:pt idx="19144">
                  <c:v>24.7688954297483</c:v>
                </c:pt>
                <c:pt idx="19145">
                  <c:v>24.77018925002778</c:v>
                </c:pt>
                <c:pt idx="19146">
                  <c:v>24.77148307030728</c:v>
                </c:pt>
                <c:pt idx="19147">
                  <c:v>24.77277689058662</c:v>
                </c:pt>
                <c:pt idx="19148">
                  <c:v>24.77407071086613</c:v>
                </c:pt>
                <c:pt idx="19149">
                  <c:v>24.77536453114562</c:v>
                </c:pt>
                <c:pt idx="19150">
                  <c:v>24.77665835142499</c:v>
                </c:pt>
                <c:pt idx="19151">
                  <c:v>24.77795217170448</c:v>
                </c:pt>
                <c:pt idx="19152">
                  <c:v>24.77924599198396</c:v>
                </c:pt>
                <c:pt idx="19153">
                  <c:v>24.7805398122633</c:v>
                </c:pt>
                <c:pt idx="19154">
                  <c:v>24.78183363254282</c:v>
                </c:pt>
                <c:pt idx="19155">
                  <c:v>24.78312745282231</c:v>
                </c:pt>
                <c:pt idx="19156">
                  <c:v>24.78442127310165</c:v>
                </c:pt>
                <c:pt idx="19157">
                  <c:v>24.78571509338114</c:v>
                </c:pt>
                <c:pt idx="19158">
                  <c:v>24.78700891366066</c:v>
                </c:pt>
                <c:pt idx="19159">
                  <c:v>24.78830273393999</c:v>
                </c:pt>
                <c:pt idx="19160">
                  <c:v>24.7895965542195</c:v>
                </c:pt>
                <c:pt idx="19161">
                  <c:v>24.790890374499</c:v>
                </c:pt>
                <c:pt idx="19162">
                  <c:v>24.79218419477836</c:v>
                </c:pt>
                <c:pt idx="19163">
                  <c:v>24.79347801505785</c:v>
                </c:pt>
                <c:pt idx="19164">
                  <c:v>24.79477183533732</c:v>
                </c:pt>
                <c:pt idx="19165">
                  <c:v>24.79606565561671</c:v>
                </c:pt>
                <c:pt idx="19166">
                  <c:v>24.7973594758962</c:v>
                </c:pt>
                <c:pt idx="19167">
                  <c:v>24.79865329617568</c:v>
                </c:pt>
                <c:pt idx="19168">
                  <c:v>24.79994711645505</c:v>
                </c:pt>
                <c:pt idx="19169">
                  <c:v>24.80124093673453</c:v>
                </c:pt>
                <c:pt idx="19170">
                  <c:v>24.80253475701403</c:v>
                </c:pt>
                <c:pt idx="19171">
                  <c:v>24.80382857729339</c:v>
                </c:pt>
                <c:pt idx="19172">
                  <c:v>24.80512239757288</c:v>
                </c:pt>
                <c:pt idx="19173">
                  <c:v>24.80641621785237</c:v>
                </c:pt>
                <c:pt idx="19174">
                  <c:v>24.80771003813172</c:v>
                </c:pt>
                <c:pt idx="19175">
                  <c:v>24.80900385841122</c:v>
                </c:pt>
                <c:pt idx="19176">
                  <c:v>24.81029767869072</c:v>
                </c:pt>
                <c:pt idx="19177">
                  <c:v>24.81159149897008</c:v>
                </c:pt>
                <c:pt idx="19178">
                  <c:v>24.81288531924957</c:v>
                </c:pt>
                <c:pt idx="19179">
                  <c:v>24.81417913952906</c:v>
                </c:pt>
                <c:pt idx="19180">
                  <c:v>24.81547295980842</c:v>
                </c:pt>
                <c:pt idx="19181">
                  <c:v>24.81676678008791</c:v>
                </c:pt>
                <c:pt idx="19182">
                  <c:v>24.8180606003674</c:v>
                </c:pt>
                <c:pt idx="19183">
                  <c:v>24.81935442064677</c:v>
                </c:pt>
                <c:pt idx="19184">
                  <c:v>24.82064824092623</c:v>
                </c:pt>
                <c:pt idx="19185">
                  <c:v>24.82194206120575</c:v>
                </c:pt>
                <c:pt idx="19186">
                  <c:v>24.8232358814851</c:v>
                </c:pt>
                <c:pt idx="19187">
                  <c:v>24.82452970176459</c:v>
                </c:pt>
                <c:pt idx="19188">
                  <c:v>24.82582352204409</c:v>
                </c:pt>
                <c:pt idx="19189">
                  <c:v>24.82711734232345</c:v>
                </c:pt>
                <c:pt idx="19190">
                  <c:v>24.82841116260294</c:v>
                </c:pt>
                <c:pt idx="19191">
                  <c:v>24.82970498288243</c:v>
                </c:pt>
                <c:pt idx="19192">
                  <c:v>24.83099880316179</c:v>
                </c:pt>
                <c:pt idx="19193">
                  <c:v>24.83229262344129</c:v>
                </c:pt>
                <c:pt idx="19194">
                  <c:v>24.83358644372078</c:v>
                </c:pt>
                <c:pt idx="19195">
                  <c:v>24.83488026400014</c:v>
                </c:pt>
                <c:pt idx="19196">
                  <c:v>24.83617408427963</c:v>
                </c:pt>
                <c:pt idx="19197">
                  <c:v>24.83746790455912</c:v>
                </c:pt>
                <c:pt idx="19198">
                  <c:v>24.83876172483848</c:v>
                </c:pt>
                <c:pt idx="19199">
                  <c:v>24.84005554511797</c:v>
                </c:pt>
                <c:pt idx="19200">
                  <c:v>24.84134936539746</c:v>
                </c:pt>
                <c:pt idx="19201">
                  <c:v>24.84264318567682</c:v>
                </c:pt>
                <c:pt idx="19202">
                  <c:v>24.84393700595632</c:v>
                </c:pt>
                <c:pt idx="19203">
                  <c:v>24.8452308262358</c:v>
                </c:pt>
                <c:pt idx="19204">
                  <c:v>24.84652464651516</c:v>
                </c:pt>
                <c:pt idx="19205">
                  <c:v>24.84781846679466</c:v>
                </c:pt>
                <c:pt idx="19206">
                  <c:v>24.84911228707415</c:v>
                </c:pt>
                <c:pt idx="19207">
                  <c:v>24.85040610735351</c:v>
                </c:pt>
                <c:pt idx="19208">
                  <c:v>24.851699927633</c:v>
                </c:pt>
                <c:pt idx="19209">
                  <c:v>24.8529937479125</c:v>
                </c:pt>
                <c:pt idx="19210">
                  <c:v>24.85428756819185</c:v>
                </c:pt>
                <c:pt idx="19211">
                  <c:v>24.85558138847134</c:v>
                </c:pt>
                <c:pt idx="19212">
                  <c:v>24.85687520875084</c:v>
                </c:pt>
                <c:pt idx="19213">
                  <c:v>24.8581690290302</c:v>
                </c:pt>
                <c:pt idx="19214">
                  <c:v>24.85946284930969</c:v>
                </c:pt>
                <c:pt idx="19215">
                  <c:v>24.86075666958918</c:v>
                </c:pt>
                <c:pt idx="19216">
                  <c:v>24.86205048986854</c:v>
                </c:pt>
                <c:pt idx="19217">
                  <c:v>24.86334431014803</c:v>
                </c:pt>
                <c:pt idx="19218">
                  <c:v>24.86463813042752</c:v>
                </c:pt>
                <c:pt idx="19219">
                  <c:v>24.86593195070688</c:v>
                </c:pt>
                <c:pt idx="19220">
                  <c:v>24.86722577098638</c:v>
                </c:pt>
                <c:pt idx="19221">
                  <c:v>24.86851959126584</c:v>
                </c:pt>
                <c:pt idx="19222">
                  <c:v>24.86981341154523</c:v>
                </c:pt>
                <c:pt idx="19223">
                  <c:v>24.87110723182472</c:v>
                </c:pt>
                <c:pt idx="19224">
                  <c:v>24.87240105210421</c:v>
                </c:pt>
                <c:pt idx="19225">
                  <c:v>24.87369487238357</c:v>
                </c:pt>
                <c:pt idx="19226">
                  <c:v>24.87498869266307</c:v>
                </c:pt>
                <c:pt idx="19227">
                  <c:v>24.87628251294255</c:v>
                </c:pt>
                <c:pt idx="19228">
                  <c:v>24.87757633322191</c:v>
                </c:pt>
                <c:pt idx="19229">
                  <c:v>24.87887015350141</c:v>
                </c:pt>
                <c:pt idx="19230">
                  <c:v>24.88016397378088</c:v>
                </c:pt>
                <c:pt idx="19231">
                  <c:v>24.88145779406026</c:v>
                </c:pt>
                <c:pt idx="19232">
                  <c:v>24.88275161433975</c:v>
                </c:pt>
                <c:pt idx="19233">
                  <c:v>24.88404543461924</c:v>
                </c:pt>
                <c:pt idx="19234">
                  <c:v>24.8853392548986</c:v>
                </c:pt>
                <c:pt idx="19235">
                  <c:v>24.88663307517808</c:v>
                </c:pt>
                <c:pt idx="19236">
                  <c:v>24.88792689545759</c:v>
                </c:pt>
                <c:pt idx="19237">
                  <c:v>24.88922071573694</c:v>
                </c:pt>
                <c:pt idx="19238">
                  <c:v>24.89051453601644</c:v>
                </c:pt>
                <c:pt idx="19239">
                  <c:v>24.89180835629593</c:v>
                </c:pt>
                <c:pt idx="19240">
                  <c:v>24.89310217657528</c:v>
                </c:pt>
                <c:pt idx="19241">
                  <c:v>24.89439599685478</c:v>
                </c:pt>
                <c:pt idx="19242">
                  <c:v>24.89568981713427</c:v>
                </c:pt>
                <c:pt idx="19243">
                  <c:v>24.89698363741363</c:v>
                </c:pt>
                <c:pt idx="19244">
                  <c:v>24.89827745769313</c:v>
                </c:pt>
                <c:pt idx="19245">
                  <c:v>24.89957127797261</c:v>
                </c:pt>
                <c:pt idx="19246">
                  <c:v>24.90086509825198</c:v>
                </c:pt>
                <c:pt idx="19247">
                  <c:v>24.90215891853147</c:v>
                </c:pt>
                <c:pt idx="19248">
                  <c:v>24.90345273881095</c:v>
                </c:pt>
                <c:pt idx="19249">
                  <c:v>24.90474655909032</c:v>
                </c:pt>
                <c:pt idx="19250">
                  <c:v>24.90604037936978</c:v>
                </c:pt>
                <c:pt idx="19251">
                  <c:v>24.9073341996493</c:v>
                </c:pt>
                <c:pt idx="19252">
                  <c:v>24.90862801992866</c:v>
                </c:pt>
                <c:pt idx="19253">
                  <c:v>24.90992184020815</c:v>
                </c:pt>
                <c:pt idx="19254">
                  <c:v>24.91121566048765</c:v>
                </c:pt>
                <c:pt idx="19255">
                  <c:v>24.91250948076698</c:v>
                </c:pt>
                <c:pt idx="19256">
                  <c:v>24.9138033010465</c:v>
                </c:pt>
                <c:pt idx="19257">
                  <c:v>24.91509712132598</c:v>
                </c:pt>
                <c:pt idx="19258">
                  <c:v>24.91639094160535</c:v>
                </c:pt>
                <c:pt idx="19259">
                  <c:v>24.91768476188484</c:v>
                </c:pt>
                <c:pt idx="19260">
                  <c:v>24.91897858216432</c:v>
                </c:pt>
                <c:pt idx="19261">
                  <c:v>24.92027240244369</c:v>
                </c:pt>
                <c:pt idx="19262">
                  <c:v>24.92156622272318</c:v>
                </c:pt>
                <c:pt idx="19263">
                  <c:v>24.92286004300268</c:v>
                </c:pt>
                <c:pt idx="19264">
                  <c:v>24.92415386328204</c:v>
                </c:pt>
                <c:pt idx="19265">
                  <c:v>24.9254476835615</c:v>
                </c:pt>
                <c:pt idx="19266">
                  <c:v>24.92674150384099</c:v>
                </c:pt>
                <c:pt idx="19267">
                  <c:v>24.92803532412038</c:v>
                </c:pt>
                <c:pt idx="19268">
                  <c:v>24.92932914439987</c:v>
                </c:pt>
                <c:pt idx="19269">
                  <c:v>24.93062296467933</c:v>
                </c:pt>
                <c:pt idx="19270">
                  <c:v>24.93191678495873</c:v>
                </c:pt>
                <c:pt idx="19271">
                  <c:v>24.93321060523821</c:v>
                </c:pt>
                <c:pt idx="19272">
                  <c:v>24.93450442551771</c:v>
                </c:pt>
                <c:pt idx="19273">
                  <c:v>24.93579824579706</c:v>
                </c:pt>
                <c:pt idx="19274">
                  <c:v>24.93709206607656</c:v>
                </c:pt>
                <c:pt idx="19275">
                  <c:v>24.93838588635604</c:v>
                </c:pt>
                <c:pt idx="19276">
                  <c:v>24.93967970663541</c:v>
                </c:pt>
                <c:pt idx="19277">
                  <c:v>24.9409735269149</c:v>
                </c:pt>
                <c:pt idx="19278">
                  <c:v>24.94226734719438</c:v>
                </c:pt>
                <c:pt idx="19279">
                  <c:v>24.94356116747375</c:v>
                </c:pt>
                <c:pt idx="19280">
                  <c:v>24.94485498775324</c:v>
                </c:pt>
                <c:pt idx="19281">
                  <c:v>24.94614880803272</c:v>
                </c:pt>
                <c:pt idx="19282">
                  <c:v>24.94744262831209</c:v>
                </c:pt>
                <c:pt idx="19283">
                  <c:v>24.94873644859156</c:v>
                </c:pt>
                <c:pt idx="19284">
                  <c:v>24.95003026887107</c:v>
                </c:pt>
                <c:pt idx="19285">
                  <c:v>24.95132408915044</c:v>
                </c:pt>
                <c:pt idx="19286">
                  <c:v>24.95261790942991</c:v>
                </c:pt>
                <c:pt idx="19287">
                  <c:v>24.95391172970942</c:v>
                </c:pt>
                <c:pt idx="19288">
                  <c:v>24.95520554998878</c:v>
                </c:pt>
                <c:pt idx="19289">
                  <c:v>24.95649937026825</c:v>
                </c:pt>
                <c:pt idx="19290">
                  <c:v>24.95779319054776</c:v>
                </c:pt>
                <c:pt idx="19291">
                  <c:v>24.95908701082713</c:v>
                </c:pt>
                <c:pt idx="19292">
                  <c:v>24.96038083110659</c:v>
                </c:pt>
                <c:pt idx="19293">
                  <c:v>24.9616746513861</c:v>
                </c:pt>
                <c:pt idx="19294">
                  <c:v>24.96296847166547</c:v>
                </c:pt>
                <c:pt idx="19295">
                  <c:v>24.96426229194496</c:v>
                </c:pt>
                <c:pt idx="19296">
                  <c:v>24.96555611222444</c:v>
                </c:pt>
                <c:pt idx="19297">
                  <c:v>24.96684993250379</c:v>
                </c:pt>
                <c:pt idx="19298">
                  <c:v>24.96814375278327</c:v>
                </c:pt>
                <c:pt idx="19299">
                  <c:v>24.96943757306276</c:v>
                </c:pt>
                <c:pt idx="19300">
                  <c:v>24.97073139334215</c:v>
                </c:pt>
                <c:pt idx="19301">
                  <c:v>24.97202521362162</c:v>
                </c:pt>
                <c:pt idx="19302">
                  <c:v>24.9733190339011</c:v>
                </c:pt>
                <c:pt idx="19303">
                  <c:v>24.9746128541805</c:v>
                </c:pt>
                <c:pt idx="19304">
                  <c:v>24.97590667445998</c:v>
                </c:pt>
                <c:pt idx="19305">
                  <c:v>24.97720049473948</c:v>
                </c:pt>
                <c:pt idx="19306">
                  <c:v>24.97849431501884</c:v>
                </c:pt>
                <c:pt idx="19307">
                  <c:v>24.97978813529833</c:v>
                </c:pt>
                <c:pt idx="19308">
                  <c:v>24.98108195557782</c:v>
                </c:pt>
                <c:pt idx="19309">
                  <c:v>24.98237577585719</c:v>
                </c:pt>
                <c:pt idx="19310">
                  <c:v>24.98366959613665</c:v>
                </c:pt>
                <c:pt idx="19311">
                  <c:v>24.98496341641617</c:v>
                </c:pt>
                <c:pt idx="19312">
                  <c:v>24.98625723669553</c:v>
                </c:pt>
                <c:pt idx="19313">
                  <c:v>24.98755105697501</c:v>
                </c:pt>
                <c:pt idx="19314">
                  <c:v>24.9888448772545</c:v>
                </c:pt>
                <c:pt idx="19315">
                  <c:v>24.99013869753387</c:v>
                </c:pt>
                <c:pt idx="19316">
                  <c:v>24.99143251781334</c:v>
                </c:pt>
                <c:pt idx="19317">
                  <c:v>24.99272633809283</c:v>
                </c:pt>
                <c:pt idx="19318">
                  <c:v>24.99402015837222</c:v>
                </c:pt>
                <c:pt idx="19319">
                  <c:v>24.99531397865168</c:v>
                </c:pt>
                <c:pt idx="19320">
                  <c:v>24.99660779893118</c:v>
                </c:pt>
                <c:pt idx="19321">
                  <c:v>24.99790161921056</c:v>
                </c:pt>
                <c:pt idx="19322">
                  <c:v>24.99919543949005</c:v>
                </c:pt>
                <c:pt idx="19323">
                  <c:v>25.00048925976952</c:v>
                </c:pt>
                <c:pt idx="19324">
                  <c:v>25.0017830800489</c:v>
                </c:pt>
                <c:pt idx="19325">
                  <c:v>25.00307690032838</c:v>
                </c:pt>
                <c:pt idx="19326">
                  <c:v>25.0043707206079</c:v>
                </c:pt>
                <c:pt idx="19327">
                  <c:v>25.00566454088722</c:v>
                </c:pt>
                <c:pt idx="19328">
                  <c:v>25.00695836116673</c:v>
                </c:pt>
                <c:pt idx="19329">
                  <c:v>25.00825218144623</c:v>
                </c:pt>
                <c:pt idx="19330">
                  <c:v>25.00954600172557</c:v>
                </c:pt>
                <c:pt idx="19331">
                  <c:v>25.01083982200508</c:v>
                </c:pt>
                <c:pt idx="19332">
                  <c:v>25.01213364228457</c:v>
                </c:pt>
                <c:pt idx="19333">
                  <c:v>25.01342746256393</c:v>
                </c:pt>
                <c:pt idx="19334">
                  <c:v>25.01472128284342</c:v>
                </c:pt>
                <c:pt idx="19335">
                  <c:v>25.01601510312291</c:v>
                </c:pt>
                <c:pt idx="19336">
                  <c:v>25.01730892340228</c:v>
                </c:pt>
                <c:pt idx="19337">
                  <c:v>25.01860274368176</c:v>
                </c:pt>
                <c:pt idx="19338">
                  <c:v>25.01989656396125</c:v>
                </c:pt>
                <c:pt idx="19339">
                  <c:v>25.02119038424062</c:v>
                </c:pt>
                <c:pt idx="19340">
                  <c:v>25.02248420452008</c:v>
                </c:pt>
                <c:pt idx="19341">
                  <c:v>25.0237780247996</c:v>
                </c:pt>
                <c:pt idx="19342">
                  <c:v>25.02507184507896</c:v>
                </c:pt>
                <c:pt idx="19343">
                  <c:v>25.02636566535845</c:v>
                </c:pt>
                <c:pt idx="19344">
                  <c:v>25.02765948563794</c:v>
                </c:pt>
                <c:pt idx="19345">
                  <c:v>25.0289533059173</c:v>
                </c:pt>
                <c:pt idx="19346">
                  <c:v>25.0302471261968</c:v>
                </c:pt>
                <c:pt idx="19347">
                  <c:v>25.03154094647629</c:v>
                </c:pt>
                <c:pt idx="19348">
                  <c:v>25.03283476675565</c:v>
                </c:pt>
                <c:pt idx="19349">
                  <c:v>25.03412858703514</c:v>
                </c:pt>
                <c:pt idx="19350">
                  <c:v>25.03542240731463</c:v>
                </c:pt>
                <c:pt idx="19351">
                  <c:v>25.03671622759398</c:v>
                </c:pt>
                <c:pt idx="19352">
                  <c:v>25.03801004787348</c:v>
                </c:pt>
                <c:pt idx="19353">
                  <c:v>25.03930386815297</c:v>
                </c:pt>
                <c:pt idx="19354">
                  <c:v>25.04059768843232</c:v>
                </c:pt>
                <c:pt idx="19355">
                  <c:v>25.04189150871183</c:v>
                </c:pt>
                <c:pt idx="19356">
                  <c:v>25.04318532899132</c:v>
                </c:pt>
                <c:pt idx="19357">
                  <c:v>25.04447914927068</c:v>
                </c:pt>
                <c:pt idx="19358">
                  <c:v>25.04577296955017</c:v>
                </c:pt>
                <c:pt idx="19359">
                  <c:v>25.04706678982966</c:v>
                </c:pt>
                <c:pt idx="19360">
                  <c:v>25.04836061010902</c:v>
                </c:pt>
                <c:pt idx="19361">
                  <c:v>25.04965443038851</c:v>
                </c:pt>
                <c:pt idx="19362">
                  <c:v>25.050948250668</c:v>
                </c:pt>
                <c:pt idx="19363">
                  <c:v>25.05224207094733</c:v>
                </c:pt>
                <c:pt idx="19364">
                  <c:v>25.05353589122685</c:v>
                </c:pt>
                <c:pt idx="19365">
                  <c:v>25.05482971150635</c:v>
                </c:pt>
                <c:pt idx="19366">
                  <c:v>25.05612353178568</c:v>
                </c:pt>
                <c:pt idx="19367">
                  <c:v>25.0574173520652</c:v>
                </c:pt>
                <c:pt idx="19368">
                  <c:v>25.05871117234469</c:v>
                </c:pt>
                <c:pt idx="19369">
                  <c:v>25.06000499262405</c:v>
                </c:pt>
                <c:pt idx="19370">
                  <c:v>25.06129881290354</c:v>
                </c:pt>
                <c:pt idx="19371">
                  <c:v>25.062592633183</c:v>
                </c:pt>
                <c:pt idx="19372">
                  <c:v>25.06388645346239</c:v>
                </c:pt>
                <c:pt idx="19373">
                  <c:v>25.06518027374186</c:v>
                </c:pt>
                <c:pt idx="19374">
                  <c:v>25.06647409402137</c:v>
                </c:pt>
                <c:pt idx="19375">
                  <c:v>25.06776791430073</c:v>
                </c:pt>
                <c:pt idx="19376">
                  <c:v>25.06906173458023</c:v>
                </c:pt>
                <c:pt idx="19377">
                  <c:v>25.07035555485972</c:v>
                </c:pt>
                <c:pt idx="19378">
                  <c:v>25.07164937513905</c:v>
                </c:pt>
                <c:pt idx="19379">
                  <c:v>25.07294319541858</c:v>
                </c:pt>
                <c:pt idx="19380">
                  <c:v>25.07423701569807</c:v>
                </c:pt>
                <c:pt idx="19381">
                  <c:v>25.0755308359774</c:v>
                </c:pt>
                <c:pt idx="19382">
                  <c:v>25.07682465625692</c:v>
                </c:pt>
                <c:pt idx="19383">
                  <c:v>25.07811847653641</c:v>
                </c:pt>
                <c:pt idx="19384">
                  <c:v>25.07941229681577</c:v>
                </c:pt>
                <c:pt idx="19385">
                  <c:v>25.08070611709526</c:v>
                </c:pt>
                <c:pt idx="19386">
                  <c:v>25.08199993737475</c:v>
                </c:pt>
                <c:pt idx="19387">
                  <c:v>25.08329375765411</c:v>
                </c:pt>
                <c:pt idx="19388">
                  <c:v>25.08458757793358</c:v>
                </c:pt>
                <c:pt idx="19389">
                  <c:v>25.08588139821309</c:v>
                </c:pt>
                <c:pt idx="19390">
                  <c:v>25.08717521849246</c:v>
                </c:pt>
                <c:pt idx="19391">
                  <c:v>25.08846903877192</c:v>
                </c:pt>
                <c:pt idx="19392">
                  <c:v>25.08976285905143</c:v>
                </c:pt>
                <c:pt idx="19393">
                  <c:v>25.0910566793308</c:v>
                </c:pt>
                <c:pt idx="19394">
                  <c:v>25.0923504996103</c:v>
                </c:pt>
                <c:pt idx="19395">
                  <c:v>25.09364431988978</c:v>
                </c:pt>
                <c:pt idx="19396">
                  <c:v>25.09493814016914</c:v>
                </c:pt>
                <c:pt idx="19397">
                  <c:v>25.09623196044863</c:v>
                </c:pt>
                <c:pt idx="19398">
                  <c:v>25.09752578072812</c:v>
                </c:pt>
                <c:pt idx="19399">
                  <c:v>25.09881960100749</c:v>
                </c:pt>
                <c:pt idx="19400">
                  <c:v>25.10011342128698</c:v>
                </c:pt>
                <c:pt idx="19401">
                  <c:v>25.10140724156647</c:v>
                </c:pt>
                <c:pt idx="19402">
                  <c:v>25.10270106184583</c:v>
                </c:pt>
                <c:pt idx="19403">
                  <c:v>25.10399488212532</c:v>
                </c:pt>
                <c:pt idx="19404">
                  <c:v>25.10528870240481</c:v>
                </c:pt>
                <c:pt idx="19405">
                  <c:v>25.10658252268417</c:v>
                </c:pt>
                <c:pt idx="19406">
                  <c:v>25.10787634296366</c:v>
                </c:pt>
                <c:pt idx="19407">
                  <c:v>25.10917016324316</c:v>
                </c:pt>
                <c:pt idx="19408">
                  <c:v>25.11046398352252</c:v>
                </c:pt>
                <c:pt idx="19409">
                  <c:v>25.11175780380201</c:v>
                </c:pt>
                <c:pt idx="19410">
                  <c:v>25.1130516240815</c:v>
                </c:pt>
                <c:pt idx="19411">
                  <c:v>25.11434544436086</c:v>
                </c:pt>
                <c:pt idx="19412">
                  <c:v>25.11563926464035</c:v>
                </c:pt>
                <c:pt idx="19413">
                  <c:v>25.11693308491984</c:v>
                </c:pt>
                <c:pt idx="19414">
                  <c:v>25.1182269051992</c:v>
                </c:pt>
                <c:pt idx="19415">
                  <c:v>25.1195207254787</c:v>
                </c:pt>
                <c:pt idx="19416">
                  <c:v>25.12081454575819</c:v>
                </c:pt>
                <c:pt idx="19417">
                  <c:v>25.12210836603755</c:v>
                </c:pt>
                <c:pt idx="19418">
                  <c:v>25.12340218631703</c:v>
                </c:pt>
                <c:pt idx="19419">
                  <c:v>25.12469600659653</c:v>
                </c:pt>
                <c:pt idx="19420">
                  <c:v>25.12598982687589</c:v>
                </c:pt>
                <c:pt idx="19421">
                  <c:v>25.12728364715538</c:v>
                </c:pt>
                <c:pt idx="19422">
                  <c:v>25.12857746743487</c:v>
                </c:pt>
                <c:pt idx="19423">
                  <c:v>25.12987128771423</c:v>
                </c:pt>
                <c:pt idx="19424">
                  <c:v>25.13116510799373</c:v>
                </c:pt>
                <c:pt idx="19425">
                  <c:v>25.13245892827322</c:v>
                </c:pt>
                <c:pt idx="19426">
                  <c:v>25.13375274855258</c:v>
                </c:pt>
                <c:pt idx="19427">
                  <c:v>25.13504656883207</c:v>
                </c:pt>
                <c:pt idx="19428">
                  <c:v>25.13634038911156</c:v>
                </c:pt>
                <c:pt idx="19429">
                  <c:v>25.13763420939092</c:v>
                </c:pt>
                <c:pt idx="19430">
                  <c:v>25.13892802967041</c:v>
                </c:pt>
                <c:pt idx="19431">
                  <c:v>25.1402218499499</c:v>
                </c:pt>
                <c:pt idx="19432">
                  <c:v>25.14151567022926</c:v>
                </c:pt>
                <c:pt idx="19433">
                  <c:v>25.14280949050875</c:v>
                </c:pt>
                <c:pt idx="19434">
                  <c:v>25.14410331078824</c:v>
                </c:pt>
                <c:pt idx="19435">
                  <c:v>25.1453971310676</c:v>
                </c:pt>
                <c:pt idx="19436">
                  <c:v>25.14669095134709</c:v>
                </c:pt>
                <c:pt idx="19437">
                  <c:v>25.1479847716266</c:v>
                </c:pt>
                <c:pt idx="19438">
                  <c:v>25.14927859190595</c:v>
                </c:pt>
                <c:pt idx="19439">
                  <c:v>25.15057241218544</c:v>
                </c:pt>
                <c:pt idx="19440">
                  <c:v>25.15186623246493</c:v>
                </c:pt>
                <c:pt idx="19441">
                  <c:v>25.1531600527443</c:v>
                </c:pt>
                <c:pt idx="19442">
                  <c:v>25.15445387302378</c:v>
                </c:pt>
                <c:pt idx="19443">
                  <c:v>25.15574769330327</c:v>
                </c:pt>
                <c:pt idx="19444">
                  <c:v>25.15704151358264</c:v>
                </c:pt>
                <c:pt idx="19445">
                  <c:v>25.15833533386213</c:v>
                </c:pt>
                <c:pt idx="19446">
                  <c:v>25.15962915414162</c:v>
                </c:pt>
                <c:pt idx="19447">
                  <c:v>25.16092297442098</c:v>
                </c:pt>
                <c:pt idx="19448">
                  <c:v>25.16221679470047</c:v>
                </c:pt>
                <c:pt idx="19449">
                  <c:v>25.16351061497996</c:v>
                </c:pt>
                <c:pt idx="19450">
                  <c:v>25.16480443525933</c:v>
                </c:pt>
                <c:pt idx="19451">
                  <c:v>25.16609825553881</c:v>
                </c:pt>
                <c:pt idx="19452">
                  <c:v>25.1673920758183</c:v>
                </c:pt>
                <c:pt idx="19453">
                  <c:v>25.16868589609767</c:v>
                </c:pt>
                <c:pt idx="19454">
                  <c:v>25.16997971637716</c:v>
                </c:pt>
                <c:pt idx="19455">
                  <c:v>25.17127353665665</c:v>
                </c:pt>
                <c:pt idx="19456">
                  <c:v>25.17256735693601</c:v>
                </c:pt>
                <c:pt idx="19457">
                  <c:v>25.1738611772155</c:v>
                </c:pt>
                <c:pt idx="19458">
                  <c:v>25.175154997495</c:v>
                </c:pt>
                <c:pt idx="19459">
                  <c:v>25.17644881777435</c:v>
                </c:pt>
                <c:pt idx="19460">
                  <c:v>25.17774263805384</c:v>
                </c:pt>
                <c:pt idx="19461">
                  <c:v>25.17903645833333</c:v>
                </c:pt>
                <c:pt idx="19462">
                  <c:v>25.18033027861269</c:v>
                </c:pt>
                <c:pt idx="19463">
                  <c:v>25.18162409889219</c:v>
                </c:pt>
                <c:pt idx="19464">
                  <c:v>25.18291791917167</c:v>
                </c:pt>
                <c:pt idx="19465">
                  <c:v>25.18421173945104</c:v>
                </c:pt>
                <c:pt idx="19466">
                  <c:v>25.18550555973053</c:v>
                </c:pt>
                <c:pt idx="19467">
                  <c:v>25.18679938001002</c:v>
                </c:pt>
                <c:pt idx="19468">
                  <c:v>25.18809320028938</c:v>
                </c:pt>
                <c:pt idx="19469">
                  <c:v>25.18938702056887</c:v>
                </c:pt>
                <c:pt idx="19470">
                  <c:v>25.19068084084836</c:v>
                </c:pt>
                <c:pt idx="19471">
                  <c:v>25.19197466112773</c:v>
                </c:pt>
                <c:pt idx="19472">
                  <c:v>25.19326848140722</c:v>
                </c:pt>
                <c:pt idx="19473">
                  <c:v>25.19456230168671</c:v>
                </c:pt>
                <c:pt idx="19474">
                  <c:v>25.19585612196607</c:v>
                </c:pt>
                <c:pt idx="19475">
                  <c:v>25.19714994224556</c:v>
                </c:pt>
                <c:pt idx="19476">
                  <c:v>25.19844376252502</c:v>
                </c:pt>
                <c:pt idx="19477">
                  <c:v>25.19973758280441</c:v>
                </c:pt>
                <c:pt idx="19478">
                  <c:v>25.2010314030839</c:v>
                </c:pt>
                <c:pt idx="19479">
                  <c:v>25.20232522336336</c:v>
                </c:pt>
                <c:pt idx="19480">
                  <c:v>25.20361904364275</c:v>
                </c:pt>
                <c:pt idx="19481">
                  <c:v>25.20491286392224</c:v>
                </c:pt>
                <c:pt idx="19482">
                  <c:v>25.20620668420174</c:v>
                </c:pt>
                <c:pt idx="19483">
                  <c:v>25.2075005044811</c:v>
                </c:pt>
                <c:pt idx="19484">
                  <c:v>25.20879432476059</c:v>
                </c:pt>
                <c:pt idx="19485">
                  <c:v>25.2100881450401</c:v>
                </c:pt>
                <c:pt idx="19486">
                  <c:v>25.21138196531945</c:v>
                </c:pt>
                <c:pt idx="19487">
                  <c:v>25.21267578559893</c:v>
                </c:pt>
                <c:pt idx="19488">
                  <c:v>25.21396960587843</c:v>
                </c:pt>
                <c:pt idx="19489">
                  <c:v>25.2152634261578</c:v>
                </c:pt>
                <c:pt idx="19490">
                  <c:v>25.21655724643728</c:v>
                </c:pt>
                <c:pt idx="19491">
                  <c:v>25.21785106671677</c:v>
                </c:pt>
                <c:pt idx="19492">
                  <c:v>25.21914488699613</c:v>
                </c:pt>
                <c:pt idx="19493">
                  <c:v>25.22043870727562</c:v>
                </c:pt>
                <c:pt idx="19494">
                  <c:v>25.22173252755509</c:v>
                </c:pt>
                <c:pt idx="19495">
                  <c:v>25.22302634783447</c:v>
                </c:pt>
                <c:pt idx="19496">
                  <c:v>25.22432016811396</c:v>
                </c:pt>
                <c:pt idx="19497">
                  <c:v>25.22561398839343</c:v>
                </c:pt>
                <c:pt idx="19498">
                  <c:v>25.22690780867282</c:v>
                </c:pt>
                <c:pt idx="19499">
                  <c:v>25.22820162895231</c:v>
                </c:pt>
                <c:pt idx="19500">
                  <c:v>25.22949544923179</c:v>
                </c:pt>
                <c:pt idx="19501">
                  <c:v>25.23078926951116</c:v>
                </c:pt>
                <c:pt idx="19502">
                  <c:v>25.23208308979065</c:v>
                </c:pt>
                <c:pt idx="19503">
                  <c:v>25.23337691007014</c:v>
                </c:pt>
                <c:pt idx="19504">
                  <c:v>25.2346707303495</c:v>
                </c:pt>
                <c:pt idx="19505">
                  <c:v>25.23596455062899</c:v>
                </c:pt>
                <c:pt idx="19506">
                  <c:v>25.2372583709085</c:v>
                </c:pt>
                <c:pt idx="19507">
                  <c:v>25.23855219118784</c:v>
                </c:pt>
                <c:pt idx="19508">
                  <c:v>25.23984601146732</c:v>
                </c:pt>
                <c:pt idx="19509">
                  <c:v>25.2411398317468</c:v>
                </c:pt>
                <c:pt idx="19510">
                  <c:v>25.24243365202618</c:v>
                </c:pt>
                <c:pt idx="19511">
                  <c:v>25.24372747230568</c:v>
                </c:pt>
                <c:pt idx="19512">
                  <c:v>25.24502129258515</c:v>
                </c:pt>
                <c:pt idx="19513">
                  <c:v>25.24631511286453</c:v>
                </c:pt>
                <c:pt idx="19514">
                  <c:v>25.24760893314403</c:v>
                </c:pt>
                <c:pt idx="19515">
                  <c:v>25.24890275342351</c:v>
                </c:pt>
                <c:pt idx="19516">
                  <c:v>25.25019657370287</c:v>
                </c:pt>
                <c:pt idx="19517">
                  <c:v>25.25149039398237</c:v>
                </c:pt>
                <c:pt idx="19518">
                  <c:v>25.25278421426183</c:v>
                </c:pt>
                <c:pt idx="19519">
                  <c:v>25.25407803454122</c:v>
                </c:pt>
                <c:pt idx="19520">
                  <c:v>25.25537185482071</c:v>
                </c:pt>
                <c:pt idx="19521">
                  <c:v>25.2566656751002</c:v>
                </c:pt>
                <c:pt idx="19522">
                  <c:v>25.25795949537957</c:v>
                </c:pt>
                <c:pt idx="19523">
                  <c:v>25.25925331565906</c:v>
                </c:pt>
                <c:pt idx="19524">
                  <c:v>25.26054713593852</c:v>
                </c:pt>
                <c:pt idx="19525">
                  <c:v>25.26184095621791</c:v>
                </c:pt>
                <c:pt idx="19526">
                  <c:v>25.2631347764974</c:v>
                </c:pt>
                <c:pt idx="19527">
                  <c:v>25.26442859677688</c:v>
                </c:pt>
                <c:pt idx="19528">
                  <c:v>25.26572241705625</c:v>
                </c:pt>
                <c:pt idx="19529">
                  <c:v>25.26701623733571</c:v>
                </c:pt>
                <c:pt idx="19530">
                  <c:v>25.26831005761522</c:v>
                </c:pt>
                <c:pt idx="19531">
                  <c:v>25.26960387789459</c:v>
                </c:pt>
                <c:pt idx="19532">
                  <c:v>25.27089769817409</c:v>
                </c:pt>
                <c:pt idx="19533">
                  <c:v>25.27219151845357</c:v>
                </c:pt>
                <c:pt idx="19534">
                  <c:v>25.27348533873293</c:v>
                </c:pt>
                <c:pt idx="19535">
                  <c:v>25.27477915901244</c:v>
                </c:pt>
                <c:pt idx="19536">
                  <c:v>25.27607297929191</c:v>
                </c:pt>
                <c:pt idx="19537">
                  <c:v>25.27736679957128</c:v>
                </c:pt>
                <c:pt idx="19538">
                  <c:v>25.27866061985078</c:v>
                </c:pt>
                <c:pt idx="19539">
                  <c:v>25.27995444013026</c:v>
                </c:pt>
                <c:pt idx="19540">
                  <c:v>25.28124826040962</c:v>
                </c:pt>
                <c:pt idx="19541">
                  <c:v>25.28254208068908</c:v>
                </c:pt>
                <c:pt idx="19542">
                  <c:v>25.2838359009686</c:v>
                </c:pt>
                <c:pt idx="19543">
                  <c:v>25.28512972124797</c:v>
                </c:pt>
                <c:pt idx="19544">
                  <c:v>25.28642354152743</c:v>
                </c:pt>
                <c:pt idx="19545">
                  <c:v>25.28771736180694</c:v>
                </c:pt>
                <c:pt idx="19546">
                  <c:v>25.28901118208631</c:v>
                </c:pt>
                <c:pt idx="19547">
                  <c:v>25.29030500236578</c:v>
                </c:pt>
                <c:pt idx="19548">
                  <c:v>25.29159882264529</c:v>
                </c:pt>
                <c:pt idx="19549">
                  <c:v>25.29289264292465</c:v>
                </c:pt>
                <c:pt idx="19550">
                  <c:v>25.29418646320415</c:v>
                </c:pt>
                <c:pt idx="19551">
                  <c:v>25.29548028348362</c:v>
                </c:pt>
                <c:pt idx="19552">
                  <c:v>25.296774103763</c:v>
                </c:pt>
                <c:pt idx="19553">
                  <c:v>25.2980679240425</c:v>
                </c:pt>
                <c:pt idx="19554">
                  <c:v>25.29936174432197</c:v>
                </c:pt>
                <c:pt idx="19555">
                  <c:v>25.30065556460134</c:v>
                </c:pt>
                <c:pt idx="19556">
                  <c:v>25.30194938488083</c:v>
                </c:pt>
                <c:pt idx="19557">
                  <c:v>25.30324320516029</c:v>
                </c:pt>
                <c:pt idx="19558">
                  <c:v>25.30453702543969</c:v>
                </c:pt>
                <c:pt idx="19559">
                  <c:v>25.30583084571917</c:v>
                </c:pt>
                <c:pt idx="19560">
                  <c:v>25.30712466599867</c:v>
                </c:pt>
                <c:pt idx="19561">
                  <c:v>25.30841848627803</c:v>
                </c:pt>
                <c:pt idx="19562">
                  <c:v>25.30971230655751</c:v>
                </c:pt>
                <c:pt idx="19563">
                  <c:v>25.31100612683701</c:v>
                </c:pt>
                <c:pt idx="19564">
                  <c:v>25.31229994711637</c:v>
                </c:pt>
                <c:pt idx="19565">
                  <c:v>25.31359376739587</c:v>
                </c:pt>
                <c:pt idx="19566">
                  <c:v>25.31488758767535</c:v>
                </c:pt>
                <c:pt idx="19567">
                  <c:v>25.31618140795472</c:v>
                </c:pt>
                <c:pt idx="19568">
                  <c:v>25.31747522823421</c:v>
                </c:pt>
                <c:pt idx="19569">
                  <c:v>25.31876904851369</c:v>
                </c:pt>
                <c:pt idx="19570">
                  <c:v>25.32006286879306</c:v>
                </c:pt>
                <c:pt idx="19571">
                  <c:v>25.32135668907255</c:v>
                </c:pt>
                <c:pt idx="19572">
                  <c:v>25.32265050935203</c:v>
                </c:pt>
                <c:pt idx="19573">
                  <c:v>25.32394432963141</c:v>
                </c:pt>
                <c:pt idx="19574">
                  <c:v>25.32523814991089</c:v>
                </c:pt>
                <c:pt idx="19575">
                  <c:v>25.32653197019038</c:v>
                </c:pt>
                <c:pt idx="19576">
                  <c:v>25.32782579046975</c:v>
                </c:pt>
                <c:pt idx="19577">
                  <c:v>25.32911961074922</c:v>
                </c:pt>
                <c:pt idx="19578">
                  <c:v>25.33041343102872</c:v>
                </c:pt>
                <c:pt idx="19579">
                  <c:v>25.33170725130809</c:v>
                </c:pt>
                <c:pt idx="19580">
                  <c:v>25.33300107158758</c:v>
                </c:pt>
                <c:pt idx="19581">
                  <c:v>25.33429489186707</c:v>
                </c:pt>
                <c:pt idx="19582">
                  <c:v>25.33558871214644</c:v>
                </c:pt>
                <c:pt idx="19583">
                  <c:v>25.33688253242592</c:v>
                </c:pt>
                <c:pt idx="19584">
                  <c:v>25.33817635270541</c:v>
                </c:pt>
                <c:pt idx="19585">
                  <c:v>25.33947017298478</c:v>
                </c:pt>
                <c:pt idx="19586">
                  <c:v>25.34076399326426</c:v>
                </c:pt>
                <c:pt idx="19587">
                  <c:v>25.34205781354375</c:v>
                </c:pt>
                <c:pt idx="19588">
                  <c:v>25.34335163382312</c:v>
                </c:pt>
                <c:pt idx="19589">
                  <c:v>25.34464545410261</c:v>
                </c:pt>
                <c:pt idx="19590">
                  <c:v>25.34593927438208</c:v>
                </c:pt>
                <c:pt idx="19591">
                  <c:v>25.34723309466146</c:v>
                </c:pt>
                <c:pt idx="19592">
                  <c:v>25.34852691494092</c:v>
                </c:pt>
                <c:pt idx="19593">
                  <c:v>25.34982073522044</c:v>
                </c:pt>
                <c:pt idx="19594">
                  <c:v>25.35111455549981</c:v>
                </c:pt>
                <c:pt idx="19595">
                  <c:v>25.35240837577928</c:v>
                </c:pt>
                <c:pt idx="19596">
                  <c:v>25.3537021960588</c:v>
                </c:pt>
                <c:pt idx="19597">
                  <c:v>25.35499601633815</c:v>
                </c:pt>
                <c:pt idx="19598">
                  <c:v>25.35628983661763</c:v>
                </c:pt>
                <c:pt idx="19599">
                  <c:v>25.35758365689713</c:v>
                </c:pt>
                <c:pt idx="19600">
                  <c:v>25.3588774771765</c:v>
                </c:pt>
                <c:pt idx="19601">
                  <c:v>25.36017129745598</c:v>
                </c:pt>
                <c:pt idx="19602">
                  <c:v>25.36146511773547</c:v>
                </c:pt>
                <c:pt idx="19603">
                  <c:v>25.36275893801483</c:v>
                </c:pt>
                <c:pt idx="19604">
                  <c:v>25.36405275829433</c:v>
                </c:pt>
                <c:pt idx="19605">
                  <c:v>25.36534657857378</c:v>
                </c:pt>
                <c:pt idx="19606">
                  <c:v>25.36664039885317</c:v>
                </c:pt>
                <c:pt idx="19607">
                  <c:v>25.36793421913267</c:v>
                </c:pt>
                <c:pt idx="19608">
                  <c:v>25.36922803941216</c:v>
                </c:pt>
                <c:pt idx="19609">
                  <c:v>25.37052185969153</c:v>
                </c:pt>
                <c:pt idx="19610">
                  <c:v>25.37181567997101</c:v>
                </c:pt>
                <c:pt idx="19611">
                  <c:v>25.3731095002505</c:v>
                </c:pt>
                <c:pt idx="19612">
                  <c:v>25.37440332052986</c:v>
                </c:pt>
                <c:pt idx="19613">
                  <c:v>25.37569714080935</c:v>
                </c:pt>
                <c:pt idx="19614">
                  <c:v>25.37699096108885</c:v>
                </c:pt>
                <c:pt idx="19615">
                  <c:v>25.3782847813682</c:v>
                </c:pt>
                <c:pt idx="19616">
                  <c:v>25.3795786016477</c:v>
                </c:pt>
                <c:pt idx="19617">
                  <c:v>25.38087242192719</c:v>
                </c:pt>
                <c:pt idx="19618">
                  <c:v>25.38216624220655</c:v>
                </c:pt>
                <c:pt idx="19619">
                  <c:v>25.38346006248604</c:v>
                </c:pt>
                <c:pt idx="19620">
                  <c:v>25.38475388276552</c:v>
                </c:pt>
                <c:pt idx="19621">
                  <c:v>25.38604770304489</c:v>
                </c:pt>
                <c:pt idx="19622">
                  <c:v>25.38734152332438</c:v>
                </c:pt>
                <c:pt idx="19623">
                  <c:v>25.38863534360387</c:v>
                </c:pt>
                <c:pt idx="19624">
                  <c:v>25.38992916388323</c:v>
                </c:pt>
                <c:pt idx="19625">
                  <c:v>25.39122298416272</c:v>
                </c:pt>
                <c:pt idx="19626">
                  <c:v>25.39251680444221</c:v>
                </c:pt>
                <c:pt idx="19627">
                  <c:v>25.39381062472158</c:v>
                </c:pt>
                <c:pt idx="19628">
                  <c:v>25.39510444500107</c:v>
                </c:pt>
                <c:pt idx="19629">
                  <c:v>25.39639826528056</c:v>
                </c:pt>
                <c:pt idx="19630">
                  <c:v>25.39769208555992</c:v>
                </c:pt>
                <c:pt idx="19631">
                  <c:v>25.39898590583942</c:v>
                </c:pt>
                <c:pt idx="19632">
                  <c:v>25.4002797261189</c:v>
                </c:pt>
                <c:pt idx="19633">
                  <c:v>25.40157354639826</c:v>
                </c:pt>
                <c:pt idx="19634">
                  <c:v>25.40286736667776</c:v>
                </c:pt>
                <c:pt idx="19635">
                  <c:v>25.40416118695725</c:v>
                </c:pt>
                <c:pt idx="19636">
                  <c:v>25.40545500723661</c:v>
                </c:pt>
                <c:pt idx="19637">
                  <c:v>25.4067488275161</c:v>
                </c:pt>
                <c:pt idx="19638">
                  <c:v>25.40804264779558</c:v>
                </c:pt>
                <c:pt idx="19639">
                  <c:v>25.40933646807495</c:v>
                </c:pt>
                <c:pt idx="19640">
                  <c:v>25.41063028835444</c:v>
                </c:pt>
                <c:pt idx="19641">
                  <c:v>25.41192410863394</c:v>
                </c:pt>
                <c:pt idx="19642">
                  <c:v>25.41321792891329</c:v>
                </c:pt>
                <c:pt idx="19643">
                  <c:v>25.4145117491928</c:v>
                </c:pt>
                <c:pt idx="19644">
                  <c:v>25.41580556947228</c:v>
                </c:pt>
                <c:pt idx="19645">
                  <c:v>25.41709938975164</c:v>
                </c:pt>
                <c:pt idx="19646">
                  <c:v>25.41839321003112</c:v>
                </c:pt>
                <c:pt idx="19647">
                  <c:v>25.41968703031062</c:v>
                </c:pt>
                <c:pt idx="19648">
                  <c:v>25.42098085058998</c:v>
                </c:pt>
                <c:pt idx="19649">
                  <c:v>25.42227467086947</c:v>
                </c:pt>
                <c:pt idx="19650">
                  <c:v>25.42356849114897</c:v>
                </c:pt>
                <c:pt idx="19651">
                  <c:v>25.42486231142833</c:v>
                </c:pt>
                <c:pt idx="19652">
                  <c:v>25.42615613170781</c:v>
                </c:pt>
                <c:pt idx="19653">
                  <c:v>25.42744995198728</c:v>
                </c:pt>
                <c:pt idx="19654">
                  <c:v>25.42874377226664</c:v>
                </c:pt>
                <c:pt idx="19655">
                  <c:v>25.43003759254616</c:v>
                </c:pt>
                <c:pt idx="19656">
                  <c:v>25.43133141282565</c:v>
                </c:pt>
                <c:pt idx="19657">
                  <c:v>25.43262523310499</c:v>
                </c:pt>
                <c:pt idx="19658">
                  <c:v>25.4339190533845</c:v>
                </c:pt>
                <c:pt idx="19659">
                  <c:v>25.43521287366397</c:v>
                </c:pt>
                <c:pt idx="19660">
                  <c:v>25.43650669394333</c:v>
                </c:pt>
                <c:pt idx="19661">
                  <c:v>25.43780051422285</c:v>
                </c:pt>
                <c:pt idx="19662">
                  <c:v>25.43909433450234</c:v>
                </c:pt>
                <c:pt idx="19663">
                  <c:v>25.4403881547817</c:v>
                </c:pt>
                <c:pt idx="19664">
                  <c:v>25.44168197506118</c:v>
                </c:pt>
                <c:pt idx="19665">
                  <c:v>25.44297579534069</c:v>
                </c:pt>
                <c:pt idx="19666">
                  <c:v>25.44426961562004</c:v>
                </c:pt>
                <c:pt idx="19667">
                  <c:v>25.44556343589953</c:v>
                </c:pt>
                <c:pt idx="19668">
                  <c:v>25.44685725617903</c:v>
                </c:pt>
                <c:pt idx="19669">
                  <c:v>25.44815107645839</c:v>
                </c:pt>
                <c:pt idx="19670">
                  <c:v>25.44944489673785</c:v>
                </c:pt>
                <c:pt idx="19671">
                  <c:v>25.45073871701737</c:v>
                </c:pt>
                <c:pt idx="19672">
                  <c:v>25.45203253729672</c:v>
                </c:pt>
                <c:pt idx="19673">
                  <c:v>25.45332635757622</c:v>
                </c:pt>
                <c:pt idx="19674">
                  <c:v>25.45462017785571</c:v>
                </c:pt>
                <c:pt idx="19675">
                  <c:v>25.45591399813507</c:v>
                </c:pt>
                <c:pt idx="19676">
                  <c:v>25.45720781841457</c:v>
                </c:pt>
                <c:pt idx="19677">
                  <c:v>25.45850163869406</c:v>
                </c:pt>
                <c:pt idx="19678">
                  <c:v>25.45979545897342</c:v>
                </c:pt>
                <c:pt idx="19679">
                  <c:v>25.46108927925291</c:v>
                </c:pt>
                <c:pt idx="19680">
                  <c:v>25.46238309953237</c:v>
                </c:pt>
                <c:pt idx="19681">
                  <c:v>25.46367691981176</c:v>
                </c:pt>
                <c:pt idx="19682">
                  <c:v>25.46497074009125</c:v>
                </c:pt>
                <c:pt idx="19683">
                  <c:v>25.46626456037074</c:v>
                </c:pt>
                <c:pt idx="19684">
                  <c:v>25.4675583806501</c:v>
                </c:pt>
                <c:pt idx="19685">
                  <c:v>25.46885220092958</c:v>
                </c:pt>
                <c:pt idx="19686">
                  <c:v>25.47014602120909</c:v>
                </c:pt>
                <c:pt idx="19687">
                  <c:v>25.47143984148844</c:v>
                </c:pt>
                <c:pt idx="19688">
                  <c:v>25.47273366176791</c:v>
                </c:pt>
                <c:pt idx="19689">
                  <c:v>25.47402748204743</c:v>
                </c:pt>
                <c:pt idx="19690">
                  <c:v>25.47532130232678</c:v>
                </c:pt>
                <c:pt idx="19691">
                  <c:v>25.4766151226063</c:v>
                </c:pt>
                <c:pt idx="19692">
                  <c:v>25.47790894288578</c:v>
                </c:pt>
                <c:pt idx="19693">
                  <c:v>25.47920276316512</c:v>
                </c:pt>
                <c:pt idx="19694">
                  <c:v>25.48049658344462</c:v>
                </c:pt>
                <c:pt idx="19695">
                  <c:v>25.48179040372409</c:v>
                </c:pt>
                <c:pt idx="19696">
                  <c:v>25.48308422400348</c:v>
                </c:pt>
                <c:pt idx="19697">
                  <c:v>25.48437804428297</c:v>
                </c:pt>
                <c:pt idx="19698">
                  <c:v>25.48567186456246</c:v>
                </c:pt>
                <c:pt idx="19699">
                  <c:v>25.48696568484182</c:v>
                </c:pt>
                <c:pt idx="19700">
                  <c:v>25.48825950512128</c:v>
                </c:pt>
                <c:pt idx="19701">
                  <c:v>25.4895533254008</c:v>
                </c:pt>
                <c:pt idx="19702">
                  <c:v>25.49084714568016</c:v>
                </c:pt>
                <c:pt idx="19703">
                  <c:v>25.49214096595965</c:v>
                </c:pt>
                <c:pt idx="19704">
                  <c:v>25.49343478623912</c:v>
                </c:pt>
                <c:pt idx="19705">
                  <c:v>25.49472860651851</c:v>
                </c:pt>
                <c:pt idx="19706">
                  <c:v>25.496022426798</c:v>
                </c:pt>
                <c:pt idx="19707">
                  <c:v>25.49731624707749</c:v>
                </c:pt>
                <c:pt idx="19708">
                  <c:v>25.49861006735685</c:v>
                </c:pt>
                <c:pt idx="19709">
                  <c:v>25.49990388763634</c:v>
                </c:pt>
                <c:pt idx="19710">
                  <c:v>25.50119770791583</c:v>
                </c:pt>
                <c:pt idx="19711">
                  <c:v>25.50249152819519</c:v>
                </c:pt>
                <c:pt idx="19712">
                  <c:v>25.50378534847469</c:v>
                </c:pt>
                <c:pt idx="19713">
                  <c:v>25.50507916875418</c:v>
                </c:pt>
                <c:pt idx="19714">
                  <c:v>25.50637298903354</c:v>
                </c:pt>
                <c:pt idx="19715">
                  <c:v>25.50766680931303</c:v>
                </c:pt>
                <c:pt idx="19716">
                  <c:v>25.50896062959252</c:v>
                </c:pt>
                <c:pt idx="19717">
                  <c:v>25.5102544498719</c:v>
                </c:pt>
                <c:pt idx="19718">
                  <c:v>25.51154827015137</c:v>
                </c:pt>
                <c:pt idx="19719">
                  <c:v>25.51284209043086</c:v>
                </c:pt>
                <c:pt idx="19720">
                  <c:v>25.51413591071023</c:v>
                </c:pt>
                <c:pt idx="19721">
                  <c:v>25.51542973098971</c:v>
                </c:pt>
                <c:pt idx="19722">
                  <c:v>25.51672355126918</c:v>
                </c:pt>
                <c:pt idx="19723">
                  <c:v>25.51801737154857</c:v>
                </c:pt>
                <c:pt idx="19724">
                  <c:v>25.51931119182806</c:v>
                </c:pt>
                <c:pt idx="19725">
                  <c:v>25.52060501210755</c:v>
                </c:pt>
                <c:pt idx="19726">
                  <c:v>25.52189883238691</c:v>
                </c:pt>
                <c:pt idx="19727">
                  <c:v>25.5231926526664</c:v>
                </c:pt>
                <c:pt idx="19728">
                  <c:v>25.52448647294588</c:v>
                </c:pt>
                <c:pt idx="19729">
                  <c:v>25.52578029322523</c:v>
                </c:pt>
                <c:pt idx="19730">
                  <c:v>25.52707411350475</c:v>
                </c:pt>
                <c:pt idx="19731">
                  <c:v>25.52836793378422</c:v>
                </c:pt>
                <c:pt idx="19732">
                  <c:v>25.5296617540636</c:v>
                </c:pt>
                <c:pt idx="19733">
                  <c:v>25.53095557434309</c:v>
                </c:pt>
                <c:pt idx="19734">
                  <c:v>25.53224939462257</c:v>
                </c:pt>
                <c:pt idx="19735">
                  <c:v>25.53354321490192</c:v>
                </c:pt>
                <c:pt idx="19736">
                  <c:v>25.53483703518143</c:v>
                </c:pt>
                <c:pt idx="19737">
                  <c:v>25.53613085546092</c:v>
                </c:pt>
                <c:pt idx="19738">
                  <c:v>25.53742467574029</c:v>
                </c:pt>
                <c:pt idx="19739">
                  <c:v>25.53871849601978</c:v>
                </c:pt>
                <c:pt idx="19740">
                  <c:v>25.54001231629926</c:v>
                </c:pt>
                <c:pt idx="19741">
                  <c:v>25.54130613657863</c:v>
                </c:pt>
                <c:pt idx="19742">
                  <c:v>25.54259995685812</c:v>
                </c:pt>
                <c:pt idx="19743">
                  <c:v>25.5438937771376</c:v>
                </c:pt>
                <c:pt idx="19744">
                  <c:v>25.54518759741697</c:v>
                </c:pt>
                <c:pt idx="19745">
                  <c:v>25.54648141769647</c:v>
                </c:pt>
                <c:pt idx="19746">
                  <c:v>25.54777523797593</c:v>
                </c:pt>
                <c:pt idx="19747">
                  <c:v>25.54906905825532</c:v>
                </c:pt>
                <c:pt idx="19748">
                  <c:v>25.55036287853478</c:v>
                </c:pt>
                <c:pt idx="19749">
                  <c:v>25.5516566988143</c:v>
                </c:pt>
                <c:pt idx="19750">
                  <c:v>25.55295051909366</c:v>
                </c:pt>
                <c:pt idx="19751">
                  <c:v>25.55424433937315</c:v>
                </c:pt>
                <c:pt idx="19752">
                  <c:v>25.55553815965264</c:v>
                </c:pt>
                <c:pt idx="19753">
                  <c:v>25.556831979932</c:v>
                </c:pt>
                <c:pt idx="19754">
                  <c:v>25.55812580021149</c:v>
                </c:pt>
                <c:pt idx="19755">
                  <c:v>25.55941962049098</c:v>
                </c:pt>
                <c:pt idx="19756">
                  <c:v>25.56071344077032</c:v>
                </c:pt>
                <c:pt idx="19757">
                  <c:v>25.56200726104982</c:v>
                </c:pt>
                <c:pt idx="19758">
                  <c:v>25.5633010813293</c:v>
                </c:pt>
                <c:pt idx="19759">
                  <c:v>25.56459490160869</c:v>
                </c:pt>
                <c:pt idx="19760">
                  <c:v>25.56588872188818</c:v>
                </c:pt>
                <c:pt idx="19761">
                  <c:v>25.56718254216764</c:v>
                </c:pt>
                <c:pt idx="19762">
                  <c:v>25.56847636244703</c:v>
                </c:pt>
                <c:pt idx="19763">
                  <c:v>25.56977018272652</c:v>
                </c:pt>
                <c:pt idx="19764">
                  <c:v>25.57106400300601</c:v>
                </c:pt>
                <c:pt idx="19765">
                  <c:v>25.57235782328538</c:v>
                </c:pt>
                <c:pt idx="19766">
                  <c:v>25.57365164356486</c:v>
                </c:pt>
                <c:pt idx="19767">
                  <c:v>25.57494546384436</c:v>
                </c:pt>
                <c:pt idx="19768">
                  <c:v>25.57623928412369</c:v>
                </c:pt>
                <c:pt idx="19769">
                  <c:v>25.57753310440321</c:v>
                </c:pt>
                <c:pt idx="19770">
                  <c:v>25.5788269246827</c:v>
                </c:pt>
                <c:pt idx="19771">
                  <c:v>25.58012074496206</c:v>
                </c:pt>
                <c:pt idx="19772">
                  <c:v>25.58141456524155</c:v>
                </c:pt>
                <c:pt idx="19773">
                  <c:v>25.58270838552101</c:v>
                </c:pt>
                <c:pt idx="19774">
                  <c:v>25.58400220580041</c:v>
                </c:pt>
                <c:pt idx="19775">
                  <c:v>25.58529602607988</c:v>
                </c:pt>
                <c:pt idx="19776">
                  <c:v>25.58658984635936</c:v>
                </c:pt>
                <c:pt idx="19777">
                  <c:v>25.58788366663875</c:v>
                </c:pt>
                <c:pt idx="19778">
                  <c:v>25.58917748691823</c:v>
                </c:pt>
                <c:pt idx="19779">
                  <c:v>25.59047130719773</c:v>
                </c:pt>
                <c:pt idx="19780">
                  <c:v>25.5917651274771</c:v>
                </c:pt>
                <c:pt idx="19781">
                  <c:v>25.5930589477566</c:v>
                </c:pt>
                <c:pt idx="19782">
                  <c:v>25.59435276803607</c:v>
                </c:pt>
                <c:pt idx="19783">
                  <c:v>25.59564658831541</c:v>
                </c:pt>
                <c:pt idx="19784">
                  <c:v>25.59694040859493</c:v>
                </c:pt>
                <c:pt idx="19785">
                  <c:v>25.59823422887441</c:v>
                </c:pt>
                <c:pt idx="19786">
                  <c:v>25.59952804915378</c:v>
                </c:pt>
                <c:pt idx="19787">
                  <c:v>25.60082186943327</c:v>
                </c:pt>
                <c:pt idx="19788">
                  <c:v>25.60211568971276</c:v>
                </c:pt>
                <c:pt idx="19789">
                  <c:v>25.60340950999212</c:v>
                </c:pt>
                <c:pt idx="19790">
                  <c:v>25.60470333027161</c:v>
                </c:pt>
                <c:pt idx="19791">
                  <c:v>25.6059971505511</c:v>
                </c:pt>
                <c:pt idx="19792">
                  <c:v>25.60729097083047</c:v>
                </c:pt>
                <c:pt idx="19793">
                  <c:v>25.60858479110995</c:v>
                </c:pt>
                <c:pt idx="19794">
                  <c:v>25.60987861138945</c:v>
                </c:pt>
                <c:pt idx="19795">
                  <c:v>25.61117243166881</c:v>
                </c:pt>
                <c:pt idx="19796">
                  <c:v>25.61246625194829</c:v>
                </c:pt>
                <c:pt idx="19797">
                  <c:v>25.61376007222779</c:v>
                </c:pt>
                <c:pt idx="19798">
                  <c:v>25.61505389250715</c:v>
                </c:pt>
                <c:pt idx="19799">
                  <c:v>25.61634771278664</c:v>
                </c:pt>
                <c:pt idx="19800">
                  <c:v>25.61764153306613</c:v>
                </c:pt>
                <c:pt idx="19801">
                  <c:v>25.6189353533455</c:v>
                </c:pt>
                <c:pt idx="19802">
                  <c:v>25.62022917362498</c:v>
                </c:pt>
                <c:pt idx="19803">
                  <c:v>25.62152299390448</c:v>
                </c:pt>
                <c:pt idx="19804">
                  <c:v>25.62281681418384</c:v>
                </c:pt>
                <c:pt idx="19805">
                  <c:v>25.62411063446332</c:v>
                </c:pt>
                <c:pt idx="19806">
                  <c:v>25.62540445474282</c:v>
                </c:pt>
                <c:pt idx="19807">
                  <c:v>25.62669827502218</c:v>
                </c:pt>
                <c:pt idx="19808">
                  <c:v>25.62799209530167</c:v>
                </c:pt>
                <c:pt idx="19809">
                  <c:v>25.62928591558116</c:v>
                </c:pt>
                <c:pt idx="19810">
                  <c:v>25.63057973586053</c:v>
                </c:pt>
                <c:pt idx="19811">
                  <c:v>25.63187355614002</c:v>
                </c:pt>
                <c:pt idx="19812">
                  <c:v>25.63316737641951</c:v>
                </c:pt>
                <c:pt idx="19813">
                  <c:v>25.63446119669887</c:v>
                </c:pt>
                <c:pt idx="19814">
                  <c:v>25.63575501697836</c:v>
                </c:pt>
                <c:pt idx="19815">
                  <c:v>25.63704883725785</c:v>
                </c:pt>
                <c:pt idx="19816">
                  <c:v>25.63834265753719</c:v>
                </c:pt>
                <c:pt idx="19817">
                  <c:v>25.6396364778167</c:v>
                </c:pt>
                <c:pt idx="19818">
                  <c:v>25.6409302980962</c:v>
                </c:pt>
                <c:pt idx="19819">
                  <c:v>25.64222411837555</c:v>
                </c:pt>
                <c:pt idx="19820">
                  <c:v>25.64351793865504</c:v>
                </c:pt>
                <c:pt idx="19821">
                  <c:v>25.64481175893454</c:v>
                </c:pt>
                <c:pt idx="19822">
                  <c:v>25.6461055792139</c:v>
                </c:pt>
                <c:pt idx="19823">
                  <c:v>25.64739939949339</c:v>
                </c:pt>
                <c:pt idx="19824">
                  <c:v>25.64869321977288</c:v>
                </c:pt>
                <c:pt idx="19825">
                  <c:v>25.64998704005225</c:v>
                </c:pt>
                <c:pt idx="19826">
                  <c:v>25.65128086033173</c:v>
                </c:pt>
                <c:pt idx="19827">
                  <c:v>25.65257468061122</c:v>
                </c:pt>
                <c:pt idx="19828">
                  <c:v>25.6538685008906</c:v>
                </c:pt>
                <c:pt idx="19829">
                  <c:v>25.65516232117007</c:v>
                </c:pt>
                <c:pt idx="19830">
                  <c:v>25.65645614144957</c:v>
                </c:pt>
                <c:pt idx="19831">
                  <c:v>25.65774996172892</c:v>
                </c:pt>
                <c:pt idx="19832">
                  <c:v>25.65904378200842</c:v>
                </c:pt>
                <c:pt idx="19833">
                  <c:v>25.66033760228791</c:v>
                </c:pt>
                <c:pt idx="19834">
                  <c:v>25.66163142256727</c:v>
                </c:pt>
                <c:pt idx="19835">
                  <c:v>25.66292524284676</c:v>
                </c:pt>
                <c:pt idx="19836">
                  <c:v>25.66421906312625</c:v>
                </c:pt>
                <c:pt idx="19837">
                  <c:v>25.66551288340559</c:v>
                </c:pt>
                <c:pt idx="19838">
                  <c:v>25.66680670368511</c:v>
                </c:pt>
                <c:pt idx="19839">
                  <c:v>25.66810052396459</c:v>
                </c:pt>
                <c:pt idx="19840">
                  <c:v>25.66939434424395</c:v>
                </c:pt>
                <c:pt idx="19841">
                  <c:v>25.67068816452345</c:v>
                </c:pt>
                <c:pt idx="19842">
                  <c:v>25.67198198480294</c:v>
                </c:pt>
                <c:pt idx="19843">
                  <c:v>25.67327580508231</c:v>
                </c:pt>
                <c:pt idx="19844">
                  <c:v>25.67456962536179</c:v>
                </c:pt>
                <c:pt idx="19845">
                  <c:v>25.6758634456413</c:v>
                </c:pt>
                <c:pt idx="19846">
                  <c:v>25.67715726592064</c:v>
                </c:pt>
                <c:pt idx="19847">
                  <c:v>25.67845108620014</c:v>
                </c:pt>
                <c:pt idx="19848">
                  <c:v>25.67974490647963</c:v>
                </c:pt>
                <c:pt idx="19849">
                  <c:v>25.681038726759</c:v>
                </c:pt>
                <c:pt idx="19850">
                  <c:v>25.68233254703848</c:v>
                </c:pt>
                <c:pt idx="19851">
                  <c:v>25.68362636731797</c:v>
                </c:pt>
                <c:pt idx="19852">
                  <c:v>25.68492018759733</c:v>
                </c:pt>
                <c:pt idx="19853">
                  <c:v>25.68621400787682</c:v>
                </c:pt>
                <c:pt idx="19854">
                  <c:v>25.68750782815631</c:v>
                </c:pt>
                <c:pt idx="19855">
                  <c:v>25.68880164843567</c:v>
                </c:pt>
                <c:pt idx="19856">
                  <c:v>25.69009546871517</c:v>
                </c:pt>
                <c:pt idx="19857">
                  <c:v>25.69138928899466</c:v>
                </c:pt>
                <c:pt idx="19858">
                  <c:v>25.69268310927402</c:v>
                </c:pt>
                <c:pt idx="19859">
                  <c:v>25.69397692955351</c:v>
                </c:pt>
                <c:pt idx="19860">
                  <c:v>25.695270749833</c:v>
                </c:pt>
                <c:pt idx="19861">
                  <c:v>25.69656457011236</c:v>
                </c:pt>
                <c:pt idx="19862">
                  <c:v>25.69785839039186</c:v>
                </c:pt>
                <c:pt idx="19863">
                  <c:v>25.69915221067134</c:v>
                </c:pt>
                <c:pt idx="19864">
                  <c:v>25.70044603095068</c:v>
                </c:pt>
                <c:pt idx="19865">
                  <c:v>25.70173985123018</c:v>
                </c:pt>
                <c:pt idx="19866">
                  <c:v>25.70303367150968</c:v>
                </c:pt>
                <c:pt idx="19867">
                  <c:v>25.70432749178905</c:v>
                </c:pt>
                <c:pt idx="19868">
                  <c:v>25.70562131206854</c:v>
                </c:pt>
                <c:pt idx="19869">
                  <c:v>25.70691513234803</c:v>
                </c:pt>
                <c:pt idx="19870">
                  <c:v>25.70820895262738</c:v>
                </c:pt>
                <c:pt idx="19871">
                  <c:v>25.70950277290688</c:v>
                </c:pt>
                <c:pt idx="19872">
                  <c:v>25.71079659318637</c:v>
                </c:pt>
                <c:pt idx="19873">
                  <c:v>25.71209041346573</c:v>
                </c:pt>
                <c:pt idx="19874">
                  <c:v>25.71338423374522</c:v>
                </c:pt>
                <c:pt idx="19875">
                  <c:v>25.71467805402472</c:v>
                </c:pt>
                <c:pt idx="19876">
                  <c:v>25.71597187430408</c:v>
                </c:pt>
                <c:pt idx="19877">
                  <c:v>25.71726569458357</c:v>
                </c:pt>
                <c:pt idx="19878">
                  <c:v>25.71855951486306</c:v>
                </c:pt>
                <c:pt idx="19879">
                  <c:v>25.71985333514243</c:v>
                </c:pt>
                <c:pt idx="19880">
                  <c:v>25.72114715542191</c:v>
                </c:pt>
                <c:pt idx="19881">
                  <c:v>25.72244097570138</c:v>
                </c:pt>
                <c:pt idx="19882">
                  <c:v>25.72373479598076</c:v>
                </c:pt>
                <c:pt idx="19883">
                  <c:v>25.72502861626025</c:v>
                </c:pt>
                <c:pt idx="19884">
                  <c:v>25.72632243653972</c:v>
                </c:pt>
                <c:pt idx="19885">
                  <c:v>25.72761625681911</c:v>
                </c:pt>
                <c:pt idx="19886">
                  <c:v>25.7289100770986</c:v>
                </c:pt>
                <c:pt idx="19887">
                  <c:v>25.73020389737809</c:v>
                </c:pt>
                <c:pt idx="19888">
                  <c:v>25.73149771765746</c:v>
                </c:pt>
                <c:pt idx="19889">
                  <c:v>25.73279153793692</c:v>
                </c:pt>
                <c:pt idx="19890">
                  <c:v>25.73408535821644</c:v>
                </c:pt>
                <c:pt idx="19891">
                  <c:v>25.73537917849579</c:v>
                </c:pt>
                <c:pt idx="19892">
                  <c:v>25.73667299877528</c:v>
                </c:pt>
                <c:pt idx="19893">
                  <c:v>25.73796681905478</c:v>
                </c:pt>
                <c:pt idx="19894">
                  <c:v>25.73926063933414</c:v>
                </c:pt>
                <c:pt idx="19895">
                  <c:v>25.74055445961363</c:v>
                </c:pt>
                <c:pt idx="19896">
                  <c:v>25.74184827989312</c:v>
                </c:pt>
                <c:pt idx="19897">
                  <c:v>25.74314210017248</c:v>
                </c:pt>
                <c:pt idx="19898">
                  <c:v>25.74443592045197</c:v>
                </c:pt>
                <c:pt idx="19899">
                  <c:v>25.74572974073144</c:v>
                </c:pt>
                <c:pt idx="19900">
                  <c:v>25.74702356101083</c:v>
                </c:pt>
                <c:pt idx="19901">
                  <c:v>25.74831738129031</c:v>
                </c:pt>
                <c:pt idx="19902">
                  <c:v>25.74961120156978</c:v>
                </c:pt>
                <c:pt idx="19903">
                  <c:v>25.75090502184917</c:v>
                </c:pt>
                <c:pt idx="19904">
                  <c:v>25.75219884212866</c:v>
                </c:pt>
                <c:pt idx="19905">
                  <c:v>25.75349266240815</c:v>
                </c:pt>
                <c:pt idx="19906">
                  <c:v>25.75478648268751</c:v>
                </c:pt>
                <c:pt idx="19907">
                  <c:v>25.756080302967</c:v>
                </c:pt>
                <c:pt idx="19908">
                  <c:v>25.7573741232465</c:v>
                </c:pt>
                <c:pt idx="19909">
                  <c:v>25.75866794352583</c:v>
                </c:pt>
                <c:pt idx="19910">
                  <c:v>25.75996176380535</c:v>
                </c:pt>
                <c:pt idx="19911">
                  <c:v>25.76125558408484</c:v>
                </c:pt>
                <c:pt idx="19912">
                  <c:v>25.76254940436417</c:v>
                </c:pt>
                <c:pt idx="19913">
                  <c:v>25.76384322464369</c:v>
                </c:pt>
                <c:pt idx="19914">
                  <c:v>25.76513704492315</c:v>
                </c:pt>
                <c:pt idx="19915">
                  <c:v>25.76643086520254</c:v>
                </c:pt>
                <c:pt idx="19916">
                  <c:v>25.76772468548203</c:v>
                </c:pt>
                <c:pt idx="19917">
                  <c:v>25.76901850576152</c:v>
                </c:pt>
                <c:pt idx="19918">
                  <c:v>25.77031232604089</c:v>
                </c:pt>
                <c:pt idx="19919">
                  <c:v>25.77160614632037</c:v>
                </c:pt>
                <c:pt idx="19920">
                  <c:v>25.77289996659987</c:v>
                </c:pt>
                <c:pt idx="19921">
                  <c:v>25.77419378687923</c:v>
                </c:pt>
                <c:pt idx="19922">
                  <c:v>25.77548760715872</c:v>
                </c:pt>
                <c:pt idx="19923">
                  <c:v>25.77678142743821</c:v>
                </c:pt>
                <c:pt idx="19924">
                  <c:v>25.77807524771757</c:v>
                </c:pt>
                <c:pt idx="19925">
                  <c:v>25.77936906799706</c:v>
                </c:pt>
                <c:pt idx="19926">
                  <c:v>25.78066288827655</c:v>
                </c:pt>
                <c:pt idx="19927">
                  <c:v>25.78195670855592</c:v>
                </c:pt>
                <c:pt idx="19928">
                  <c:v>25.78325052883541</c:v>
                </c:pt>
                <c:pt idx="19929">
                  <c:v>25.78454434911488</c:v>
                </c:pt>
                <c:pt idx="19930">
                  <c:v>25.78583816939426</c:v>
                </c:pt>
                <c:pt idx="19931">
                  <c:v>25.78713198967375</c:v>
                </c:pt>
                <c:pt idx="19932">
                  <c:v>25.78842580995321</c:v>
                </c:pt>
                <c:pt idx="19933">
                  <c:v>25.78971963023258</c:v>
                </c:pt>
                <c:pt idx="19934">
                  <c:v>25.79101345051209</c:v>
                </c:pt>
                <c:pt idx="19935">
                  <c:v>25.79230727079156</c:v>
                </c:pt>
                <c:pt idx="19936">
                  <c:v>25.79360109107094</c:v>
                </c:pt>
                <c:pt idx="19937">
                  <c:v>25.79489491135044</c:v>
                </c:pt>
                <c:pt idx="19938">
                  <c:v>25.79618873162992</c:v>
                </c:pt>
                <c:pt idx="19939">
                  <c:v>25.79748255190928</c:v>
                </c:pt>
                <c:pt idx="19940">
                  <c:v>25.79877637218878</c:v>
                </c:pt>
                <c:pt idx="19941">
                  <c:v>25.80007019246827</c:v>
                </c:pt>
                <c:pt idx="19942">
                  <c:v>25.80136401274763</c:v>
                </c:pt>
                <c:pt idx="19943">
                  <c:v>25.80265783302712</c:v>
                </c:pt>
                <c:pt idx="19944">
                  <c:v>25.80395165330662</c:v>
                </c:pt>
                <c:pt idx="19945">
                  <c:v>25.80524547358597</c:v>
                </c:pt>
                <c:pt idx="19946">
                  <c:v>25.80653929386546</c:v>
                </c:pt>
                <c:pt idx="19947">
                  <c:v>25.80783311414496</c:v>
                </c:pt>
                <c:pt idx="19948">
                  <c:v>25.80912693442432</c:v>
                </c:pt>
                <c:pt idx="19949">
                  <c:v>25.81042075470381</c:v>
                </c:pt>
                <c:pt idx="19950">
                  <c:v>25.81171457498328</c:v>
                </c:pt>
                <c:pt idx="19951">
                  <c:v>25.81300839526267</c:v>
                </c:pt>
                <c:pt idx="19952">
                  <c:v>25.81430221554215</c:v>
                </c:pt>
                <c:pt idx="19953">
                  <c:v>25.81559603582162</c:v>
                </c:pt>
                <c:pt idx="19954">
                  <c:v>25.81688985610101</c:v>
                </c:pt>
                <c:pt idx="19955">
                  <c:v>25.8181836763805</c:v>
                </c:pt>
                <c:pt idx="19956">
                  <c:v>25.81947749666</c:v>
                </c:pt>
                <c:pt idx="19957">
                  <c:v>25.82077131693935</c:v>
                </c:pt>
                <c:pt idx="19958">
                  <c:v>25.82206513721884</c:v>
                </c:pt>
                <c:pt idx="19959">
                  <c:v>25.82335895749834</c:v>
                </c:pt>
                <c:pt idx="19960">
                  <c:v>25.82465277777769</c:v>
                </c:pt>
                <c:pt idx="19961">
                  <c:v>25.82594659805718</c:v>
                </c:pt>
                <c:pt idx="19962">
                  <c:v>25.82724041833668</c:v>
                </c:pt>
                <c:pt idx="19963">
                  <c:v>25.82853423861603</c:v>
                </c:pt>
                <c:pt idx="19964">
                  <c:v>25.82982805889553</c:v>
                </c:pt>
                <c:pt idx="19965">
                  <c:v>25.83112187917502</c:v>
                </c:pt>
                <c:pt idx="19966">
                  <c:v>25.83241569945438</c:v>
                </c:pt>
                <c:pt idx="19967">
                  <c:v>25.83370951973387</c:v>
                </c:pt>
                <c:pt idx="19968">
                  <c:v>25.83500334001336</c:v>
                </c:pt>
                <c:pt idx="19969">
                  <c:v>25.83629716029273</c:v>
                </c:pt>
                <c:pt idx="19970">
                  <c:v>25.83759098057221</c:v>
                </c:pt>
                <c:pt idx="19971">
                  <c:v>25.83888480085171</c:v>
                </c:pt>
                <c:pt idx="19972">
                  <c:v>25.84017862113107</c:v>
                </c:pt>
                <c:pt idx="19973">
                  <c:v>25.84147244141056</c:v>
                </c:pt>
                <c:pt idx="19974">
                  <c:v>25.84276626169004</c:v>
                </c:pt>
                <c:pt idx="19975">
                  <c:v>25.84406008196941</c:v>
                </c:pt>
                <c:pt idx="19976">
                  <c:v>25.8453539022489</c:v>
                </c:pt>
                <c:pt idx="19977">
                  <c:v>25.84664772252838</c:v>
                </c:pt>
                <c:pt idx="19978">
                  <c:v>25.84794154280775</c:v>
                </c:pt>
                <c:pt idx="19979">
                  <c:v>25.84923536308724</c:v>
                </c:pt>
                <c:pt idx="19980">
                  <c:v>25.85052918336672</c:v>
                </c:pt>
                <c:pt idx="19981">
                  <c:v>25.8518230036461</c:v>
                </c:pt>
                <c:pt idx="19982">
                  <c:v>25.85311682392559</c:v>
                </c:pt>
                <c:pt idx="19983">
                  <c:v>25.85441064420508</c:v>
                </c:pt>
                <c:pt idx="19984">
                  <c:v>25.85570446448444</c:v>
                </c:pt>
                <c:pt idx="19985">
                  <c:v>25.85699828476393</c:v>
                </c:pt>
                <c:pt idx="19986">
                  <c:v>25.85829210504343</c:v>
                </c:pt>
                <c:pt idx="19987">
                  <c:v>25.85958592532279</c:v>
                </c:pt>
                <c:pt idx="19988">
                  <c:v>25.86087974560228</c:v>
                </c:pt>
                <c:pt idx="19989">
                  <c:v>25.86217356588176</c:v>
                </c:pt>
                <c:pt idx="19990">
                  <c:v>25.86346738616112</c:v>
                </c:pt>
                <c:pt idx="19991">
                  <c:v>25.86476120644062</c:v>
                </c:pt>
                <c:pt idx="19992">
                  <c:v>25.86605502672011</c:v>
                </c:pt>
                <c:pt idx="19993">
                  <c:v>25.86734884699947</c:v>
                </c:pt>
                <c:pt idx="19994">
                  <c:v>25.86864266727896</c:v>
                </c:pt>
                <c:pt idx="19995">
                  <c:v>25.86993648755845</c:v>
                </c:pt>
                <c:pt idx="19996">
                  <c:v>25.87123030783781</c:v>
                </c:pt>
                <c:pt idx="19997">
                  <c:v>25.87252412811731</c:v>
                </c:pt>
                <c:pt idx="19998">
                  <c:v>25.8738179483968</c:v>
                </c:pt>
                <c:pt idx="19999">
                  <c:v>25.87511176867616</c:v>
                </c:pt>
                <c:pt idx="20000">
                  <c:v>25.87640558895565</c:v>
                </c:pt>
                <c:pt idx="20001">
                  <c:v>25.87769940923513</c:v>
                </c:pt>
                <c:pt idx="20002">
                  <c:v>25.8789932295145</c:v>
                </c:pt>
                <c:pt idx="20003">
                  <c:v>25.88028704979398</c:v>
                </c:pt>
                <c:pt idx="20004">
                  <c:v>25.88158087007348</c:v>
                </c:pt>
                <c:pt idx="20005">
                  <c:v>25.88287469035284</c:v>
                </c:pt>
                <c:pt idx="20006">
                  <c:v>25.88416851063233</c:v>
                </c:pt>
                <c:pt idx="20007">
                  <c:v>25.8854623309118</c:v>
                </c:pt>
                <c:pt idx="20008">
                  <c:v>25.88675615119119</c:v>
                </c:pt>
                <c:pt idx="20009">
                  <c:v>25.88804997147068</c:v>
                </c:pt>
                <c:pt idx="20010">
                  <c:v>25.88934379175016</c:v>
                </c:pt>
                <c:pt idx="20011">
                  <c:v>25.89063761202953</c:v>
                </c:pt>
                <c:pt idx="20012">
                  <c:v>25.89193143230903</c:v>
                </c:pt>
                <c:pt idx="20013">
                  <c:v>25.89322525258851</c:v>
                </c:pt>
                <c:pt idx="20014">
                  <c:v>25.89451907286787</c:v>
                </c:pt>
                <c:pt idx="20015">
                  <c:v>25.89581289314734</c:v>
                </c:pt>
                <c:pt idx="20016">
                  <c:v>25.89710671342685</c:v>
                </c:pt>
                <c:pt idx="20017">
                  <c:v>25.89840053370621</c:v>
                </c:pt>
                <c:pt idx="20018">
                  <c:v>25.89969435398571</c:v>
                </c:pt>
                <c:pt idx="20019">
                  <c:v>25.90098817426519</c:v>
                </c:pt>
                <c:pt idx="20020">
                  <c:v>25.90228199454456</c:v>
                </c:pt>
                <c:pt idx="20021">
                  <c:v>25.90357581482405</c:v>
                </c:pt>
                <c:pt idx="20022">
                  <c:v>25.90486963510354</c:v>
                </c:pt>
                <c:pt idx="20023">
                  <c:v>25.90616345538291</c:v>
                </c:pt>
                <c:pt idx="20024">
                  <c:v>25.90745727566238</c:v>
                </c:pt>
                <c:pt idx="20025">
                  <c:v>25.90875109594188</c:v>
                </c:pt>
                <c:pt idx="20026">
                  <c:v>25.91004491622125</c:v>
                </c:pt>
                <c:pt idx="20027">
                  <c:v>25.91133873650073</c:v>
                </c:pt>
                <c:pt idx="20028">
                  <c:v>25.9126325567802</c:v>
                </c:pt>
                <c:pt idx="20029">
                  <c:v>25.91392637705959</c:v>
                </c:pt>
                <c:pt idx="20030">
                  <c:v>25.91522019733908</c:v>
                </c:pt>
                <c:pt idx="20031">
                  <c:v>25.91651401761857</c:v>
                </c:pt>
                <c:pt idx="20032">
                  <c:v>25.91780783789794</c:v>
                </c:pt>
                <c:pt idx="20033">
                  <c:v>25.91910165817742</c:v>
                </c:pt>
                <c:pt idx="20034">
                  <c:v>25.92039547845691</c:v>
                </c:pt>
                <c:pt idx="20035">
                  <c:v>25.92168929873628</c:v>
                </c:pt>
                <c:pt idx="20036">
                  <c:v>25.92298311901577</c:v>
                </c:pt>
                <c:pt idx="20037">
                  <c:v>25.92427693929525</c:v>
                </c:pt>
                <c:pt idx="20038">
                  <c:v>25.92557075957462</c:v>
                </c:pt>
                <c:pt idx="20039">
                  <c:v>25.92686457985412</c:v>
                </c:pt>
                <c:pt idx="20040">
                  <c:v>25.9281584001336</c:v>
                </c:pt>
                <c:pt idx="20041">
                  <c:v>25.92945222041297</c:v>
                </c:pt>
                <c:pt idx="20042">
                  <c:v>25.93074604069245</c:v>
                </c:pt>
                <c:pt idx="20043">
                  <c:v>25.93203986097191</c:v>
                </c:pt>
                <c:pt idx="20044">
                  <c:v>25.93333368125131</c:v>
                </c:pt>
                <c:pt idx="20045">
                  <c:v>25.93462750153078</c:v>
                </c:pt>
                <c:pt idx="20046">
                  <c:v>25.9359213218103</c:v>
                </c:pt>
                <c:pt idx="20047">
                  <c:v>25.93721514208966</c:v>
                </c:pt>
                <c:pt idx="20048">
                  <c:v>25.93850896236912</c:v>
                </c:pt>
                <c:pt idx="20049">
                  <c:v>25.93980278264863</c:v>
                </c:pt>
                <c:pt idx="20050">
                  <c:v>25.94109660292796</c:v>
                </c:pt>
                <c:pt idx="20051">
                  <c:v>25.94239042320748</c:v>
                </c:pt>
                <c:pt idx="20052">
                  <c:v>25.94368424348697</c:v>
                </c:pt>
                <c:pt idx="20053">
                  <c:v>25.94497806376634</c:v>
                </c:pt>
                <c:pt idx="20054">
                  <c:v>25.94627188404582</c:v>
                </c:pt>
                <c:pt idx="20055">
                  <c:v>25.94756570432531</c:v>
                </c:pt>
                <c:pt idx="20056">
                  <c:v>25.94885952460469</c:v>
                </c:pt>
                <c:pt idx="20057">
                  <c:v>25.95015334488417</c:v>
                </c:pt>
                <c:pt idx="20058">
                  <c:v>25.95144716516366</c:v>
                </c:pt>
                <c:pt idx="20059">
                  <c:v>25.952740985443</c:v>
                </c:pt>
                <c:pt idx="20060">
                  <c:v>25.95403480572251</c:v>
                </c:pt>
                <c:pt idx="20061">
                  <c:v>25.955328626002</c:v>
                </c:pt>
                <c:pt idx="20062">
                  <c:v>25.95662244628137</c:v>
                </c:pt>
                <c:pt idx="20063">
                  <c:v>25.95791626656085</c:v>
                </c:pt>
                <c:pt idx="20064">
                  <c:v>25.95921008684034</c:v>
                </c:pt>
                <c:pt idx="20065">
                  <c:v>25.96050390711969</c:v>
                </c:pt>
                <c:pt idx="20066">
                  <c:v>25.9617977273992</c:v>
                </c:pt>
                <c:pt idx="20067">
                  <c:v>25.96309154767869</c:v>
                </c:pt>
                <c:pt idx="20068">
                  <c:v>25.96438536795806</c:v>
                </c:pt>
                <c:pt idx="20069">
                  <c:v>25.96567918823752</c:v>
                </c:pt>
                <c:pt idx="20070">
                  <c:v>25.96697300851703</c:v>
                </c:pt>
                <c:pt idx="20071">
                  <c:v>25.96826682879638</c:v>
                </c:pt>
                <c:pt idx="20072">
                  <c:v>25.96956064907588</c:v>
                </c:pt>
                <c:pt idx="20073">
                  <c:v>25.97085446935538</c:v>
                </c:pt>
                <c:pt idx="20074">
                  <c:v>25.97214828963472</c:v>
                </c:pt>
                <c:pt idx="20075">
                  <c:v>25.97344210991422</c:v>
                </c:pt>
                <c:pt idx="20076">
                  <c:v>25.97473593019372</c:v>
                </c:pt>
                <c:pt idx="20077">
                  <c:v>25.97602975047308</c:v>
                </c:pt>
                <c:pt idx="20078">
                  <c:v>25.97732357075257</c:v>
                </c:pt>
                <c:pt idx="20079">
                  <c:v>25.97861739103206</c:v>
                </c:pt>
                <c:pt idx="20080">
                  <c:v>25.97991121131143</c:v>
                </c:pt>
                <c:pt idx="20081">
                  <c:v>25.98120503159091</c:v>
                </c:pt>
                <c:pt idx="20082">
                  <c:v>25.9824988518704</c:v>
                </c:pt>
                <c:pt idx="20083">
                  <c:v>25.98379267214974</c:v>
                </c:pt>
                <c:pt idx="20084">
                  <c:v>25.98508649242923</c:v>
                </c:pt>
                <c:pt idx="20085">
                  <c:v>25.98638031270875</c:v>
                </c:pt>
                <c:pt idx="20086">
                  <c:v>25.98767413298811</c:v>
                </c:pt>
                <c:pt idx="20087">
                  <c:v>25.9889679532676</c:v>
                </c:pt>
                <c:pt idx="20088">
                  <c:v>25.99026177354709</c:v>
                </c:pt>
                <c:pt idx="20089">
                  <c:v>25.99155559382646</c:v>
                </c:pt>
                <c:pt idx="20090">
                  <c:v>25.99284941410592</c:v>
                </c:pt>
                <c:pt idx="20091">
                  <c:v>25.99414323438542</c:v>
                </c:pt>
                <c:pt idx="20092">
                  <c:v>25.99543705466478</c:v>
                </c:pt>
                <c:pt idx="20093">
                  <c:v>25.99673087494426</c:v>
                </c:pt>
                <c:pt idx="20094">
                  <c:v>25.99802469522378</c:v>
                </c:pt>
                <c:pt idx="20095">
                  <c:v>25.99931851550312</c:v>
                </c:pt>
                <c:pt idx="20096">
                  <c:v>26.00061233578262</c:v>
                </c:pt>
                <c:pt idx="20097">
                  <c:v>26.00190615606213</c:v>
                </c:pt>
                <c:pt idx="20098">
                  <c:v>26.00319997634148</c:v>
                </c:pt>
                <c:pt idx="20099">
                  <c:v>26.00449379662098</c:v>
                </c:pt>
                <c:pt idx="20100">
                  <c:v>26.00578761690047</c:v>
                </c:pt>
                <c:pt idx="20101">
                  <c:v>26.00708143717983</c:v>
                </c:pt>
                <c:pt idx="20102">
                  <c:v>26.00837525745932</c:v>
                </c:pt>
                <c:pt idx="20103">
                  <c:v>26.00966907773881</c:v>
                </c:pt>
                <c:pt idx="20104">
                  <c:v>26.01096289801818</c:v>
                </c:pt>
                <c:pt idx="20105">
                  <c:v>26.01225671829767</c:v>
                </c:pt>
                <c:pt idx="20106">
                  <c:v>26.01355053857715</c:v>
                </c:pt>
                <c:pt idx="20107">
                  <c:v>26.01484435885652</c:v>
                </c:pt>
                <c:pt idx="20108">
                  <c:v>26.01613817913601</c:v>
                </c:pt>
                <c:pt idx="20109">
                  <c:v>26.0174319994155</c:v>
                </c:pt>
                <c:pt idx="20110">
                  <c:v>26.01872581969486</c:v>
                </c:pt>
                <c:pt idx="20111">
                  <c:v>26.02001963997432</c:v>
                </c:pt>
                <c:pt idx="20112">
                  <c:v>26.02131346025384</c:v>
                </c:pt>
                <c:pt idx="20113">
                  <c:v>26.02260728053317</c:v>
                </c:pt>
                <c:pt idx="20114">
                  <c:v>26.0239011008127</c:v>
                </c:pt>
                <c:pt idx="20115">
                  <c:v>26.0251949210922</c:v>
                </c:pt>
                <c:pt idx="20116">
                  <c:v>26.02648874137154</c:v>
                </c:pt>
                <c:pt idx="20117">
                  <c:v>26.02778256165103</c:v>
                </c:pt>
                <c:pt idx="20118">
                  <c:v>26.02907638193053</c:v>
                </c:pt>
                <c:pt idx="20119">
                  <c:v>26.03037020220989</c:v>
                </c:pt>
                <c:pt idx="20120">
                  <c:v>26.03166402248938</c:v>
                </c:pt>
                <c:pt idx="20121">
                  <c:v>26.03295784276887</c:v>
                </c:pt>
                <c:pt idx="20122">
                  <c:v>26.03425166304824</c:v>
                </c:pt>
                <c:pt idx="20123">
                  <c:v>26.03554548332772</c:v>
                </c:pt>
                <c:pt idx="20124">
                  <c:v>26.03683930360722</c:v>
                </c:pt>
                <c:pt idx="20125">
                  <c:v>26.03813312388658</c:v>
                </c:pt>
                <c:pt idx="20126">
                  <c:v>26.03942694416606</c:v>
                </c:pt>
                <c:pt idx="20127">
                  <c:v>26.04072076444556</c:v>
                </c:pt>
                <c:pt idx="20128">
                  <c:v>26.04201458472489</c:v>
                </c:pt>
                <c:pt idx="20129">
                  <c:v>26.04330840500441</c:v>
                </c:pt>
                <c:pt idx="20130">
                  <c:v>26.0446022252839</c:v>
                </c:pt>
                <c:pt idx="20131">
                  <c:v>26.04589604556324</c:v>
                </c:pt>
                <c:pt idx="20132">
                  <c:v>26.04718986584275</c:v>
                </c:pt>
                <c:pt idx="20133">
                  <c:v>26.04848368612222</c:v>
                </c:pt>
                <c:pt idx="20134">
                  <c:v>26.0497775064016</c:v>
                </c:pt>
                <c:pt idx="20135">
                  <c:v>26.0510713266811</c:v>
                </c:pt>
                <c:pt idx="20136">
                  <c:v>26.05236514696059</c:v>
                </c:pt>
                <c:pt idx="20137">
                  <c:v>26.05365896723995</c:v>
                </c:pt>
                <c:pt idx="20138">
                  <c:v>26.05495278751944</c:v>
                </c:pt>
                <c:pt idx="20139">
                  <c:v>26.05624660779893</c:v>
                </c:pt>
                <c:pt idx="20140">
                  <c:v>26.0575404280783</c:v>
                </c:pt>
                <c:pt idx="20141">
                  <c:v>26.05883424835778</c:v>
                </c:pt>
                <c:pt idx="20142">
                  <c:v>26.06012806863728</c:v>
                </c:pt>
                <c:pt idx="20143">
                  <c:v>26.06142188891663</c:v>
                </c:pt>
                <c:pt idx="20144">
                  <c:v>26.06271570919613</c:v>
                </c:pt>
                <c:pt idx="20145">
                  <c:v>26.06400952947562</c:v>
                </c:pt>
                <c:pt idx="20146">
                  <c:v>26.06530334975498</c:v>
                </c:pt>
                <c:pt idx="20147">
                  <c:v>26.06659717003447</c:v>
                </c:pt>
                <c:pt idx="20148">
                  <c:v>26.06789099031396</c:v>
                </c:pt>
                <c:pt idx="20149">
                  <c:v>26.06918481059332</c:v>
                </c:pt>
                <c:pt idx="20150">
                  <c:v>26.07047863087281</c:v>
                </c:pt>
                <c:pt idx="20151">
                  <c:v>26.07177245115231</c:v>
                </c:pt>
                <c:pt idx="20152">
                  <c:v>26.07306627143166</c:v>
                </c:pt>
                <c:pt idx="20153">
                  <c:v>26.07436009171116</c:v>
                </c:pt>
                <c:pt idx="20154">
                  <c:v>26.07565391199065</c:v>
                </c:pt>
                <c:pt idx="20155">
                  <c:v>26.07694773227001</c:v>
                </c:pt>
                <c:pt idx="20156">
                  <c:v>26.0782415525495</c:v>
                </c:pt>
                <c:pt idx="20157">
                  <c:v>26.07953537282899</c:v>
                </c:pt>
                <c:pt idx="20158">
                  <c:v>26.08082919310835</c:v>
                </c:pt>
                <c:pt idx="20159">
                  <c:v>26.08212301338782</c:v>
                </c:pt>
                <c:pt idx="20160">
                  <c:v>26.08341683366731</c:v>
                </c:pt>
                <c:pt idx="20161">
                  <c:v>26.08471065394669</c:v>
                </c:pt>
                <c:pt idx="20162">
                  <c:v>26.08600447422619</c:v>
                </c:pt>
                <c:pt idx="20163">
                  <c:v>26.08729829450568</c:v>
                </c:pt>
                <c:pt idx="20164">
                  <c:v>26.08859211478502</c:v>
                </c:pt>
                <c:pt idx="20165">
                  <c:v>26.08988593506453</c:v>
                </c:pt>
                <c:pt idx="20166">
                  <c:v>26.09117975534403</c:v>
                </c:pt>
                <c:pt idx="20167">
                  <c:v>26.09247357562336</c:v>
                </c:pt>
                <c:pt idx="20168">
                  <c:v>26.09376739590288</c:v>
                </c:pt>
                <c:pt idx="20169">
                  <c:v>26.09506121618237</c:v>
                </c:pt>
                <c:pt idx="20170">
                  <c:v>26.09635503646173</c:v>
                </c:pt>
                <c:pt idx="20171">
                  <c:v>26.09764885674122</c:v>
                </c:pt>
                <c:pt idx="20172">
                  <c:v>26.09894267702071</c:v>
                </c:pt>
                <c:pt idx="20173">
                  <c:v>26.10023649730007</c:v>
                </c:pt>
                <c:pt idx="20174">
                  <c:v>26.10153031757956</c:v>
                </c:pt>
                <c:pt idx="20175">
                  <c:v>26.10282413785906</c:v>
                </c:pt>
                <c:pt idx="20176">
                  <c:v>26.10411795813842</c:v>
                </c:pt>
                <c:pt idx="20177">
                  <c:v>26.10541177841791</c:v>
                </c:pt>
                <c:pt idx="20178">
                  <c:v>26.10670559869739</c:v>
                </c:pt>
                <c:pt idx="20179">
                  <c:v>26.10799941897676</c:v>
                </c:pt>
                <c:pt idx="20180">
                  <c:v>26.10929323925625</c:v>
                </c:pt>
                <c:pt idx="20181">
                  <c:v>26.11058705953574</c:v>
                </c:pt>
                <c:pt idx="20182">
                  <c:v>26.1118808798151</c:v>
                </c:pt>
                <c:pt idx="20183">
                  <c:v>26.1131747000946</c:v>
                </c:pt>
                <c:pt idx="20184">
                  <c:v>26.1144685203741</c:v>
                </c:pt>
                <c:pt idx="20185">
                  <c:v>26.11576234065345</c:v>
                </c:pt>
                <c:pt idx="20186">
                  <c:v>26.11705616093294</c:v>
                </c:pt>
                <c:pt idx="20187">
                  <c:v>26.11834998121243</c:v>
                </c:pt>
                <c:pt idx="20188">
                  <c:v>26.11964380149179</c:v>
                </c:pt>
                <c:pt idx="20189">
                  <c:v>26.12093762177128</c:v>
                </c:pt>
                <c:pt idx="20190">
                  <c:v>26.12223144205077</c:v>
                </c:pt>
                <c:pt idx="20191">
                  <c:v>26.12352526233013</c:v>
                </c:pt>
                <c:pt idx="20192">
                  <c:v>26.12481908260963</c:v>
                </c:pt>
                <c:pt idx="20193">
                  <c:v>26.12611290288911</c:v>
                </c:pt>
                <c:pt idx="20194">
                  <c:v>26.12740672316848</c:v>
                </c:pt>
                <c:pt idx="20195">
                  <c:v>26.12870054344796</c:v>
                </c:pt>
                <c:pt idx="20196">
                  <c:v>26.12999436372746</c:v>
                </c:pt>
                <c:pt idx="20197">
                  <c:v>26.13128818400682</c:v>
                </c:pt>
                <c:pt idx="20198">
                  <c:v>26.13258200428631</c:v>
                </c:pt>
                <c:pt idx="20199">
                  <c:v>26.1338758245658</c:v>
                </c:pt>
                <c:pt idx="20200">
                  <c:v>26.13516964484516</c:v>
                </c:pt>
                <c:pt idx="20201">
                  <c:v>26.13646346512466</c:v>
                </c:pt>
                <c:pt idx="20202">
                  <c:v>26.13775728540415</c:v>
                </c:pt>
                <c:pt idx="20203">
                  <c:v>26.13905110568351</c:v>
                </c:pt>
                <c:pt idx="20204">
                  <c:v>26.14034492596299</c:v>
                </c:pt>
                <c:pt idx="20205">
                  <c:v>26.1416387462425</c:v>
                </c:pt>
                <c:pt idx="20206">
                  <c:v>26.14293256652182</c:v>
                </c:pt>
                <c:pt idx="20207">
                  <c:v>26.14422638680134</c:v>
                </c:pt>
                <c:pt idx="20208">
                  <c:v>26.14552020708082</c:v>
                </c:pt>
                <c:pt idx="20209">
                  <c:v>26.14681402736019</c:v>
                </c:pt>
                <c:pt idx="20210">
                  <c:v>26.14810784763968</c:v>
                </c:pt>
                <c:pt idx="20211">
                  <c:v>26.14940166791918</c:v>
                </c:pt>
                <c:pt idx="20212">
                  <c:v>26.15069548819854</c:v>
                </c:pt>
                <c:pt idx="20213">
                  <c:v>26.15198930847803</c:v>
                </c:pt>
                <c:pt idx="20214">
                  <c:v>26.15328312875752</c:v>
                </c:pt>
                <c:pt idx="20215">
                  <c:v>26.15457694903688</c:v>
                </c:pt>
                <c:pt idx="20216">
                  <c:v>26.15587076931637</c:v>
                </c:pt>
                <c:pt idx="20217">
                  <c:v>26.15716458959586</c:v>
                </c:pt>
                <c:pt idx="20218">
                  <c:v>26.15845840987523</c:v>
                </c:pt>
                <c:pt idx="20219">
                  <c:v>26.15975223015471</c:v>
                </c:pt>
                <c:pt idx="20220">
                  <c:v>26.1610460504342</c:v>
                </c:pt>
                <c:pt idx="20221">
                  <c:v>26.16233987071354</c:v>
                </c:pt>
                <c:pt idx="20222">
                  <c:v>26.16363369099303</c:v>
                </c:pt>
                <c:pt idx="20223">
                  <c:v>26.16492751127254</c:v>
                </c:pt>
                <c:pt idx="20224">
                  <c:v>26.16622133155191</c:v>
                </c:pt>
                <c:pt idx="20225">
                  <c:v>26.1675151518314</c:v>
                </c:pt>
                <c:pt idx="20226">
                  <c:v>26.16880897211089</c:v>
                </c:pt>
                <c:pt idx="20227">
                  <c:v>26.17010279239025</c:v>
                </c:pt>
                <c:pt idx="20228">
                  <c:v>26.17139661266974</c:v>
                </c:pt>
                <c:pt idx="20229">
                  <c:v>26.17269043294922</c:v>
                </c:pt>
                <c:pt idx="20230">
                  <c:v>26.1739842532286</c:v>
                </c:pt>
                <c:pt idx="20231">
                  <c:v>26.17527807350809</c:v>
                </c:pt>
                <c:pt idx="20232">
                  <c:v>26.17657189378757</c:v>
                </c:pt>
                <c:pt idx="20233">
                  <c:v>26.17786571406694</c:v>
                </c:pt>
                <c:pt idx="20234">
                  <c:v>26.17915953434643</c:v>
                </c:pt>
                <c:pt idx="20235">
                  <c:v>26.18045335462591</c:v>
                </c:pt>
                <c:pt idx="20236">
                  <c:v>26.18174717490528</c:v>
                </c:pt>
                <c:pt idx="20237">
                  <c:v>26.18304099518477</c:v>
                </c:pt>
                <c:pt idx="20238">
                  <c:v>26.18433481546426</c:v>
                </c:pt>
                <c:pt idx="20239">
                  <c:v>26.18562863574362</c:v>
                </c:pt>
                <c:pt idx="20240">
                  <c:v>26.18692245602311</c:v>
                </c:pt>
                <c:pt idx="20241">
                  <c:v>26.18821627630258</c:v>
                </c:pt>
                <c:pt idx="20242">
                  <c:v>26.18951009658197</c:v>
                </c:pt>
                <c:pt idx="20243">
                  <c:v>26.19080391686146</c:v>
                </c:pt>
                <c:pt idx="20244">
                  <c:v>26.19209773714094</c:v>
                </c:pt>
                <c:pt idx="20245">
                  <c:v>26.19339155742031</c:v>
                </c:pt>
                <c:pt idx="20246">
                  <c:v>26.19468537769981</c:v>
                </c:pt>
                <c:pt idx="20247">
                  <c:v>26.19597919797929</c:v>
                </c:pt>
                <c:pt idx="20248">
                  <c:v>26.19727301825866</c:v>
                </c:pt>
                <c:pt idx="20249">
                  <c:v>26.19856683853812</c:v>
                </c:pt>
                <c:pt idx="20250">
                  <c:v>26.19986065881764</c:v>
                </c:pt>
                <c:pt idx="20251">
                  <c:v>26.201154479097</c:v>
                </c:pt>
                <c:pt idx="20252">
                  <c:v>26.20244829937648</c:v>
                </c:pt>
                <c:pt idx="20253">
                  <c:v>26.20374211965597</c:v>
                </c:pt>
                <c:pt idx="20254">
                  <c:v>26.20503593993532</c:v>
                </c:pt>
                <c:pt idx="20255">
                  <c:v>26.20632976021483</c:v>
                </c:pt>
                <c:pt idx="20256">
                  <c:v>26.20762358049432</c:v>
                </c:pt>
                <c:pt idx="20257">
                  <c:v>26.20891740077369</c:v>
                </c:pt>
                <c:pt idx="20258">
                  <c:v>26.21021122105318</c:v>
                </c:pt>
                <c:pt idx="20259">
                  <c:v>26.21150504133266</c:v>
                </c:pt>
                <c:pt idx="20260">
                  <c:v>26.21279886161203</c:v>
                </c:pt>
                <c:pt idx="20261">
                  <c:v>26.21409268189152</c:v>
                </c:pt>
                <c:pt idx="20262">
                  <c:v>26.21538650217098</c:v>
                </c:pt>
                <c:pt idx="20263">
                  <c:v>26.21668032245038</c:v>
                </c:pt>
                <c:pt idx="20264">
                  <c:v>26.21797414272987</c:v>
                </c:pt>
                <c:pt idx="20265">
                  <c:v>26.21926796300935</c:v>
                </c:pt>
                <c:pt idx="20266">
                  <c:v>26.22056178328872</c:v>
                </c:pt>
                <c:pt idx="20267">
                  <c:v>26.2218556035682</c:v>
                </c:pt>
                <c:pt idx="20268">
                  <c:v>26.22314942384769</c:v>
                </c:pt>
                <c:pt idx="20269">
                  <c:v>26.22444324412703</c:v>
                </c:pt>
                <c:pt idx="20270">
                  <c:v>26.22573706440654</c:v>
                </c:pt>
                <c:pt idx="20271">
                  <c:v>26.22703088468603</c:v>
                </c:pt>
                <c:pt idx="20272">
                  <c:v>26.2283247049654</c:v>
                </c:pt>
                <c:pt idx="20273">
                  <c:v>26.22961852524489</c:v>
                </c:pt>
                <c:pt idx="20274">
                  <c:v>26.23091234552438</c:v>
                </c:pt>
                <c:pt idx="20275">
                  <c:v>26.23220616580375</c:v>
                </c:pt>
                <c:pt idx="20276">
                  <c:v>26.23349998608322</c:v>
                </c:pt>
                <c:pt idx="20277">
                  <c:v>26.23479380636272</c:v>
                </c:pt>
                <c:pt idx="20278">
                  <c:v>26.2360876266421</c:v>
                </c:pt>
                <c:pt idx="20279">
                  <c:v>26.23738144692158</c:v>
                </c:pt>
                <c:pt idx="20280">
                  <c:v>26.23867526720107</c:v>
                </c:pt>
                <c:pt idx="20281">
                  <c:v>26.23996908748044</c:v>
                </c:pt>
                <c:pt idx="20282">
                  <c:v>26.24126290775992</c:v>
                </c:pt>
                <c:pt idx="20283">
                  <c:v>26.24255672803941</c:v>
                </c:pt>
                <c:pt idx="20284">
                  <c:v>26.24385054831878</c:v>
                </c:pt>
                <c:pt idx="20285">
                  <c:v>26.24514436859826</c:v>
                </c:pt>
                <c:pt idx="20286">
                  <c:v>26.24643818887775</c:v>
                </c:pt>
                <c:pt idx="20287">
                  <c:v>26.24773200915712</c:v>
                </c:pt>
                <c:pt idx="20288">
                  <c:v>26.24902582943661</c:v>
                </c:pt>
                <c:pt idx="20289">
                  <c:v>26.2503196497161</c:v>
                </c:pt>
                <c:pt idx="20290">
                  <c:v>26.25161346999547</c:v>
                </c:pt>
                <c:pt idx="20291">
                  <c:v>26.25290729027495</c:v>
                </c:pt>
                <c:pt idx="20292">
                  <c:v>26.25420111055445</c:v>
                </c:pt>
                <c:pt idx="20293">
                  <c:v>26.25549493083378</c:v>
                </c:pt>
                <c:pt idx="20294">
                  <c:v>26.25678875111329</c:v>
                </c:pt>
                <c:pt idx="20295">
                  <c:v>26.25808257139278</c:v>
                </c:pt>
                <c:pt idx="20296">
                  <c:v>26.25937639167215</c:v>
                </c:pt>
                <c:pt idx="20297">
                  <c:v>26.26067021195162</c:v>
                </c:pt>
                <c:pt idx="20298">
                  <c:v>26.26196403223113</c:v>
                </c:pt>
                <c:pt idx="20299">
                  <c:v>26.26325785251049</c:v>
                </c:pt>
                <c:pt idx="20300">
                  <c:v>26.26455167278998</c:v>
                </c:pt>
                <c:pt idx="20301">
                  <c:v>26.26584549306947</c:v>
                </c:pt>
                <c:pt idx="20302">
                  <c:v>26.26713931334882</c:v>
                </c:pt>
                <c:pt idx="20303">
                  <c:v>26.2684331336283</c:v>
                </c:pt>
                <c:pt idx="20304">
                  <c:v>26.26972695390779</c:v>
                </c:pt>
                <c:pt idx="20305">
                  <c:v>26.27102077418717</c:v>
                </c:pt>
                <c:pt idx="20306">
                  <c:v>26.27231459446666</c:v>
                </c:pt>
                <c:pt idx="20307">
                  <c:v>26.27360841474616</c:v>
                </c:pt>
                <c:pt idx="20308">
                  <c:v>26.27490223502552</c:v>
                </c:pt>
                <c:pt idx="20309">
                  <c:v>26.27619605530501</c:v>
                </c:pt>
                <c:pt idx="20310">
                  <c:v>26.2774898755845</c:v>
                </c:pt>
                <c:pt idx="20311">
                  <c:v>26.27878369586384</c:v>
                </c:pt>
                <c:pt idx="20312">
                  <c:v>26.28007751614333</c:v>
                </c:pt>
                <c:pt idx="20313">
                  <c:v>26.28137133642284</c:v>
                </c:pt>
                <c:pt idx="20314">
                  <c:v>26.2826651567022</c:v>
                </c:pt>
                <c:pt idx="20315">
                  <c:v>26.2839589769817</c:v>
                </c:pt>
                <c:pt idx="20316">
                  <c:v>26.28525279726118</c:v>
                </c:pt>
                <c:pt idx="20317">
                  <c:v>26.28654661754053</c:v>
                </c:pt>
                <c:pt idx="20318">
                  <c:v>26.28784043782004</c:v>
                </c:pt>
                <c:pt idx="20319">
                  <c:v>26.28913425809953</c:v>
                </c:pt>
                <c:pt idx="20320">
                  <c:v>26.29042807837888</c:v>
                </c:pt>
                <c:pt idx="20321">
                  <c:v>26.29172189865839</c:v>
                </c:pt>
                <c:pt idx="20322">
                  <c:v>26.29301571893788</c:v>
                </c:pt>
                <c:pt idx="20323">
                  <c:v>26.29430953921722</c:v>
                </c:pt>
                <c:pt idx="20324">
                  <c:v>26.29560335949673</c:v>
                </c:pt>
                <c:pt idx="20325">
                  <c:v>26.29689717977622</c:v>
                </c:pt>
                <c:pt idx="20326">
                  <c:v>26.29819100005558</c:v>
                </c:pt>
                <c:pt idx="20327">
                  <c:v>26.29948482033507</c:v>
                </c:pt>
                <c:pt idx="20328">
                  <c:v>26.30077864061457</c:v>
                </c:pt>
                <c:pt idx="20329">
                  <c:v>26.30207246089392</c:v>
                </c:pt>
                <c:pt idx="20330">
                  <c:v>26.30336628117341</c:v>
                </c:pt>
                <c:pt idx="20331">
                  <c:v>26.30466010145291</c:v>
                </c:pt>
                <c:pt idx="20332">
                  <c:v>26.30595392173227</c:v>
                </c:pt>
                <c:pt idx="20333">
                  <c:v>26.30724774201176</c:v>
                </c:pt>
                <c:pt idx="20334">
                  <c:v>26.30854156229125</c:v>
                </c:pt>
                <c:pt idx="20335">
                  <c:v>26.30983538257061</c:v>
                </c:pt>
                <c:pt idx="20336">
                  <c:v>26.3111292028501</c:v>
                </c:pt>
                <c:pt idx="20337">
                  <c:v>26.31242302312959</c:v>
                </c:pt>
                <c:pt idx="20338">
                  <c:v>26.31371684340895</c:v>
                </c:pt>
                <c:pt idx="20339">
                  <c:v>26.31501066368845</c:v>
                </c:pt>
                <c:pt idx="20340">
                  <c:v>26.31630448396793</c:v>
                </c:pt>
                <c:pt idx="20341">
                  <c:v>26.3175983042473</c:v>
                </c:pt>
                <c:pt idx="20342">
                  <c:v>26.3188921245268</c:v>
                </c:pt>
                <c:pt idx="20343">
                  <c:v>26.32018594480628</c:v>
                </c:pt>
                <c:pt idx="20344">
                  <c:v>26.32147976508564</c:v>
                </c:pt>
                <c:pt idx="20345">
                  <c:v>26.3227735853651</c:v>
                </c:pt>
                <c:pt idx="20346">
                  <c:v>26.32406740564463</c:v>
                </c:pt>
                <c:pt idx="20347">
                  <c:v>26.32536122592398</c:v>
                </c:pt>
                <c:pt idx="20348">
                  <c:v>26.32665504620348</c:v>
                </c:pt>
                <c:pt idx="20349">
                  <c:v>26.32794886648297</c:v>
                </c:pt>
                <c:pt idx="20350">
                  <c:v>26.3292426867623</c:v>
                </c:pt>
                <c:pt idx="20351">
                  <c:v>26.33053650704182</c:v>
                </c:pt>
                <c:pt idx="20352">
                  <c:v>26.33183032732131</c:v>
                </c:pt>
                <c:pt idx="20353">
                  <c:v>26.33312414760068</c:v>
                </c:pt>
                <c:pt idx="20354">
                  <c:v>26.33441796788017</c:v>
                </c:pt>
                <c:pt idx="20355">
                  <c:v>26.33571178815965</c:v>
                </c:pt>
                <c:pt idx="20356">
                  <c:v>26.33700560843902</c:v>
                </c:pt>
                <c:pt idx="20357">
                  <c:v>26.33829942871851</c:v>
                </c:pt>
                <c:pt idx="20358">
                  <c:v>26.33959324899799</c:v>
                </c:pt>
                <c:pt idx="20359">
                  <c:v>26.34088706927736</c:v>
                </c:pt>
                <c:pt idx="20360">
                  <c:v>26.34218088955685</c:v>
                </c:pt>
                <c:pt idx="20361">
                  <c:v>26.34347470983634</c:v>
                </c:pt>
                <c:pt idx="20362">
                  <c:v>26.3447685301157</c:v>
                </c:pt>
                <c:pt idx="20363">
                  <c:v>26.34606235039519</c:v>
                </c:pt>
                <c:pt idx="20364">
                  <c:v>26.34735617067469</c:v>
                </c:pt>
                <c:pt idx="20365">
                  <c:v>26.34864999095402</c:v>
                </c:pt>
                <c:pt idx="20366">
                  <c:v>26.34994381123353</c:v>
                </c:pt>
                <c:pt idx="20367">
                  <c:v>26.35123763151303</c:v>
                </c:pt>
                <c:pt idx="20368">
                  <c:v>26.35253145179239</c:v>
                </c:pt>
                <c:pt idx="20369">
                  <c:v>26.35382527207188</c:v>
                </c:pt>
                <c:pt idx="20370">
                  <c:v>26.35511909235137</c:v>
                </c:pt>
                <c:pt idx="20371">
                  <c:v>26.35641291263073</c:v>
                </c:pt>
                <c:pt idx="20372">
                  <c:v>26.35770673291022</c:v>
                </c:pt>
                <c:pt idx="20373">
                  <c:v>26.35900055318971</c:v>
                </c:pt>
                <c:pt idx="20374">
                  <c:v>26.36029437346907</c:v>
                </c:pt>
                <c:pt idx="20375">
                  <c:v>26.36158819374857</c:v>
                </c:pt>
                <c:pt idx="20376">
                  <c:v>26.36288201402806</c:v>
                </c:pt>
                <c:pt idx="20377">
                  <c:v>26.36417583430742</c:v>
                </c:pt>
                <c:pt idx="20378">
                  <c:v>26.36546965458691</c:v>
                </c:pt>
                <c:pt idx="20379">
                  <c:v>26.3667634748664</c:v>
                </c:pt>
                <c:pt idx="20380">
                  <c:v>26.36805729514576</c:v>
                </c:pt>
                <c:pt idx="20381">
                  <c:v>26.36935111542525</c:v>
                </c:pt>
                <c:pt idx="20382">
                  <c:v>26.37064493570474</c:v>
                </c:pt>
                <c:pt idx="20383">
                  <c:v>26.37193875598411</c:v>
                </c:pt>
                <c:pt idx="20384">
                  <c:v>26.37323257626358</c:v>
                </c:pt>
                <c:pt idx="20385">
                  <c:v>26.37452639654309</c:v>
                </c:pt>
                <c:pt idx="20386">
                  <c:v>26.37582021682245</c:v>
                </c:pt>
                <c:pt idx="20387">
                  <c:v>26.37711403710194</c:v>
                </c:pt>
                <c:pt idx="20388">
                  <c:v>26.37840785738143</c:v>
                </c:pt>
                <c:pt idx="20389">
                  <c:v>26.37970167766079</c:v>
                </c:pt>
                <c:pt idx="20390">
                  <c:v>26.3809954979403</c:v>
                </c:pt>
                <c:pt idx="20391">
                  <c:v>26.38228931821977</c:v>
                </c:pt>
                <c:pt idx="20392">
                  <c:v>26.38358313849913</c:v>
                </c:pt>
                <c:pt idx="20393">
                  <c:v>26.38487695877863</c:v>
                </c:pt>
                <c:pt idx="20394">
                  <c:v>26.38617077905812</c:v>
                </c:pt>
                <c:pt idx="20395">
                  <c:v>26.38746459933748</c:v>
                </c:pt>
                <c:pt idx="20396">
                  <c:v>26.38875841961697</c:v>
                </c:pt>
                <c:pt idx="20397">
                  <c:v>26.39005223989646</c:v>
                </c:pt>
                <c:pt idx="20398">
                  <c:v>26.39134606017582</c:v>
                </c:pt>
                <c:pt idx="20399">
                  <c:v>26.39263988045529</c:v>
                </c:pt>
                <c:pt idx="20400">
                  <c:v>26.3939337007348</c:v>
                </c:pt>
                <c:pt idx="20401">
                  <c:v>26.39522752101417</c:v>
                </c:pt>
                <c:pt idx="20402">
                  <c:v>26.39652134129366</c:v>
                </c:pt>
                <c:pt idx="20403">
                  <c:v>26.39781516157315</c:v>
                </c:pt>
                <c:pt idx="20404">
                  <c:v>26.39910898185251</c:v>
                </c:pt>
                <c:pt idx="20405">
                  <c:v>26.40040280213197</c:v>
                </c:pt>
                <c:pt idx="20406">
                  <c:v>26.40169662241149</c:v>
                </c:pt>
                <c:pt idx="20407">
                  <c:v>26.40299044269085</c:v>
                </c:pt>
                <c:pt idx="20408">
                  <c:v>26.40428426297034</c:v>
                </c:pt>
                <c:pt idx="20409">
                  <c:v>26.40557808324983</c:v>
                </c:pt>
                <c:pt idx="20410">
                  <c:v>26.40687190352919</c:v>
                </c:pt>
                <c:pt idx="20411">
                  <c:v>26.4081657238087</c:v>
                </c:pt>
                <c:pt idx="20412">
                  <c:v>26.40945954408817</c:v>
                </c:pt>
                <c:pt idx="20413">
                  <c:v>26.41075336436754</c:v>
                </c:pt>
                <c:pt idx="20414">
                  <c:v>26.41204718464703</c:v>
                </c:pt>
                <c:pt idx="20415">
                  <c:v>26.41334100492652</c:v>
                </c:pt>
                <c:pt idx="20416">
                  <c:v>26.41463482520588</c:v>
                </c:pt>
                <c:pt idx="20417">
                  <c:v>26.41592864548537</c:v>
                </c:pt>
                <c:pt idx="20418">
                  <c:v>26.41722246576486</c:v>
                </c:pt>
                <c:pt idx="20419">
                  <c:v>26.41851628604422</c:v>
                </c:pt>
                <c:pt idx="20420">
                  <c:v>26.41981010632372</c:v>
                </c:pt>
                <c:pt idx="20421">
                  <c:v>26.4211039266032</c:v>
                </c:pt>
                <c:pt idx="20422">
                  <c:v>26.42239774688257</c:v>
                </c:pt>
                <c:pt idx="20423">
                  <c:v>26.42369156716206</c:v>
                </c:pt>
                <c:pt idx="20424">
                  <c:v>26.42498538744155</c:v>
                </c:pt>
                <c:pt idx="20425">
                  <c:v>26.42627920772089</c:v>
                </c:pt>
                <c:pt idx="20426">
                  <c:v>26.42757302800041</c:v>
                </c:pt>
                <c:pt idx="20427">
                  <c:v>26.42886684827988</c:v>
                </c:pt>
                <c:pt idx="20428">
                  <c:v>26.43016066855926</c:v>
                </c:pt>
                <c:pt idx="20429">
                  <c:v>26.43145448883875</c:v>
                </c:pt>
                <c:pt idx="20430">
                  <c:v>26.43274830911822</c:v>
                </c:pt>
                <c:pt idx="20431">
                  <c:v>26.4340421293976</c:v>
                </c:pt>
                <c:pt idx="20432">
                  <c:v>26.43533594967709</c:v>
                </c:pt>
                <c:pt idx="20433">
                  <c:v>26.43662976995658</c:v>
                </c:pt>
                <c:pt idx="20434">
                  <c:v>26.43792359023594</c:v>
                </c:pt>
                <c:pt idx="20435">
                  <c:v>26.43921741051543</c:v>
                </c:pt>
                <c:pt idx="20436">
                  <c:v>26.4405112307949</c:v>
                </c:pt>
                <c:pt idx="20437">
                  <c:v>26.4418050510743</c:v>
                </c:pt>
                <c:pt idx="20438">
                  <c:v>26.44309887135377</c:v>
                </c:pt>
                <c:pt idx="20439">
                  <c:v>26.44439269163324</c:v>
                </c:pt>
                <c:pt idx="20440">
                  <c:v>26.44568651191262</c:v>
                </c:pt>
                <c:pt idx="20441">
                  <c:v>26.44698033219212</c:v>
                </c:pt>
                <c:pt idx="20442">
                  <c:v>26.44827415247161</c:v>
                </c:pt>
                <c:pt idx="20443">
                  <c:v>26.44956797275097</c:v>
                </c:pt>
                <c:pt idx="20444">
                  <c:v>26.45086179303047</c:v>
                </c:pt>
                <c:pt idx="20445">
                  <c:v>26.45215561330995</c:v>
                </c:pt>
                <c:pt idx="20446">
                  <c:v>26.45344943358929</c:v>
                </c:pt>
                <c:pt idx="20447">
                  <c:v>26.45474325386878</c:v>
                </c:pt>
                <c:pt idx="20448">
                  <c:v>26.45603707414828</c:v>
                </c:pt>
                <c:pt idx="20449">
                  <c:v>26.45733089442766</c:v>
                </c:pt>
                <c:pt idx="20450">
                  <c:v>26.45862471470715</c:v>
                </c:pt>
                <c:pt idx="20451">
                  <c:v>26.45991853498664</c:v>
                </c:pt>
                <c:pt idx="20452">
                  <c:v>26.461212355266</c:v>
                </c:pt>
                <c:pt idx="20453">
                  <c:v>26.46250617554547</c:v>
                </c:pt>
                <c:pt idx="20454">
                  <c:v>26.46379999582496</c:v>
                </c:pt>
                <c:pt idx="20455">
                  <c:v>26.46509381610432</c:v>
                </c:pt>
                <c:pt idx="20456">
                  <c:v>26.46638763638381</c:v>
                </c:pt>
                <c:pt idx="20457">
                  <c:v>26.46768145666332</c:v>
                </c:pt>
                <c:pt idx="20458">
                  <c:v>26.46897527694269</c:v>
                </c:pt>
                <c:pt idx="20459">
                  <c:v>26.47026909722218</c:v>
                </c:pt>
                <c:pt idx="20460">
                  <c:v>26.47156291750167</c:v>
                </c:pt>
                <c:pt idx="20461">
                  <c:v>26.47285673778103</c:v>
                </c:pt>
                <c:pt idx="20462">
                  <c:v>26.47415055806053</c:v>
                </c:pt>
                <c:pt idx="20463">
                  <c:v>26.47544437833999</c:v>
                </c:pt>
                <c:pt idx="20464">
                  <c:v>26.47673819861938</c:v>
                </c:pt>
                <c:pt idx="20465">
                  <c:v>26.47803201889886</c:v>
                </c:pt>
                <c:pt idx="20466">
                  <c:v>26.47932583917833</c:v>
                </c:pt>
                <c:pt idx="20467">
                  <c:v>26.48061965945772</c:v>
                </c:pt>
                <c:pt idx="20468">
                  <c:v>26.48191347973721</c:v>
                </c:pt>
                <c:pt idx="20469">
                  <c:v>26.4832073000167</c:v>
                </c:pt>
                <c:pt idx="20470">
                  <c:v>26.48450112029607</c:v>
                </c:pt>
                <c:pt idx="20471">
                  <c:v>26.48579494057552</c:v>
                </c:pt>
                <c:pt idx="20472">
                  <c:v>26.48708876085504</c:v>
                </c:pt>
                <c:pt idx="20473">
                  <c:v>26.48838258113438</c:v>
                </c:pt>
                <c:pt idx="20474">
                  <c:v>26.4896764014139</c:v>
                </c:pt>
                <c:pt idx="20475">
                  <c:v>26.49097022169339</c:v>
                </c:pt>
                <c:pt idx="20476">
                  <c:v>26.49226404197275</c:v>
                </c:pt>
                <c:pt idx="20477">
                  <c:v>26.49355786225224</c:v>
                </c:pt>
                <c:pt idx="20478">
                  <c:v>26.49485168253173</c:v>
                </c:pt>
                <c:pt idx="20479">
                  <c:v>26.49614550281109</c:v>
                </c:pt>
                <c:pt idx="20480">
                  <c:v>26.49743932309059</c:v>
                </c:pt>
                <c:pt idx="20481">
                  <c:v>26.49873314337005</c:v>
                </c:pt>
                <c:pt idx="20482">
                  <c:v>26.50002696364944</c:v>
                </c:pt>
                <c:pt idx="20483">
                  <c:v>26.50132078392893</c:v>
                </c:pt>
                <c:pt idx="20484">
                  <c:v>26.50261460420842</c:v>
                </c:pt>
                <c:pt idx="20485">
                  <c:v>26.50390842448778</c:v>
                </c:pt>
                <c:pt idx="20486">
                  <c:v>26.50520224476724</c:v>
                </c:pt>
                <c:pt idx="20487">
                  <c:v>26.50649606504676</c:v>
                </c:pt>
                <c:pt idx="20488">
                  <c:v>26.50778988532612</c:v>
                </c:pt>
                <c:pt idx="20489">
                  <c:v>26.50908370560562</c:v>
                </c:pt>
                <c:pt idx="20490">
                  <c:v>26.5103775258851</c:v>
                </c:pt>
                <c:pt idx="20491">
                  <c:v>26.51167134616447</c:v>
                </c:pt>
                <c:pt idx="20492">
                  <c:v>26.51296516644396</c:v>
                </c:pt>
                <c:pt idx="20493">
                  <c:v>26.51425898672345</c:v>
                </c:pt>
                <c:pt idx="20494">
                  <c:v>26.51555280700281</c:v>
                </c:pt>
                <c:pt idx="20495">
                  <c:v>26.51684662728231</c:v>
                </c:pt>
                <c:pt idx="20496">
                  <c:v>26.51814044756178</c:v>
                </c:pt>
                <c:pt idx="20497">
                  <c:v>26.51943426784115</c:v>
                </c:pt>
                <c:pt idx="20498">
                  <c:v>26.52072808812062</c:v>
                </c:pt>
                <c:pt idx="20499">
                  <c:v>26.52202190840013</c:v>
                </c:pt>
                <c:pt idx="20500">
                  <c:v>26.5233157286795</c:v>
                </c:pt>
                <c:pt idx="20501">
                  <c:v>26.52460954895898</c:v>
                </c:pt>
                <c:pt idx="20502">
                  <c:v>26.52590336923848</c:v>
                </c:pt>
                <c:pt idx="20503">
                  <c:v>26.52719718951784</c:v>
                </c:pt>
                <c:pt idx="20504">
                  <c:v>26.52849100979732</c:v>
                </c:pt>
                <c:pt idx="20505">
                  <c:v>26.52978483007682</c:v>
                </c:pt>
                <c:pt idx="20506">
                  <c:v>26.5310786503562</c:v>
                </c:pt>
                <c:pt idx="20507">
                  <c:v>26.53237247063567</c:v>
                </c:pt>
                <c:pt idx="20508">
                  <c:v>26.53366629091516</c:v>
                </c:pt>
                <c:pt idx="20509">
                  <c:v>26.53496011119454</c:v>
                </c:pt>
                <c:pt idx="20510">
                  <c:v>26.53625393147402</c:v>
                </c:pt>
                <c:pt idx="20511">
                  <c:v>26.53754775175351</c:v>
                </c:pt>
                <c:pt idx="20512">
                  <c:v>26.53884157203287</c:v>
                </c:pt>
                <c:pt idx="20513">
                  <c:v>26.54013539231236</c:v>
                </c:pt>
                <c:pt idx="20514">
                  <c:v>26.54142921259182</c:v>
                </c:pt>
                <c:pt idx="20515">
                  <c:v>26.54272303287119</c:v>
                </c:pt>
                <c:pt idx="20516">
                  <c:v>26.5440168531507</c:v>
                </c:pt>
                <c:pt idx="20517">
                  <c:v>26.54531067343018</c:v>
                </c:pt>
                <c:pt idx="20518">
                  <c:v>26.54660449370956</c:v>
                </c:pt>
                <c:pt idx="20519">
                  <c:v>26.54789831398905</c:v>
                </c:pt>
                <c:pt idx="20520">
                  <c:v>26.54919213426853</c:v>
                </c:pt>
                <c:pt idx="20521">
                  <c:v>26.5504859545479</c:v>
                </c:pt>
                <c:pt idx="20522">
                  <c:v>26.55177977482738</c:v>
                </c:pt>
                <c:pt idx="20523">
                  <c:v>26.55307359510688</c:v>
                </c:pt>
                <c:pt idx="20524">
                  <c:v>26.55436741538625</c:v>
                </c:pt>
                <c:pt idx="20525">
                  <c:v>26.55566123566572</c:v>
                </c:pt>
                <c:pt idx="20526">
                  <c:v>26.55695505594523</c:v>
                </c:pt>
                <c:pt idx="20527">
                  <c:v>26.55824887622459</c:v>
                </c:pt>
                <c:pt idx="20528">
                  <c:v>26.55954269650407</c:v>
                </c:pt>
                <c:pt idx="20529">
                  <c:v>26.56083651678356</c:v>
                </c:pt>
                <c:pt idx="20530">
                  <c:v>26.5621303370629</c:v>
                </c:pt>
                <c:pt idx="20531">
                  <c:v>26.56342415734242</c:v>
                </c:pt>
                <c:pt idx="20532">
                  <c:v>26.56471797762188</c:v>
                </c:pt>
                <c:pt idx="20533">
                  <c:v>26.56601179790127</c:v>
                </c:pt>
                <c:pt idx="20534">
                  <c:v>26.56730561818076</c:v>
                </c:pt>
                <c:pt idx="20535">
                  <c:v>26.56859943846023</c:v>
                </c:pt>
                <c:pt idx="20536">
                  <c:v>26.56989325873962</c:v>
                </c:pt>
                <c:pt idx="20537">
                  <c:v>26.57118707901911</c:v>
                </c:pt>
                <c:pt idx="20538">
                  <c:v>26.5724808992986</c:v>
                </c:pt>
                <c:pt idx="20539">
                  <c:v>26.57377471957796</c:v>
                </c:pt>
                <c:pt idx="20540">
                  <c:v>26.57506853985745</c:v>
                </c:pt>
                <c:pt idx="20541">
                  <c:v>26.57636236013694</c:v>
                </c:pt>
                <c:pt idx="20542">
                  <c:v>26.57765618041631</c:v>
                </c:pt>
                <c:pt idx="20543">
                  <c:v>26.5789500006958</c:v>
                </c:pt>
                <c:pt idx="20544">
                  <c:v>26.58024382097526</c:v>
                </c:pt>
                <c:pt idx="20545">
                  <c:v>26.58153764125464</c:v>
                </c:pt>
                <c:pt idx="20546">
                  <c:v>26.58283146153413</c:v>
                </c:pt>
                <c:pt idx="20547">
                  <c:v>26.58412528181363</c:v>
                </c:pt>
                <c:pt idx="20548">
                  <c:v>26.58541910209298</c:v>
                </c:pt>
                <c:pt idx="20549">
                  <c:v>26.58671292237248</c:v>
                </c:pt>
                <c:pt idx="20550">
                  <c:v>26.58800674265197</c:v>
                </c:pt>
                <c:pt idx="20551">
                  <c:v>26.5893005629313</c:v>
                </c:pt>
                <c:pt idx="20552">
                  <c:v>26.59059438321082</c:v>
                </c:pt>
                <c:pt idx="20553">
                  <c:v>26.59188820349032</c:v>
                </c:pt>
                <c:pt idx="20554">
                  <c:v>26.59318202376967</c:v>
                </c:pt>
                <c:pt idx="20555">
                  <c:v>26.59447584404917</c:v>
                </c:pt>
                <c:pt idx="20556">
                  <c:v>26.59576966432865</c:v>
                </c:pt>
                <c:pt idx="20557">
                  <c:v>26.59706348460803</c:v>
                </c:pt>
                <c:pt idx="20558">
                  <c:v>26.59835730488751</c:v>
                </c:pt>
                <c:pt idx="20559">
                  <c:v>26.599651125167</c:v>
                </c:pt>
                <c:pt idx="20560">
                  <c:v>26.60094494544636</c:v>
                </c:pt>
                <c:pt idx="20561">
                  <c:v>26.60223876572585</c:v>
                </c:pt>
                <c:pt idx="20562">
                  <c:v>26.60353258600532</c:v>
                </c:pt>
                <c:pt idx="20563">
                  <c:v>26.60482640628471</c:v>
                </c:pt>
                <c:pt idx="20564">
                  <c:v>26.60612022656419</c:v>
                </c:pt>
                <c:pt idx="20565">
                  <c:v>26.6074140468437</c:v>
                </c:pt>
                <c:pt idx="20566">
                  <c:v>26.60870786712302</c:v>
                </c:pt>
                <c:pt idx="20567">
                  <c:v>26.61000168740254</c:v>
                </c:pt>
                <c:pt idx="20568">
                  <c:v>26.61129550768203</c:v>
                </c:pt>
                <c:pt idx="20569">
                  <c:v>26.61258932796138</c:v>
                </c:pt>
                <c:pt idx="20570">
                  <c:v>26.6138831482409</c:v>
                </c:pt>
                <c:pt idx="20571">
                  <c:v>26.61517696852037</c:v>
                </c:pt>
                <c:pt idx="20572">
                  <c:v>26.61647078879974</c:v>
                </c:pt>
                <c:pt idx="20573">
                  <c:v>26.61776460907923</c:v>
                </c:pt>
                <c:pt idx="20574">
                  <c:v>26.61905842935873</c:v>
                </c:pt>
                <c:pt idx="20575">
                  <c:v>26.62035224963808</c:v>
                </c:pt>
                <c:pt idx="20576">
                  <c:v>26.62164606991757</c:v>
                </c:pt>
                <c:pt idx="20577">
                  <c:v>26.62293989019706</c:v>
                </c:pt>
                <c:pt idx="20578">
                  <c:v>26.62423371047643</c:v>
                </c:pt>
                <c:pt idx="20579">
                  <c:v>26.62552753075589</c:v>
                </c:pt>
                <c:pt idx="20580">
                  <c:v>26.62682135103541</c:v>
                </c:pt>
                <c:pt idx="20581">
                  <c:v>26.62811517131477</c:v>
                </c:pt>
                <c:pt idx="20582">
                  <c:v>26.62940899159426</c:v>
                </c:pt>
                <c:pt idx="20583">
                  <c:v>26.63070281187374</c:v>
                </c:pt>
                <c:pt idx="20584">
                  <c:v>26.63199663215311</c:v>
                </c:pt>
                <c:pt idx="20585">
                  <c:v>26.6332904524326</c:v>
                </c:pt>
                <c:pt idx="20586">
                  <c:v>26.63458427271209</c:v>
                </c:pt>
                <c:pt idx="20587">
                  <c:v>26.63587809299146</c:v>
                </c:pt>
                <c:pt idx="20588">
                  <c:v>26.63717191327095</c:v>
                </c:pt>
                <c:pt idx="20589">
                  <c:v>26.63846573355044</c:v>
                </c:pt>
                <c:pt idx="20590">
                  <c:v>26.63975955382979</c:v>
                </c:pt>
                <c:pt idx="20591">
                  <c:v>26.64105337410929</c:v>
                </c:pt>
                <c:pt idx="20592">
                  <c:v>26.64234719438878</c:v>
                </c:pt>
                <c:pt idx="20593">
                  <c:v>26.64364101466814</c:v>
                </c:pt>
                <c:pt idx="20594">
                  <c:v>26.64493483494763</c:v>
                </c:pt>
                <c:pt idx="20595">
                  <c:v>26.64622865522712</c:v>
                </c:pt>
                <c:pt idx="20596">
                  <c:v>26.64752247550648</c:v>
                </c:pt>
                <c:pt idx="20597">
                  <c:v>26.64881629578597</c:v>
                </c:pt>
                <c:pt idx="20598">
                  <c:v>26.65011011606547</c:v>
                </c:pt>
                <c:pt idx="20599">
                  <c:v>26.65140393634483</c:v>
                </c:pt>
                <c:pt idx="20600">
                  <c:v>26.65269775662432</c:v>
                </c:pt>
                <c:pt idx="20601">
                  <c:v>26.65399157690381</c:v>
                </c:pt>
                <c:pt idx="20602">
                  <c:v>26.65528539718317</c:v>
                </c:pt>
                <c:pt idx="20603">
                  <c:v>26.65657921746266</c:v>
                </c:pt>
                <c:pt idx="20604">
                  <c:v>26.65787303774216</c:v>
                </c:pt>
                <c:pt idx="20605">
                  <c:v>26.65916685802151</c:v>
                </c:pt>
                <c:pt idx="20606">
                  <c:v>26.660460678301</c:v>
                </c:pt>
                <c:pt idx="20607">
                  <c:v>26.6617544985805</c:v>
                </c:pt>
                <c:pt idx="20608">
                  <c:v>26.66304831885986</c:v>
                </c:pt>
                <c:pt idx="20609">
                  <c:v>26.66434213913932</c:v>
                </c:pt>
                <c:pt idx="20610">
                  <c:v>26.66563595941884</c:v>
                </c:pt>
                <c:pt idx="20611">
                  <c:v>26.6669297796982</c:v>
                </c:pt>
                <c:pt idx="20612">
                  <c:v>26.66822359997768</c:v>
                </c:pt>
                <c:pt idx="20613">
                  <c:v>26.66951742025719</c:v>
                </c:pt>
                <c:pt idx="20614">
                  <c:v>26.67081124053654</c:v>
                </c:pt>
                <c:pt idx="20615">
                  <c:v>26.67210506081604</c:v>
                </c:pt>
                <c:pt idx="20616">
                  <c:v>26.67339888109553</c:v>
                </c:pt>
                <c:pt idx="20617">
                  <c:v>26.67469270137489</c:v>
                </c:pt>
                <c:pt idx="20618">
                  <c:v>26.67598652165438</c:v>
                </c:pt>
                <c:pt idx="20619">
                  <c:v>26.67728034193387</c:v>
                </c:pt>
                <c:pt idx="20620">
                  <c:v>26.67857416221323</c:v>
                </c:pt>
                <c:pt idx="20621">
                  <c:v>26.67986798249272</c:v>
                </c:pt>
                <c:pt idx="20622">
                  <c:v>26.68116180277221</c:v>
                </c:pt>
                <c:pt idx="20623">
                  <c:v>26.68245562305158</c:v>
                </c:pt>
                <c:pt idx="20624">
                  <c:v>26.68374944333104</c:v>
                </c:pt>
                <c:pt idx="20625">
                  <c:v>26.68504326361056</c:v>
                </c:pt>
                <c:pt idx="20626">
                  <c:v>26.68633708388991</c:v>
                </c:pt>
                <c:pt idx="20627">
                  <c:v>26.6876309041694</c:v>
                </c:pt>
                <c:pt idx="20628">
                  <c:v>26.6889247244489</c:v>
                </c:pt>
                <c:pt idx="20629">
                  <c:v>26.69021854472826</c:v>
                </c:pt>
                <c:pt idx="20630">
                  <c:v>26.69151236500775</c:v>
                </c:pt>
                <c:pt idx="20631">
                  <c:v>26.69280618528724</c:v>
                </c:pt>
                <c:pt idx="20632">
                  <c:v>26.6941000055666</c:v>
                </c:pt>
                <c:pt idx="20633">
                  <c:v>26.6953938258461</c:v>
                </c:pt>
                <c:pt idx="20634">
                  <c:v>26.69668764612559</c:v>
                </c:pt>
                <c:pt idx="20635">
                  <c:v>26.69798146640495</c:v>
                </c:pt>
                <c:pt idx="20636">
                  <c:v>26.69927528668444</c:v>
                </c:pt>
                <c:pt idx="20637">
                  <c:v>26.70056910696391</c:v>
                </c:pt>
                <c:pt idx="20638">
                  <c:v>26.7018629272433</c:v>
                </c:pt>
                <c:pt idx="20639">
                  <c:v>26.70315674752278</c:v>
                </c:pt>
                <c:pt idx="20640">
                  <c:v>26.70445056780228</c:v>
                </c:pt>
                <c:pt idx="20641">
                  <c:v>26.70574438808162</c:v>
                </c:pt>
                <c:pt idx="20642">
                  <c:v>26.70703820836112</c:v>
                </c:pt>
                <c:pt idx="20643">
                  <c:v>26.70833202864062</c:v>
                </c:pt>
                <c:pt idx="20644">
                  <c:v>26.70962584891997</c:v>
                </c:pt>
                <c:pt idx="20645">
                  <c:v>26.71091966919947</c:v>
                </c:pt>
                <c:pt idx="20646">
                  <c:v>26.71221348947896</c:v>
                </c:pt>
                <c:pt idx="20647">
                  <c:v>26.71350730975832</c:v>
                </c:pt>
                <c:pt idx="20648">
                  <c:v>26.71480113003782</c:v>
                </c:pt>
                <c:pt idx="20649">
                  <c:v>26.7160949503173</c:v>
                </c:pt>
                <c:pt idx="20650">
                  <c:v>26.71738877059667</c:v>
                </c:pt>
                <c:pt idx="20651">
                  <c:v>26.71868259087615</c:v>
                </c:pt>
                <c:pt idx="20652">
                  <c:v>26.71997641115565</c:v>
                </c:pt>
                <c:pt idx="20653">
                  <c:v>26.721270231435</c:v>
                </c:pt>
                <c:pt idx="20654">
                  <c:v>26.7225640517145</c:v>
                </c:pt>
                <c:pt idx="20655">
                  <c:v>26.72385787199399</c:v>
                </c:pt>
                <c:pt idx="20656">
                  <c:v>26.72515169227335</c:v>
                </c:pt>
                <c:pt idx="20657">
                  <c:v>26.72644551255284</c:v>
                </c:pt>
                <c:pt idx="20658">
                  <c:v>26.7277393328323</c:v>
                </c:pt>
                <c:pt idx="20659">
                  <c:v>26.72903315311169</c:v>
                </c:pt>
                <c:pt idx="20660">
                  <c:v>26.73032697339118</c:v>
                </c:pt>
                <c:pt idx="20661">
                  <c:v>26.73162079367068</c:v>
                </c:pt>
                <c:pt idx="20662">
                  <c:v>26.73291461395004</c:v>
                </c:pt>
                <c:pt idx="20663">
                  <c:v>26.73420843422953</c:v>
                </c:pt>
                <c:pt idx="20664">
                  <c:v>26.73550225450902</c:v>
                </c:pt>
                <c:pt idx="20665">
                  <c:v>26.73679607478838</c:v>
                </c:pt>
                <c:pt idx="20666">
                  <c:v>26.73808989506787</c:v>
                </c:pt>
                <c:pt idx="20667">
                  <c:v>26.73938371534736</c:v>
                </c:pt>
                <c:pt idx="20668">
                  <c:v>26.74067753562672</c:v>
                </c:pt>
                <c:pt idx="20669">
                  <c:v>26.74197135590622</c:v>
                </c:pt>
                <c:pt idx="20670">
                  <c:v>26.7432651761857</c:v>
                </c:pt>
                <c:pt idx="20671">
                  <c:v>26.74455899646507</c:v>
                </c:pt>
                <c:pt idx="20672">
                  <c:v>26.74585281674456</c:v>
                </c:pt>
                <c:pt idx="20673">
                  <c:v>26.74714663702402</c:v>
                </c:pt>
                <c:pt idx="20674">
                  <c:v>26.74844045730341</c:v>
                </c:pt>
                <c:pt idx="20675">
                  <c:v>26.74973427758288</c:v>
                </c:pt>
                <c:pt idx="20676">
                  <c:v>26.75102809786239</c:v>
                </c:pt>
                <c:pt idx="20677">
                  <c:v>26.75232191814175</c:v>
                </c:pt>
                <c:pt idx="20678">
                  <c:v>26.75361573842124</c:v>
                </c:pt>
                <c:pt idx="20679">
                  <c:v>26.75490955870073</c:v>
                </c:pt>
                <c:pt idx="20680">
                  <c:v>26.7562033789801</c:v>
                </c:pt>
                <c:pt idx="20681">
                  <c:v>26.7574971992596</c:v>
                </c:pt>
                <c:pt idx="20682">
                  <c:v>26.75879101953907</c:v>
                </c:pt>
                <c:pt idx="20683">
                  <c:v>26.76008483981844</c:v>
                </c:pt>
                <c:pt idx="20684">
                  <c:v>26.76137866009793</c:v>
                </c:pt>
                <c:pt idx="20685">
                  <c:v>26.7626724803774</c:v>
                </c:pt>
                <c:pt idx="20686">
                  <c:v>26.76396630065679</c:v>
                </c:pt>
                <c:pt idx="20687">
                  <c:v>26.76526012093628</c:v>
                </c:pt>
                <c:pt idx="20688">
                  <c:v>26.76655394121576</c:v>
                </c:pt>
                <c:pt idx="20689">
                  <c:v>26.76784776149513</c:v>
                </c:pt>
                <c:pt idx="20690">
                  <c:v>26.76914158177462</c:v>
                </c:pt>
                <c:pt idx="20691">
                  <c:v>26.77043540205411</c:v>
                </c:pt>
                <c:pt idx="20692">
                  <c:v>26.77172922233347</c:v>
                </c:pt>
                <c:pt idx="20693">
                  <c:v>26.77302304261296</c:v>
                </c:pt>
                <c:pt idx="20694">
                  <c:v>26.77431686289245</c:v>
                </c:pt>
                <c:pt idx="20695">
                  <c:v>26.77561068317179</c:v>
                </c:pt>
                <c:pt idx="20696">
                  <c:v>26.77690450345131</c:v>
                </c:pt>
                <c:pt idx="20697">
                  <c:v>26.77819832373079</c:v>
                </c:pt>
                <c:pt idx="20698">
                  <c:v>26.77949214401016</c:v>
                </c:pt>
                <c:pt idx="20699">
                  <c:v>26.78078596428965</c:v>
                </c:pt>
                <c:pt idx="20700">
                  <c:v>26.78207978456911</c:v>
                </c:pt>
                <c:pt idx="20701">
                  <c:v>26.7833736048485</c:v>
                </c:pt>
                <c:pt idx="20702">
                  <c:v>26.78466742512798</c:v>
                </c:pt>
                <c:pt idx="20703">
                  <c:v>26.78596124540748</c:v>
                </c:pt>
                <c:pt idx="20704">
                  <c:v>26.78725506568685</c:v>
                </c:pt>
                <c:pt idx="20705">
                  <c:v>26.7885488859663</c:v>
                </c:pt>
                <c:pt idx="20706">
                  <c:v>26.78984270624582</c:v>
                </c:pt>
                <c:pt idx="20707">
                  <c:v>26.79113652652518</c:v>
                </c:pt>
                <c:pt idx="20708">
                  <c:v>26.79243034680468</c:v>
                </c:pt>
                <c:pt idx="20709">
                  <c:v>26.79372416708417</c:v>
                </c:pt>
                <c:pt idx="20710">
                  <c:v>26.79501798736351</c:v>
                </c:pt>
                <c:pt idx="20711">
                  <c:v>26.79631180764302</c:v>
                </c:pt>
                <c:pt idx="20712">
                  <c:v>26.79760562792251</c:v>
                </c:pt>
                <c:pt idx="20713">
                  <c:v>26.79889944820188</c:v>
                </c:pt>
                <c:pt idx="20714">
                  <c:v>26.80019326848136</c:v>
                </c:pt>
                <c:pt idx="20715">
                  <c:v>26.80148708876085</c:v>
                </c:pt>
                <c:pt idx="20716">
                  <c:v>26.80278090904022</c:v>
                </c:pt>
                <c:pt idx="20717">
                  <c:v>26.80407472931971</c:v>
                </c:pt>
                <c:pt idx="20718">
                  <c:v>26.80536854959919</c:v>
                </c:pt>
                <c:pt idx="20719">
                  <c:v>26.80666236987857</c:v>
                </c:pt>
                <c:pt idx="20720">
                  <c:v>26.80795619015806</c:v>
                </c:pt>
                <c:pt idx="20721">
                  <c:v>26.80925001043754</c:v>
                </c:pt>
                <c:pt idx="20722">
                  <c:v>26.8105438307169</c:v>
                </c:pt>
                <c:pt idx="20723">
                  <c:v>26.8118376509964</c:v>
                </c:pt>
                <c:pt idx="20724">
                  <c:v>26.81313147127588</c:v>
                </c:pt>
                <c:pt idx="20725">
                  <c:v>26.81442529155525</c:v>
                </c:pt>
                <c:pt idx="20726">
                  <c:v>26.81571911183473</c:v>
                </c:pt>
                <c:pt idx="20727">
                  <c:v>26.81701293211423</c:v>
                </c:pt>
                <c:pt idx="20728">
                  <c:v>26.81830675239359</c:v>
                </c:pt>
                <c:pt idx="20729">
                  <c:v>26.81960057267308</c:v>
                </c:pt>
                <c:pt idx="20730">
                  <c:v>26.82089439295257</c:v>
                </c:pt>
                <c:pt idx="20731">
                  <c:v>26.82218821323193</c:v>
                </c:pt>
                <c:pt idx="20732">
                  <c:v>26.82348203351142</c:v>
                </c:pt>
                <c:pt idx="20733">
                  <c:v>26.82477585379091</c:v>
                </c:pt>
                <c:pt idx="20734">
                  <c:v>26.82606967407028</c:v>
                </c:pt>
                <c:pt idx="20735">
                  <c:v>26.82736349434977</c:v>
                </c:pt>
                <c:pt idx="20736">
                  <c:v>26.82865731462925</c:v>
                </c:pt>
                <c:pt idx="20737">
                  <c:v>26.82995113490863</c:v>
                </c:pt>
                <c:pt idx="20738">
                  <c:v>26.83124495518812</c:v>
                </c:pt>
                <c:pt idx="20739">
                  <c:v>26.8325387754676</c:v>
                </c:pt>
                <c:pt idx="20740">
                  <c:v>26.83383259574697</c:v>
                </c:pt>
                <c:pt idx="20741">
                  <c:v>26.83512641602645</c:v>
                </c:pt>
                <c:pt idx="20742">
                  <c:v>26.83642023630592</c:v>
                </c:pt>
                <c:pt idx="20743">
                  <c:v>26.83771405658531</c:v>
                </c:pt>
                <c:pt idx="20744">
                  <c:v>26.83900787686479</c:v>
                </c:pt>
                <c:pt idx="20745">
                  <c:v>26.84030169714429</c:v>
                </c:pt>
                <c:pt idx="20746">
                  <c:v>26.84159551742365</c:v>
                </c:pt>
                <c:pt idx="20747">
                  <c:v>26.84288933770312</c:v>
                </c:pt>
                <c:pt idx="20748">
                  <c:v>26.84418315798263</c:v>
                </c:pt>
                <c:pt idx="20749">
                  <c:v>26.84547697826197</c:v>
                </c:pt>
                <c:pt idx="20750">
                  <c:v>26.84677079854148</c:v>
                </c:pt>
                <c:pt idx="20751">
                  <c:v>26.84806461882097</c:v>
                </c:pt>
                <c:pt idx="20752">
                  <c:v>26.84935843910034</c:v>
                </c:pt>
                <c:pt idx="20753">
                  <c:v>26.85065225937982</c:v>
                </c:pt>
                <c:pt idx="20754">
                  <c:v>26.85194607965932</c:v>
                </c:pt>
                <c:pt idx="20755">
                  <c:v>26.85323989993868</c:v>
                </c:pt>
                <c:pt idx="20756">
                  <c:v>26.85453372021817</c:v>
                </c:pt>
                <c:pt idx="20757">
                  <c:v>26.85582754049766</c:v>
                </c:pt>
                <c:pt idx="20758">
                  <c:v>26.85712136077703</c:v>
                </c:pt>
                <c:pt idx="20759">
                  <c:v>26.85841518105652</c:v>
                </c:pt>
                <c:pt idx="20760">
                  <c:v>26.859709001336</c:v>
                </c:pt>
                <c:pt idx="20761">
                  <c:v>26.86100282161537</c:v>
                </c:pt>
                <c:pt idx="20762">
                  <c:v>26.86229664189485</c:v>
                </c:pt>
                <c:pt idx="20763">
                  <c:v>26.86359046217435</c:v>
                </c:pt>
                <c:pt idx="20764">
                  <c:v>26.86488428245372</c:v>
                </c:pt>
                <c:pt idx="20765">
                  <c:v>26.8661781027332</c:v>
                </c:pt>
                <c:pt idx="20766">
                  <c:v>26.8674719230127</c:v>
                </c:pt>
                <c:pt idx="20767">
                  <c:v>26.86876574329206</c:v>
                </c:pt>
                <c:pt idx="20768">
                  <c:v>26.87005956357154</c:v>
                </c:pt>
                <c:pt idx="20769">
                  <c:v>26.87135338385104</c:v>
                </c:pt>
                <c:pt idx="20770">
                  <c:v>26.87264720413037</c:v>
                </c:pt>
                <c:pt idx="20771">
                  <c:v>26.8739410244099</c:v>
                </c:pt>
                <c:pt idx="20772">
                  <c:v>26.87523484468938</c:v>
                </c:pt>
                <c:pt idx="20773">
                  <c:v>26.87652866496874</c:v>
                </c:pt>
                <c:pt idx="20774">
                  <c:v>26.87782248524823</c:v>
                </c:pt>
                <c:pt idx="20775">
                  <c:v>26.87911630552772</c:v>
                </c:pt>
                <c:pt idx="20776">
                  <c:v>26.88041012580709</c:v>
                </c:pt>
                <c:pt idx="20777">
                  <c:v>26.88170394608657</c:v>
                </c:pt>
                <c:pt idx="20778">
                  <c:v>26.88299776636607</c:v>
                </c:pt>
                <c:pt idx="20779">
                  <c:v>26.88429158664543</c:v>
                </c:pt>
                <c:pt idx="20780">
                  <c:v>26.88558540692491</c:v>
                </c:pt>
                <c:pt idx="20781">
                  <c:v>26.88687922720441</c:v>
                </c:pt>
                <c:pt idx="20782">
                  <c:v>26.88817304748377</c:v>
                </c:pt>
                <c:pt idx="20783">
                  <c:v>26.88946686776323</c:v>
                </c:pt>
                <c:pt idx="20784">
                  <c:v>26.89076068804275</c:v>
                </c:pt>
                <c:pt idx="20785">
                  <c:v>26.89205450832211</c:v>
                </c:pt>
                <c:pt idx="20786">
                  <c:v>26.8933483286016</c:v>
                </c:pt>
                <c:pt idx="20787">
                  <c:v>26.89464214888109</c:v>
                </c:pt>
                <c:pt idx="20788">
                  <c:v>26.89593596916046</c:v>
                </c:pt>
                <c:pt idx="20789">
                  <c:v>26.89722978943994</c:v>
                </c:pt>
                <c:pt idx="20790">
                  <c:v>26.89852360971944</c:v>
                </c:pt>
                <c:pt idx="20791">
                  <c:v>26.89981742999881</c:v>
                </c:pt>
                <c:pt idx="20792">
                  <c:v>26.90111125027829</c:v>
                </c:pt>
                <c:pt idx="20793">
                  <c:v>26.90240507055778</c:v>
                </c:pt>
                <c:pt idx="20794">
                  <c:v>26.90369889083712</c:v>
                </c:pt>
                <c:pt idx="20795">
                  <c:v>26.90499271111664</c:v>
                </c:pt>
                <c:pt idx="20796">
                  <c:v>26.90628653139612</c:v>
                </c:pt>
                <c:pt idx="20797">
                  <c:v>26.90758035167549</c:v>
                </c:pt>
                <c:pt idx="20798">
                  <c:v>26.90887417195498</c:v>
                </c:pt>
                <c:pt idx="20799">
                  <c:v>26.91016799223447</c:v>
                </c:pt>
                <c:pt idx="20800">
                  <c:v>26.91146181251383</c:v>
                </c:pt>
                <c:pt idx="20801">
                  <c:v>26.91275563279332</c:v>
                </c:pt>
                <c:pt idx="20802">
                  <c:v>26.91404945307281</c:v>
                </c:pt>
                <c:pt idx="20803">
                  <c:v>26.91534327335215</c:v>
                </c:pt>
                <c:pt idx="20804">
                  <c:v>26.91663709363166</c:v>
                </c:pt>
                <c:pt idx="20805">
                  <c:v>26.91793091391116</c:v>
                </c:pt>
                <c:pt idx="20806">
                  <c:v>26.91922473419052</c:v>
                </c:pt>
                <c:pt idx="20807">
                  <c:v>26.92051855447001</c:v>
                </c:pt>
                <c:pt idx="20808">
                  <c:v>26.9218123747495</c:v>
                </c:pt>
                <c:pt idx="20809">
                  <c:v>26.92310619502886</c:v>
                </c:pt>
                <c:pt idx="20810">
                  <c:v>26.92440001530835</c:v>
                </c:pt>
                <c:pt idx="20811">
                  <c:v>26.92569383558781</c:v>
                </c:pt>
                <c:pt idx="20812">
                  <c:v>26.9269876558672</c:v>
                </c:pt>
                <c:pt idx="20813">
                  <c:v>26.92828147614669</c:v>
                </c:pt>
                <c:pt idx="20814">
                  <c:v>26.92957529642619</c:v>
                </c:pt>
                <c:pt idx="20815">
                  <c:v>26.93086911670555</c:v>
                </c:pt>
                <c:pt idx="20816">
                  <c:v>26.93216293698502</c:v>
                </c:pt>
                <c:pt idx="20817">
                  <c:v>26.93345675726453</c:v>
                </c:pt>
                <c:pt idx="20818">
                  <c:v>26.93475057754388</c:v>
                </c:pt>
                <c:pt idx="20819">
                  <c:v>26.93604439782338</c:v>
                </c:pt>
                <c:pt idx="20820">
                  <c:v>26.93733821810287</c:v>
                </c:pt>
                <c:pt idx="20821">
                  <c:v>26.9386320383822</c:v>
                </c:pt>
                <c:pt idx="20822">
                  <c:v>26.93992585866173</c:v>
                </c:pt>
                <c:pt idx="20823">
                  <c:v>26.94121967894119</c:v>
                </c:pt>
                <c:pt idx="20824">
                  <c:v>26.94251349922057</c:v>
                </c:pt>
                <c:pt idx="20825">
                  <c:v>26.94380731950007</c:v>
                </c:pt>
                <c:pt idx="20826">
                  <c:v>26.94510113977956</c:v>
                </c:pt>
                <c:pt idx="20827">
                  <c:v>26.94639496005892</c:v>
                </c:pt>
                <c:pt idx="20828">
                  <c:v>26.94768878033841</c:v>
                </c:pt>
                <c:pt idx="20829">
                  <c:v>26.9489826006179</c:v>
                </c:pt>
                <c:pt idx="20830">
                  <c:v>26.95027642089727</c:v>
                </c:pt>
                <c:pt idx="20831">
                  <c:v>26.95157024117675</c:v>
                </c:pt>
                <c:pt idx="20832">
                  <c:v>26.95286406145625</c:v>
                </c:pt>
                <c:pt idx="20833">
                  <c:v>26.95415788173561</c:v>
                </c:pt>
                <c:pt idx="20834">
                  <c:v>26.9554517020151</c:v>
                </c:pt>
                <c:pt idx="20835">
                  <c:v>26.95674552229459</c:v>
                </c:pt>
                <c:pt idx="20836">
                  <c:v>26.95803934257392</c:v>
                </c:pt>
                <c:pt idx="20837">
                  <c:v>26.95933316285344</c:v>
                </c:pt>
                <c:pt idx="20838">
                  <c:v>26.9606269831329</c:v>
                </c:pt>
                <c:pt idx="20839">
                  <c:v>26.96192080341229</c:v>
                </c:pt>
                <c:pt idx="20840">
                  <c:v>26.96321462369179</c:v>
                </c:pt>
                <c:pt idx="20841">
                  <c:v>26.96450844397127</c:v>
                </c:pt>
                <c:pt idx="20842">
                  <c:v>26.96580226425064</c:v>
                </c:pt>
                <c:pt idx="20843">
                  <c:v>26.96709608453012</c:v>
                </c:pt>
                <c:pt idx="20844">
                  <c:v>26.96838990480962</c:v>
                </c:pt>
                <c:pt idx="20845">
                  <c:v>26.96968372508898</c:v>
                </c:pt>
                <c:pt idx="20846">
                  <c:v>26.97097754536847</c:v>
                </c:pt>
                <c:pt idx="20847">
                  <c:v>26.97227136564796</c:v>
                </c:pt>
                <c:pt idx="20848">
                  <c:v>26.97356518592732</c:v>
                </c:pt>
                <c:pt idx="20849">
                  <c:v>26.97485900620682</c:v>
                </c:pt>
                <c:pt idx="20850">
                  <c:v>26.97615282648631</c:v>
                </c:pt>
                <c:pt idx="20851">
                  <c:v>26.97744664676564</c:v>
                </c:pt>
                <c:pt idx="20852">
                  <c:v>26.97874046704516</c:v>
                </c:pt>
                <c:pt idx="20853">
                  <c:v>26.98003428732462</c:v>
                </c:pt>
                <c:pt idx="20854">
                  <c:v>26.98132810760401</c:v>
                </c:pt>
                <c:pt idx="20855">
                  <c:v>26.9826219278835</c:v>
                </c:pt>
                <c:pt idx="20856">
                  <c:v>26.98391574816299</c:v>
                </c:pt>
                <c:pt idx="20857">
                  <c:v>26.98520956844233</c:v>
                </c:pt>
                <c:pt idx="20858">
                  <c:v>26.98650338872182</c:v>
                </c:pt>
                <c:pt idx="20859">
                  <c:v>26.98779720900131</c:v>
                </c:pt>
                <c:pt idx="20860">
                  <c:v>26.9890910292807</c:v>
                </c:pt>
                <c:pt idx="20861">
                  <c:v>26.99038484956018</c:v>
                </c:pt>
                <c:pt idx="20862">
                  <c:v>26.99167866983968</c:v>
                </c:pt>
                <c:pt idx="20863">
                  <c:v>26.99297249011904</c:v>
                </c:pt>
                <c:pt idx="20864">
                  <c:v>26.99426631039853</c:v>
                </c:pt>
                <c:pt idx="20865">
                  <c:v>26.99556013067802</c:v>
                </c:pt>
                <c:pt idx="20866">
                  <c:v>26.99685395095739</c:v>
                </c:pt>
                <c:pt idx="20867">
                  <c:v>26.99814777123687</c:v>
                </c:pt>
                <c:pt idx="20868">
                  <c:v>26.99944159151634</c:v>
                </c:pt>
                <c:pt idx="20869">
                  <c:v>27.00073541179573</c:v>
                </c:pt>
                <c:pt idx="20870">
                  <c:v>27.00202923207519</c:v>
                </c:pt>
                <c:pt idx="20871">
                  <c:v>27.00332305235471</c:v>
                </c:pt>
                <c:pt idx="20872">
                  <c:v>27.00461687263407</c:v>
                </c:pt>
                <c:pt idx="20873">
                  <c:v>27.00591069291356</c:v>
                </c:pt>
                <c:pt idx="20874">
                  <c:v>27.00720451319305</c:v>
                </c:pt>
                <c:pt idx="20875">
                  <c:v>27.00849833347242</c:v>
                </c:pt>
                <c:pt idx="20876">
                  <c:v>27.0097921537519</c:v>
                </c:pt>
                <c:pt idx="20877">
                  <c:v>27.0110859740314</c:v>
                </c:pt>
                <c:pt idx="20878">
                  <c:v>27.01237979431076</c:v>
                </c:pt>
                <c:pt idx="20879">
                  <c:v>27.01367361459025</c:v>
                </c:pt>
                <c:pt idx="20880">
                  <c:v>27.01496743486974</c:v>
                </c:pt>
                <c:pt idx="20881">
                  <c:v>27.0162612551491</c:v>
                </c:pt>
                <c:pt idx="20882">
                  <c:v>27.0175550754286</c:v>
                </c:pt>
                <c:pt idx="20883">
                  <c:v>27.01884889570809</c:v>
                </c:pt>
                <c:pt idx="20884">
                  <c:v>27.02014271598744</c:v>
                </c:pt>
                <c:pt idx="20885">
                  <c:v>27.02143653626691</c:v>
                </c:pt>
                <c:pt idx="20886">
                  <c:v>27.02273035654642</c:v>
                </c:pt>
                <c:pt idx="20887">
                  <c:v>27.02402417682579</c:v>
                </c:pt>
                <c:pt idx="20888">
                  <c:v>27.02531799710528</c:v>
                </c:pt>
                <c:pt idx="20889">
                  <c:v>27.02661181738477</c:v>
                </c:pt>
                <c:pt idx="20890">
                  <c:v>27.02790563766413</c:v>
                </c:pt>
                <c:pt idx="20891">
                  <c:v>27.02919945794362</c:v>
                </c:pt>
                <c:pt idx="20892">
                  <c:v>27.03049327822309</c:v>
                </c:pt>
                <c:pt idx="20893">
                  <c:v>27.03178709850248</c:v>
                </c:pt>
                <c:pt idx="20894">
                  <c:v>27.03308091878197</c:v>
                </c:pt>
                <c:pt idx="20895">
                  <c:v>27.03437473906146</c:v>
                </c:pt>
                <c:pt idx="20896">
                  <c:v>27.03566855934082</c:v>
                </c:pt>
                <c:pt idx="20897">
                  <c:v>27.03696237962031</c:v>
                </c:pt>
                <c:pt idx="20898">
                  <c:v>27.0382561998998</c:v>
                </c:pt>
                <c:pt idx="20899">
                  <c:v>27.03955002017916</c:v>
                </c:pt>
                <c:pt idx="20900">
                  <c:v>27.04084384045865</c:v>
                </c:pt>
                <c:pt idx="20901">
                  <c:v>27.04213766073812</c:v>
                </c:pt>
                <c:pt idx="20902">
                  <c:v>27.04343148101751</c:v>
                </c:pt>
                <c:pt idx="20903">
                  <c:v>27.044725301297</c:v>
                </c:pt>
                <c:pt idx="20904">
                  <c:v>27.04601912157649</c:v>
                </c:pt>
                <c:pt idx="20905">
                  <c:v>27.04731294185585</c:v>
                </c:pt>
                <c:pt idx="20906">
                  <c:v>27.04860676213531</c:v>
                </c:pt>
                <c:pt idx="20907">
                  <c:v>27.04990058241483</c:v>
                </c:pt>
                <c:pt idx="20908">
                  <c:v>27.0511944026942</c:v>
                </c:pt>
                <c:pt idx="20909">
                  <c:v>27.05248822297368</c:v>
                </c:pt>
                <c:pt idx="20910">
                  <c:v>27.05378204325317</c:v>
                </c:pt>
                <c:pt idx="20911">
                  <c:v>27.05507586353254</c:v>
                </c:pt>
                <c:pt idx="20912">
                  <c:v>27.05636968381203</c:v>
                </c:pt>
                <c:pt idx="20913">
                  <c:v>27.05766350409151</c:v>
                </c:pt>
                <c:pt idx="20914">
                  <c:v>27.05895732437088</c:v>
                </c:pt>
                <c:pt idx="20915">
                  <c:v>27.06025114465037</c:v>
                </c:pt>
                <c:pt idx="20916">
                  <c:v>27.06154496492983</c:v>
                </c:pt>
                <c:pt idx="20917">
                  <c:v>27.06283878520922</c:v>
                </c:pt>
                <c:pt idx="20918">
                  <c:v>27.06413260548871</c:v>
                </c:pt>
                <c:pt idx="20919">
                  <c:v>27.06542642576818</c:v>
                </c:pt>
                <c:pt idx="20920">
                  <c:v>27.06672024604756</c:v>
                </c:pt>
                <c:pt idx="20921">
                  <c:v>27.06801406632703</c:v>
                </c:pt>
                <c:pt idx="20922">
                  <c:v>27.06930788660654</c:v>
                </c:pt>
                <c:pt idx="20923">
                  <c:v>27.07060170688591</c:v>
                </c:pt>
                <c:pt idx="20924">
                  <c:v>27.0718955271654</c:v>
                </c:pt>
                <c:pt idx="20925">
                  <c:v>27.07318934744489</c:v>
                </c:pt>
                <c:pt idx="20926">
                  <c:v>27.07448316772425</c:v>
                </c:pt>
                <c:pt idx="20927">
                  <c:v>27.07577698800374</c:v>
                </c:pt>
                <c:pt idx="20928">
                  <c:v>27.07707080828323</c:v>
                </c:pt>
                <c:pt idx="20929">
                  <c:v>27.0783646285626</c:v>
                </c:pt>
                <c:pt idx="20930">
                  <c:v>27.0796584488421</c:v>
                </c:pt>
                <c:pt idx="20931">
                  <c:v>27.08095226912157</c:v>
                </c:pt>
                <c:pt idx="20932">
                  <c:v>27.08224608940091</c:v>
                </c:pt>
                <c:pt idx="20933">
                  <c:v>27.08353990968043</c:v>
                </c:pt>
                <c:pt idx="20934">
                  <c:v>27.08483372995993</c:v>
                </c:pt>
                <c:pt idx="20935">
                  <c:v>27.08612755023928</c:v>
                </c:pt>
                <c:pt idx="20936">
                  <c:v>27.08742137051877</c:v>
                </c:pt>
                <c:pt idx="20937">
                  <c:v>27.08871519079826</c:v>
                </c:pt>
                <c:pt idx="20938">
                  <c:v>27.09000901107763</c:v>
                </c:pt>
                <c:pt idx="20939">
                  <c:v>27.09130283135709</c:v>
                </c:pt>
                <c:pt idx="20940">
                  <c:v>27.0925966516366</c:v>
                </c:pt>
                <c:pt idx="20941">
                  <c:v>27.09389047191597</c:v>
                </c:pt>
                <c:pt idx="20942">
                  <c:v>27.09518429219546</c:v>
                </c:pt>
                <c:pt idx="20943">
                  <c:v>27.09647811247495</c:v>
                </c:pt>
                <c:pt idx="20944">
                  <c:v>27.09777193275431</c:v>
                </c:pt>
                <c:pt idx="20945">
                  <c:v>27.09906575303381</c:v>
                </c:pt>
                <c:pt idx="20946">
                  <c:v>27.10035957331328</c:v>
                </c:pt>
                <c:pt idx="20947">
                  <c:v>27.10165339359266</c:v>
                </c:pt>
                <c:pt idx="20948">
                  <c:v>27.10294721387214</c:v>
                </c:pt>
                <c:pt idx="20949">
                  <c:v>27.10424103415163</c:v>
                </c:pt>
                <c:pt idx="20950">
                  <c:v>27.105534854431</c:v>
                </c:pt>
                <c:pt idx="20951">
                  <c:v>27.1068286747105</c:v>
                </c:pt>
                <c:pt idx="20952">
                  <c:v>27.10812249498998</c:v>
                </c:pt>
                <c:pt idx="20953">
                  <c:v>27.10941631526934</c:v>
                </c:pt>
                <c:pt idx="20954">
                  <c:v>27.11071013554883</c:v>
                </c:pt>
                <c:pt idx="20955">
                  <c:v>27.11200395582832</c:v>
                </c:pt>
                <c:pt idx="20956">
                  <c:v>27.11329777610769</c:v>
                </c:pt>
                <c:pt idx="20957">
                  <c:v>27.11459159638718</c:v>
                </c:pt>
                <c:pt idx="20958">
                  <c:v>27.11588541666667</c:v>
                </c:pt>
                <c:pt idx="20959">
                  <c:v>27.11717923694603</c:v>
                </c:pt>
                <c:pt idx="20960">
                  <c:v>27.11847305722553</c:v>
                </c:pt>
                <c:pt idx="20961">
                  <c:v>27.11976687750501</c:v>
                </c:pt>
                <c:pt idx="20962">
                  <c:v>27.12106069778438</c:v>
                </c:pt>
                <c:pt idx="20963">
                  <c:v>27.12235451806386</c:v>
                </c:pt>
                <c:pt idx="20964">
                  <c:v>27.12364833834333</c:v>
                </c:pt>
                <c:pt idx="20965">
                  <c:v>27.12494215862272</c:v>
                </c:pt>
                <c:pt idx="20966">
                  <c:v>27.12623597890221</c:v>
                </c:pt>
                <c:pt idx="20967">
                  <c:v>27.12752979918169</c:v>
                </c:pt>
                <c:pt idx="20968">
                  <c:v>27.12882361946106</c:v>
                </c:pt>
                <c:pt idx="20969">
                  <c:v>27.13011743974056</c:v>
                </c:pt>
                <c:pt idx="20970">
                  <c:v>27.13141126002004</c:v>
                </c:pt>
                <c:pt idx="20971">
                  <c:v>27.13270508029941</c:v>
                </c:pt>
                <c:pt idx="20972">
                  <c:v>27.1339989005789</c:v>
                </c:pt>
                <c:pt idx="20973">
                  <c:v>27.1352927208584</c:v>
                </c:pt>
                <c:pt idx="20974">
                  <c:v>27.13658654113772</c:v>
                </c:pt>
                <c:pt idx="20975">
                  <c:v>27.13788036141724</c:v>
                </c:pt>
                <c:pt idx="20976">
                  <c:v>27.13917418169673</c:v>
                </c:pt>
                <c:pt idx="20977">
                  <c:v>27.14046800197609</c:v>
                </c:pt>
                <c:pt idx="20978">
                  <c:v>27.1417618222556</c:v>
                </c:pt>
                <c:pt idx="20979">
                  <c:v>27.14305564253507</c:v>
                </c:pt>
                <c:pt idx="20980">
                  <c:v>27.14434946281444</c:v>
                </c:pt>
                <c:pt idx="20981">
                  <c:v>27.1456432830939</c:v>
                </c:pt>
                <c:pt idx="20982">
                  <c:v>27.14693710337341</c:v>
                </c:pt>
                <c:pt idx="20983">
                  <c:v>27.14823092365278</c:v>
                </c:pt>
                <c:pt idx="20984">
                  <c:v>27.14952474393226</c:v>
                </c:pt>
                <c:pt idx="20985">
                  <c:v>27.15081856421176</c:v>
                </c:pt>
                <c:pt idx="20986">
                  <c:v>27.15211238449112</c:v>
                </c:pt>
                <c:pt idx="20987">
                  <c:v>27.15340620477061</c:v>
                </c:pt>
                <c:pt idx="20988">
                  <c:v>27.1547000250501</c:v>
                </c:pt>
                <c:pt idx="20989">
                  <c:v>27.15599384532947</c:v>
                </c:pt>
                <c:pt idx="20990">
                  <c:v>27.15728766560896</c:v>
                </c:pt>
                <c:pt idx="20991">
                  <c:v>27.15858148588845</c:v>
                </c:pt>
                <c:pt idx="20992">
                  <c:v>27.15987530616781</c:v>
                </c:pt>
                <c:pt idx="20993">
                  <c:v>27.1611691264473</c:v>
                </c:pt>
                <c:pt idx="20994">
                  <c:v>27.16246294672678</c:v>
                </c:pt>
                <c:pt idx="20995">
                  <c:v>27.16375676700616</c:v>
                </c:pt>
                <c:pt idx="20996">
                  <c:v>27.16505058728564</c:v>
                </c:pt>
                <c:pt idx="20997">
                  <c:v>27.16634440756512</c:v>
                </c:pt>
                <c:pt idx="20998">
                  <c:v>27.1676382278445</c:v>
                </c:pt>
                <c:pt idx="20999">
                  <c:v>27.16893204812396</c:v>
                </c:pt>
                <c:pt idx="21000">
                  <c:v>27.17022586840348</c:v>
                </c:pt>
                <c:pt idx="21001">
                  <c:v>27.17151968868284</c:v>
                </c:pt>
                <c:pt idx="21002">
                  <c:v>27.17281350896232</c:v>
                </c:pt>
                <c:pt idx="21003">
                  <c:v>27.17410732924182</c:v>
                </c:pt>
                <c:pt idx="21004">
                  <c:v>27.17540114952118</c:v>
                </c:pt>
                <c:pt idx="21005">
                  <c:v>27.17669496980067</c:v>
                </c:pt>
                <c:pt idx="21006">
                  <c:v>27.17798879008016</c:v>
                </c:pt>
                <c:pt idx="21007">
                  <c:v>27.17928261035953</c:v>
                </c:pt>
                <c:pt idx="21008">
                  <c:v>27.18057643063901</c:v>
                </c:pt>
                <c:pt idx="21009">
                  <c:v>27.18187025091851</c:v>
                </c:pt>
                <c:pt idx="21010">
                  <c:v>27.18316407119787</c:v>
                </c:pt>
                <c:pt idx="21011">
                  <c:v>27.18445789147735</c:v>
                </c:pt>
                <c:pt idx="21012">
                  <c:v>27.18575171175685</c:v>
                </c:pt>
                <c:pt idx="21013">
                  <c:v>27.18704553203621</c:v>
                </c:pt>
                <c:pt idx="21014">
                  <c:v>27.18833935231568</c:v>
                </c:pt>
                <c:pt idx="21015">
                  <c:v>27.18963317259518</c:v>
                </c:pt>
                <c:pt idx="21016">
                  <c:v>27.19092699287456</c:v>
                </c:pt>
                <c:pt idx="21017">
                  <c:v>27.19222081315404</c:v>
                </c:pt>
                <c:pt idx="21018">
                  <c:v>27.19351463343353</c:v>
                </c:pt>
                <c:pt idx="21019">
                  <c:v>27.1948084537129</c:v>
                </c:pt>
                <c:pt idx="21020">
                  <c:v>27.19610227399238</c:v>
                </c:pt>
                <c:pt idx="21021">
                  <c:v>27.19739609427188</c:v>
                </c:pt>
                <c:pt idx="21022">
                  <c:v>27.19868991455122</c:v>
                </c:pt>
                <c:pt idx="21023">
                  <c:v>27.19998373483073</c:v>
                </c:pt>
                <c:pt idx="21024">
                  <c:v>27.20127755511022</c:v>
                </c:pt>
                <c:pt idx="21025">
                  <c:v>27.20257137538958</c:v>
                </c:pt>
                <c:pt idx="21026">
                  <c:v>27.20386519566908</c:v>
                </c:pt>
                <c:pt idx="21027">
                  <c:v>27.20515901594856</c:v>
                </c:pt>
                <c:pt idx="21028">
                  <c:v>27.2064528362279</c:v>
                </c:pt>
                <c:pt idx="21029">
                  <c:v>27.20774665650741</c:v>
                </c:pt>
                <c:pt idx="21030">
                  <c:v>27.2090404767869</c:v>
                </c:pt>
                <c:pt idx="21031">
                  <c:v>27.21033429706627</c:v>
                </c:pt>
                <c:pt idx="21032">
                  <c:v>27.21162811734576</c:v>
                </c:pt>
                <c:pt idx="21033">
                  <c:v>27.21292193762525</c:v>
                </c:pt>
                <c:pt idx="21034">
                  <c:v>27.21421575790462</c:v>
                </c:pt>
                <c:pt idx="21035">
                  <c:v>27.21550957818408</c:v>
                </c:pt>
                <c:pt idx="21036">
                  <c:v>27.21680339846359</c:v>
                </c:pt>
                <c:pt idx="21037">
                  <c:v>27.21809721874295</c:v>
                </c:pt>
                <c:pt idx="21038">
                  <c:v>27.21939103902245</c:v>
                </c:pt>
                <c:pt idx="21039">
                  <c:v>27.22068485930192</c:v>
                </c:pt>
                <c:pt idx="21040">
                  <c:v>27.2219786795813</c:v>
                </c:pt>
                <c:pt idx="21041">
                  <c:v>27.22327249986079</c:v>
                </c:pt>
                <c:pt idx="21042">
                  <c:v>27.22456632014028</c:v>
                </c:pt>
                <c:pt idx="21043">
                  <c:v>27.22586014041964</c:v>
                </c:pt>
                <c:pt idx="21044">
                  <c:v>27.22715396069913</c:v>
                </c:pt>
                <c:pt idx="21045">
                  <c:v>27.22844778097862</c:v>
                </c:pt>
                <c:pt idx="21046">
                  <c:v>27.22974160125798</c:v>
                </c:pt>
                <c:pt idx="21047">
                  <c:v>27.23103542153748</c:v>
                </c:pt>
                <c:pt idx="21048">
                  <c:v>27.23232924181696</c:v>
                </c:pt>
                <c:pt idx="21049">
                  <c:v>27.23362306209633</c:v>
                </c:pt>
                <c:pt idx="21050">
                  <c:v>27.23491688237582</c:v>
                </c:pt>
                <c:pt idx="21051">
                  <c:v>27.23621070265531</c:v>
                </c:pt>
                <c:pt idx="21052">
                  <c:v>27.23750452293467</c:v>
                </c:pt>
                <c:pt idx="21053">
                  <c:v>27.23879834321416</c:v>
                </c:pt>
                <c:pt idx="21054">
                  <c:v>27.24009216349365</c:v>
                </c:pt>
                <c:pt idx="21055">
                  <c:v>27.24138598377301</c:v>
                </c:pt>
                <c:pt idx="21056">
                  <c:v>27.2426798040525</c:v>
                </c:pt>
                <c:pt idx="21057">
                  <c:v>27.24397362433199</c:v>
                </c:pt>
                <c:pt idx="21058">
                  <c:v>27.24526744461136</c:v>
                </c:pt>
                <c:pt idx="21059">
                  <c:v>27.24656126489085</c:v>
                </c:pt>
                <c:pt idx="21060">
                  <c:v>27.24785508517034</c:v>
                </c:pt>
                <c:pt idx="21061">
                  <c:v>27.2491489054497</c:v>
                </c:pt>
                <c:pt idx="21062">
                  <c:v>27.25044272572918</c:v>
                </c:pt>
                <c:pt idx="21063">
                  <c:v>27.25173654600868</c:v>
                </c:pt>
                <c:pt idx="21064">
                  <c:v>27.25303036628805</c:v>
                </c:pt>
                <c:pt idx="21065">
                  <c:v>27.25432418656753</c:v>
                </c:pt>
                <c:pt idx="21066">
                  <c:v>27.25561800684703</c:v>
                </c:pt>
                <c:pt idx="21067">
                  <c:v>27.25691182712639</c:v>
                </c:pt>
                <c:pt idx="21068">
                  <c:v>27.25820564740588</c:v>
                </c:pt>
                <c:pt idx="21069">
                  <c:v>27.25949946768537</c:v>
                </c:pt>
                <c:pt idx="21070">
                  <c:v>27.2607932879647</c:v>
                </c:pt>
                <c:pt idx="21071">
                  <c:v>27.26208710824422</c:v>
                </c:pt>
                <c:pt idx="21072">
                  <c:v>27.26338092852371</c:v>
                </c:pt>
                <c:pt idx="21073">
                  <c:v>27.26467474880308</c:v>
                </c:pt>
                <c:pt idx="21074">
                  <c:v>27.26596856908257</c:v>
                </c:pt>
                <c:pt idx="21075">
                  <c:v>27.26726238936205</c:v>
                </c:pt>
                <c:pt idx="21076">
                  <c:v>27.26855620964142</c:v>
                </c:pt>
                <c:pt idx="21077">
                  <c:v>27.26985002992091</c:v>
                </c:pt>
                <c:pt idx="21078">
                  <c:v>27.2711438502004</c:v>
                </c:pt>
                <c:pt idx="21079">
                  <c:v>27.27243767047974</c:v>
                </c:pt>
                <c:pt idx="21080">
                  <c:v>27.27373149075925</c:v>
                </c:pt>
                <c:pt idx="21081">
                  <c:v>27.27502531103875</c:v>
                </c:pt>
                <c:pt idx="21082">
                  <c:v>27.2763191313181</c:v>
                </c:pt>
                <c:pt idx="21083">
                  <c:v>27.27761295159759</c:v>
                </c:pt>
                <c:pt idx="21084">
                  <c:v>27.27890677187709</c:v>
                </c:pt>
                <c:pt idx="21085">
                  <c:v>27.28020059215645</c:v>
                </c:pt>
                <c:pt idx="21086">
                  <c:v>27.28149441243594</c:v>
                </c:pt>
                <c:pt idx="21087">
                  <c:v>27.28278823271541</c:v>
                </c:pt>
                <c:pt idx="21088">
                  <c:v>27.28408205299479</c:v>
                </c:pt>
                <c:pt idx="21089">
                  <c:v>27.28537587327428</c:v>
                </c:pt>
                <c:pt idx="21090">
                  <c:v>27.28666969355377</c:v>
                </c:pt>
                <c:pt idx="21091">
                  <c:v>27.28796351383313</c:v>
                </c:pt>
                <c:pt idx="21092">
                  <c:v>27.28925733411263</c:v>
                </c:pt>
                <c:pt idx="21093">
                  <c:v>27.29055115439212</c:v>
                </c:pt>
                <c:pt idx="21094">
                  <c:v>27.29184497467148</c:v>
                </c:pt>
                <c:pt idx="21095">
                  <c:v>27.29313879495097</c:v>
                </c:pt>
                <c:pt idx="21096">
                  <c:v>27.29443261523046</c:v>
                </c:pt>
                <c:pt idx="21097">
                  <c:v>27.2957264355098</c:v>
                </c:pt>
                <c:pt idx="21098">
                  <c:v>27.29702025578931</c:v>
                </c:pt>
                <c:pt idx="21099">
                  <c:v>27.2983140760688</c:v>
                </c:pt>
                <c:pt idx="21100">
                  <c:v>27.29960789634816</c:v>
                </c:pt>
                <c:pt idx="21101">
                  <c:v>27.30090171662766</c:v>
                </c:pt>
                <c:pt idx="21102">
                  <c:v>27.30219553690715</c:v>
                </c:pt>
                <c:pt idx="21103">
                  <c:v>27.30348935718651</c:v>
                </c:pt>
                <c:pt idx="21104">
                  <c:v>27.304783177466</c:v>
                </c:pt>
                <c:pt idx="21105">
                  <c:v>27.30607699774549</c:v>
                </c:pt>
                <c:pt idx="21106">
                  <c:v>27.30737081802485</c:v>
                </c:pt>
                <c:pt idx="21107">
                  <c:v>27.30866463830434</c:v>
                </c:pt>
                <c:pt idx="21108">
                  <c:v>27.30995845858384</c:v>
                </c:pt>
                <c:pt idx="21109">
                  <c:v>27.31125227886319</c:v>
                </c:pt>
                <c:pt idx="21110">
                  <c:v>27.31254609914269</c:v>
                </c:pt>
                <c:pt idx="21111">
                  <c:v>27.31383991942218</c:v>
                </c:pt>
                <c:pt idx="21112">
                  <c:v>27.31513373970154</c:v>
                </c:pt>
                <c:pt idx="21113">
                  <c:v>27.31642755998103</c:v>
                </c:pt>
                <c:pt idx="21114">
                  <c:v>27.31772138026053</c:v>
                </c:pt>
                <c:pt idx="21115">
                  <c:v>27.31901520053988</c:v>
                </c:pt>
                <c:pt idx="21116">
                  <c:v>27.32030902081938</c:v>
                </c:pt>
                <c:pt idx="21117">
                  <c:v>27.32160284109887</c:v>
                </c:pt>
                <c:pt idx="21118">
                  <c:v>27.32289666137823</c:v>
                </c:pt>
                <c:pt idx="21119">
                  <c:v>27.32419048165772</c:v>
                </c:pt>
                <c:pt idx="21120">
                  <c:v>27.32548430193721</c:v>
                </c:pt>
                <c:pt idx="21121">
                  <c:v>27.32677812221657</c:v>
                </c:pt>
                <c:pt idx="21122">
                  <c:v>27.32807194249607</c:v>
                </c:pt>
                <c:pt idx="21123">
                  <c:v>27.32936576277556</c:v>
                </c:pt>
                <c:pt idx="21124">
                  <c:v>27.33065958305491</c:v>
                </c:pt>
                <c:pt idx="21125">
                  <c:v>27.33195340333441</c:v>
                </c:pt>
                <c:pt idx="21126">
                  <c:v>27.33324722361389</c:v>
                </c:pt>
                <c:pt idx="21127">
                  <c:v>27.33454104389326</c:v>
                </c:pt>
                <c:pt idx="21128">
                  <c:v>27.33583486417275</c:v>
                </c:pt>
                <c:pt idx="21129">
                  <c:v>27.33712868445224</c:v>
                </c:pt>
                <c:pt idx="21130">
                  <c:v>27.33842250473158</c:v>
                </c:pt>
                <c:pt idx="21131">
                  <c:v>27.33971632501109</c:v>
                </c:pt>
                <c:pt idx="21132">
                  <c:v>27.3410101452906</c:v>
                </c:pt>
                <c:pt idx="21133">
                  <c:v>27.34230396556992</c:v>
                </c:pt>
                <c:pt idx="21134">
                  <c:v>27.34359778584944</c:v>
                </c:pt>
                <c:pt idx="21135">
                  <c:v>27.34489160612893</c:v>
                </c:pt>
                <c:pt idx="21136">
                  <c:v>27.3461854264083</c:v>
                </c:pt>
                <c:pt idx="21137">
                  <c:v>27.34747924668778</c:v>
                </c:pt>
                <c:pt idx="21138">
                  <c:v>27.34877306696727</c:v>
                </c:pt>
                <c:pt idx="21139">
                  <c:v>27.35006688724663</c:v>
                </c:pt>
                <c:pt idx="21140">
                  <c:v>27.35136070752613</c:v>
                </c:pt>
                <c:pt idx="21141">
                  <c:v>27.35265452780562</c:v>
                </c:pt>
                <c:pt idx="21142">
                  <c:v>27.35394834808498</c:v>
                </c:pt>
                <c:pt idx="21143">
                  <c:v>27.35524216836447</c:v>
                </c:pt>
                <c:pt idx="21144">
                  <c:v>27.35653598864395</c:v>
                </c:pt>
                <c:pt idx="21145">
                  <c:v>27.35782980892332</c:v>
                </c:pt>
                <c:pt idx="21146">
                  <c:v>27.35912362920281</c:v>
                </c:pt>
                <c:pt idx="21147">
                  <c:v>27.36041744948229</c:v>
                </c:pt>
                <c:pt idx="21148">
                  <c:v>27.36171126976166</c:v>
                </c:pt>
                <c:pt idx="21149">
                  <c:v>27.36300509004115</c:v>
                </c:pt>
                <c:pt idx="21150">
                  <c:v>27.36429891032064</c:v>
                </c:pt>
                <c:pt idx="21151">
                  <c:v>27.3655927306</c:v>
                </c:pt>
                <c:pt idx="21152">
                  <c:v>27.3668865508795</c:v>
                </c:pt>
                <c:pt idx="21153">
                  <c:v>27.36818037115898</c:v>
                </c:pt>
                <c:pt idx="21154">
                  <c:v>27.36947419143835</c:v>
                </c:pt>
                <c:pt idx="21155">
                  <c:v>27.37076801171784</c:v>
                </c:pt>
                <c:pt idx="21156">
                  <c:v>27.37206183199732</c:v>
                </c:pt>
                <c:pt idx="21157">
                  <c:v>27.3733556522767</c:v>
                </c:pt>
                <c:pt idx="21158">
                  <c:v>27.37464947255618</c:v>
                </c:pt>
                <c:pt idx="21159">
                  <c:v>27.37594329283567</c:v>
                </c:pt>
                <c:pt idx="21160">
                  <c:v>27.37723711311504</c:v>
                </c:pt>
                <c:pt idx="21161">
                  <c:v>27.37853093339453</c:v>
                </c:pt>
                <c:pt idx="21162">
                  <c:v>27.37982475367402</c:v>
                </c:pt>
                <c:pt idx="21163">
                  <c:v>27.38111857395338</c:v>
                </c:pt>
                <c:pt idx="21164">
                  <c:v>27.38241239423287</c:v>
                </c:pt>
                <c:pt idx="21165">
                  <c:v>27.38370621451233</c:v>
                </c:pt>
                <c:pt idx="21166">
                  <c:v>27.38500003479172</c:v>
                </c:pt>
                <c:pt idx="21167">
                  <c:v>27.38629385507121</c:v>
                </c:pt>
                <c:pt idx="21168">
                  <c:v>27.3875876753507</c:v>
                </c:pt>
                <c:pt idx="21169">
                  <c:v>27.38888149563007</c:v>
                </c:pt>
                <c:pt idx="21170">
                  <c:v>27.39017531590956</c:v>
                </c:pt>
                <c:pt idx="21171">
                  <c:v>27.39146913618904</c:v>
                </c:pt>
                <c:pt idx="21172">
                  <c:v>27.39276295646841</c:v>
                </c:pt>
                <c:pt idx="21173">
                  <c:v>27.3940567767479</c:v>
                </c:pt>
                <c:pt idx="21174">
                  <c:v>27.39535059702738</c:v>
                </c:pt>
                <c:pt idx="21175">
                  <c:v>27.39664441730675</c:v>
                </c:pt>
                <c:pt idx="21176">
                  <c:v>27.39793823758624</c:v>
                </c:pt>
                <c:pt idx="21177">
                  <c:v>27.39923205786572</c:v>
                </c:pt>
                <c:pt idx="21178">
                  <c:v>27.40052587814507</c:v>
                </c:pt>
                <c:pt idx="21179">
                  <c:v>27.40181969842459</c:v>
                </c:pt>
                <c:pt idx="21180">
                  <c:v>27.40311351870407</c:v>
                </c:pt>
                <c:pt idx="21181">
                  <c:v>27.40440733898344</c:v>
                </c:pt>
                <c:pt idx="21182">
                  <c:v>27.40570115926293</c:v>
                </c:pt>
                <c:pt idx="21183">
                  <c:v>27.40699497954242</c:v>
                </c:pt>
                <c:pt idx="21184">
                  <c:v>27.40828879982178</c:v>
                </c:pt>
                <c:pt idx="21185">
                  <c:v>27.40958262010125</c:v>
                </c:pt>
                <c:pt idx="21186">
                  <c:v>27.41087644038076</c:v>
                </c:pt>
                <c:pt idx="21187">
                  <c:v>27.41217026066013</c:v>
                </c:pt>
                <c:pt idx="21188">
                  <c:v>27.41346408093961</c:v>
                </c:pt>
                <c:pt idx="21189">
                  <c:v>27.4147579012191</c:v>
                </c:pt>
                <c:pt idx="21190">
                  <c:v>27.41605172149847</c:v>
                </c:pt>
                <c:pt idx="21191">
                  <c:v>27.41734554177793</c:v>
                </c:pt>
                <c:pt idx="21192">
                  <c:v>27.41863936205744</c:v>
                </c:pt>
                <c:pt idx="21193">
                  <c:v>27.41993318233681</c:v>
                </c:pt>
                <c:pt idx="21194">
                  <c:v>27.4212270026163</c:v>
                </c:pt>
                <c:pt idx="21195">
                  <c:v>27.42252082289578</c:v>
                </c:pt>
                <c:pt idx="21196">
                  <c:v>27.42381464317515</c:v>
                </c:pt>
                <c:pt idx="21197">
                  <c:v>27.42510846345465</c:v>
                </c:pt>
                <c:pt idx="21198">
                  <c:v>27.4264022837341</c:v>
                </c:pt>
                <c:pt idx="21199">
                  <c:v>27.4276961040135</c:v>
                </c:pt>
                <c:pt idx="21200">
                  <c:v>27.42898992429299</c:v>
                </c:pt>
                <c:pt idx="21201">
                  <c:v>27.43028374457248</c:v>
                </c:pt>
                <c:pt idx="21202">
                  <c:v>27.43157756485184</c:v>
                </c:pt>
                <c:pt idx="21203">
                  <c:v>27.43287138513132</c:v>
                </c:pt>
                <c:pt idx="21204">
                  <c:v>27.43416520541082</c:v>
                </c:pt>
                <c:pt idx="21205">
                  <c:v>27.43545902569019</c:v>
                </c:pt>
                <c:pt idx="21206">
                  <c:v>27.43675284596965</c:v>
                </c:pt>
                <c:pt idx="21207">
                  <c:v>27.43804666624916</c:v>
                </c:pt>
                <c:pt idx="21208">
                  <c:v>27.43934048652853</c:v>
                </c:pt>
                <c:pt idx="21209">
                  <c:v>27.44063430680801</c:v>
                </c:pt>
                <c:pt idx="21210">
                  <c:v>27.44192812708751</c:v>
                </c:pt>
                <c:pt idx="21211">
                  <c:v>27.44322194736687</c:v>
                </c:pt>
                <c:pt idx="21212">
                  <c:v>27.44451576764637</c:v>
                </c:pt>
                <c:pt idx="21213">
                  <c:v>27.44580958792582</c:v>
                </c:pt>
                <c:pt idx="21214">
                  <c:v>27.44710340820522</c:v>
                </c:pt>
                <c:pt idx="21215">
                  <c:v>27.4483972284847</c:v>
                </c:pt>
                <c:pt idx="21216">
                  <c:v>27.44969104876418</c:v>
                </c:pt>
                <c:pt idx="21217">
                  <c:v>27.45098486904356</c:v>
                </c:pt>
                <c:pt idx="21218">
                  <c:v>27.45227868932302</c:v>
                </c:pt>
                <c:pt idx="21219">
                  <c:v>27.45357250960253</c:v>
                </c:pt>
                <c:pt idx="21220">
                  <c:v>27.45486632988191</c:v>
                </c:pt>
                <c:pt idx="21221">
                  <c:v>27.45616015016138</c:v>
                </c:pt>
                <c:pt idx="21222">
                  <c:v>27.45745397044088</c:v>
                </c:pt>
                <c:pt idx="21223">
                  <c:v>27.45874779072022</c:v>
                </c:pt>
                <c:pt idx="21224">
                  <c:v>27.46004161099972</c:v>
                </c:pt>
                <c:pt idx="21225">
                  <c:v>27.46133543127922</c:v>
                </c:pt>
                <c:pt idx="21226">
                  <c:v>27.46262925155857</c:v>
                </c:pt>
                <c:pt idx="21227">
                  <c:v>27.46392307183807</c:v>
                </c:pt>
                <c:pt idx="21228">
                  <c:v>27.46521689211754</c:v>
                </c:pt>
                <c:pt idx="21229">
                  <c:v>27.46651071239692</c:v>
                </c:pt>
                <c:pt idx="21230">
                  <c:v>27.46780453267642</c:v>
                </c:pt>
                <c:pt idx="21231">
                  <c:v>27.46909835295591</c:v>
                </c:pt>
                <c:pt idx="21232">
                  <c:v>27.47039217323525</c:v>
                </c:pt>
                <c:pt idx="21233">
                  <c:v>27.47168599351476</c:v>
                </c:pt>
                <c:pt idx="21234">
                  <c:v>27.47297981379425</c:v>
                </c:pt>
                <c:pt idx="21235">
                  <c:v>27.47427363407362</c:v>
                </c:pt>
                <c:pt idx="21236">
                  <c:v>27.4755674543531</c:v>
                </c:pt>
                <c:pt idx="21237">
                  <c:v>27.4768612746326</c:v>
                </c:pt>
                <c:pt idx="21238">
                  <c:v>27.47815509491196</c:v>
                </c:pt>
                <c:pt idx="21239">
                  <c:v>27.47944891519145</c:v>
                </c:pt>
                <c:pt idx="21240">
                  <c:v>27.48074273547091</c:v>
                </c:pt>
                <c:pt idx="21241">
                  <c:v>27.48203655575027</c:v>
                </c:pt>
                <c:pt idx="21242">
                  <c:v>27.48333037602976</c:v>
                </c:pt>
                <c:pt idx="21243">
                  <c:v>27.48462419630928</c:v>
                </c:pt>
                <c:pt idx="21244">
                  <c:v>27.48591801658865</c:v>
                </c:pt>
                <c:pt idx="21245">
                  <c:v>27.48721183686812</c:v>
                </c:pt>
                <c:pt idx="21246">
                  <c:v>27.48850565714762</c:v>
                </c:pt>
                <c:pt idx="21247">
                  <c:v>27.48979947742696</c:v>
                </c:pt>
                <c:pt idx="21248">
                  <c:v>27.49109329770648</c:v>
                </c:pt>
                <c:pt idx="21249">
                  <c:v>27.49238711798597</c:v>
                </c:pt>
                <c:pt idx="21250">
                  <c:v>27.4936809382653</c:v>
                </c:pt>
                <c:pt idx="21251">
                  <c:v>27.49497475854483</c:v>
                </c:pt>
                <c:pt idx="21252">
                  <c:v>27.49626857882431</c:v>
                </c:pt>
                <c:pt idx="21253">
                  <c:v>27.49756239910367</c:v>
                </c:pt>
                <c:pt idx="21254">
                  <c:v>27.49885621938316</c:v>
                </c:pt>
                <c:pt idx="21255">
                  <c:v>27.50015003966266</c:v>
                </c:pt>
                <c:pt idx="21256">
                  <c:v>27.50144385994202</c:v>
                </c:pt>
                <c:pt idx="21257">
                  <c:v>27.50273768022148</c:v>
                </c:pt>
                <c:pt idx="21258">
                  <c:v>27.504031500501</c:v>
                </c:pt>
                <c:pt idx="21259">
                  <c:v>27.50532532078036</c:v>
                </c:pt>
                <c:pt idx="21260">
                  <c:v>27.50661914105985</c:v>
                </c:pt>
                <c:pt idx="21261">
                  <c:v>27.50791296133934</c:v>
                </c:pt>
                <c:pt idx="21262">
                  <c:v>27.50920678161871</c:v>
                </c:pt>
                <c:pt idx="21263">
                  <c:v>27.5105006018982</c:v>
                </c:pt>
                <c:pt idx="21264">
                  <c:v>27.5117944221777</c:v>
                </c:pt>
                <c:pt idx="21265">
                  <c:v>27.51308824245706</c:v>
                </c:pt>
                <c:pt idx="21266">
                  <c:v>27.51438206273654</c:v>
                </c:pt>
                <c:pt idx="21267">
                  <c:v>27.51567588301603</c:v>
                </c:pt>
                <c:pt idx="21268">
                  <c:v>27.5169697032954</c:v>
                </c:pt>
                <c:pt idx="21269">
                  <c:v>27.51826352357488</c:v>
                </c:pt>
                <c:pt idx="21270">
                  <c:v>27.51955734385438</c:v>
                </c:pt>
                <c:pt idx="21271">
                  <c:v>27.52085116413374</c:v>
                </c:pt>
                <c:pt idx="21272">
                  <c:v>27.52214498441322</c:v>
                </c:pt>
                <c:pt idx="21273">
                  <c:v>27.52343880469272</c:v>
                </c:pt>
                <c:pt idx="21274">
                  <c:v>27.52473262497208</c:v>
                </c:pt>
                <c:pt idx="21275">
                  <c:v>27.52602644525157</c:v>
                </c:pt>
                <c:pt idx="21276">
                  <c:v>27.52732026553106</c:v>
                </c:pt>
                <c:pt idx="21277">
                  <c:v>27.52861408581042</c:v>
                </c:pt>
                <c:pt idx="21278">
                  <c:v>27.52990790608992</c:v>
                </c:pt>
                <c:pt idx="21279">
                  <c:v>27.53120172636941</c:v>
                </c:pt>
                <c:pt idx="21280">
                  <c:v>27.53249554664877</c:v>
                </c:pt>
                <c:pt idx="21281">
                  <c:v>27.53378936692826</c:v>
                </c:pt>
                <c:pt idx="21282">
                  <c:v>27.53508318720775</c:v>
                </c:pt>
                <c:pt idx="21283">
                  <c:v>27.53637700748711</c:v>
                </c:pt>
                <c:pt idx="21284">
                  <c:v>27.5376708277666</c:v>
                </c:pt>
                <c:pt idx="21285">
                  <c:v>27.5389646480461</c:v>
                </c:pt>
                <c:pt idx="21286">
                  <c:v>27.54025846832545</c:v>
                </c:pt>
                <c:pt idx="21287">
                  <c:v>27.54155228860494</c:v>
                </c:pt>
                <c:pt idx="21288">
                  <c:v>27.54284610888444</c:v>
                </c:pt>
                <c:pt idx="21289">
                  <c:v>27.54413992916378</c:v>
                </c:pt>
                <c:pt idx="21290">
                  <c:v>27.54543374944328</c:v>
                </c:pt>
                <c:pt idx="21291">
                  <c:v>27.54672756972278</c:v>
                </c:pt>
                <c:pt idx="21292">
                  <c:v>27.54802139000214</c:v>
                </c:pt>
                <c:pt idx="21293">
                  <c:v>27.54931521028163</c:v>
                </c:pt>
                <c:pt idx="21294">
                  <c:v>27.5506090305611</c:v>
                </c:pt>
                <c:pt idx="21295">
                  <c:v>27.5519028508405</c:v>
                </c:pt>
                <c:pt idx="21296">
                  <c:v>27.55319667111997</c:v>
                </c:pt>
                <c:pt idx="21297">
                  <c:v>27.55449049139947</c:v>
                </c:pt>
                <c:pt idx="21298">
                  <c:v>27.55578431167883</c:v>
                </c:pt>
                <c:pt idx="21299">
                  <c:v>27.55707813195832</c:v>
                </c:pt>
                <c:pt idx="21300">
                  <c:v>27.55837195223781</c:v>
                </c:pt>
                <c:pt idx="21301">
                  <c:v>27.55966577251717</c:v>
                </c:pt>
                <c:pt idx="21302">
                  <c:v>27.56095959279666</c:v>
                </c:pt>
                <c:pt idx="21303">
                  <c:v>27.56225341307615</c:v>
                </c:pt>
                <c:pt idx="21304">
                  <c:v>27.56354723335549</c:v>
                </c:pt>
                <c:pt idx="21305">
                  <c:v>27.56484105363501</c:v>
                </c:pt>
                <c:pt idx="21306">
                  <c:v>27.56613487391449</c:v>
                </c:pt>
                <c:pt idx="21307">
                  <c:v>27.56742869419386</c:v>
                </c:pt>
                <c:pt idx="21308">
                  <c:v>27.56872251447332</c:v>
                </c:pt>
                <c:pt idx="21309">
                  <c:v>27.57001633475284</c:v>
                </c:pt>
                <c:pt idx="21310">
                  <c:v>27.5713101550322</c:v>
                </c:pt>
                <c:pt idx="21311">
                  <c:v>27.57260397531168</c:v>
                </c:pt>
                <c:pt idx="21312">
                  <c:v>27.57389779559119</c:v>
                </c:pt>
                <c:pt idx="21313">
                  <c:v>27.57519161587055</c:v>
                </c:pt>
                <c:pt idx="21314">
                  <c:v>27.57648543615004</c:v>
                </c:pt>
                <c:pt idx="21315">
                  <c:v>27.57777925642953</c:v>
                </c:pt>
                <c:pt idx="21316">
                  <c:v>27.57907307670889</c:v>
                </c:pt>
                <c:pt idx="21317">
                  <c:v>27.58036689698838</c:v>
                </c:pt>
                <c:pt idx="21318">
                  <c:v>27.58166071726787</c:v>
                </c:pt>
                <c:pt idx="21319">
                  <c:v>27.58295453754722</c:v>
                </c:pt>
                <c:pt idx="21320">
                  <c:v>27.58424835782672</c:v>
                </c:pt>
                <c:pt idx="21321">
                  <c:v>27.58554217810619</c:v>
                </c:pt>
                <c:pt idx="21322">
                  <c:v>27.58683599838558</c:v>
                </c:pt>
                <c:pt idx="21323">
                  <c:v>27.58812981866504</c:v>
                </c:pt>
                <c:pt idx="21324">
                  <c:v>27.58942363894455</c:v>
                </c:pt>
                <c:pt idx="21325">
                  <c:v>27.59071745922392</c:v>
                </c:pt>
                <c:pt idx="21326">
                  <c:v>27.59201127950341</c:v>
                </c:pt>
                <c:pt idx="21327">
                  <c:v>27.5933050997829</c:v>
                </c:pt>
                <c:pt idx="21328">
                  <c:v>27.59459892006226</c:v>
                </c:pt>
                <c:pt idx="21329">
                  <c:v>27.59589274034175</c:v>
                </c:pt>
                <c:pt idx="21330">
                  <c:v>27.59718656062124</c:v>
                </c:pt>
                <c:pt idx="21331">
                  <c:v>27.5984803809006</c:v>
                </c:pt>
                <c:pt idx="21332">
                  <c:v>27.59977420118009</c:v>
                </c:pt>
                <c:pt idx="21333">
                  <c:v>27.6010680214596</c:v>
                </c:pt>
                <c:pt idx="21334">
                  <c:v>27.60236184173895</c:v>
                </c:pt>
                <c:pt idx="21335">
                  <c:v>27.60365566201844</c:v>
                </c:pt>
                <c:pt idx="21336">
                  <c:v>27.60494948229793</c:v>
                </c:pt>
                <c:pt idx="21337">
                  <c:v>27.60624330257728</c:v>
                </c:pt>
                <c:pt idx="21338">
                  <c:v>27.6075371228568</c:v>
                </c:pt>
                <c:pt idx="21339">
                  <c:v>27.60883094313627</c:v>
                </c:pt>
                <c:pt idx="21340">
                  <c:v>27.61012476341564</c:v>
                </c:pt>
                <c:pt idx="21341">
                  <c:v>27.61141858369513</c:v>
                </c:pt>
                <c:pt idx="21342">
                  <c:v>27.61271240397462</c:v>
                </c:pt>
                <c:pt idx="21343">
                  <c:v>27.61400622425398</c:v>
                </c:pt>
                <c:pt idx="21344">
                  <c:v>27.61530004453347</c:v>
                </c:pt>
                <c:pt idx="21345">
                  <c:v>27.61659386481296</c:v>
                </c:pt>
                <c:pt idx="21346">
                  <c:v>27.61788768509233</c:v>
                </c:pt>
                <c:pt idx="21347">
                  <c:v>27.61918150537181</c:v>
                </c:pt>
                <c:pt idx="21348">
                  <c:v>27.62047532565131</c:v>
                </c:pt>
                <c:pt idx="21349">
                  <c:v>27.62176914593067</c:v>
                </c:pt>
                <c:pt idx="21350">
                  <c:v>27.62306296621016</c:v>
                </c:pt>
                <c:pt idx="21351">
                  <c:v>27.62435678648965</c:v>
                </c:pt>
                <c:pt idx="21352">
                  <c:v>27.62565060676901</c:v>
                </c:pt>
                <c:pt idx="21353">
                  <c:v>27.6269444270485</c:v>
                </c:pt>
                <c:pt idx="21354">
                  <c:v>27.62823824732797</c:v>
                </c:pt>
                <c:pt idx="21355">
                  <c:v>27.62953206760735</c:v>
                </c:pt>
                <c:pt idx="21356">
                  <c:v>27.63082588788685</c:v>
                </c:pt>
                <c:pt idx="21357">
                  <c:v>27.63211970816632</c:v>
                </c:pt>
                <c:pt idx="21358">
                  <c:v>27.6334135284457</c:v>
                </c:pt>
                <c:pt idx="21359">
                  <c:v>27.63470734872519</c:v>
                </c:pt>
                <c:pt idx="21360">
                  <c:v>27.63600116900468</c:v>
                </c:pt>
                <c:pt idx="21361">
                  <c:v>27.63729498928404</c:v>
                </c:pt>
                <c:pt idx="21362">
                  <c:v>27.63858880956353</c:v>
                </c:pt>
                <c:pt idx="21363">
                  <c:v>27.63988262984302</c:v>
                </c:pt>
                <c:pt idx="21364">
                  <c:v>27.64117645012238</c:v>
                </c:pt>
                <c:pt idx="21365">
                  <c:v>27.64247027040187</c:v>
                </c:pt>
                <c:pt idx="21366">
                  <c:v>27.64376409068136</c:v>
                </c:pt>
                <c:pt idx="21367">
                  <c:v>27.64505791096073</c:v>
                </c:pt>
                <c:pt idx="21368">
                  <c:v>27.64635173124022</c:v>
                </c:pt>
                <c:pt idx="21369">
                  <c:v>27.6476455515197</c:v>
                </c:pt>
                <c:pt idx="21370">
                  <c:v>27.64893937179907</c:v>
                </c:pt>
                <c:pt idx="21371">
                  <c:v>27.65023319207856</c:v>
                </c:pt>
                <c:pt idx="21372">
                  <c:v>27.65152701235805</c:v>
                </c:pt>
                <c:pt idx="21373">
                  <c:v>27.65282083263741</c:v>
                </c:pt>
                <c:pt idx="21374">
                  <c:v>27.65411465291691</c:v>
                </c:pt>
                <c:pt idx="21375">
                  <c:v>27.65540847319639</c:v>
                </c:pt>
                <c:pt idx="21376">
                  <c:v>27.65670229347575</c:v>
                </c:pt>
                <c:pt idx="21377">
                  <c:v>27.65799611375525</c:v>
                </c:pt>
                <c:pt idx="21378">
                  <c:v>27.65928993403473</c:v>
                </c:pt>
                <c:pt idx="21379">
                  <c:v>27.6605837543141</c:v>
                </c:pt>
                <c:pt idx="21380">
                  <c:v>27.66187757459359</c:v>
                </c:pt>
                <c:pt idx="21381">
                  <c:v>27.66317139487308</c:v>
                </c:pt>
                <c:pt idx="21382">
                  <c:v>27.66446521515245</c:v>
                </c:pt>
                <c:pt idx="21383">
                  <c:v>27.66575903543191</c:v>
                </c:pt>
                <c:pt idx="21384">
                  <c:v>27.66705285571143</c:v>
                </c:pt>
                <c:pt idx="21385">
                  <c:v>27.66834667599078</c:v>
                </c:pt>
                <c:pt idx="21386">
                  <c:v>27.66964049627028</c:v>
                </c:pt>
                <c:pt idx="21387">
                  <c:v>27.67093431654976</c:v>
                </c:pt>
                <c:pt idx="21388">
                  <c:v>27.67222813682913</c:v>
                </c:pt>
                <c:pt idx="21389">
                  <c:v>27.67352195710862</c:v>
                </c:pt>
                <c:pt idx="21390">
                  <c:v>27.67481577738811</c:v>
                </c:pt>
                <c:pt idx="21391">
                  <c:v>27.67610959766747</c:v>
                </c:pt>
                <c:pt idx="21392">
                  <c:v>27.67740341794697</c:v>
                </c:pt>
                <c:pt idx="21393">
                  <c:v>27.67869723822645</c:v>
                </c:pt>
                <c:pt idx="21394">
                  <c:v>27.67999105850582</c:v>
                </c:pt>
                <c:pt idx="21395">
                  <c:v>27.68128487878528</c:v>
                </c:pt>
                <c:pt idx="21396">
                  <c:v>27.68257869906479</c:v>
                </c:pt>
                <c:pt idx="21397">
                  <c:v>27.68387251934416</c:v>
                </c:pt>
                <c:pt idx="21398">
                  <c:v>27.68516633962365</c:v>
                </c:pt>
                <c:pt idx="21399">
                  <c:v>27.68646015990313</c:v>
                </c:pt>
                <c:pt idx="21400">
                  <c:v>27.6877539801825</c:v>
                </c:pt>
                <c:pt idx="21401">
                  <c:v>27.68904780046196</c:v>
                </c:pt>
                <c:pt idx="21402">
                  <c:v>27.69034162074148</c:v>
                </c:pt>
                <c:pt idx="21403">
                  <c:v>27.69163544102085</c:v>
                </c:pt>
                <c:pt idx="21404">
                  <c:v>27.69292926130032</c:v>
                </c:pt>
                <c:pt idx="21405">
                  <c:v>27.69422308157982</c:v>
                </c:pt>
                <c:pt idx="21406">
                  <c:v>27.69551690185919</c:v>
                </c:pt>
                <c:pt idx="21407">
                  <c:v>27.69681072213868</c:v>
                </c:pt>
                <c:pt idx="21408">
                  <c:v>27.69810454241817</c:v>
                </c:pt>
                <c:pt idx="21409">
                  <c:v>27.69939836269754</c:v>
                </c:pt>
                <c:pt idx="21410">
                  <c:v>27.700692182977</c:v>
                </c:pt>
                <c:pt idx="21411">
                  <c:v>27.70198600325652</c:v>
                </c:pt>
                <c:pt idx="21412">
                  <c:v>27.70327982353587</c:v>
                </c:pt>
                <c:pt idx="21413">
                  <c:v>27.70457364381536</c:v>
                </c:pt>
                <c:pt idx="21414">
                  <c:v>27.70586746409486</c:v>
                </c:pt>
                <c:pt idx="21415">
                  <c:v>27.70716128437422</c:v>
                </c:pt>
                <c:pt idx="21416">
                  <c:v>27.70845510465371</c:v>
                </c:pt>
                <c:pt idx="21417">
                  <c:v>27.70974892493318</c:v>
                </c:pt>
                <c:pt idx="21418">
                  <c:v>27.71104274521257</c:v>
                </c:pt>
                <c:pt idx="21419">
                  <c:v>27.71233656549205</c:v>
                </c:pt>
                <c:pt idx="21420">
                  <c:v>27.71363038577152</c:v>
                </c:pt>
                <c:pt idx="21421">
                  <c:v>27.71492420605091</c:v>
                </c:pt>
                <c:pt idx="21422">
                  <c:v>27.71621802633039</c:v>
                </c:pt>
                <c:pt idx="21423">
                  <c:v>27.71751184660989</c:v>
                </c:pt>
                <c:pt idx="21424">
                  <c:v>27.71880566688925</c:v>
                </c:pt>
                <c:pt idx="21425">
                  <c:v>27.72009948716872</c:v>
                </c:pt>
                <c:pt idx="21426">
                  <c:v>27.72139330744823</c:v>
                </c:pt>
                <c:pt idx="21427">
                  <c:v>27.72268712772759</c:v>
                </c:pt>
                <c:pt idx="21428">
                  <c:v>27.72398094800709</c:v>
                </c:pt>
                <c:pt idx="21429">
                  <c:v>27.72527476828658</c:v>
                </c:pt>
                <c:pt idx="21430">
                  <c:v>27.72656858856591</c:v>
                </c:pt>
                <c:pt idx="21431">
                  <c:v>27.72786240884543</c:v>
                </c:pt>
                <c:pt idx="21432">
                  <c:v>27.72915622912491</c:v>
                </c:pt>
                <c:pt idx="21433">
                  <c:v>27.73045004940428</c:v>
                </c:pt>
                <c:pt idx="21434">
                  <c:v>27.73174386968377</c:v>
                </c:pt>
                <c:pt idx="21435">
                  <c:v>27.73303768996323</c:v>
                </c:pt>
                <c:pt idx="21436">
                  <c:v>27.73433151024263</c:v>
                </c:pt>
                <c:pt idx="21437">
                  <c:v>27.73562533052209</c:v>
                </c:pt>
                <c:pt idx="21438">
                  <c:v>27.7369191508016</c:v>
                </c:pt>
                <c:pt idx="21439">
                  <c:v>27.73821297108094</c:v>
                </c:pt>
                <c:pt idx="21440">
                  <c:v>27.73950679136045</c:v>
                </c:pt>
                <c:pt idx="21441">
                  <c:v>27.74080061163994</c:v>
                </c:pt>
                <c:pt idx="21442">
                  <c:v>27.74209443191931</c:v>
                </c:pt>
                <c:pt idx="21443">
                  <c:v>27.7433882521988</c:v>
                </c:pt>
                <c:pt idx="21444">
                  <c:v>27.74468207247828</c:v>
                </c:pt>
                <c:pt idx="21445">
                  <c:v>27.74597589275765</c:v>
                </c:pt>
                <c:pt idx="21446">
                  <c:v>27.74726971303714</c:v>
                </c:pt>
                <c:pt idx="21447">
                  <c:v>27.74856353331662</c:v>
                </c:pt>
                <c:pt idx="21448">
                  <c:v>27.749857353596</c:v>
                </c:pt>
                <c:pt idx="21449">
                  <c:v>27.7511511738755</c:v>
                </c:pt>
                <c:pt idx="21450">
                  <c:v>27.75244499415497</c:v>
                </c:pt>
                <c:pt idx="21451">
                  <c:v>27.75373881443434</c:v>
                </c:pt>
                <c:pt idx="21452">
                  <c:v>27.7550326347138</c:v>
                </c:pt>
                <c:pt idx="21453">
                  <c:v>27.75632645499332</c:v>
                </c:pt>
                <c:pt idx="21454">
                  <c:v>27.75762027527268</c:v>
                </c:pt>
                <c:pt idx="21455">
                  <c:v>27.75891409555217</c:v>
                </c:pt>
                <c:pt idx="21456">
                  <c:v>27.76020791583166</c:v>
                </c:pt>
                <c:pt idx="21457">
                  <c:v>27.76150173611102</c:v>
                </c:pt>
                <c:pt idx="21458">
                  <c:v>27.76279555639051</c:v>
                </c:pt>
                <c:pt idx="21459">
                  <c:v>27.76408937667</c:v>
                </c:pt>
                <c:pt idx="21460">
                  <c:v>27.76538319694937</c:v>
                </c:pt>
                <c:pt idx="21461">
                  <c:v>27.76667701722886</c:v>
                </c:pt>
                <c:pt idx="21462">
                  <c:v>27.76797083750835</c:v>
                </c:pt>
                <c:pt idx="21463">
                  <c:v>27.76926465778771</c:v>
                </c:pt>
                <c:pt idx="21464">
                  <c:v>27.7705584780672</c:v>
                </c:pt>
                <c:pt idx="21465">
                  <c:v>27.7718522983467</c:v>
                </c:pt>
                <c:pt idx="21466">
                  <c:v>27.77314611862606</c:v>
                </c:pt>
                <c:pt idx="21467">
                  <c:v>27.77443993890552</c:v>
                </c:pt>
                <c:pt idx="21468">
                  <c:v>27.77573375918502</c:v>
                </c:pt>
                <c:pt idx="21469">
                  <c:v>27.7770275794644</c:v>
                </c:pt>
                <c:pt idx="21470">
                  <c:v>27.77832139974388</c:v>
                </c:pt>
                <c:pt idx="21471">
                  <c:v>27.77961522002338</c:v>
                </c:pt>
                <c:pt idx="21472">
                  <c:v>27.78090904030272</c:v>
                </c:pt>
                <c:pt idx="21473">
                  <c:v>27.7822028605822</c:v>
                </c:pt>
                <c:pt idx="21474">
                  <c:v>27.7834966808617</c:v>
                </c:pt>
                <c:pt idx="21475">
                  <c:v>27.78479050114107</c:v>
                </c:pt>
                <c:pt idx="21476">
                  <c:v>27.78608432142058</c:v>
                </c:pt>
                <c:pt idx="21477">
                  <c:v>27.78737814170007</c:v>
                </c:pt>
                <c:pt idx="21478">
                  <c:v>27.78867196197942</c:v>
                </c:pt>
                <c:pt idx="21479">
                  <c:v>27.78996578225892</c:v>
                </c:pt>
                <c:pt idx="21480">
                  <c:v>27.79125960253841</c:v>
                </c:pt>
                <c:pt idx="21481">
                  <c:v>27.79255342281778</c:v>
                </c:pt>
                <c:pt idx="21482">
                  <c:v>27.79384724309726</c:v>
                </c:pt>
                <c:pt idx="21483">
                  <c:v>27.79514106337675</c:v>
                </c:pt>
                <c:pt idx="21484">
                  <c:v>27.79643488365612</c:v>
                </c:pt>
                <c:pt idx="21485">
                  <c:v>27.7977287039356</c:v>
                </c:pt>
                <c:pt idx="21486">
                  <c:v>27.79902252421509</c:v>
                </c:pt>
                <c:pt idx="21487">
                  <c:v>27.80031634449447</c:v>
                </c:pt>
                <c:pt idx="21488">
                  <c:v>27.80161016477395</c:v>
                </c:pt>
                <c:pt idx="21489">
                  <c:v>27.80290398505344</c:v>
                </c:pt>
                <c:pt idx="21490">
                  <c:v>27.8041978053328</c:v>
                </c:pt>
                <c:pt idx="21491">
                  <c:v>27.8054916256123</c:v>
                </c:pt>
                <c:pt idx="21492">
                  <c:v>27.8067854458918</c:v>
                </c:pt>
                <c:pt idx="21493">
                  <c:v>27.80807926617112</c:v>
                </c:pt>
                <c:pt idx="21494">
                  <c:v>27.80937308645064</c:v>
                </c:pt>
                <c:pt idx="21495">
                  <c:v>27.81066690673013</c:v>
                </c:pt>
                <c:pt idx="21496">
                  <c:v>27.8119607270095</c:v>
                </c:pt>
                <c:pt idx="21497">
                  <c:v>27.81325454728898</c:v>
                </c:pt>
                <c:pt idx="21498">
                  <c:v>27.81454836756847</c:v>
                </c:pt>
                <c:pt idx="21499">
                  <c:v>27.81584218784783</c:v>
                </c:pt>
                <c:pt idx="21500">
                  <c:v>27.81713600812732</c:v>
                </c:pt>
                <c:pt idx="21501">
                  <c:v>27.81842982840681</c:v>
                </c:pt>
                <c:pt idx="21502">
                  <c:v>27.81972364868618</c:v>
                </c:pt>
                <c:pt idx="21503">
                  <c:v>27.82101746896567</c:v>
                </c:pt>
                <c:pt idx="21504">
                  <c:v>27.82231128924515</c:v>
                </c:pt>
                <c:pt idx="21505">
                  <c:v>27.82360510952453</c:v>
                </c:pt>
                <c:pt idx="21506">
                  <c:v>27.82489892980401</c:v>
                </c:pt>
                <c:pt idx="21507">
                  <c:v>27.8261927500835</c:v>
                </c:pt>
                <c:pt idx="21508">
                  <c:v>27.82748657036284</c:v>
                </c:pt>
                <c:pt idx="21509">
                  <c:v>27.82878039064235</c:v>
                </c:pt>
                <c:pt idx="21510">
                  <c:v>27.83007421092184</c:v>
                </c:pt>
                <c:pt idx="21511">
                  <c:v>27.83136803120121</c:v>
                </c:pt>
                <c:pt idx="21512">
                  <c:v>27.8326618514807</c:v>
                </c:pt>
                <c:pt idx="21513">
                  <c:v>27.8339556717602</c:v>
                </c:pt>
                <c:pt idx="21514">
                  <c:v>27.83524949203955</c:v>
                </c:pt>
                <c:pt idx="21515">
                  <c:v>27.83654331231904</c:v>
                </c:pt>
                <c:pt idx="21516">
                  <c:v>27.83783713259853</c:v>
                </c:pt>
                <c:pt idx="21517">
                  <c:v>27.83913095287789</c:v>
                </c:pt>
                <c:pt idx="21518">
                  <c:v>27.84042477315738</c:v>
                </c:pt>
                <c:pt idx="21519">
                  <c:v>27.84171859343687</c:v>
                </c:pt>
                <c:pt idx="21520">
                  <c:v>27.84301241371623</c:v>
                </c:pt>
                <c:pt idx="21521">
                  <c:v>27.84430623399572</c:v>
                </c:pt>
                <c:pt idx="21522">
                  <c:v>27.84560005427521</c:v>
                </c:pt>
                <c:pt idx="21523">
                  <c:v>27.84689387455458</c:v>
                </c:pt>
                <c:pt idx="21524">
                  <c:v>27.84818769483407</c:v>
                </c:pt>
                <c:pt idx="21525">
                  <c:v>27.84948151511356</c:v>
                </c:pt>
                <c:pt idx="21526">
                  <c:v>27.85077533539292</c:v>
                </c:pt>
                <c:pt idx="21527">
                  <c:v>27.85206915567242</c:v>
                </c:pt>
                <c:pt idx="21528">
                  <c:v>27.8533629759519</c:v>
                </c:pt>
                <c:pt idx="21529">
                  <c:v>27.85465679623127</c:v>
                </c:pt>
                <c:pt idx="21530">
                  <c:v>27.85595061651076</c:v>
                </c:pt>
                <c:pt idx="21531">
                  <c:v>27.85724443679025</c:v>
                </c:pt>
                <c:pt idx="21532">
                  <c:v>27.85853825706961</c:v>
                </c:pt>
                <c:pt idx="21533">
                  <c:v>27.8598320773491</c:v>
                </c:pt>
                <c:pt idx="21534">
                  <c:v>27.86112589762859</c:v>
                </c:pt>
                <c:pt idx="21535">
                  <c:v>27.86241971790793</c:v>
                </c:pt>
                <c:pt idx="21536">
                  <c:v>27.86371353818742</c:v>
                </c:pt>
                <c:pt idx="21537">
                  <c:v>27.86500735846693</c:v>
                </c:pt>
                <c:pt idx="21538">
                  <c:v>27.86630117874629</c:v>
                </c:pt>
                <c:pt idx="21539">
                  <c:v>27.86759499902579</c:v>
                </c:pt>
                <c:pt idx="21540">
                  <c:v>27.86888881930528</c:v>
                </c:pt>
                <c:pt idx="21541">
                  <c:v>27.87018263958464</c:v>
                </c:pt>
                <c:pt idx="21542">
                  <c:v>27.87147645986413</c:v>
                </c:pt>
                <c:pt idx="21543">
                  <c:v>27.87277028014362</c:v>
                </c:pt>
                <c:pt idx="21544">
                  <c:v>27.874064100423</c:v>
                </c:pt>
                <c:pt idx="21545">
                  <c:v>27.87535792070248</c:v>
                </c:pt>
                <c:pt idx="21546">
                  <c:v>27.87665174098196</c:v>
                </c:pt>
                <c:pt idx="21547">
                  <c:v>27.87794556126133</c:v>
                </c:pt>
                <c:pt idx="21548">
                  <c:v>27.87923938154081</c:v>
                </c:pt>
                <c:pt idx="21549">
                  <c:v>27.88053320182028</c:v>
                </c:pt>
                <c:pt idx="21550">
                  <c:v>27.88182702209967</c:v>
                </c:pt>
                <c:pt idx="21551">
                  <c:v>27.88312084237913</c:v>
                </c:pt>
                <c:pt idx="21552">
                  <c:v>27.88441466265865</c:v>
                </c:pt>
                <c:pt idx="21553">
                  <c:v>27.88570848293801</c:v>
                </c:pt>
                <c:pt idx="21554">
                  <c:v>27.8870023032175</c:v>
                </c:pt>
                <c:pt idx="21555">
                  <c:v>27.88829612349699</c:v>
                </c:pt>
                <c:pt idx="21556">
                  <c:v>27.88958994377633</c:v>
                </c:pt>
                <c:pt idx="21557">
                  <c:v>27.89088376405585</c:v>
                </c:pt>
                <c:pt idx="21558">
                  <c:v>27.89217758433531</c:v>
                </c:pt>
                <c:pt idx="21559">
                  <c:v>27.8934714046147</c:v>
                </c:pt>
                <c:pt idx="21560">
                  <c:v>27.8947652248942</c:v>
                </c:pt>
                <c:pt idx="21561">
                  <c:v>27.89605904517368</c:v>
                </c:pt>
                <c:pt idx="21562">
                  <c:v>27.89735286545304</c:v>
                </c:pt>
                <c:pt idx="21563">
                  <c:v>27.89864668573252</c:v>
                </c:pt>
                <c:pt idx="21564">
                  <c:v>27.89994050601203</c:v>
                </c:pt>
                <c:pt idx="21565">
                  <c:v>27.90123432629139</c:v>
                </c:pt>
                <c:pt idx="21566">
                  <c:v>27.90252814657087</c:v>
                </c:pt>
                <c:pt idx="21567">
                  <c:v>27.90382196685037</c:v>
                </c:pt>
                <c:pt idx="21568">
                  <c:v>27.90511578712972</c:v>
                </c:pt>
                <c:pt idx="21569">
                  <c:v>27.90640960740922</c:v>
                </c:pt>
                <c:pt idx="21570">
                  <c:v>27.90770342768872</c:v>
                </c:pt>
                <c:pt idx="21571">
                  <c:v>27.90899724796807</c:v>
                </c:pt>
                <c:pt idx="21572">
                  <c:v>27.91029106824757</c:v>
                </c:pt>
                <c:pt idx="21573">
                  <c:v>27.91158488852705</c:v>
                </c:pt>
                <c:pt idx="21574">
                  <c:v>27.91287870880642</c:v>
                </c:pt>
                <c:pt idx="21575">
                  <c:v>27.91417252908591</c:v>
                </c:pt>
                <c:pt idx="21576">
                  <c:v>27.91546634936537</c:v>
                </c:pt>
                <c:pt idx="21577">
                  <c:v>27.91676016964476</c:v>
                </c:pt>
                <c:pt idx="21578">
                  <c:v>27.91805398992425</c:v>
                </c:pt>
                <c:pt idx="21579">
                  <c:v>27.91934781020374</c:v>
                </c:pt>
                <c:pt idx="21580">
                  <c:v>27.92064163048308</c:v>
                </c:pt>
                <c:pt idx="21581">
                  <c:v>27.92193545076259</c:v>
                </c:pt>
                <c:pt idx="21582">
                  <c:v>27.92322927104208</c:v>
                </c:pt>
                <c:pt idx="21583">
                  <c:v>27.92452309132142</c:v>
                </c:pt>
                <c:pt idx="21584">
                  <c:v>27.92581691160093</c:v>
                </c:pt>
                <c:pt idx="21585">
                  <c:v>27.92711073188043</c:v>
                </c:pt>
                <c:pt idx="21586">
                  <c:v>27.92840455215978</c:v>
                </c:pt>
                <c:pt idx="21587">
                  <c:v>27.92969837243928</c:v>
                </c:pt>
                <c:pt idx="21588">
                  <c:v>27.93099219271878</c:v>
                </c:pt>
                <c:pt idx="21589">
                  <c:v>27.93228601299813</c:v>
                </c:pt>
                <c:pt idx="21590">
                  <c:v>27.93357983327762</c:v>
                </c:pt>
                <c:pt idx="21591">
                  <c:v>27.93487365355712</c:v>
                </c:pt>
                <c:pt idx="21592">
                  <c:v>27.93616747383648</c:v>
                </c:pt>
                <c:pt idx="21593">
                  <c:v>27.93746129411597</c:v>
                </c:pt>
                <c:pt idx="21594">
                  <c:v>27.93875511439546</c:v>
                </c:pt>
                <c:pt idx="21595">
                  <c:v>27.94004893467482</c:v>
                </c:pt>
                <c:pt idx="21596">
                  <c:v>27.94134275495431</c:v>
                </c:pt>
                <c:pt idx="21597">
                  <c:v>27.94263657523377</c:v>
                </c:pt>
                <c:pt idx="21598">
                  <c:v>27.94393039551316</c:v>
                </c:pt>
                <c:pt idx="21599">
                  <c:v>27.94522421579265</c:v>
                </c:pt>
                <c:pt idx="21600">
                  <c:v>27.94651803607212</c:v>
                </c:pt>
                <c:pt idx="21601">
                  <c:v>27.94781185635151</c:v>
                </c:pt>
                <c:pt idx="21602">
                  <c:v>27.949105676631</c:v>
                </c:pt>
                <c:pt idx="21603">
                  <c:v>27.95039949691049</c:v>
                </c:pt>
                <c:pt idx="21604">
                  <c:v>27.95169331718985</c:v>
                </c:pt>
                <c:pt idx="21605">
                  <c:v>27.95298713746934</c:v>
                </c:pt>
                <c:pt idx="21606">
                  <c:v>27.95428095774883</c:v>
                </c:pt>
                <c:pt idx="21607">
                  <c:v>27.95557477802819</c:v>
                </c:pt>
                <c:pt idx="21608">
                  <c:v>27.95686859830769</c:v>
                </c:pt>
                <c:pt idx="21609">
                  <c:v>27.95816241858717</c:v>
                </c:pt>
                <c:pt idx="21610">
                  <c:v>27.95945623886653</c:v>
                </c:pt>
                <c:pt idx="21611">
                  <c:v>27.96075005914603</c:v>
                </c:pt>
                <c:pt idx="21612">
                  <c:v>27.96204387942549</c:v>
                </c:pt>
                <c:pt idx="21613">
                  <c:v>27.96333769970488</c:v>
                </c:pt>
                <c:pt idx="21614">
                  <c:v>27.96463151998437</c:v>
                </c:pt>
                <c:pt idx="21615">
                  <c:v>27.96592534026384</c:v>
                </c:pt>
                <c:pt idx="21616">
                  <c:v>27.96721916054322</c:v>
                </c:pt>
                <c:pt idx="21617">
                  <c:v>27.96851298082269</c:v>
                </c:pt>
                <c:pt idx="21618">
                  <c:v>27.96980680110218</c:v>
                </c:pt>
                <c:pt idx="21619">
                  <c:v>27.97110062138157</c:v>
                </c:pt>
                <c:pt idx="21620">
                  <c:v>27.97239444166106</c:v>
                </c:pt>
                <c:pt idx="21621">
                  <c:v>27.97368826194054</c:v>
                </c:pt>
                <c:pt idx="21622">
                  <c:v>27.97498208221991</c:v>
                </c:pt>
                <c:pt idx="21623">
                  <c:v>27.97627590249941</c:v>
                </c:pt>
                <c:pt idx="21624">
                  <c:v>27.97756972277889</c:v>
                </c:pt>
                <c:pt idx="21625">
                  <c:v>27.97886354305825</c:v>
                </c:pt>
                <c:pt idx="21626">
                  <c:v>27.98015736333774</c:v>
                </c:pt>
                <c:pt idx="21627">
                  <c:v>27.98145118361723</c:v>
                </c:pt>
                <c:pt idx="21628">
                  <c:v>27.9827450038966</c:v>
                </c:pt>
                <c:pt idx="21629">
                  <c:v>27.98403882417609</c:v>
                </c:pt>
                <c:pt idx="21630">
                  <c:v>27.98533264445555</c:v>
                </c:pt>
                <c:pt idx="21631">
                  <c:v>27.98662646473492</c:v>
                </c:pt>
                <c:pt idx="21632">
                  <c:v>27.98792028501443</c:v>
                </c:pt>
                <c:pt idx="21633">
                  <c:v>27.98921410529392</c:v>
                </c:pt>
                <c:pt idx="21634">
                  <c:v>27.99050792557328</c:v>
                </c:pt>
                <c:pt idx="21635">
                  <c:v>27.99180174585278</c:v>
                </c:pt>
                <c:pt idx="21636">
                  <c:v>27.99309556613226</c:v>
                </c:pt>
                <c:pt idx="21637">
                  <c:v>27.99438938641163</c:v>
                </c:pt>
                <c:pt idx="21638">
                  <c:v>27.99568320669112</c:v>
                </c:pt>
                <c:pt idx="21639">
                  <c:v>27.99697702697061</c:v>
                </c:pt>
                <c:pt idx="21640">
                  <c:v>27.99827084724997</c:v>
                </c:pt>
                <c:pt idx="21641">
                  <c:v>27.99956466752946</c:v>
                </c:pt>
                <c:pt idx="21642">
                  <c:v>28.00085848780895</c:v>
                </c:pt>
                <c:pt idx="21643">
                  <c:v>28.00215230808832</c:v>
                </c:pt>
                <c:pt idx="21644">
                  <c:v>28.00344612836778</c:v>
                </c:pt>
                <c:pt idx="21645">
                  <c:v>28.00473994864728</c:v>
                </c:pt>
                <c:pt idx="21646">
                  <c:v>28.00603376892666</c:v>
                </c:pt>
                <c:pt idx="21647">
                  <c:v>28.00732758920615</c:v>
                </c:pt>
                <c:pt idx="21648">
                  <c:v>28.00862140948563</c:v>
                </c:pt>
                <c:pt idx="21649">
                  <c:v>28.009915229765</c:v>
                </c:pt>
                <c:pt idx="21650">
                  <c:v>28.0112090500445</c:v>
                </c:pt>
                <c:pt idx="21651">
                  <c:v>28.01250287032395</c:v>
                </c:pt>
                <c:pt idx="21652">
                  <c:v>28.01379669060334</c:v>
                </c:pt>
                <c:pt idx="21653">
                  <c:v>28.01509051088283</c:v>
                </c:pt>
                <c:pt idx="21654">
                  <c:v>28.01638433116232</c:v>
                </c:pt>
                <c:pt idx="21655">
                  <c:v>28.0176781514417</c:v>
                </c:pt>
                <c:pt idx="21656">
                  <c:v>28.01897197172118</c:v>
                </c:pt>
                <c:pt idx="21657">
                  <c:v>28.02026579200067</c:v>
                </c:pt>
                <c:pt idx="21658">
                  <c:v>28.02155961228003</c:v>
                </c:pt>
                <c:pt idx="21659">
                  <c:v>28.02285343255953</c:v>
                </c:pt>
                <c:pt idx="21660">
                  <c:v>28.02414725283901</c:v>
                </c:pt>
                <c:pt idx="21661">
                  <c:v>28.02544107311837</c:v>
                </c:pt>
                <c:pt idx="21662">
                  <c:v>28.02673489339784</c:v>
                </c:pt>
                <c:pt idx="21663">
                  <c:v>28.02802871367735</c:v>
                </c:pt>
                <c:pt idx="21664">
                  <c:v>28.02932253395672</c:v>
                </c:pt>
                <c:pt idx="21665">
                  <c:v>28.03061635423621</c:v>
                </c:pt>
                <c:pt idx="21666">
                  <c:v>28.0319101745157</c:v>
                </c:pt>
                <c:pt idx="21667">
                  <c:v>28.03320399479506</c:v>
                </c:pt>
                <c:pt idx="21668">
                  <c:v>28.03449781507456</c:v>
                </c:pt>
                <c:pt idx="21669">
                  <c:v>28.03579163535404</c:v>
                </c:pt>
                <c:pt idx="21670">
                  <c:v>28.03708545563341</c:v>
                </c:pt>
                <c:pt idx="21671">
                  <c:v>28.03837927591288</c:v>
                </c:pt>
                <c:pt idx="21672">
                  <c:v>28.03967309619238</c:v>
                </c:pt>
                <c:pt idx="21673">
                  <c:v>28.04096691647175</c:v>
                </c:pt>
                <c:pt idx="21674">
                  <c:v>28.04226073675122</c:v>
                </c:pt>
                <c:pt idx="21675">
                  <c:v>28.04355455703073</c:v>
                </c:pt>
                <c:pt idx="21676">
                  <c:v>28.04484837731009</c:v>
                </c:pt>
                <c:pt idx="21677">
                  <c:v>28.04614219758958</c:v>
                </c:pt>
                <c:pt idx="21678">
                  <c:v>28.04743601786907</c:v>
                </c:pt>
                <c:pt idx="21679">
                  <c:v>28.04872983814841</c:v>
                </c:pt>
                <c:pt idx="21680">
                  <c:v>28.05002365842792</c:v>
                </c:pt>
                <c:pt idx="21681">
                  <c:v>28.05131747870741</c:v>
                </c:pt>
                <c:pt idx="21682">
                  <c:v>28.05261129898678</c:v>
                </c:pt>
                <c:pt idx="21683">
                  <c:v>28.05390511926627</c:v>
                </c:pt>
                <c:pt idx="21684">
                  <c:v>28.05519893954575</c:v>
                </c:pt>
                <c:pt idx="21685">
                  <c:v>28.05649275982512</c:v>
                </c:pt>
                <c:pt idx="21686">
                  <c:v>28.05778658010461</c:v>
                </c:pt>
                <c:pt idx="21687">
                  <c:v>28.0590804003841</c:v>
                </c:pt>
                <c:pt idx="21688">
                  <c:v>28.06037422066347</c:v>
                </c:pt>
                <c:pt idx="21689">
                  <c:v>28.06166804094295</c:v>
                </c:pt>
                <c:pt idx="21690">
                  <c:v>28.06296186122244</c:v>
                </c:pt>
                <c:pt idx="21691">
                  <c:v>28.06425568150181</c:v>
                </c:pt>
                <c:pt idx="21692">
                  <c:v>28.06554950178126</c:v>
                </c:pt>
                <c:pt idx="21693">
                  <c:v>28.06684332206079</c:v>
                </c:pt>
                <c:pt idx="21694">
                  <c:v>28.06813714234015</c:v>
                </c:pt>
                <c:pt idx="21695">
                  <c:v>28.06943096261964</c:v>
                </c:pt>
                <c:pt idx="21696">
                  <c:v>28.07072478289913</c:v>
                </c:pt>
                <c:pt idx="21697">
                  <c:v>28.0720186031785</c:v>
                </c:pt>
                <c:pt idx="21698">
                  <c:v>28.07331242345798</c:v>
                </c:pt>
                <c:pt idx="21699">
                  <c:v>28.07460624373747</c:v>
                </c:pt>
                <c:pt idx="21700">
                  <c:v>28.07590006401684</c:v>
                </c:pt>
                <c:pt idx="21701">
                  <c:v>28.07719388429633</c:v>
                </c:pt>
                <c:pt idx="21702">
                  <c:v>28.07848770457581</c:v>
                </c:pt>
                <c:pt idx="21703">
                  <c:v>28.07978152485519</c:v>
                </c:pt>
                <c:pt idx="21704">
                  <c:v>28.08107534513467</c:v>
                </c:pt>
                <c:pt idx="21705">
                  <c:v>28.08236916541416</c:v>
                </c:pt>
                <c:pt idx="21706">
                  <c:v>28.08366298569352</c:v>
                </c:pt>
                <c:pt idx="21707">
                  <c:v>28.08495680597301</c:v>
                </c:pt>
                <c:pt idx="21708">
                  <c:v>28.08625062625251</c:v>
                </c:pt>
                <c:pt idx="21709">
                  <c:v>28.08754444653187</c:v>
                </c:pt>
                <c:pt idx="21710">
                  <c:v>28.08883826681135</c:v>
                </c:pt>
                <c:pt idx="21711">
                  <c:v>28.09013208709084</c:v>
                </c:pt>
                <c:pt idx="21712">
                  <c:v>28.09142590737021</c:v>
                </c:pt>
                <c:pt idx="21713">
                  <c:v>28.0927197276497</c:v>
                </c:pt>
                <c:pt idx="21714">
                  <c:v>28.09401354792918</c:v>
                </c:pt>
                <c:pt idx="21715">
                  <c:v>28.09530736820856</c:v>
                </c:pt>
                <c:pt idx="21716">
                  <c:v>28.09660118848804</c:v>
                </c:pt>
                <c:pt idx="21717">
                  <c:v>28.09789500876753</c:v>
                </c:pt>
                <c:pt idx="21718">
                  <c:v>28.0991888290469</c:v>
                </c:pt>
                <c:pt idx="21719">
                  <c:v>28.10048264932638</c:v>
                </c:pt>
                <c:pt idx="21720">
                  <c:v>28.10177646960588</c:v>
                </c:pt>
                <c:pt idx="21721">
                  <c:v>28.10307028988524</c:v>
                </c:pt>
                <c:pt idx="21722">
                  <c:v>28.10436411016473</c:v>
                </c:pt>
                <c:pt idx="21723">
                  <c:v>28.10565793044422</c:v>
                </c:pt>
                <c:pt idx="21724">
                  <c:v>28.1069517507236</c:v>
                </c:pt>
                <c:pt idx="21725">
                  <c:v>28.10824557100307</c:v>
                </c:pt>
                <c:pt idx="21726">
                  <c:v>28.10953939128257</c:v>
                </c:pt>
                <c:pt idx="21727">
                  <c:v>28.11083321156192</c:v>
                </c:pt>
                <c:pt idx="21728">
                  <c:v>28.11212703184142</c:v>
                </c:pt>
                <c:pt idx="21729">
                  <c:v>28.11342085212091</c:v>
                </c:pt>
                <c:pt idx="21730">
                  <c:v>28.11471467240028</c:v>
                </c:pt>
                <c:pt idx="21731">
                  <c:v>28.11600849267976</c:v>
                </c:pt>
                <c:pt idx="21732">
                  <c:v>28.11730231295925</c:v>
                </c:pt>
                <c:pt idx="21733">
                  <c:v>28.11859613323861</c:v>
                </c:pt>
                <c:pt idx="21734">
                  <c:v>28.11988995351811</c:v>
                </c:pt>
                <c:pt idx="21735">
                  <c:v>28.1211837737976</c:v>
                </c:pt>
                <c:pt idx="21736">
                  <c:v>28.12247759407695</c:v>
                </c:pt>
                <c:pt idx="21737">
                  <c:v>28.12377141435645</c:v>
                </c:pt>
                <c:pt idx="21738">
                  <c:v>28.12506523463594</c:v>
                </c:pt>
                <c:pt idx="21739">
                  <c:v>28.1263590549153</c:v>
                </c:pt>
                <c:pt idx="21740">
                  <c:v>28.12765287519479</c:v>
                </c:pt>
                <c:pt idx="21741">
                  <c:v>28.12894669547428</c:v>
                </c:pt>
                <c:pt idx="21742">
                  <c:v>28.13024051575364</c:v>
                </c:pt>
                <c:pt idx="21743">
                  <c:v>28.13153433603313</c:v>
                </c:pt>
                <c:pt idx="21744">
                  <c:v>28.13282815631263</c:v>
                </c:pt>
                <c:pt idx="21745">
                  <c:v>28.13412197659199</c:v>
                </c:pt>
                <c:pt idx="21746">
                  <c:v>28.13541579687148</c:v>
                </c:pt>
                <c:pt idx="21747">
                  <c:v>28.13670961715097</c:v>
                </c:pt>
                <c:pt idx="21748">
                  <c:v>28.13800343743033</c:v>
                </c:pt>
                <c:pt idx="21749">
                  <c:v>28.13929725770982</c:v>
                </c:pt>
                <c:pt idx="21750">
                  <c:v>28.14059107798931</c:v>
                </c:pt>
                <c:pt idx="21751">
                  <c:v>28.14188489826868</c:v>
                </c:pt>
                <c:pt idx="21752">
                  <c:v>28.14317871854817</c:v>
                </c:pt>
                <c:pt idx="21753">
                  <c:v>28.14447253882765</c:v>
                </c:pt>
                <c:pt idx="21754">
                  <c:v>28.14576635910701</c:v>
                </c:pt>
                <c:pt idx="21755">
                  <c:v>28.14706017938651</c:v>
                </c:pt>
                <c:pt idx="21756">
                  <c:v>28.148353999666</c:v>
                </c:pt>
                <c:pt idx="21757">
                  <c:v>28.14964781994533</c:v>
                </c:pt>
                <c:pt idx="21758">
                  <c:v>28.15094164022485</c:v>
                </c:pt>
                <c:pt idx="21759">
                  <c:v>28.15223546050434</c:v>
                </c:pt>
                <c:pt idx="21760">
                  <c:v>28.15352928078368</c:v>
                </c:pt>
                <c:pt idx="21761">
                  <c:v>28.1548231010632</c:v>
                </c:pt>
                <c:pt idx="21762">
                  <c:v>28.1561169213427</c:v>
                </c:pt>
                <c:pt idx="21763">
                  <c:v>28.15741074162205</c:v>
                </c:pt>
                <c:pt idx="21764">
                  <c:v>28.15870456190154</c:v>
                </c:pt>
                <c:pt idx="21765">
                  <c:v>28.15999838218103</c:v>
                </c:pt>
                <c:pt idx="21766">
                  <c:v>28.16129220246038</c:v>
                </c:pt>
                <c:pt idx="21767">
                  <c:v>28.16258602273988</c:v>
                </c:pt>
                <c:pt idx="21768">
                  <c:v>28.16387984301937</c:v>
                </c:pt>
                <c:pt idx="21769">
                  <c:v>28.16517366329873</c:v>
                </c:pt>
                <c:pt idx="21770">
                  <c:v>28.16646748357823</c:v>
                </c:pt>
                <c:pt idx="21771">
                  <c:v>28.16776130385772</c:v>
                </c:pt>
                <c:pt idx="21772">
                  <c:v>28.16905512413708</c:v>
                </c:pt>
                <c:pt idx="21773">
                  <c:v>28.17034894441657</c:v>
                </c:pt>
                <c:pt idx="21774">
                  <c:v>28.17164276469606</c:v>
                </c:pt>
                <c:pt idx="21775">
                  <c:v>28.17293658497542</c:v>
                </c:pt>
                <c:pt idx="21776">
                  <c:v>28.17423040525492</c:v>
                </c:pt>
                <c:pt idx="21777">
                  <c:v>28.1755242255344</c:v>
                </c:pt>
                <c:pt idx="21778">
                  <c:v>28.17681804581377</c:v>
                </c:pt>
                <c:pt idx="21779">
                  <c:v>28.17811186609326</c:v>
                </c:pt>
                <c:pt idx="21780">
                  <c:v>28.17940568637275</c:v>
                </c:pt>
                <c:pt idx="21781">
                  <c:v>28.1806995066521</c:v>
                </c:pt>
                <c:pt idx="21782">
                  <c:v>28.1819933269316</c:v>
                </c:pt>
                <c:pt idx="21783">
                  <c:v>28.18328714721109</c:v>
                </c:pt>
                <c:pt idx="21784">
                  <c:v>28.18458096749045</c:v>
                </c:pt>
                <c:pt idx="21785">
                  <c:v>28.18587478776994</c:v>
                </c:pt>
                <c:pt idx="21786">
                  <c:v>28.18716860804944</c:v>
                </c:pt>
                <c:pt idx="21787">
                  <c:v>28.18846242832879</c:v>
                </c:pt>
                <c:pt idx="21788">
                  <c:v>28.18975624860829</c:v>
                </c:pt>
                <c:pt idx="21789">
                  <c:v>28.19105006888778</c:v>
                </c:pt>
                <c:pt idx="21790">
                  <c:v>28.19234388916711</c:v>
                </c:pt>
                <c:pt idx="21791">
                  <c:v>28.19363770944663</c:v>
                </c:pt>
                <c:pt idx="21792">
                  <c:v>28.19493152972612</c:v>
                </c:pt>
                <c:pt idx="21793">
                  <c:v>28.1962253500055</c:v>
                </c:pt>
                <c:pt idx="21794">
                  <c:v>28.19751917028497</c:v>
                </c:pt>
                <c:pt idx="21795">
                  <c:v>28.19881299056446</c:v>
                </c:pt>
                <c:pt idx="21796">
                  <c:v>28.20010681084382</c:v>
                </c:pt>
                <c:pt idx="21797">
                  <c:v>28.20140063112329</c:v>
                </c:pt>
                <c:pt idx="21798">
                  <c:v>28.20269445140281</c:v>
                </c:pt>
                <c:pt idx="21799">
                  <c:v>28.20398827168217</c:v>
                </c:pt>
                <c:pt idx="21800">
                  <c:v>28.20528209196163</c:v>
                </c:pt>
                <c:pt idx="21801">
                  <c:v>28.20657591224115</c:v>
                </c:pt>
                <c:pt idx="21802">
                  <c:v>28.20786973252051</c:v>
                </c:pt>
                <c:pt idx="21803">
                  <c:v>28.2091635528</c:v>
                </c:pt>
                <c:pt idx="21804">
                  <c:v>28.21045737307949</c:v>
                </c:pt>
                <c:pt idx="21805">
                  <c:v>28.21175119335886</c:v>
                </c:pt>
                <c:pt idx="21806">
                  <c:v>28.21304501363835</c:v>
                </c:pt>
                <c:pt idx="21807">
                  <c:v>28.21433883391783</c:v>
                </c:pt>
                <c:pt idx="21808">
                  <c:v>28.21563265419718</c:v>
                </c:pt>
                <c:pt idx="21809">
                  <c:v>28.21692647447669</c:v>
                </c:pt>
                <c:pt idx="21810">
                  <c:v>28.21822029475618</c:v>
                </c:pt>
                <c:pt idx="21811">
                  <c:v>28.21951411503554</c:v>
                </c:pt>
                <c:pt idx="21812">
                  <c:v>28.22080793531503</c:v>
                </c:pt>
                <c:pt idx="21813">
                  <c:v>28.22210175559453</c:v>
                </c:pt>
                <c:pt idx="21814">
                  <c:v>28.22339557587388</c:v>
                </c:pt>
                <c:pt idx="21815">
                  <c:v>28.22468939615337</c:v>
                </c:pt>
                <c:pt idx="21816">
                  <c:v>28.22598321643287</c:v>
                </c:pt>
                <c:pt idx="21817">
                  <c:v>28.22727703671223</c:v>
                </c:pt>
                <c:pt idx="21818">
                  <c:v>28.22857085699172</c:v>
                </c:pt>
                <c:pt idx="21819">
                  <c:v>28.22986467727121</c:v>
                </c:pt>
                <c:pt idx="21820">
                  <c:v>28.23115849755058</c:v>
                </c:pt>
                <c:pt idx="21821">
                  <c:v>28.23245231783006</c:v>
                </c:pt>
                <c:pt idx="21822">
                  <c:v>28.23374613810955</c:v>
                </c:pt>
                <c:pt idx="21823">
                  <c:v>28.23503995838891</c:v>
                </c:pt>
                <c:pt idx="21824">
                  <c:v>28.23633377866841</c:v>
                </c:pt>
                <c:pt idx="21825">
                  <c:v>28.23762759894788</c:v>
                </c:pt>
                <c:pt idx="21826">
                  <c:v>28.23892141922726</c:v>
                </c:pt>
                <c:pt idx="21827">
                  <c:v>28.24021523950675</c:v>
                </c:pt>
                <c:pt idx="21828">
                  <c:v>28.24150905978624</c:v>
                </c:pt>
                <c:pt idx="21829">
                  <c:v>28.24280288006558</c:v>
                </c:pt>
                <c:pt idx="21830">
                  <c:v>28.24409670034509</c:v>
                </c:pt>
                <c:pt idx="21831">
                  <c:v>28.24539052062458</c:v>
                </c:pt>
                <c:pt idx="21832">
                  <c:v>28.24668434090392</c:v>
                </c:pt>
                <c:pt idx="21833">
                  <c:v>28.24797816118344</c:v>
                </c:pt>
                <c:pt idx="21834">
                  <c:v>28.24927198146292</c:v>
                </c:pt>
                <c:pt idx="21835">
                  <c:v>28.25056580174229</c:v>
                </c:pt>
                <c:pt idx="21836">
                  <c:v>28.25185962202178</c:v>
                </c:pt>
                <c:pt idx="21837">
                  <c:v>28.25315344230127</c:v>
                </c:pt>
                <c:pt idx="21838">
                  <c:v>28.25444726258063</c:v>
                </c:pt>
                <c:pt idx="21839">
                  <c:v>28.25574108286012</c:v>
                </c:pt>
                <c:pt idx="21840">
                  <c:v>28.25703490313961</c:v>
                </c:pt>
                <c:pt idx="21841">
                  <c:v>28.25832872341898</c:v>
                </c:pt>
                <c:pt idx="21842">
                  <c:v>28.25962254369847</c:v>
                </c:pt>
                <c:pt idx="21843">
                  <c:v>28.26091636397793</c:v>
                </c:pt>
                <c:pt idx="21844">
                  <c:v>28.26221018425732</c:v>
                </c:pt>
                <c:pt idx="21845">
                  <c:v>28.26350400453681</c:v>
                </c:pt>
                <c:pt idx="21846">
                  <c:v>28.2647978248163</c:v>
                </c:pt>
                <c:pt idx="21847">
                  <c:v>28.26609164509566</c:v>
                </c:pt>
                <c:pt idx="21848">
                  <c:v>28.26738546537515</c:v>
                </c:pt>
                <c:pt idx="21849">
                  <c:v>28.26867928565462</c:v>
                </c:pt>
                <c:pt idx="21850">
                  <c:v>28.26997310593401</c:v>
                </c:pt>
                <c:pt idx="21851">
                  <c:v>28.2712669262135</c:v>
                </c:pt>
                <c:pt idx="21852">
                  <c:v>28.27256074649299</c:v>
                </c:pt>
                <c:pt idx="21853">
                  <c:v>28.27385456677235</c:v>
                </c:pt>
                <c:pt idx="21854">
                  <c:v>28.27514838705184</c:v>
                </c:pt>
                <c:pt idx="21855">
                  <c:v>28.2764422073313</c:v>
                </c:pt>
                <c:pt idx="21856">
                  <c:v>28.27773602761069</c:v>
                </c:pt>
                <c:pt idx="21857">
                  <c:v>28.27902984789018</c:v>
                </c:pt>
                <c:pt idx="21858">
                  <c:v>28.28032366816965</c:v>
                </c:pt>
                <c:pt idx="21859">
                  <c:v>28.28161748844903</c:v>
                </c:pt>
                <c:pt idx="21860">
                  <c:v>28.28291130872853</c:v>
                </c:pt>
                <c:pt idx="21861">
                  <c:v>28.28420512900802</c:v>
                </c:pt>
                <c:pt idx="21862">
                  <c:v>28.28549894928738</c:v>
                </c:pt>
                <c:pt idx="21863">
                  <c:v>28.28679276956687</c:v>
                </c:pt>
                <c:pt idx="21864">
                  <c:v>28.28808658984633</c:v>
                </c:pt>
                <c:pt idx="21865">
                  <c:v>28.28938041012572</c:v>
                </c:pt>
                <c:pt idx="21866">
                  <c:v>28.29067423040521</c:v>
                </c:pt>
                <c:pt idx="21867">
                  <c:v>28.29196805068471</c:v>
                </c:pt>
                <c:pt idx="21868">
                  <c:v>28.29326187096406</c:v>
                </c:pt>
                <c:pt idx="21869">
                  <c:v>28.29455569124356</c:v>
                </c:pt>
                <c:pt idx="21870">
                  <c:v>28.29584951152301</c:v>
                </c:pt>
                <c:pt idx="21871">
                  <c:v>28.29714333180241</c:v>
                </c:pt>
                <c:pt idx="21872">
                  <c:v>28.2984371520819</c:v>
                </c:pt>
                <c:pt idx="21873">
                  <c:v>28.29973097236136</c:v>
                </c:pt>
                <c:pt idx="21874">
                  <c:v>28.30102479264076</c:v>
                </c:pt>
                <c:pt idx="21875">
                  <c:v>28.30231861292024</c:v>
                </c:pt>
                <c:pt idx="21876">
                  <c:v>28.30361243319972</c:v>
                </c:pt>
                <c:pt idx="21877">
                  <c:v>28.3049062534791</c:v>
                </c:pt>
                <c:pt idx="21878">
                  <c:v>28.30620007375859</c:v>
                </c:pt>
                <c:pt idx="21879">
                  <c:v>28.30749389403807</c:v>
                </c:pt>
                <c:pt idx="21880">
                  <c:v>28.30878771431744</c:v>
                </c:pt>
                <c:pt idx="21881">
                  <c:v>28.31008153459693</c:v>
                </c:pt>
                <c:pt idx="21882">
                  <c:v>28.31137535487643</c:v>
                </c:pt>
                <c:pt idx="21883">
                  <c:v>28.31266917515578</c:v>
                </c:pt>
                <c:pt idx="21884">
                  <c:v>28.31396299543528</c:v>
                </c:pt>
                <c:pt idx="21885">
                  <c:v>28.31525681571476</c:v>
                </c:pt>
                <c:pt idx="21886">
                  <c:v>28.31655063599413</c:v>
                </c:pt>
                <c:pt idx="21887">
                  <c:v>28.31784445627362</c:v>
                </c:pt>
                <c:pt idx="21888">
                  <c:v>28.3191382765531</c:v>
                </c:pt>
                <c:pt idx="21889">
                  <c:v>28.32043209683247</c:v>
                </c:pt>
                <c:pt idx="21890">
                  <c:v>28.32172591711196</c:v>
                </c:pt>
                <c:pt idx="21891">
                  <c:v>28.32301973739145</c:v>
                </c:pt>
                <c:pt idx="21892">
                  <c:v>28.32431355767081</c:v>
                </c:pt>
                <c:pt idx="21893">
                  <c:v>28.32560737795028</c:v>
                </c:pt>
                <c:pt idx="21894">
                  <c:v>28.3269011982298</c:v>
                </c:pt>
                <c:pt idx="21895">
                  <c:v>28.32819501850916</c:v>
                </c:pt>
                <c:pt idx="21896">
                  <c:v>28.32948883878864</c:v>
                </c:pt>
                <c:pt idx="21897">
                  <c:v>28.33078265906813</c:v>
                </c:pt>
                <c:pt idx="21898">
                  <c:v>28.3320764793475</c:v>
                </c:pt>
                <c:pt idx="21899">
                  <c:v>28.33337029962699</c:v>
                </c:pt>
                <c:pt idx="21900">
                  <c:v>28.33466411990648</c:v>
                </c:pt>
                <c:pt idx="21901">
                  <c:v>28.33595794018584</c:v>
                </c:pt>
                <c:pt idx="21902">
                  <c:v>28.33725176046534</c:v>
                </c:pt>
                <c:pt idx="21903">
                  <c:v>28.33854558074482</c:v>
                </c:pt>
                <c:pt idx="21904">
                  <c:v>28.33983940102419</c:v>
                </c:pt>
                <c:pt idx="21905">
                  <c:v>28.34113322130367</c:v>
                </c:pt>
                <c:pt idx="21906">
                  <c:v>28.34242704158314</c:v>
                </c:pt>
                <c:pt idx="21907">
                  <c:v>28.34372086186253</c:v>
                </c:pt>
                <c:pt idx="21908">
                  <c:v>28.34501468214201</c:v>
                </c:pt>
                <c:pt idx="21909">
                  <c:v>28.34630850242151</c:v>
                </c:pt>
                <c:pt idx="21910">
                  <c:v>28.34760232270087</c:v>
                </c:pt>
                <c:pt idx="21911">
                  <c:v>28.34889614298036</c:v>
                </c:pt>
                <c:pt idx="21912">
                  <c:v>28.35018996325985</c:v>
                </c:pt>
                <c:pt idx="21913">
                  <c:v>28.35148378353922</c:v>
                </c:pt>
                <c:pt idx="21914">
                  <c:v>28.35277760381871</c:v>
                </c:pt>
                <c:pt idx="21915">
                  <c:v>28.3540714240982</c:v>
                </c:pt>
                <c:pt idx="21916">
                  <c:v>28.35536524437756</c:v>
                </c:pt>
                <c:pt idx="21917">
                  <c:v>28.35665906465706</c:v>
                </c:pt>
                <c:pt idx="21918">
                  <c:v>28.35795288493654</c:v>
                </c:pt>
                <c:pt idx="21919">
                  <c:v>28.3592467052159</c:v>
                </c:pt>
                <c:pt idx="21920">
                  <c:v>28.36054052549538</c:v>
                </c:pt>
                <c:pt idx="21921">
                  <c:v>28.36183434577488</c:v>
                </c:pt>
                <c:pt idx="21922">
                  <c:v>28.36312816605425</c:v>
                </c:pt>
                <c:pt idx="21923">
                  <c:v>28.36442198633372</c:v>
                </c:pt>
                <c:pt idx="21924">
                  <c:v>28.36571580661322</c:v>
                </c:pt>
                <c:pt idx="21925">
                  <c:v>28.3670096268926</c:v>
                </c:pt>
                <c:pt idx="21926">
                  <c:v>28.36830344717208</c:v>
                </c:pt>
                <c:pt idx="21927">
                  <c:v>28.36959726745157</c:v>
                </c:pt>
                <c:pt idx="21928">
                  <c:v>28.37089108773093</c:v>
                </c:pt>
                <c:pt idx="21929">
                  <c:v>28.37218490801043</c:v>
                </c:pt>
                <c:pt idx="21930">
                  <c:v>28.37347872828992</c:v>
                </c:pt>
                <c:pt idx="21931">
                  <c:v>28.37477254856925</c:v>
                </c:pt>
                <c:pt idx="21932">
                  <c:v>28.37606636884877</c:v>
                </c:pt>
                <c:pt idx="21933">
                  <c:v>28.37736018912826</c:v>
                </c:pt>
                <c:pt idx="21934">
                  <c:v>28.37865400940762</c:v>
                </c:pt>
                <c:pt idx="21935">
                  <c:v>28.37994782968711</c:v>
                </c:pt>
                <c:pt idx="21936">
                  <c:v>28.3812416499666</c:v>
                </c:pt>
                <c:pt idx="21937">
                  <c:v>28.38253547024594</c:v>
                </c:pt>
                <c:pt idx="21938">
                  <c:v>28.38382929052543</c:v>
                </c:pt>
                <c:pt idx="21939">
                  <c:v>28.38512311080494</c:v>
                </c:pt>
                <c:pt idx="21940">
                  <c:v>28.38641693108428</c:v>
                </c:pt>
                <c:pt idx="21941">
                  <c:v>28.38771075136378</c:v>
                </c:pt>
                <c:pt idx="21942">
                  <c:v>28.38900457164328</c:v>
                </c:pt>
                <c:pt idx="21943">
                  <c:v>28.39029839192265</c:v>
                </c:pt>
                <c:pt idx="21944">
                  <c:v>28.39159221220214</c:v>
                </c:pt>
                <c:pt idx="21945">
                  <c:v>28.39288603248163</c:v>
                </c:pt>
                <c:pt idx="21946">
                  <c:v>28.39417985276098</c:v>
                </c:pt>
                <c:pt idx="21947">
                  <c:v>28.39547367304048</c:v>
                </c:pt>
                <c:pt idx="21948">
                  <c:v>28.39676749331997</c:v>
                </c:pt>
                <c:pt idx="21949">
                  <c:v>28.39806131359934</c:v>
                </c:pt>
                <c:pt idx="21950">
                  <c:v>28.39935513387883</c:v>
                </c:pt>
                <c:pt idx="21951">
                  <c:v>28.40064895415831</c:v>
                </c:pt>
                <c:pt idx="21952">
                  <c:v>28.40194277443768</c:v>
                </c:pt>
                <c:pt idx="21953">
                  <c:v>28.40323659471714</c:v>
                </c:pt>
                <c:pt idx="21954">
                  <c:v>28.40453041499666</c:v>
                </c:pt>
                <c:pt idx="21955">
                  <c:v>28.40582423527602</c:v>
                </c:pt>
                <c:pt idx="21956">
                  <c:v>28.40711805555551</c:v>
                </c:pt>
                <c:pt idx="21957">
                  <c:v>28.40841187583498</c:v>
                </c:pt>
                <c:pt idx="21958">
                  <c:v>28.40970569611437</c:v>
                </c:pt>
                <c:pt idx="21959">
                  <c:v>28.41099951639385</c:v>
                </c:pt>
                <c:pt idx="21960">
                  <c:v>28.41229333667332</c:v>
                </c:pt>
                <c:pt idx="21961">
                  <c:v>28.41358715695272</c:v>
                </c:pt>
                <c:pt idx="21962">
                  <c:v>28.4148809772322</c:v>
                </c:pt>
                <c:pt idx="21963">
                  <c:v>28.4161747975117</c:v>
                </c:pt>
                <c:pt idx="21964">
                  <c:v>28.41746861779106</c:v>
                </c:pt>
                <c:pt idx="21965">
                  <c:v>28.41876243807054</c:v>
                </c:pt>
                <c:pt idx="21966">
                  <c:v>28.42005625835003</c:v>
                </c:pt>
                <c:pt idx="21967">
                  <c:v>28.42135007862938</c:v>
                </c:pt>
                <c:pt idx="21968">
                  <c:v>28.42264389890886</c:v>
                </c:pt>
                <c:pt idx="21969">
                  <c:v>28.42393771918838</c:v>
                </c:pt>
                <c:pt idx="21970">
                  <c:v>28.42523153946771</c:v>
                </c:pt>
                <c:pt idx="21971">
                  <c:v>28.42652535974722</c:v>
                </c:pt>
                <c:pt idx="21972">
                  <c:v>28.42781918002672</c:v>
                </c:pt>
                <c:pt idx="21973">
                  <c:v>28.42911300030608</c:v>
                </c:pt>
                <c:pt idx="21974">
                  <c:v>28.43040682058557</c:v>
                </c:pt>
                <c:pt idx="21975">
                  <c:v>28.43170064086506</c:v>
                </c:pt>
                <c:pt idx="21976">
                  <c:v>28.43299446114443</c:v>
                </c:pt>
                <c:pt idx="21977">
                  <c:v>28.43428828142391</c:v>
                </c:pt>
                <c:pt idx="21978">
                  <c:v>28.4355821017034</c:v>
                </c:pt>
                <c:pt idx="21979">
                  <c:v>28.43687592198278</c:v>
                </c:pt>
                <c:pt idx="21980">
                  <c:v>28.43816974226226</c:v>
                </c:pt>
                <c:pt idx="21981">
                  <c:v>28.43946356254175</c:v>
                </c:pt>
                <c:pt idx="21982">
                  <c:v>28.44075738282109</c:v>
                </c:pt>
                <c:pt idx="21983">
                  <c:v>28.4420512031006</c:v>
                </c:pt>
                <c:pt idx="21984">
                  <c:v>28.44334502338009</c:v>
                </c:pt>
                <c:pt idx="21985">
                  <c:v>28.44463884365945</c:v>
                </c:pt>
                <c:pt idx="21986">
                  <c:v>28.44593266393892</c:v>
                </c:pt>
                <c:pt idx="21987">
                  <c:v>28.44722648421844</c:v>
                </c:pt>
                <c:pt idx="21988">
                  <c:v>28.44852030449778</c:v>
                </c:pt>
                <c:pt idx="21989">
                  <c:v>28.44981412477729</c:v>
                </c:pt>
                <c:pt idx="21990">
                  <c:v>28.45110794505678</c:v>
                </c:pt>
                <c:pt idx="21991">
                  <c:v>28.45240176533614</c:v>
                </c:pt>
                <c:pt idx="21992">
                  <c:v>28.45369558561563</c:v>
                </c:pt>
                <c:pt idx="21993">
                  <c:v>28.45498940589513</c:v>
                </c:pt>
                <c:pt idx="21994">
                  <c:v>28.45628322617449</c:v>
                </c:pt>
                <c:pt idx="21995">
                  <c:v>28.45757704645398</c:v>
                </c:pt>
                <c:pt idx="21996">
                  <c:v>28.45887086673347</c:v>
                </c:pt>
                <c:pt idx="21997">
                  <c:v>28.46016468701283</c:v>
                </c:pt>
                <c:pt idx="21998">
                  <c:v>28.46145850729232</c:v>
                </c:pt>
                <c:pt idx="21999">
                  <c:v>28.46275232757178</c:v>
                </c:pt>
                <c:pt idx="22000">
                  <c:v>28.46404614785117</c:v>
                </c:pt>
                <c:pt idx="22001">
                  <c:v>28.46533996813064</c:v>
                </c:pt>
                <c:pt idx="22002">
                  <c:v>28.46663378841015</c:v>
                </c:pt>
                <c:pt idx="22003">
                  <c:v>28.46792760868952</c:v>
                </c:pt>
                <c:pt idx="22004">
                  <c:v>28.469221428969</c:v>
                </c:pt>
                <c:pt idx="22005">
                  <c:v>28.4705152492485</c:v>
                </c:pt>
                <c:pt idx="22006">
                  <c:v>28.47180906952786</c:v>
                </c:pt>
                <c:pt idx="22007">
                  <c:v>28.47310288980732</c:v>
                </c:pt>
                <c:pt idx="22008">
                  <c:v>28.47439671008684</c:v>
                </c:pt>
                <c:pt idx="22009">
                  <c:v>28.47569053036617</c:v>
                </c:pt>
                <c:pt idx="22010">
                  <c:v>28.4769843506457</c:v>
                </c:pt>
                <c:pt idx="22011">
                  <c:v>28.47827817092518</c:v>
                </c:pt>
                <c:pt idx="22012">
                  <c:v>28.47957199120455</c:v>
                </c:pt>
                <c:pt idx="22013">
                  <c:v>28.48086581148404</c:v>
                </c:pt>
                <c:pt idx="22014">
                  <c:v>28.4821596317635</c:v>
                </c:pt>
                <c:pt idx="22015">
                  <c:v>28.48345345204289</c:v>
                </c:pt>
                <c:pt idx="22016">
                  <c:v>28.48474727232235</c:v>
                </c:pt>
                <c:pt idx="22017">
                  <c:v>28.48604109260187</c:v>
                </c:pt>
                <c:pt idx="22018">
                  <c:v>28.48733491288122</c:v>
                </c:pt>
                <c:pt idx="22019">
                  <c:v>28.4886287331607</c:v>
                </c:pt>
                <c:pt idx="22020">
                  <c:v>28.48992255344021</c:v>
                </c:pt>
                <c:pt idx="22021">
                  <c:v>28.49121637371957</c:v>
                </c:pt>
                <c:pt idx="22022">
                  <c:v>28.49251019399906</c:v>
                </c:pt>
                <c:pt idx="22023">
                  <c:v>28.49380401427856</c:v>
                </c:pt>
                <c:pt idx="22024">
                  <c:v>28.49509783455789</c:v>
                </c:pt>
                <c:pt idx="22025">
                  <c:v>28.49639165483741</c:v>
                </c:pt>
                <c:pt idx="22026">
                  <c:v>28.4976854751169</c:v>
                </c:pt>
                <c:pt idx="22027">
                  <c:v>28.49897929539626</c:v>
                </c:pt>
                <c:pt idx="22028">
                  <c:v>28.50027311567575</c:v>
                </c:pt>
                <c:pt idx="22029">
                  <c:v>28.50156693595524</c:v>
                </c:pt>
                <c:pt idx="22030">
                  <c:v>28.50286075623461</c:v>
                </c:pt>
                <c:pt idx="22031">
                  <c:v>28.5041545765141</c:v>
                </c:pt>
                <c:pt idx="22032">
                  <c:v>28.50544839679359</c:v>
                </c:pt>
                <c:pt idx="22033">
                  <c:v>28.50674221707292</c:v>
                </c:pt>
                <c:pt idx="22034">
                  <c:v>28.50803603735244</c:v>
                </c:pt>
                <c:pt idx="22035">
                  <c:v>28.50932985763191</c:v>
                </c:pt>
                <c:pt idx="22036">
                  <c:v>28.51062367791128</c:v>
                </c:pt>
                <c:pt idx="22037">
                  <c:v>28.5119174981908</c:v>
                </c:pt>
                <c:pt idx="22038">
                  <c:v>28.51321131847028</c:v>
                </c:pt>
                <c:pt idx="22039">
                  <c:v>28.51450513874964</c:v>
                </c:pt>
                <c:pt idx="22040">
                  <c:v>28.51579895902913</c:v>
                </c:pt>
                <c:pt idx="22041">
                  <c:v>28.51709277930862</c:v>
                </c:pt>
                <c:pt idx="22042">
                  <c:v>28.51838659958798</c:v>
                </c:pt>
                <c:pt idx="22043">
                  <c:v>28.51968041986747</c:v>
                </c:pt>
                <c:pt idx="22044">
                  <c:v>28.52097424014696</c:v>
                </c:pt>
                <c:pt idx="22045">
                  <c:v>28.52226806042632</c:v>
                </c:pt>
                <c:pt idx="22046">
                  <c:v>28.52356188070581</c:v>
                </c:pt>
                <c:pt idx="22047">
                  <c:v>28.52485570098531</c:v>
                </c:pt>
                <c:pt idx="22048">
                  <c:v>28.52614952126466</c:v>
                </c:pt>
                <c:pt idx="22049">
                  <c:v>28.52744334154415</c:v>
                </c:pt>
                <c:pt idx="22050">
                  <c:v>28.52873716182365</c:v>
                </c:pt>
                <c:pt idx="22051">
                  <c:v>28.53003098210301</c:v>
                </c:pt>
                <c:pt idx="22052">
                  <c:v>28.5313248023825</c:v>
                </c:pt>
                <c:pt idx="22053">
                  <c:v>28.53261862266199</c:v>
                </c:pt>
                <c:pt idx="22054">
                  <c:v>28.53391244294135</c:v>
                </c:pt>
                <c:pt idx="22055">
                  <c:v>28.53520626322084</c:v>
                </c:pt>
                <c:pt idx="22056">
                  <c:v>28.53650008350033</c:v>
                </c:pt>
                <c:pt idx="22057">
                  <c:v>28.53779390377969</c:v>
                </c:pt>
                <c:pt idx="22058">
                  <c:v>28.5390877240592</c:v>
                </c:pt>
                <c:pt idx="22059">
                  <c:v>28.54038154433868</c:v>
                </c:pt>
                <c:pt idx="22060">
                  <c:v>28.54167536461804</c:v>
                </c:pt>
                <c:pt idx="22061">
                  <c:v>28.54296918489753</c:v>
                </c:pt>
                <c:pt idx="22062">
                  <c:v>28.54426300517702</c:v>
                </c:pt>
                <c:pt idx="22063">
                  <c:v>28.54555682545638</c:v>
                </c:pt>
                <c:pt idx="22064">
                  <c:v>28.54685064573587</c:v>
                </c:pt>
                <c:pt idx="22065">
                  <c:v>28.54814446601537</c:v>
                </c:pt>
                <c:pt idx="22066">
                  <c:v>28.54943828629473</c:v>
                </c:pt>
                <c:pt idx="22067">
                  <c:v>28.55073210657421</c:v>
                </c:pt>
                <c:pt idx="22068">
                  <c:v>28.55202592685371</c:v>
                </c:pt>
                <c:pt idx="22069">
                  <c:v>28.55331974713307</c:v>
                </c:pt>
                <c:pt idx="22070">
                  <c:v>28.55461356741256</c:v>
                </c:pt>
                <c:pt idx="22071">
                  <c:v>28.55590738769206</c:v>
                </c:pt>
                <c:pt idx="22072">
                  <c:v>28.55720120797141</c:v>
                </c:pt>
                <c:pt idx="22073">
                  <c:v>28.55849502825091</c:v>
                </c:pt>
                <c:pt idx="22074">
                  <c:v>28.55978884853038</c:v>
                </c:pt>
                <c:pt idx="22075">
                  <c:v>28.56108266880976</c:v>
                </c:pt>
                <c:pt idx="22076">
                  <c:v>28.56237648908925</c:v>
                </c:pt>
                <c:pt idx="22077">
                  <c:v>28.56367030936874</c:v>
                </c:pt>
                <c:pt idx="22078">
                  <c:v>28.5649641296481</c:v>
                </c:pt>
                <c:pt idx="22079">
                  <c:v>28.56625794992759</c:v>
                </c:pt>
                <c:pt idx="22080">
                  <c:v>28.56755177020709</c:v>
                </c:pt>
                <c:pt idx="22081">
                  <c:v>28.56884559048644</c:v>
                </c:pt>
                <c:pt idx="22082">
                  <c:v>28.57013941076591</c:v>
                </c:pt>
                <c:pt idx="22083">
                  <c:v>28.57143323104542</c:v>
                </c:pt>
                <c:pt idx="22084">
                  <c:v>28.57272705132478</c:v>
                </c:pt>
                <c:pt idx="22085">
                  <c:v>28.57402087160428</c:v>
                </c:pt>
                <c:pt idx="22086">
                  <c:v>28.57531469188377</c:v>
                </c:pt>
                <c:pt idx="22087">
                  <c:v>28.57660851216312</c:v>
                </c:pt>
                <c:pt idx="22088">
                  <c:v>28.57790233244263</c:v>
                </c:pt>
                <c:pt idx="22089">
                  <c:v>28.57919615272211</c:v>
                </c:pt>
                <c:pt idx="22090">
                  <c:v>28.58048997300147</c:v>
                </c:pt>
                <c:pt idx="22091">
                  <c:v>28.58178379328097</c:v>
                </c:pt>
                <c:pt idx="22092">
                  <c:v>28.58307761356045</c:v>
                </c:pt>
                <c:pt idx="22093">
                  <c:v>28.58437143383982</c:v>
                </c:pt>
                <c:pt idx="22094">
                  <c:v>28.58566525411931</c:v>
                </c:pt>
                <c:pt idx="22095">
                  <c:v>28.58695907439879</c:v>
                </c:pt>
                <c:pt idx="22096">
                  <c:v>28.58825289467816</c:v>
                </c:pt>
                <c:pt idx="22097">
                  <c:v>28.58954671495765</c:v>
                </c:pt>
                <c:pt idx="22098">
                  <c:v>28.59084053523712</c:v>
                </c:pt>
                <c:pt idx="22099">
                  <c:v>28.5921343555165</c:v>
                </c:pt>
                <c:pt idx="22100">
                  <c:v>28.59342817579599</c:v>
                </c:pt>
                <c:pt idx="22101">
                  <c:v>28.59472199607549</c:v>
                </c:pt>
                <c:pt idx="22102">
                  <c:v>28.59601581635485</c:v>
                </c:pt>
                <c:pt idx="22103">
                  <c:v>28.59730963663434</c:v>
                </c:pt>
                <c:pt idx="22104">
                  <c:v>28.59860345691382</c:v>
                </c:pt>
                <c:pt idx="22105">
                  <c:v>28.59989727719319</c:v>
                </c:pt>
                <c:pt idx="22106">
                  <c:v>28.6011910974727</c:v>
                </c:pt>
                <c:pt idx="22107">
                  <c:v>28.60248491775218</c:v>
                </c:pt>
                <c:pt idx="22108">
                  <c:v>28.60377873803154</c:v>
                </c:pt>
                <c:pt idx="22109">
                  <c:v>28.60507255831103</c:v>
                </c:pt>
                <c:pt idx="22110">
                  <c:v>28.60636637859051</c:v>
                </c:pt>
                <c:pt idx="22111">
                  <c:v>28.60766019886988</c:v>
                </c:pt>
                <c:pt idx="22112">
                  <c:v>28.60895401914937</c:v>
                </c:pt>
                <c:pt idx="22113">
                  <c:v>28.61024783942885</c:v>
                </c:pt>
                <c:pt idx="22114">
                  <c:v>28.61154165970823</c:v>
                </c:pt>
                <c:pt idx="22115">
                  <c:v>28.61283547998772</c:v>
                </c:pt>
                <c:pt idx="22116">
                  <c:v>28.6141293002672</c:v>
                </c:pt>
                <c:pt idx="22117">
                  <c:v>28.61542312054657</c:v>
                </c:pt>
                <c:pt idx="22118">
                  <c:v>28.61671694082606</c:v>
                </c:pt>
                <c:pt idx="22119">
                  <c:v>28.61801076110554</c:v>
                </c:pt>
                <c:pt idx="22120">
                  <c:v>28.61930458138491</c:v>
                </c:pt>
                <c:pt idx="22121">
                  <c:v>28.6205984016644</c:v>
                </c:pt>
                <c:pt idx="22122">
                  <c:v>28.62189222194389</c:v>
                </c:pt>
                <c:pt idx="22123">
                  <c:v>28.62318604222325</c:v>
                </c:pt>
                <c:pt idx="22124">
                  <c:v>28.62447986250274</c:v>
                </c:pt>
                <c:pt idx="22125">
                  <c:v>28.62577368278222</c:v>
                </c:pt>
                <c:pt idx="22126">
                  <c:v>28.6270675030616</c:v>
                </c:pt>
                <c:pt idx="22127">
                  <c:v>28.62836132334109</c:v>
                </c:pt>
                <c:pt idx="22128">
                  <c:v>28.62965514362058</c:v>
                </c:pt>
                <c:pt idx="22129">
                  <c:v>28.63094896389994</c:v>
                </c:pt>
                <c:pt idx="22130">
                  <c:v>28.63224278417943</c:v>
                </c:pt>
                <c:pt idx="22131">
                  <c:v>28.63353660445892</c:v>
                </c:pt>
                <c:pt idx="22132">
                  <c:v>28.6348304247383</c:v>
                </c:pt>
                <c:pt idx="22133">
                  <c:v>28.63612424501778</c:v>
                </c:pt>
                <c:pt idx="22134">
                  <c:v>28.63741806529726</c:v>
                </c:pt>
                <c:pt idx="22135">
                  <c:v>28.63871188557663</c:v>
                </c:pt>
                <c:pt idx="22136">
                  <c:v>28.64000570585612</c:v>
                </c:pt>
                <c:pt idx="22137">
                  <c:v>28.6412995261356</c:v>
                </c:pt>
                <c:pt idx="22138">
                  <c:v>28.64259334641497</c:v>
                </c:pt>
                <c:pt idx="22139">
                  <c:v>28.64388716669446</c:v>
                </c:pt>
                <c:pt idx="22140">
                  <c:v>28.64518098697392</c:v>
                </c:pt>
                <c:pt idx="22141">
                  <c:v>28.64647480725331</c:v>
                </c:pt>
                <c:pt idx="22142">
                  <c:v>28.64776862753281</c:v>
                </c:pt>
                <c:pt idx="22143">
                  <c:v>28.6490624478123</c:v>
                </c:pt>
                <c:pt idx="22144">
                  <c:v>28.65035626809166</c:v>
                </c:pt>
                <c:pt idx="22145">
                  <c:v>28.65165008837114</c:v>
                </c:pt>
                <c:pt idx="22146">
                  <c:v>28.65294390865063</c:v>
                </c:pt>
                <c:pt idx="22147">
                  <c:v>28.65423772893</c:v>
                </c:pt>
                <c:pt idx="22148">
                  <c:v>28.65553154920949</c:v>
                </c:pt>
                <c:pt idx="22149">
                  <c:v>28.65682536948898</c:v>
                </c:pt>
                <c:pt idx="22150">
                  <c:v>28.65811918976834</c:v>
                </c:pt>
                <c:pt idx="22151">
                  <c:v>28.65941301004783</c:v>
                </c:pt>
                <c:pt idx="22152">
                  <c:v>28.66070683032729</c:v>
                </c:pt>
                <c:pt idx="22153">
                  <c:v>28.66200065060669</c:v>
                </c:pt>
                <c:pt idx="22154">
                  <c:v>28.66329447088617</c:v>
                </c:pt>
                <c:pt idx="22155">
                  <c:v>28.66458829116566</c:v>
                </c:pt>
                <c:pt idx="22156">
                  <c:v>28.66588211144503</c:v>
                </c:pt>
                <c:pt idx="22157">
                  <c:v>28.66717593172452</c:v>
                </c:pt>
                <c:pt idx="22158">
                  <c:v>28.66846975200401</c:v>
                </c:pt>
                <c:pt idx="22159">
                  <c:v>28.66976357228337</c:v>
                </c:pt>
                <c:pt idx="22160">
                  <c:v>28.67105739256287</c:v>
                </c:pt>
                <c:pt idx="22161">
                  <c:v>28.67235121284235</c:v>
                </c:pt>
                <c:pt idx="22162">
                  <c:v>28.67364503312169</c:v>
                </c:pt>
                <c:pt idx="22163">
                  <c:v>28.6749388534012</c:v>
                </c:pt>
                <c:pt idx="22164">
                  <c:v>28.67623267368069</c:v>
                </c:pt>
                <c:pt idx="22165">
                  <c:v>28.67752649396006</c:v>
                </c:pt>
                <c:pt idx="22166">
                  <c:v>28.67882031423955</c:v>
                </c:pt>
                <c:pt idx="22167">
                  <c:v>28.68011413451903</c:v>
                </c:pt>
                <c:pt idx="22168">
                  <c:v>28.68140795479841</c:v>
                </c:pt>
                <c:pt idx="22169">
                  <c:v>28.68270177507788</c:v>
                </c:pt>
                <c:pt idx="22170">
                  <c:v>28.68399559535738</c:v>
                </c:pt>
                <c:pt idx="22171">
                  <c:v>28.68528941563675</c:v>
                </c:pt>
                <c:pt idx="22172">
                  <c:v>28.68658323591622</c:v>
                </c:pt>
                <c:pt idx="22173">
                  <c:v>28.68787705619573</c:v>
                </c:pt>
                <c:pt idx="22174">
                  <c:v>28.68917087647509</c:v>
                </c:pt>
                <c:pt idx="22175">
                  <c:v>28.69046469675458</c:v>
                </c:pt>
                <c:pt idx="22176">
                  <c:v>28.69175851703407</c:v>
                </c:pt>
                <c:pt idx="22177">
                  <c:v>28.69305233731343</c:v>
                </c:pt>
                <c:pt idx="22178">
                  <c:v>28.69434615759292</c:v>
                </c:pt>
                <c:pt idx="22179">
                  <c:v>28.69563997787241</c:v>
                </c:pt>
                <c:pt idx="22180">
                  <c:v>28.69693379815178</c:v>
                </c:pt>
                <c:pt idx="22181">
                  <c:v>28.69822761843126</c:v>
                </c:pt>
                <c:pt idx="22182">
                  <c:v>28.69952143871075</c:v>
                </c:pt>
                <c:pt idx="22183">
                  <c:v>28.70081525899012</c:v>
                </c:pt>
                <c:pt idx="22184">
                  <c:v>28.70210907926958</c:v>
                </c:pt>
                <c:pt idx="22185">
                  <c:v>28.70340289954908</c:v>
                </c:pt>
                <c:pt idx="22186">
                  <c:v>28.70469671982847</c:v>
                </c:pt>
                <c:pt idx="22187">
                  <c:v>28.70599054010792</c:v>
                </c:pt>
                <c:pt idx="22188">
                  <c:v>28.70728436038744</c:v>
                </c:pt>
                <c:pt idx="22189">
                  <c:v>28.7085781806668</c:v>
                </c:pt>
                <c:pt idx="22190">
                  <c:v>28.70987200094629</c:v>
                </c:pt>
                <c:pt idx="22191">
                  <c:v>28.7111658212258</c:v>
                </c:pt>
                <c:pt idx="22192">
                  <c:v>28.71245964150512</c:v>
                </c:pt>
                <c:pt idx="22193">
                  <c:v>28.71375346178464</c:v>
                </c:pt>
                <c:pt idx="22194">
                  <c:v>28.71504728206412</c:v>
                </c:pt>
                <c:pt idx="22195">
                  <c:v>28.71634110234349</c:v>
                </c:pt>
                <c:pt idx="22196">
                  <c:v>28.71763492262298</c:v>
                </c:pt>
                <c:pt idx="22197">
                  <c:v>28.71892874290247</c:v>
                </c:pt>
                <c:pt idx="22198">
                  <c:v>28.7202225631818</c:v>
                </c:pt>
                <c:pt idx="22199">
                  <c:v>28.7215163834613</c:v>
                </c:pt>
                <c:pt idx="22200">
                  <c:v>28.72281020374081</c:v>
                </c:pt>
                <c:pt idx="22201">
                  <c:v>28.72410402402018</c:v>
                </c:pt>
                <c:pt idx="22202">
                  <c:v>28.72539784429966</c:v>
                </c:pt>
                <c:pt idx="22203">
                  <c:v>28.72669166457916</c:v>
                </c:pt>
                <c:pt idx="22204">
                  <c:v>28.72798548485853</c:v>
                </c:pt>
                <c:pt idx="22205">
                  <c:v>28.72927930513801</c:v>
                </c:pt>
                <c:pt idx="22206">
                  <c:v>28.73057312541751</c:v>
                </c:pt>
                <c:pt idx="22207">
                  <c:v>28.73186694569687</c:v>
                </c:pt>
                <c:pt idx="22208">
                  <c:v>28.73316076597635</c:v>
                </c:pt>
                <c:pt idx="22209">
                  <c:v>28.73445458625585</c:v>
                </c:pt>
                <c:pt idx="22210">
                  <c:v>28.73574840653518</c:v>
                </c:pt>
                <c:pt idx="22211">
                  <c:v>28.7370422268147</c:v>
                </c:pt>
                <c:pt idx="22212">
                  <c:v>28.73833604709419</c:v>
                </c:pt>
                <c:pt idx="22213">
                  <c:v>28.73962986737353</c:v>
                </c:pt>
                <c:pt idx="22214">
                  <c:v>28.74092368765304</c:v>
                </c:pt>
                <c:pt idx="22215">
                  <c:v>28.74221750793252</c:v>
                </c:pt>
                <c:pt idx="22216">
                  <c:v>28.74351132821189</c:v>
                </c:pt>
                <c:pt idx="22217">
                  <c:v>28.7448051484914</c:v>
                </c:pt>
                <c:pt idx="22218">
                  <c:v>28.74609896877088</c:v>
                </c:pt>
                <c:pt idx="22219">
                  <c:v>28.74739278905023</c:v>
                </c:pt>
                <c:pt idx="22220">
                  <c:v>28.7486866093297</c:v>
                </c:pt>
                <c:pt idx="22221">
                  <c:v>28.74998042960922</c:v>
                </c:pt>
                <c:pt idx="22222">
                  <c:v>28.75127424988858</c:v>
                </c:pt>
                <c:pt idx="22223">
                  <c:v>28.75256807016807</c:v>
                </c:pt>
                <c:pt idx="22224">
                  <c:v>28.75386189044757</c:v>
                </c:pt>
                <c:pt idx="22225">
                  <c:v>28.75515571072692</c:v>
                </c:pt>
                <c:pt idx="22226">
                  <c:v>28.75644953100641</c:v>
                </c:pt>
                <c:pt idx="22227">
                  <c:v>28.7577433512859</c:v>
                </c:pt>
                <c:pt idx="22228">
                  <c:v>28.75903717156524</c:v>
                </c:pt>
                <c:pt idx="22229">
                  <c:v>28.76033099184475</c:v>
                </c:pt>
                <c:pt idx="22230">
                  <c:v>28.76162481212422</c:v>
                </c:pt>
                <c:pt idx="22231">
                  <c:v>28.76291863240361</c:v>
                </c:pt>
                <c:pt idx="22232">
                  <c:v>28.7642124526831</c:v>
                </c:pt>
                <c:pt idx="22233">
                  <c:v>28.76550627296256</c:v>
                </c:pt>
                <c:pt idx="22234">
                  <c:v>28.76680009324195</c:v>
                </c:pt>
                <c:pt idx="22235">
                  <c:v>28.76809391352142</c:v>
                </c:pt>
                <c:pt idx="22236">
                  <c:v>28.76938773380093</c:v>
                </c:pt>
                <c:pt idx="22237">
                  <c:v>28.77068155408029</c:v>
                </c:pt>
                <c:pt idx="22238">
                  <c:v>28.7719753743598</c:v>
                </c:pt>
                <c:pt idx="22239">
                  <c:v>28.77326919463928</c:v>
                </c:pt>
                <c:pt idx="22240">
                  <c:v>28.77456301491864</c:v>
                </c:pt>
                <c:pt idx="22241">
                  <c:v>28.77585683519813</c:v>
                </c:pt>
                <c:pt idx="22242">
                  <c:v>28.77715065547763</c:v>
                </c:pt>
                <c:pt idx="22243">
                  <c:v>28.77844447575698</c:v>
                </c:pt>
                <c:pt idx="22244">
                  <c:v>28.77973829603648</c:v>
                </c:pt>
                <c:pt idx="22245">
                  <c:v>28.78103211631596</c:v>
                </c:pt>
                <c:pt idx="22246">
                  <c:v>28.7823259365953</c:v>
                </c:pt>
                <c:pt idx="22247">
                  <c:v>28.78361975687482</c:v>
                </c:pt>
                <c:pt idx="22248">
                  <c:v>28.78491357715431</c:v>
                </c:pt>
                <c:pt idx="22249">
                  <c:v>28.78620739743367</c:v>
                </c:pt>
                <c:pt idx="22250">
                  <c:v>28.78750121771316</c:v>
                </c:pt>
                <c:pt idx="22251">
                  <c:v>28.78879503799265</c:v>
                </c:pt>
                <c:pt idx="22252">
                  <c:v>28.79008885827201</c:v>
                </c:pt>
                <c:pt idx="22253">
                  <c:v>28.7913826785515</c:v>
                </c:pt>
                <c:pt idx="22254">
                  <c:v>28.79267649883099</c:v>
                </c:pt>
                <c:pt idx="22255">
                  <c:v>28.79397031911036</c:v>
                </c:pt>
                <c:pt idx="22256">
                  <c:v>28.79526413938985</c:v>
                </c:pt>
                <c:pt idx="22257">
                  <c:v>28.79655795966934</c:v>
                </c:pt>
                <c:pt idx="22258">
                  <c:v>28.7978517799487</c:v>
                </c:pt>
                <c:pt idx="22259">
                  <c:v>28.79914560022819</c:v>
                </c:pt>
                <c:pt idx="22260">
                  <c:v>28.80043942050768</c:v>
                </c:pt>
                <c:pt idx="22261">
                  <c:v>28.80173324078702</c:v>
                </c:pt>
                <c:pt idx="22262">
                  <c:v>28.80302706106654</c:v>
                </c:pt>
                <c:pt idx="22263">
                  <c:v>28.80432088134603</c:v>
                </c:pt>
                <c:pt idx="22264">
                  <c:v>28.80561470162538</c:v>
                </c:pt>
                <c:pt idx="22265">
                  <c:v>28.80690852190488</c:v>
                </c:pt>
                <c:pt idx="22266">
                  <c:v>28.80820234218437</c:v>
                </c:pt>
                <c:pt idx="22267">
                  <c:v>28.80949616246373</c:v>
                </c:pt>
                <c:pt idx="22268">
                  <c:v>28.81078998274322</c:v>
                </c:pt>
                <c:pt idx="22269">
                  <c:v>28.81208380302271</c:v>
                </c:pt>
                <c:pt idx="22270">
                  <c:v>28.81337762330208</c:v>
                </c:pt>
                <c:pt idx="22271">
                  <c:v>28.81467144358157</c:v>
                </c:pt>
                <c:pt idx="22272">
                  <c:v>28.81596526386106</c:v>
                </c:pt>
                <c:pt idx="22273">
                  <c:v>28.81725908414042</c:v>
                </c:pt>
                <c:pt idx="22274">
                  <c:v>28.81855290441991</c:v>
                </c:pt>
                <c:pt idx="22275">
                  <c:v>28.8198467246994</c:v>
                </c:pt>
                <c:pt idx="22276">
                  <c:v>28.82114054497876</c:v>
                </c:pt>
                <c:pt idx="22277">
                  <c:v>28.82243436525825</c:v>
                </c:pt>
                <c:pt idx="22278">
                  <c:v>28.82372818553774</c:v>
                </c:pt>
                <c:pt idx="22279">
                  <c:v>28.8250220058171</c:v>
                </c:pt>
                <c:pt idx="22280">
                  <c:v>28.8263158260966</c:v>
                </c:pt>
                <c:pt idx="22281">
                  <c:v>28.82760964637609</c:v>
                </c:pt>
                <c:pt idx="22282">
                  <c:v>28.82890346665545</c:v>
                </c:pt>
                <c:pt idx="22283">
                  <c:v>28.83019728693494</c:v>
                </c:pt>
                <c:pt idx="22284">
                  <c:v>28.83149110721444</c:v>
                </c:pt>
                <c:pt idx="22285">
                  <c:v>28.8327849274938</c:v>
                </c:pt>
                <c:pt idx="22286">
                  <c:v>28.8340787477733</c:v>
                </c:pt>
                <c:pt idx="22287">
                  <c:v>28.83537256805278</c:v>
                </c:pt>
                <c:pt idx="22288">
                  <c:v>28.83666638833213</c:v>
                </c:pt>
                <c:pt idx="22289">
                  <c:v>28.83796020861163</c:v>
                </c:pt>
                <c:pt idx="22290">
                  <c:v>28.83925402889112</c:v>
                </c:pt>
                <c:pt idx="22291">
                  <c:v>28.84054784917048</c:v>
                </c:pt>
                <c:pt idx="22292">
                  <c:v>28.84184166944997</c:v>
                </c:pt>
                <c:pt idx="22293">
                  <c:v>28.84313548972946</c:v>
                </c:pt>
                <c:pt idx="22294">
                  <c:v>28.84442931000882</c:v>
                </c:pt>
                <c:pt idx="22295">
                  <c:v>28.84572313028831</c:v>
                </c:pt>
                <c:pt idx="22296">
                  <c:v>28.8470169505678</c:v>
                </c:pt>
                <c:pt idx="22297">
                  <c:v>28.84831077084716</c:v>
                </c:pt>
                <c:pt idx="22298">
                  <c:v>28.84960459112665</c:v>
                </c:pt>
                <c:pt idx="22299">
                  <c:v>28.85089841140615</c:v>
                </c:pt>
                <c:pt idx="22300">
                  <c:v>28.85219223168551</c:v>
                </c:pt>
                <c:pt idx="22301">
                  <c:v>28.853486051965</c:v>
                </c:pt>
                <c:pt idx="22302">
                  <c:v>28.85477987224449</c:v>
                </c:pt>
                <c:pt idx="22303">
                  <c:v>28.85607369252385</c:v>
                </c:pt>
                <c:pt idx="22304">
                  <c:v>28.85736751280334</c:v>
                </c:pt>
                <c:pt idx="22305">
                  <c:v>28.85866133308283</c:v>
                </c:pt>
                <c:pt idx="22306">
                  <c:v>28.8599551533622</c:v>
                </c:pt>
                <c:pt idx="22307">
                  <c:v>28.86124897364169</c:v>
                </c:pt>
                <c:pt idx="22308">
                  <c:v>28.86254279392114</c:v>
                </c:pt>
                <c:pt idx="22309">
                  <c:v>28.86383661420054</c:v>
                </c:pt>
                <c:pt idx="22310">
                  <c:v>28.86513043448003</c:v>
                </c:pt>
                <c:pt idx="22311">
                  <c:v>28.86642425475952</c:v>
                </c:pt>
                <c:pt idx="22312">
                  <c:v>28.86771807503888</c:v>
                </c:pt>
                <c:pt idx="22313">
                  <c:v>28.86901189531837</c:v>
                </c:pt>
                <c:pt idx="22314">
                  <c:v>28.87030571559787</c:v>
                </c:pt>
                <c:pt idx="22315">
                  <c:v>28.87159953587722</c:v>
                </c:pt>
                <c:pt idx="22316">
                  <c:v>28.87289335615672</c:v>
                </c:pt>
                <c:pt idx="22317">
                  <c:v>28.87418717643621</c:v>
                </c:pt>
                <c:pt idx="22318">
                  <c:v>28.87548099671557</c:v>
                </c:pt>
                <c:pt idx="22319">
                  <c:v>28.87677481699506</c:v>
                </c:pt>
                <c:pt idx="22320">
                  <c:v>28.87806863727455</c:v>
                </c:pt>
                <c:pt idx="22321">
                  <c:v>28.87936245755391</c:v>
                </c:pt>
                <c:pt idx="22322">
                  <c:v>28.8806562778334</c:v>
                </c:pt>
                <c:pt idx="22323">
                  <c:v>28.8819500981129</c:v>
                </c:pt>
                <c:pt idx="22324">
                  <c:v>28.88324391839225</c:v>
                </c:pt>
                <c:pt idx="22325">
                  <c:v>28.88453773867174</c:v>
                </c:pt>
                <c:pt idx="22326">
                  <c:v>28.88583155895122</c:v>
                </c:pt>
                <c:pt idx="22327">
                  <c:v>28.8871253792306</c:v>
                </c:pt>
                <c:pt idx="22328">
                  <c:v>28.88841919951009</c:v>
                </c:pt>
                <c:pt idx="22329">
                  <c:v>28.88971301978957</c:v>
                </c:pt>
                <c:pt idx="22330">
                  <c:v>28.89100684006894</c:v>
                </c:pt>
                <c:pt idx="22331">
                  <c:v>28.89230066034843</c:v>
                </c:pt>
                <c:pt idx="22332">
                  <c:v>28.89359448062792</c:v>
                </c:pt>
                <c:pt idx="22333">
                  <c:v>28.8948883009073</c:v>
                </c:pt>
                <c:pt idx="22334">
                  <c:v>28.89618212118678</c:v>
                </c:pt>
                <c:pt idx="22335">
                  <c:v>28.89747594146626</c:v>
                </c:pt>
                <c:pt idx="22336">
                  <c:v>28.89876976174563</c:v>
                </c:pt>
                <c:pt idx="22337">
                  <c:v>28.90006358202512</c:v>
                </c:pt>
                <c:pt idx="22338">
                  <c:v>28.90135740230461</c:v>
                </c:pt>
                <c:pt idx="22339">
                  <c:v>28.90265122258397</c:v>
                </c:pt>
                <c:pt idx="22340">
                  <c:v>28.90394504286346</c:v>
                </c:pt>
                <c:pt idx="22341">
                  <c:v>28.90523886314293</c:v>
                </c:pt>
                <c:pt idx="22342">
                  <c:v>28.90653268342229</c:v>
                </c:pt>
                <c:pt idx="22343">
                  <c:v>28.90782650370178</c:v>
                </c:pt>
                <c:pt idx="22344">
                  <c:v>28.90912032398128</c:v>
                </c:pt>
                <c:pt idx="22345">
                  <c:v>28.91041414426066</c:v>
                </c:pt>
                <c:pt idx="22346">
                  <c:v>28.91170796454015</c:v>
                </c:pt>
                <c:pt idx="22347">
                  <c:v>28.91300178481964</c:v>
                </c:pt>
                <c:pt idx="22348">
                  <c:v>28.91429560509901</c:v>
                </c:pt>
                <c:pt idx="22349">
                  <c:v>28.91558942537849</c:v>
                </c:pt>
                <c:pt idx="22350">
                  <c:v>28.91688324565798</c:v>
                </c:pt>
                <c:pt idx="22351">
                  <c:v>28.91817706593734</c:v>
                </c:pt>
                <c:pt idx="22352">
                  <c:v>28.91947088621683</c:v>
                </c:pt>
                <c:pt idx="22353">
                  <c:v>28.92076470649632</c:v>
                </c:pt>
                <c:pt idx="22354">
                  <c:v>28.92205852677569</c:v>
                </c:pt>
                <c:pt idx="22355">
                  <c:v>28.92335234705518</c:v>
                </c:pt>
                <c:pt idx="22356">
                  <c:v>28.92464616733466</c:v>
                </c:pt>
                <c:pt idx="22357">
                  <c:v>28.92593998761403</c:v>
                </c:pt>
                <c:pt idx="22358">
                  <c:v>28.92723380789352</c:v>
                </c:pt>
                <c:pt idx="22359">
                  <c:v>28.92852762817298</c:v>
                </c:pt>
                <c:pt idx="22360">
                  <c:v>28.92982144845238</c:v>
                </c:pt>
                <c:pt idx="22361">
                  <c:v>28.93111526873186</c:v>
                </c:pt>
                <c:pt idx="22362">
                  <c:v>28.93240908901133</c:v>
                </c:pt>
                <c:pt idx="22363">
                  <c:v>28.93370290929072</c:v>
                </c:pt>
                <c:pt idx="22364">
                  <c:v>28.93499672957021</c:v>
                </c:pt>
                <c:pt idx="22365">
                  <c:v>28.9362905498497</c:v>
                </c:pt>
                <c:pt idx="22366">
                  <c:v>28.93758437012906</c:v>
                </c:pt>
                <c:pt idx="22367">
                  <c:v>28.93887819040856</c:v>
                </c:pt>
                <c:pt idx="22368">
                  <c:v>28.94017201068804</c:v>
                </c:pt>
                <c:pt idx="22369">
                  <c:v>28.9414658309674</c:v>
                </c:pt>
                <c:pt idx="22370">
                  <c:v>28.94275965124688</c:v>
                </c:pt>
                <c:pt idx="22371">
                  <c:v>28.94405347152638</c:v>
                </c:pt>
                <c:pt idx="22372">
                  <c:v>28.94534729180572</c:v>
                </c:pt>
                <c:pt idx="22373">
                  <c:v>28.94664111208522</c:v>
                </c:pt>
                <c:pt idx="22374">
                  <c:v>28.94793493236472</c:v>
                </c:pt>
                <c:pt idx="22375">
                  <c:v>28.94922875264409</c:v>
                </c:pt>
                <c:pt idx="22376">
                  <c:v>28.95052257292355</c:v>
                </c:pt>
                <c:pt idx="22377">
                  <c:v>28.95181639320307</c:v>
                </c:pt>
                <c:pt idx="22378">
                  <c:v>28.95311021348244</c:v>
                </c:pt>
                <c:pt idx="22379">
                  <c:v>28.9544040337619</c:v>
                </c:pt>
                <c:pt idx="22380">
                  <c:v>28.95569785404141</c:v>
                </c:pt>
                <c:pt idx="22381">
                  <c:v>28.95699167432078</c:v>
                </c:pt>
                <c:pt idx="22382">
                  <c:v>28.95828549460027</c:v>
                </c:pt>
                <c:pt idx="22383">
                  <c:v>28.95957931487976</c:v>
                </c:pt>
                <c:pt idx="22384">
                  <c:v>28.96087313515912</c:v>
                </c:pt>
                <c:pt idx="22385">
                  <c:v>28.96216695543861</c:v>
                </c:pt>
                <c:pt idx="22386">
                  <c:v>28.9634607757181</c:v>
                </c:pt>
                <c:pt idx="22387">
                  <c:v>28.96475459599747</c:v>
                </c:pt>
                <c:pt idx="22388">
                  <c:v>28.96604841627695</c:v>
                </c:pt>
                <c:pt idx="22389">
                  <c:v>28.96734223655642</c:v>
                </c:pt>
                <c:pt idx="22390">
                  <c:v>28.96863605683578</c:v>
                </c:pt>
                <c:pt idx="22391">
                  <c:v>28.96992987711527</c:v>
                </c:pt>
                <c:pt idx="22392">
                  <c:v>28.97122369739479</c:v>
                </c:pt>
                <c:pt idx="22393">
                  <c:v>28.97251751767415</c:v>
                </c:pt>
                <c:pt idx="22394">
                  <c:v>28.97381133795364</c:v>
                </c:pt>
                <c:pt idx="22395">
                  <c:v>28.97510515823313</c:v>
                </c:pt>
                <c:pt idx="22396">
                  <c:v>28.9763989785125</c:v>
                </c:pt>
                <c:pt idx="22397">
                  <c:v>28.97769279879198</c:v>
                </c:pt>
                <c:pt idx="22398">
                  <c:v>28.97898661907148</c:v>
                </c:pt>
                <c:pt idx="22399">
                  <c:v>28.98028043935084</c:v>
                </c:pt>
                <c:pt idx="22400">
                  <c:v>28.98157425963032</c:v>
                </c:pt>
                <c:pt idx="22401">
                  <c:v>28.98286807990982</c:v>
                </c:pt>
                <c:pt idx="22402">
                  <c:v>28.98416190018918</c:v>
                </c:pt>
                <c:pt idx="22403">
                  <c:v>28.98545572046867</c:v>
                </c:pt>
                <c:pt idx="22404">
                  <c:v>28.98674954074813</c:v>
                </c:pt>
                <c:pt idx="22405">
                  <c:v>28.9880433610275</c:v>
                </c:pt>
                <c:pt idx="22406">
                  <c:v>28.98933718130699</c:v>
                </c:pt>
                <c:pt idx="22407">
                  <c:v>28.9906310015865</c:v>
                </c:pt>
                <c:pt idx="22408">
                  <c:v>28.99192482186587</c:v>
                </c:pt>
                <c:pt idx="22409">
                  <c:v>28.99321864214533</c:v>
                </c:pt>
                <c:pt idx="22410">
                  <c:v>28.99451246242485</c:v>
                </c:pt>
                <c:pt idx="22411">
                  <c:v>28.99580628270419</c:v>
                </c:pt>
                <c:pt idx="22412">
                  <c:v>28.9971001029837</c:v>
                </c:pt>
                <c:pt idx="22413">
                  <c:v>28.99839392326318</c:v>
                </c:pt>
                <c:pt idx="22414">
                  <c:v>28.99968774354255</c:v>
                </c:pt>
                <c:pt idx="22415">
                  <c:v>29.00098156382205</c:v>
                </c:pt>
                <c:pt idx="22416">
                  <c:v>29.00227538410153</c:v>
                </c:pt>
                <c:pt idx="22417">
                  <c:v>29.0035692043809</c:v>
                </c:pt>
                <c:pt idx="22418">
                  <c:v>29.0048630246604</c:v>
                </c:pt>
                <c:pt idx="22419">
                  <c:v>29.00615684493988</c:v>
                </c:pt>
                <c:pt idx="22420">
                  <c:v>29.00745066521925</c:v>
                </c:pt>
                <c:pt idx="22421">
                  <c:v>29.00874448549873</c:v>
                </c:pt>
                <c:pt idx="22422">
                  <c:v>29.01003830577822</c:v>
                </c:pt>
                <c:pt idx="22423">
                  <c:v>29.0113321260576</c:v>
                </c:pt>
                <c:pt idx="22424">
                  <c:v>29.01262594633707</c:v>
                </c:pt>
                <c:pt idx="22425">
                  <c:v>29.01391976661657</c:v>
                </c:pt>
                <c:pt idx="22426">
                  <c:v>29.01521358689592</c:v>
                </c:pt>
                <c:pt idx="22427">
                  <c:v>29.01650740717542</c:v>
                </c:pt>
                <c:pt idx="22428">
                  <c:v>29.01780122745491</c:v>
                </c:pt>
                <c:pt idx="22429">
                  <c:v>29.01909504773428</c:v>
                </c:pt>
                <c:pt idx="22430">
                  <c:v>29.02038886801376</c:v>
                </c:pt>
                <c:pt idx="22431">
                  <c:v>29.02168268829325</c:v>
                </c:pt>
                <c:pt idx="22432">
                  <c:v>29.02297650857262</c:v>
                </c:pt>
                <c:pt idx="22433">
                  <c:v>29.02427032885211</c:v>
                </c:pt>
                <c:pt idx="22434">
                  <c:v>29.02556414913159</c:v>
                </c:pt>
                <c:pt idx="22435">
                  <c:v>29.02685796941097</c:v>
                </c:pt>
                <c:pt idx="22436">
                  <c:v>29.02815178969045</c:v>
                </c:pt>
                <c:pt idx="22437">
                  <c:v>29.02944560996992</c:v>
                </c:pt>
                <c:pt idx="22438">
                  <c:v>29.03073943024928</c:v>
                </c:pt>
                <c:pt idx="22439">
                  <c:v>29.03203325052878</c:v>
                </c:pt>
                <c:pt idx="22440">
                  <c:v>29.03332707080828</c:v>
                </c:pt>
                <c:pt idx="22441">
                  <c:v>29.03462089108764</c:v>
                </c:pt>
                <c:pt idx="22442">
                  <c:v>29.03591471136713</c:v>
                </c:pt>
                <c:pt idx="22443">
                  <c:v>29.03720853164663</c:v>
                </c:pt>
                <c:pt idx="22444">
                  <c:v>29.03850235192596</c:v>
                </c:pt>
                <c:pt idx="22445">
                  <c:v>29.03979617220548</c:v>
                </c:pt>
                <c:pt idx="22446">
                  <c:v>29.04108999248497</c:v>
                </c:pt>
                <c:pt idx="22447">
                  <c:v>29.0423838127643</c:v>
                </c:pt>
                <c:pt idx="22448">
                  <c:v>29.04367763304382</c:v>
                </c:pt>
                <c:pt idx="22449">
                  <c:v>29.04497145332331</c:v>
                </c:pt>
                <c:pt idx="22450">
                  <c:v>29.04626527360268</c:v>
                </c:pt>
                <c:pt idx="22451">
                  <c:v>29.04755909388217</c:v>
                </c:pt>
                <c:pt idx="22452">
                  <c:v>29.04885291416165</c:v>
                </c:pt>
                <c:pt idx="22453">
                  <c:v>29.05014673444102</c:v>
                </c:pt>
                <c:pt idx="22454">
                  <c:v>29.05144055472051</c:v>
                </c:pt>
                <c:pt idx="22455">
                  <c:v>29.052734375</c:v>
                </c:pt>
                <c:pt idx="22456">
                  <c:v>29.05402819527936</c:v>
                </c:pt>
                <c:pt idx="22457">
                  <c:v>29.05532201555885</c:v>
                </c:pt>
                <c:pt idx="22458">
                  <c:v>29.05661583583834</c:v>
                </c:pt>
                <c:pt idx="22459">
                  <c:v>29.05790965611771</c:v>
                </c:pt>
                <c:pt idx="22460">
                  <c:v>29.05920347639719</c:v>
                </c:pt>
                <c:pt idx="22461">
                  <c:v>29.06049729667669</c:v>
                </c:pt>
                <c:pt idx="22462">
                  <c:v>29.06179111695605</c:v>
                </c:pt>
                <c:pt idx="22463">
                  <c:v>29.06308493723554</c:v>
                </c:pt>
                <c:pt idx="22464">
                  <c:v>29.06437875751503</c:v>
                </c:pt>
                <c:pt idx="22465">
                  <c:v>29.06567257779436</c:v>
                </c:pt>
                <c:pt idx="22466">
                  <c:v>29.06696639807388</c:v>
                </c:pt>
                <c:pt idx="22467">
                  <c:v>29.06826021835337</c:v>
                </c:pt>
                <c:pt idx="22468">
                  <c:v>29.06955403863273</c:v>
                </c:pt>
                <c:pt idx="22469">
                  <c:v>29.07084785891223</c:v>
                </c:pt>
                <c:pt idx="22470">
                  <c:v>29.07214167919171</c:v>
                </c:pt>
                <c:pt idx="22471">
                  <c:v>29.07343549947108</c:v>
                </c:pt>
                <c:pt idx="22472">
                  <c:v>29.07472931975057</c:v>
                </c:pt>
                <c:pt idx="22473">
                  <c:v>29.07602314003006</c:v>
                </c:pt>
                <c:pt idx="22474">
                  <c:v>29.07731696030942</c:v>
                </c:pt>
                <c:pt idx="22475">
                  <c:v>29.07861078058891</c:v>
                </c:pt>
                <c:pt idx="22476">
                  <c:v>29.07990460086841</c:v>
                </c:pt>
                <c:pt idx="22477">
                  <c:v>29.08119842114777</c:v>
                </c:pt>
                <c:pt idx="22478">
                  <c:v>29.08249224142723</c:v>
                </c:pt>
                <c:pt idx="22479">
                  <c:v>29.08378606170674</c:v>
                </c:pt>
                <c:pt idx="22480">
                  <c:v>29.08507988198608</c:v>
                </c:pt>
                <c:pt idx="22481">
                  <c:v>29.0863737022656</c:v>
                </c:pt>
                <c:pt idx="22482">
                  <c:v>29.08766752254509</c:v>
                </c:pt>
                <c:pt idx="22483">
                  <c:v>29.08896134282445</c:v>
                </c:pt>
                <c:pt idx="22484">
                  <c:v>29.09025516310394</c:v>
                </c:pt>
                <c:pt idx="22485">
                  <c:v>29.09154898338343</c:v>
                </c:pt>
                <c:pt idx="22486">
                  <c:v>29.09284280366278</c:v>
                </c:pt>
                <c:pt idx="22487">
                  <c:v>29.09413662394229</c:v>
                </c:pt>
                <c:pt idx="22488">
                  <c:v>29.09543044422177</c:v>
                </c:pt>
                <c:pt idx="22489">
                  <c:v>29.09672426450112</c:v>
                </c:pt>
                <c:pt idx="22490">
                  <c:v>29.09801808478063</c:v>
                </c:pt>
                <c:pt idx="22491">
                  <c:v>29.09931190506012</c:v>
                </c:pt>
                <c:pt idx="22492">
                  <c:v>29.1006057253395</c:v>
                </c:pt>
                <c:pt idx="22493">
                  <c:v>29.10189954561898</c:v>
                </c:pt>
                <c:pt idx="22494">
                  <c:v>29.10319336589847</c:v>
                </c:pt>
                <c:pt idx="22495">
                  <c:v>29.10448718617783</c:v>
                </c:pt>
                <c:pt idx="22496">
                  <c:v>29.10578100645732</c:v>
                </c:pt>
                <c:pt idx="22497">
                  <c:v>29.10707482673681</c:v>
                </c:pt>
                <c:pt idx="22498">
                  <c:v>29.10836864701617</c:v>
                </c:pt>
                <c:pt idx="22499">
                  <c:v>29.10966246729566</c:v>
                </c:pt>
                <c:pt idx="22500">
                  <c:v>29.11095628757515</c:v>
                </c:pt>
                <c:pt idx="22501">
                  <c:v>29.11225010785452</c:v>
                </c:pt>
                <c:pt idx="22502">
                  <c:v>29.113543928134</c:v>
                </c:pt>
                <c:pt idx="22503">
                  <c:v>29.1148377484135</c:v>
                </c:pt>
                <c:pt idx="22504">
                  <c:v>29.11613156869286</c:v>
                </c:pt>
                <c:pt idx="22505">
                  <c:v>29.11742538897235</c:v>
                </c:pt>
                <c:pt idx="22506">
                  <c:v>29.11871920925183</c:v>
                </c:pt>
                <c:pt idx="22507">
                  <c:v>29.1200130295312</c:v>
                </c:pt>
                <c:pt idx="22508">
                  <c:v>29.12130684981069</c:v>
                </c:pt>
                <c:pt idx="22509">
                  <c:v>29.12260067009018</c:v>
                </c:pt>
                <c:pt idx="22510">
                  <c:v>29.12389449036954</c:v>
                </c:pt>
                <c:pt idx="22511">
                  <c:v>29.12518831064903</c:v>
                </c:pt>
                <c:pt idx="22512">
                  <c:v>29.12648213092852</c:v>
                </c:pt>
                <c:pt idx="22513">
                  <c:v>29.1277759512079</c:v>
                </c:pt>
                <c:pt idx="22514">
                  <c:v>29.12906977148738</c:v>
                </c:pt>
                <c:pt idx="22515">
                  <c:v>29.13036359176687</c:v>
                </c:pt>
                <c:pt idx="22516">
                  <c:v>29.13165741204623</c:v>
                </c:pt>
                <c:pt idx="22517">
                  <c:v>29.13295123232572</c:v>
                </c:pt>
                <c:pt idx="22518">
                  <c:v>29.13424505260521</c:v>
                </c:pt>
                <c:pt idx="22519">
                  <c:v>29.13553887288457</c:v>
                </c:pt>
                <c:pt idx="22520">
                  <c:v>29.13683269316406</c:v>
                </c:pt>
                <c:pt idx="22521">
                  <c:v>29.13812651344355</c:v>
                </c:pt>
                <c:pt idx="22522">
                  <c:v>29.13942033372291</c:v>
                </c:pt>
                <c:pt idx="22523">
                  <c:v>29.14071415400241</c:v>
                </c:pt>
                <c:pt idx="22524">
                  <c:v>29.1420079742819</c:v>
                </c:pt>
                <c:pt idx="22525">
                  <c:v>29.14330179456126</c:v>
                </c:pt>
                <c:pt idx="22526">
                  <c:v>29.14459561484075</c:v>
                </c:pt>
                <c:pt idx="22527">
                  <c:v>29.14588943512024</c:v>
                </c:pt>
                <c:pt idx="22528">
                  <c:v>29.1471832553996</c:v>
                </c:pt>
                <c:pt idx="22529">
                  <c:v>29.14847707567909</c:v>
                </c:pt>
                <c:pt idx="22530">
                  <c:v>29.14977089595859</c:v>
                </c:pt>
                <c:pt idx="22531">
                  <c:v>29.15106471623795</c:v>
                </c:pt>
                <c:pt idx="22532">
                  <c:v>29.15235853651744</c:v>
                </c:pt>
                <c:pt idx="22533">
                  <c:v>29.15365235679693</c:v>
                </c:pt>
                <c:pt idx="22534">
                  <c:v>29.1549461770763</c:v>
                </c:pt>
                <c:pt idx="22535">
                  <c:v>29.15623999735578</c:v>
                </c:pt>
                <c:pt idx="22536">
                  <c:v>29.15753381763527</c:v>
                </c:pt>
                <c:pt idx="22537">
                  <c:v>29.15882763791463</c:v>
                </c:pt>
                <c:pt idx="22538">
                  <c:v>29.16012145819413</c:v>
                </c:pt>
                <c:pt idx="22539">
                  <c:v>29.16141527847362</c:v>
                </c:pt>
                <c:pt idx="22540">
                  <c:v>29.16270909875297</c:v>
                </c:pt>
                <c:pt idx="22541">
                  <c:v>29.16400291903247</c:v>
                </c:pt>
                <c:pt idx="22542">
                  <c:v>29.16529673931196</c:v>
                </c:pt>
                <c:pt idx="22543">
                  <c:v>29.16659055959132</c:v>
                </c:pt>
                <c:pt idx="22544">
                  <c:v>29.16788437987081</c:v>
                </c:pt>
                <c:pt idx="22545">
                  <c:v>29.1691782001503</c:v>
                </c:pt>
                <c:pt idx="22546">
                  <c:v>29.17047202042966</c:v>
                </c:pt>
                <c:pt idx="22547">
                  <c:v>29.17176584070915</c:v>
                </c:pt>
                <c:pt idx="22548">
                  <c:v>29.17305966098865</c:v>
                </c:pt>
                <c:pt idx="22549">
                  <c:v>29.17435348126801</c:v>
                </c:pt>
                <c:pt idx="22550">
                  <c:v>29.17564730154749</c:v>
                </c:pt>
                <c:pt idx="22551">
                  <c:v>29.176941121827</c:v>
                </c:pt>
                <c:pt idx="22552">
                  <c:v>29.17823494210635</c:v>
                </c:pt>
                <c:pt idx="22553">
                  <c:v>29.17952876238584</c:v>
                </c:pt>
                <c:pt idx="22554">
                  <c:v>29.1808225826653</c:v>
                </c:pt>
                <c:pt idx="22555">
                  <c:v>29.18211640294469</c:v>
                </c:pt>
                <c:pt idx="22556">
                  <c:v>29.18341022322419</c:v>
                </c:pt>
                <c:pt idx="22557">
                  <c:v>29.18470404350367</c:v>
                </c:pt>
                <c:pt idx="22558">
                  <c:v>29.18599786378303</c:v>
                </c:pt>
                <c:pt idx="22559">
                  <c:v>29.18729168406253</c:v>
                </c:pt>
                <c:pt idx="22560">
                  <c:v>29.18858550434202</c:v>
                </c:pt>
                <c:pt idx="22561">
                  <c:v>29.18987932462138</c:v>
                </c:pt>
                <c:pt idx="22562">
                  <c:v>29.19117314490088</c:v>
                </c:pt>
                <c:pt idx="22563">
                  <c:v>29.19246696518036</c:v>
                </c:pt>
                <c:pt idx="22564">
                  <c:v>29.19376078545973</c:v>
                </c:pt>
                <c:pt idx="22565">
                  <c:v>29.19505460573922</c:v>
                </c:pt>
                <c:pt idx="22566">
                  <c:v>29.19634842601871</c:v>
                </c:pt>
                <c:pt idx="22567">
                  <c:v>29.19764224629807</c:v>
                </c:pt>
                <c:pt idx="22568">
                  <c:v>29.19893606657756</c:v>
                </c:pt>
                <c:pt idx="22569">
                  <c:v>29.20022988685702</c:v>
                </c:pt>
                <c:pt idx="22570">
                  <c:v>29.20152370713641</c:v>
                </c:pt>
                <c:pt idx="22571">
                  <c:v>29.2028175274159</c:v>
                </c:pt>
                <c:pt idx="22572">
                  <c:v>29.20411134769539</c:v>
                </c:pt>
                <c:pt idx="22573">
                  <c:v>29.20540516797475</c:v>
                </c:pt>
                <c:pt idx="22574">
                  <c:v>29.20669898825425</c:v>
                </c:pt>
                <c:pt idx="22575">
                  <c:v>29.20799280853372</c:v>
                </c:pt>
                <c:pt idx="22576">
                  <c:v>29.2092866288131</c:v>
                </c:pt>
                <c:pt idx="22577">
                  <c:v>29.2105804490926</c:v>
                </c:pt>
                <c:pt idx="22578">
                  <c:v>29.21187426937208</c:v>
                </c:pt>
                <c:pt idx="22579">
                  <c:v>29.21316808965144</c:v>
                </c:pt>
                <c:pt idx="22580">
                  <c:v>29.21446190993093</c:v>
                </c:pt>
                <c:pt idx="22581">
                  <c:v>29.21575573021043</c:v>
                </c:pt>
                <c:pt idx="22582">
                  <c:v>29.21704955048978</c:v>
                </c:pt>
                <c:pt idx="22583">
                  <c:v>29.21834337076925</c:v>
                </c:pt>
                <c:pt idx="22584">
                  <c:v>29.21963719104876</c:v>
                </c:pt>
                <c:pt idx="22585">
                  <c:v>29.22093101132813</c:v>
                </c:pt>
                <c:pt idx="22586">
                  <c:v>29.22222483160762</c:v>
                </c:pt>
                <c:pt idx="22587">
                  <c:v>29.2235186518871</c:v>
                </c:pt>
                <c:pt idx="22588">
                  <c:v>29.22481247216647</c:v>
                </c:pt>
                <c:pt idx="22589">
                  <c:v>29.22610629244596</c:v>
                </c:pt>
                <c:pt idx="22590">
                  <c:v>29.22740011272545</c:v>
                </c:pt>
                <c:pt idx="22591">
                  <c:v>29.22869393300481</c:v>
                </c:pt>
                <c:pt idx="22592">
                  <c:v>29.22998775328431</c:v>
                </c:pt>
                <c:pt idx="22593">
                  <c:v>29.23128157356378</c:v>
                </c:pt>
                <c:pt idx="22594">
                  <c:v>29.23257539384316</c:v>
                </c:pt>
                <c:pt idx="22595">
                  <c:v>29.23386921412265</c:v>
                </c:pt>
                <c:pt idx="22596">
                  <c:v>29.23516303440213</c:v>
                </c:pt>
                <c:pt idx="22597">
                  <c:v>29.2364568546815</c:v>
                </c:pt>
                <c:pt idx="22598">
                  <c:v>29.23775067496098</c:v>
                </c:pt>
                <c:pt idx="22599">
                  <c:v>29.23904449524048</c:v>
                </c:pt>
                <c:pt idx="22600">
                  <c:v>29.24033831551984</c:v>
                </c:pt>
                <c:pt idx="22601">
                  <c:v>29.2416321357993</c:v>
                </c:pt>
                <c:pt idx="22602">
                  <c:v>29.24292595607882</c:v>
                </c:pt>
                <c:pt idx="22603">
                  <c:v>29.24421977635819</c:v>
                </c:pt>
                <c:pt idx="22604">
                  <c:v>29.24551359663768</c:v>
                </c:pt>
                <c:pt idx="22605">
                  <c:v>29.24680741691717</c:v>
                </c:pt>
                <c:pt idx="22606">
                  <c:v>29.24810123719653</c:v>
                </c:pt>
                <c:pt idx="22607">
                  <c:v>29.24939505747603</c:v>
                </c:pt>
                <c:pt idx="22608">
                  <c:v>29.25068887775551</c:v>
                </c:pt>
                <c:pt idx="22609">
                  <c:v>29.25198269803488</c:v>
                </c:pt>
                <c:pt idx="22610">
                  <c:v>29.25327651831436</c:v>
                </c:pt>
                <c:pt idx="22611">
                  <c:v>29.25457033859385</c:v>
                </c:pt>
                <c:pt idx="22612">
                  <c:v>29.25586415887322</c:v>
                </c:pt>
                <c:pt idx="22613">
                  <c:v>29.25715797915271</c:v>
                </c:pt>
                <c:pt idx="22614">
                  <c:v>29.2584517994322</c:v>
                </c:pt>
                <c:pt idx="22615">
                  <c:v>29.25974561971156</c:v>
                </c:pt>
                <c:pt idx="22616">
                  <c:v>29.26103943999103</c:v>
                </c:pt>
                <c:pt idx="22617">
                  <c:v>29.26233326027052</c:v>
                </c:pt>
                <c:pt idx="22618">
                  <c:v>29.26362708054988</c:v>
                </c:pt>
                <c:pt idx="22619">
                  <c:v>29.26492090082938</c:v>
                </c:pt>
                <c:pt idx="22620">
                  <c:v>29.26621472110888</c:v>
                </c:pt>
                <c:pt idx="22621">
                  <c:v>29.26750854138825</c:v>
                </c:pt>
                <c:pt idx="22622">
                  <c:v>29.26880236166772</c:v>
                </c:pt>
                <c:pt idx="22623">
                  <c:v>29.27009618194722</c:v>
                </c:pt>
                <c:pt idx="22624">
                  <c:v>29.27139000222659</c:v>
                </c:pt>
                <c:pt idx="22625">
                  <c:v>29.27268382250608</c:v>
                </c:pt>
                <c:pt idx="22626">
                  <c:v>29.27397764278557</c:v>
                </c:pt>
                <c:pt idx="22627">
                  <c:v>29.27527146306494</c:v>
                </c:pt>
                <c:pt idx="22628">
                  <c:v>29.27656528334442</c:v>
                </c:pt>
                <c:pt idx="22629">
                  <c:v>29.27785910362391</c:v>
                </c:pt>
                <c:pt idx="22630">
                  <c:v>29.27915292390328</c:v>
                </c:pt>
                <c:pt idx="22631">
                  <c:v>29.28044674418274</c:v>
                </c:pt>
                <c:pt idx="22632">
                  <c:v>29.28174056446223</c:v>
                </c:pt>
                <c:pt idx="22633">
                  <c:v>29.28303438474162</c:v>
                </c:pt>
                <c:pt idx="22634">
                  <c:v>29.28432820502109</c:v>
                </c:pt>
                <c:pt idx="22635">
                  <c:v>29.28562202530058</c:v>
                </c:pt>
                <c:pt idx="22636">
                  <c:v>29.28691584557994</c:v>
                </c:pt>
                <c:pt idx="22637">
                  <c:v>29.28820966585945</c:v>
                </c:pt>
                <c:pt idx="22638">
                  <c:v>29.28950348613892</c:v>
                </c:pt>
                <c:pt idx="22639">
                  <c:v>29.29079730641831</c:v>
                </c:pt>
                <c:pt idx="22640">
                  <c:v>29.2920911266978</c:v>
                </c:pt>
                <c:pt idx="22641">
                  <c:v>29.29338494697728</c:v>
                </c:pt>
                <c:pt idx="22642">
                  <c:v>29.29467876725666</c:v>
                </c:pt>
                <c:pt idx="22643">
                  <c:v>29.29597258753612</c:v>
                </c:pt>
                <c:pt idx="22644">
                  <c:v>29.29726640781563</c:v>
                </c:pt>
                <c:pt idx="22645">
                  <c:v>29.29856022809499</c:v>
                </c:pt>
                <c:pt idx="22646">
                  <c:v>29.2998540483745</c:v>
                </c:pt>
                <c:pt idx="22647">
                  <c:v>29.30114786865397</c:v>
                </c:pt>
                <c:pt idx="22648">
                  <c:v>29.30244168893331</c:v>
                </c:pt>
                <c:pt idx="22649">
                  <c:v>29.30373550921283</c:v>
                </c:pt>
                <c:pt idx="22650">
                  <c:v>29.30502932949232</c:v>
                </c:pt>
                <c:pt idx="22651">
                  <c:v>29.30632314977168</c:v>
                </c:pt>
                <c:pt idx="22652">
                  <c:v>29.30761697005117</c:v>
                </c:pt>
                <c:pt idx="22653">
                  <c:v>29.30891079033066</c:v>
                </c:pt>
                <c:pt idx="22654">
                  <c:v>29.31020461061003</c:v>
                </c:pt>
                <c:pt idx="22655">
                  <c:v>29.31149843088952</c:v>
                </c:pt>
                <c:pt idx="22656">
                  <c:v>29.31279225116898</c:v>
                </c:pt>
                <c:pt idx="22657">
                  <c:v>29.31408607144837</c:v>
                </c:pt>
                <c:pt idx="22658">
                  <c:v>29.31537989172783</c:v>
                </c:pt>
                <c:pt idx="22659">
                  <c:v>29.31667371200735</c:v>
                </c:pt>
                <c:pt idx="22660">
                  <c:v>29.31796753228672</c:v>
                </c:pt>
                <c:pt idx="22661">
                  <c:v>29.3192613525662</c:v>
                </c:pt>
                <c:pt idx="22662">
                  <c:v>29.3205551728457</c:v>
                </c:pt>
                <c:pt idx="22663">
                  <c:v>29.32184899312505</c:v>
                </c:pt>
                <c:pt idx="22664">
                  <c:v>29.32314281340454</c:v>
                </c:pt>
                <c:pt idx="22665">
                  <c:v>29.32443663368403</c:v>
                </c:pt>
                <c:pt idx="22666">
                  <c:v>29.32573045396337</c:v>
                </c:pt>
                <c:pt idx="22667">
                  <c:v>29.32702427424289</c:v>
                </c:pt>
                <c:pt idx="22668">
                  <c:v>29.32831809452237</c:v>
                </c:pt>
                <c:pt idx="22669">
                  <c:v>29.32961191480174</c:v>
                </c:pt>
                <c:pt idx="22670">
                  <c:v>29.33090573508123</c:v>
                </c:pt>
                <c:pt idx="22671">
                  <c:v>29.33219955536072</c:v>
                </c:pt>
                <c:pt idx="22672">
                  <c:v>29.33349337564009</c:v>
                </c:pt>
                <c:pt idx="22673">
                  <c:v>29.33478719591958</c:v>
                </c:pt>
                <c:pt idx="22674">
                  <c:v>29.33608101619907</c:v>
                </c:pt>
                <c:pt idx="22675">
                  <c:v>29.33737483647843</c:v>
                </c:pt>
                <c:pt idx="22676">
                  <c:v>29.33866865675792</c:v>
                </c:pt>
                <c:pt idx="22677">
                  <c:v>29.33996247703741</c:v>
                </c:pt>
                <c:pt idx="22678">
                  <c:v>29.34125629731678</c:v>
                </c:pt>
                <c:pt idx="22679">
                  <c:v>29.34255011759626</c:v>
                </c:pt>
                <c:pt idx="22680">
                  <c:v>29.34384393787575</c:v>
                </c:pt>
                <c:pt idx="22681">
                  <c:v>29.34513775815511</c:v>
                </c:pt>
                <c:pt idx="22682">
                  <c:v>29.3464315784346</c:v>
                </c:pt>
                <c:pt idx="22683">
                  <c:v>29.3477253987141</c:v>
                </c:pt>
                <c:pt idx="22684">
                  <c:v>29.34901921899345</c:v>
                </c:pt>
                <c:pt idx="22685">
                  <c:v>29.35031303927294</c:v>
                </c:pt>
                <c:pt idx="22686">
                  <c:v>29.35160685955244</c:v>
                </c:pt>
                <c:pt idx="22687">
                  <c:v>29.3529006798318</c:v>
                </c:pt>
                <c:pt idx="22688">
                  <c:v>29.35419450011129</c:v>
                </c:pt>
                <c:pt idx="22689">
                  <c:v>29.3554883203908</c:v>
                </c:pt>
                <c:pt idx="22690">
                  <c:v>29.35678214067014</c:v>
                </c:pt>
                <c:pt idx="22691">
                  <c:v>29.35807596094963</c:v>
                </c:pt>
                <c:pt idx="22692">
                  <c:v>29.35936978122913</c:v>
                </c:pt>
                <c:pt idx="22693">
                  <c:v>29.36066360150849</c:v>
                </c:pt>
                <c:pt idx="22694">
                  <c:v>29.36195742178798</c:v>
                </c:pt>
                <c:pt idx="22695">
                  <c:v>29.36325124206747</c:v>
                </c:pt>
                <c:pt idx="22696">
                  <c:v>29.36454506234683</c:v>
                </c:pt>
                <c:pt idx="22697">
                  <c:v>29.36583888262632</c:v>
                </c:pt>
                <c:pt idx="22698">
                  <c:v>29.36713270290581</c:v>
                </c:pt>
                <c:pt idx="22699">
                  <c:v>29.36842652318515</c:v>
                </c:pt>
                <c:pt idx="22700">
                  <c:v>29.36972034346466</c:v>
                </c:pt>
                <c:pt idx="22701">
                  <c:v>29.37101416374416</c:v>
                </c:pt>
                <c:pt idx="22702">
                  <c:v>29.37230798402351</c:v>
                </c:pt>
                <c:pt idx="22703">
                  <c:v>29.373601804303</c:v>
                </c:pt>
                <c:pt idx="22704">
                  <c:v>29.3748956245825</c:v>
                </c:pt>
                <c:pt idx="22705">
                  <c:v>29.37618944486186</c:v>
                </c:pt>
                <c:pt idx="22706">
                  <c:v>29.37748326514135</c:v>
                </c:pt>
                <c:pt idx="22707">
                  <c:v>29.37877708542084</c:v>
                </c:pt>
                <c:pt idx="22708">
                  <c:v>29.3800709057002</c:v>
                </c:pt>
                <c:pt idx="22709">
                  <c:v>29.3813647259797</c:v>
                </c:pt>
                <c:pt idx="22710">
                  <c:v>29.38265854625919</c:v>
                </c:pt>
                <c:pt idx="22711">
                  <c:v>29.38395236653855</c:v>
                </c:pt>
                <c:pt idx="22712">
                  <c:v>29.38524618681803</c:v>
                </c:pt>
                <c:pt idx="22713">
                  <c:v>29.38654000709753</c:v>
                </c:pt>
                <c:pt idx="22714">
                  <c:v>29.38783382737689</c:v>
                </c:pt>
                <c:pt idx="22715">
                  <c:v>29.38912764765638</c:v>
                </c:pt>
                <c:pt idx="22716">
                  <c:v>29.39042146793587</c:v>
                </c:pt>
                <c:pt idx="22717">
                  <c:v>29.39171528821523</c:v>
                </c:pt>
                <c:pt idx="22718">
                  <c:v>29.39300910849473</c:v>
                </c:pt>
                <c:pt idx="22719">
                  <c:v>29.39430292877422</c:v>
                </c:pt>
                <c:pt idx="22720">
                  <c:v>29.39559674905358</c:v>
                </c:pt>
                <c:pt idx="22721">
                  <c:v>29.39689056933307</c:v>
                </c:pt>
                <c:pt idx="22722">
                  <c:v>29.39818438961256</c:v>
                </c:pt>
                <c:pt idx="22723">
                  <c:v>29.39947820989192</c:v>
                </c:pt>
                <c:pt idx="22724">
                  <c:v>29.40077203017139</c:v>
                </c:pt>
                <c:pt idx="22725">
                  <c:v>29.4020658504509</c:v>
                </c:pt>
                <c:pt idx="22726">
                  <c:v>29.40335967073024</c:v>
                </c:pt>
                <c:pt idx="22727">
                  <c:v>29.40465349100976</c:v>
                </c:pt>
                <c:pt idx="22728">
                  <c:v>29.40594731128924</c:v>
                </c:pt>
                <c:pt idx="22729">
                  <c:v>29.4072411315686</c:v>
                </c:pt>
                <c:pt idx="22730">
                  <c:v>29.4085349518481</c:v>
                </c:pt>
                <c:pt idx="22731">
                  <c:v>29.40982877212759</c:v>
                </c:pt>
                <c:pt idx="22732">
                  <c:v>29.41112259240695</c:v>
                </c:pt>
                <c:pt idx="22733">
                  <c:v>29.41241641268644</c:v>
                </c:pt>
                <c:pt idx="22734">
                  <c:v>29.4137102329659</c:v>
                </c:pt>
                <c:pt idx="22735">
                  <c:v>29.41500405324529</c:v>
                </c:pt>
                <c:pt idx="22736">
                  <c:v>29.41629787352478</c:v>
                </c:pt>
                <c:pt idx="22737">
                  <c:v>29.41759169380428</c:v>
                </c:pt>
                <c:pt idx="22738">
                  <c:v>29.41888551408364</c:v>
                </c:pt>
                <c:pt idx="22739">
                  <c:v>29.4201793343631</c:v>
                </c:pt>
                <c:pt idx="22740">
                  <c:v>29.42147315464262</c:v>
                </c:pt>
                <c:pt idx="22741">
                  <c:v>29.42276697492195</c:v>
                </c:pt>
                <c:pt idx="22742">
                  <c:v>29.42406079520148</c:v>
                </c:pt>
                <c:pt idx="22743">
                  <c:v>29.42535461548096</c:v>
                </c:pt>
                <c:pt idx="22744">
                  <c:v>29.4266484357603</c:v>
                </c:pt>
                <c:pt idx="22745">
                  <c:v>29.42794225603981</c:v>
                </c:pt>
                <c:pt idx="22746">
                  <c:v>29.42923607631928</c:v>
                </c:pt>
                <c:pt idx="22747">
                  <c:v>29.43052989659866</c:v>
                </c:pt>
                <c:pt idx="22748">
                  <c:v>29.43182371687816</c:v>
                </c:pt>
                <c:pt idx="22749">
                  <c:v>29.43311753715765</c:v>
                </c:pt>
                <c:pt idx="22750">
                  <c:v>29.43441135743701</c:v>
                </c:pt>
                <c:pt idx="22751">
                  <c:v>29.4357051777165</c:v>
                </c:pt>
                <c:pt idx="22752">
                  <c:v>29.43699899799599</c:v>
                </c:pt>
                <c:pt idx="22753">
                  <c:v>29.43829281827533</c:v>
                </c:pt>
                <c:pt idx="22754">
                  <c:v>29.43958663855484</c:v>
                </c:pt>
                <c:pt idx="22755">
                  <c:v>29.44088045883434</c:v>
                </c:pt>
                <c:pt idx="22756">
                  <c:v>29.44217427911368</c:v>
                </c:pt>
                <c:pt idx="22757">
                  <c:v>29.44346809939319</c:v>
                </c:pt>
                <c:pt idx="22758">
                  <c:v>29.44476191967268</c:v>
                </c:pt>
                <c:pt idx="22759">
                  <c:v>29.44605573995204</c:v>
                </c:pt>
                <c:pt idx="22760">
                  <c:v>29.44734956023152</c:v>
                </c:pt>
                <c:pt idx="22761">
                  <c:v>29.448643380511</c:v>
                </c:pt>
                <c:pt idx="22762">
                  <c:v>29.44993720079038</c:v>
                </c:pt>
                <c:pt idx="22763">
                  <c:v>29.45123102106988</c:v>
                </c:pt>
                <c:pt idx="22764">
                  <c:v>29.45252484134934</c:v>
                </c:pt>
                <c:pt idx="22765">
                  <c:v>29.45381866162873</c:v>
                </c:pt>
                <c:pt idx="22766">
                  <c:v>29.45511248190822</c:v>
                </c:pt>
                <c:pt idx="22767">
                  <c:v>29.45640630218771</c:v>
                </c:pt>
                <c:pt idx="22768">
                  <c:v>29.45770012246707</c:v>
                </c:pt>
                <c:pt idx="22769">
                  <c:v>29.45899394274656</c:v>
                </c:pt>
                <c:pt idx="22770">
                  <c:v>29.46028776302605</c:v>
                </c:pt>
                <c:pt idx="22771">
                  <c:v>29.46158158330541</c:v>
                </c:pt>
                <c:pt idx="22772">
                  <c:v>29.46287540358491</c:v>
                </c:pt>
                <c:pt idx="22773">
                  <c:v>29.46416922386438</c:v>
                </c:pt>
                <c:pt idx="22774">
                  <c:v>29.46546304414373</c:v>
                </c:pt>
                <c:pt idx="22775">
                  <c:v>29.46675686442322</c:v>
                </c:pt>
                <c:pt idx="22776">
                  <c:v>29.46805068470274</c:v>
                </c:pt>
                <c:pt idx="22777">
                  <c:v>29.46934450498208</c:v>
                </c:pt>
                <c:pt idx="22778">
                  <c:v>29.47063832526159</c:v>
                </c:pt>
                <c:pt idx="22779">
                  <c:v>29.47193214554108</c:v>
                </c:pt>
                <c:pt idx="22780">
                  <c:v>29.47322596582045</c:v>
                </c:pt>
                <c:pt idx="22781">
                  <c:v>29.47451978609993</c:v>
                </c:pt>
                <c:pt idx="22782">
                  <c:v>29.47581360637942</c:v>
                </c:pt>
                <c:pt idx="22783">
                  <c:v>29.4771074266588</c:v>
                </c:pt>
                <c:pt idx="22784">
                  <c:v>29.47840124693828</c:v>
                </c:pt>
                <c:pt idx="22785">
                  <c:v>29.47969506721777</c:v>
                </c:pt>
                <c:pt idx="22786">
                  <c:v>29.48098888749713</c:v>
                </c:pt>
                <c:pt idx="22787">
                  <c:v>29.48228270777662</c:v>
                </c:pt>
                <c:pt idx="22788">
                  <c:v>29.48357652805611</c:v>
                </c:pt>
                <c:pt idx="22789">
                  <c:v>29.48487034833548</c:v>
                </c:pt>
                <c:pt idx="22790">
                  <c:v>29.48616416861497</c:v>
                </c:pt>
                <c:pt idx="22791">
                  <c:v>29.48745798889446</c:v>
                </c:pt>
                <c:pt idx="22792">
                  <c:v>29.48875180917379</c:v>
                </c:pt>
                <c:pt idx="22793">
                  <c:v>29.49004562945331</c:v>
                </c:pt>
                <c:pt idx="22794">
                  <c:v>29.49133944973278</c:v>
                </c:pt>
                <c:pt idx="22795">
                  <c:v>29.49263327001214</c:v>
                </c:pt>
                <c:pt idx="22796">
                  <c:v>29.49392709029165</c:v>
                </c:pt>
                <c:pt idx="22797">
                  <c:v>29.49522091057111</c:v>
                </c:pt>
                <c:pt idx="22798">
                  <c:v>29.49651473085051</c:v>
                </c:pt>
                <c:pt idx="22799">
                  <c:v>29.49780855112999</c:v>
                </c:pt>
                <c:pt idx="22800">
                  <c:v>29.49910237140948</c:v>
                </c:pt>
                <c:pt idx="22801">
                  <c:v>29.50039619168885</c:v>
                </c:pt>
                <c:pt idx="22802">
                  <c:v>29.50169001196834</c:v>
                </c:pt>
                <c:pt idx="22803">
                  <c:v>29.50298383224782</c:v>
                </c:pt>
                <c:pt idx="22804">
                  <c:v>29.50427765252719</c:v>
                </c:pt>
                <c:pt idx="22805">
                  <c:v>29.50557147280669</c:v>
                </c:pt>
                <c:pt idx="22806">
                  <c:v>29.50686529308618</c:v>
                </c:pt>
                <c:pt idx="22807">
                  <c:v>29.50815911336553</c:v>
                </c:pt>
                <c:pt idx="22808">
                  <c:v>29.50945293364503</c:v>
                </c:pt>
                <c:pt idx="22809">
                  <c:v>29.51074675392451</c:v>
                </c:pt>
                <c:pt idx="22810">
                  <c:v>29.51204057420388</c:v>
                </c:pt>
                <c:pt idx="22811">
                  <c:v>29.51333439448337</c:v>
                </c:pt>
                <c:pt idx="22812">
                  <c:v>29.51462821476285</c:v>
                </c:pt>
                <c:pt idx="22813">
                  <c:v>29.51592203504222</c:v>
                </c:pt>
                <c:pt idx="22814">
                  <c:v>29.51721585532171</c:v>
                </c:pt>
                <c:pt idx="22815">
                  <c:v>29.51850967560118</c:v>
                </c:pt>
                <c:pt idx="22816">
                  <c:v>29.51980349588057</c:v>
                </c:pt>
                <c:pt idx="22817">
                  <c:v>29.52109731616006</c:v>
                </c:pt>
                <c:pt idx="22818">
                  <c:v>29.52239113643954</c:v>
                </c:pt>
                <c:pt idx="22819">
                  <c:v>29.52368495671891</c:v>
                </c:pt>
                <c:pt idx="22820">
                  <c:v>29.5249787769984</c:v>
                </c:pt>
                <c:pt idx="22821">
                  <c:v>29.52627259727788</c:v>
                </c:pt>
                <c:pt idx="22822">
                  <c:v>29.52756641755725</c:v>
                </c:pt>
                <c:pt idx="22823">
                  <c:v>29.52886023783674</c:v>
                </c:pt>
                <c:pt idx="22824">
                  <c:v>29.53015405811623</c:v>
                </c:pt>
                <c:pt idx="22825">
                  <c:v>29.53144787839559</c:v>
                </c:pt>
                <c:pt idx="22826">
                  <c:v>29.53274169867508</c:v>
                </c:pt>
                <c:pt idx="22827">
                  <c:v>29.53403551895458</c:v>
                </c:pt>
                <c:pt idx="22828">
                  <c:v>29.53532933923391</c:v>
                </c:pt>
                <c:pt idx="22829">
                  <c:v>29.53662315951343</c:v>
                </c:pt>
                <c:pt idx="22830">
                  <c:v>29.53791697979292</c:v>
                </c:pt>
                <c:pt idx="22831">
                  <c:v>29.53921080007228</c:v>
                </c:pt>
                <c:pt idx="22832">
                  <c:v>29.54050462035177</c:v>
                </c:pt>
                <c:pt idx="22833">
                  <c:v>29.54179844063126</c:v>
                </c:pt>
                <c:pt idx="22834">
                  <c:v>29.54309226091063</c:v>
                </c:pt>
                <c:pt idx="22835">
                  <c:v>29.54438608119011</c:v>
                </c:pt>
                <c:pt idx="22836">
                  <c:v>29.54567990146958</c:v>
                </c:pt>
                <c:pt idx="22837">
                  <c:v>29.54697372174897</c:v>
                </c:pt>
                <c:pt idx="22838">
                  <c:v>29.54826754202846</c:v>
                </c:pt>
                <c:pt idx="22839">
                  <c:v>29.54956136230794</c:v>
                </c:pt>
                <c:pt idx="22840">
                  <c:v>29.55085518258732</c:v>
                </c:pt>
                <c:pt idx="22841">
                  <c:v>29.55214900286678</c:v>
                </c:pt>
                <c:pt idx="22842">
                  <c:v>29.55344282314628</c:v>
                </c:pt>
                <c:pt idx="22843">
                  <c:v>29.55473664342565</c:v>
                </c:pt>
                <c:pt idx="22844">
                  <c:v>29.55603046370514</c:v>
                </c:pt>
                <c:pt idx="22845">
                  <c:v>29.55732428398463</c:v>
                </c:pt>
                <c:pt idx="22846">
                  <c:v>29.558618104264</c:v>
                </c:pt>
                <c:pt idx="22847">
                  <c:v>29.5599119245435</c:v>
                </c:pt>
                <c:pt idx="22848">
                  <c:v>29.56120574482298</c:v>
                </c:pt>
                <c:pt idx="22849">
                  <c:v>29.56249956510232</c:v>
                </c:pt>
                <c:pt idx="22850">
                  <c:v>29.5637933853818</c:v>
                </c:pt>
                <c:pt idx="22851">
                  <c:v>29.5650872056613</c:v>
                </c:pt>
                <c:pt idx="22852">
                  <c:v>29.56638102594069</c:v>
                </c:pt>
                <c:pt idx="22853">
                  <c:v>29.56767484622017</c:v>
                </c:pt>
                <c:pt idx="22854">
                  <c:v>29.56896866649967</c:v>
                </c:pt>
                <c:pt idx="22855">
                  <c:v>29.57026248677903</c:v>
                </c:pt>
                <c:pt idx="22856">
                  <c:v>29.57155630705852</c:v>
                </c:pt>
                <c:pt idx="22857">
                  <c:v>29.57285012733801</c:v>
                </c:pt>
                <c:pt idx="22858">
                  <c:v>29.57414394761737</c:v>
                </c:pt>
                <c:pt idx="22859">
                  <c:v>29.57543776789687</c:v>
                </c:pt>
                <c:pt idx="22860">
                  <c:v>29.57673158817633</c:v>
                </c:pt>
                <c:pt idx="22861">
                  <c:v>29.57802540845572</c:v>
                </c:pt>
                <c:pt idx="22862">
                  <c:v>29.57931922873518</c:v>
                </c:pt>
                <c:pt idx="22863">
                  <c:v>29.58061304901469</c:v>
                </c:pt>
                <c:pt idx="22864">
                  <c:v>29.58190686929406</c:v>
                </c:pt>
                <c:pt idx="22865">
                  <c:v>29.58320068957352</c:v>
                </c:pt>
                <c:pt idx="22866">
                  <c:v>29.58449450985304</c:v>
                </c:pt>
                <c:pt idx="22867">
                  <c:v>29.5857883301324</c:v>
                </c:pt>
                <c:pt idx="22868">
                  <c:v>29.58708215041189</c:v>
                </c:pt>
                <c:pt idx="22869">
                  <c:v>29.58837597069138</c:v>
                </c:pt>
                <c:pt idx="22870">
                  <c:v>29.58966979097072</c:v>
                </c:pt>
                <c:pt idx="22871">
                  <c:v>29.59096361125023</c:v>
                </c:pt>
                <c:pt idx="22872">
                  <c:v>29.59225743152972</c:v>
                </c:pt>
                <c:pt idx="22873">
                  <c:v>29.59355125180909</c:v>
                </c:pt>
                <c:pt idx="22874">
                  <c:v>29.59484507208858</c:v>
                </c:pt>
                <c:pt idx="22875">
                  <c:v>29.59613889236807</c:v>
                </c:pt>
                <c:pt idx="22876">
                  <c:v>29.59743271264743</c:v>
                </c:pt>
                <c:pt idx="22877">
                  <c:v>29.59872653292689</c:v>
                </c:pt>
                <c:pt idx="22878">
                  <c:v>29.60002035320642</c:v>
                </c:pt>
                <c:pt idx="22879">
                  <c:v>29.60131417348578</c:v>
                </c:pt>
                <c:pt idx="22880">
                  <c:v>29.60260799376524</c:v>
                </c:pt>
                <c:pt idx="22881">
                  <c:v>29.60390181404476</c:v>
                </c:pt>
                <c:pt idx="22882">
                  <c:v>29.60519563432412</c:v>
                </c:pt>
                <c:pt idx="22883">
                  <c:v>29.60648945460361</c:v>
                </c:pt>
                <c:pt idx="22884">
                  <c:v>29.6077832748831</c:v>
                </c:pt>
                <c:pt idx="22885">
                  <c:v>29.60907709516247</c:v>
                </c:pt>
                <c:pt idx="22886">
                  <c:v>29.61037091544195</c:v>
                </c:pt>
                <c:pt idx="22887">
                  <c:v>29.61166473572144</c:v>
                </c:pt>
                <c:pt idx="22888">
                  <c:v>29.61295855600081</c:v>
                </c:pt>
                <c:pt idx="22889">
                  <c:v>29.6142523762803</c:v>
                </c:pt>
                <c:pt idx="22890">
                  <c:v>29.61554619655979</c:v>
                </c:pt>
                <c:pt idx="22891">
                  <c:v>29.61684001683915</c:v>
                </c:pt>
                <c:pt idx="22892">
                  <c:v>29.61813383711864</c:v>
                </c:pt>
                <c:pt idx="22893">
                  <c:v>29.61942765739813</c:v>
                </c:pt>
                <c:pt idx="22894">
                  <c:v>29.62072147767749</c:v>
                </c:pt>
                <c:pt idx="22895">
                  <c:v>29.62201529795698</c:v>
                </c:pt>
                <c:pt idx="22896">
                  <c:v>29.62330911823648</c:v>
                </c:pt>
                <c:pt idx="22897">
                  <c:v>29.62460293851582</c:v>
                </c:pt>
                <c:pt idx="22898">
                  <c:v>29.62589675879533</c:v>
                </c:pt>
                <c:pt idx="22899">
                  <c:v>29.62719057907482</c:v>
                </c:pt>
                <c:pt idx="22900">
                  <c:v>29.62848439935418</c:v>
                </c:pt>
                <c:pt idx="22901">
                  <c:v>29.62977821963367</c:v>
                </c:pt>
                <c:pt idx="22902">
                  <c:v>29.63107203991316</c:v>
                </c:pt>
                <c:pt idx="22903">
                  <c:v>29.63236586019253</c:v>
                </c:pt>
                <c:pt idx="22904">
                  <c:v>29.63365968047201</c:v>
                </c:pt>
                <c:pt idx="22905">
                  <c:v>29.63495350075151</c:v>
                </c:pt>
                <c:pt idx="22906">
                  <c:v>29.63624732103086</c:v>
                </c:pt>
                <c:pt idx="22907">
                  <c:v>29.63754114131036</c:v>
                </c:pt>
                <c:pt idx="22908">
                  <c:v>29.63883496158985</c:v>
                </c:pt>
                <c:pt idx="22909">
                  <c:v>29.64012878186921</c:v>
                </c:pt>
                <c:pt idx="22910">
                  <c:v>29.6414226021487</c:v>
                </c:pt>
                <c:pt idx="22911">
                  <c:v>29.64271642242819</c:v>
                </c:pt>
                <c:pt idx="22912">
                  <c:v>29.64401024270755</c:v>
                </c:pt>
                <c:pt idx="22913">
                  <c:v>29.64530406298704</c:v>
                </c:pt>
                <c:pt idx="22914">
                  <c:v>29.64659788326653</c:v>
                </c:pt>
                <c:pt idx="22915">
                  <c:v>29.6478917035459</c:v>
                </c:pt>
                <c:pt idx="22916">
                  <c:v>29.64918552382539</c:v>
                </c:pt>
                <c:pt idx="22917">
                  <c:v>29.65047934410488</c:v>
                </c:pt>
                <c:pt idx="22918">
                  <c:v>29.65177316438425</c:v>
                </c:pt>
                <c:pt idx="22919">
                  <c:v>29.65306698466373</c:v>
                </c:pt>
                <c:pt idx="22920">
                  <c:v>29.65436080494322</c:v>
                </c:pt>
                <c:pt idx="22921">
                  <c:v>29.6556546252226</c:v>
                </c:pt>
                <c:pt idx="22922">
                  <c:v>29.65694844550208</c:v>
                </c:pt>
                <c:pt idx="22923">
                  <c:v>29.65824226578156</c:v>
                </c:pt>
                <c:pt idx="22924">
                  <c:v>29.65953608606092</c:v>
                </c:pt>
                <c:pt idx="22925">
                  <c:v>29.66082990634042</c:v>
                </c:pt>
                <c:pt idx="22926">
                  <c:v>29.66212372661991</c:v>
                </c:pt>
                <c:pt idx="22927">
                  <c:v>29.66341754689927</c:v>
                </c:pt>
                <c:pt idx="22928">
                  <c:v>29.66471136717876</c:v>
                </c:pt>
                <c:pt idx="22929">
                  <c:v>29.66600518745825</c:v>
                </c:pt>
                <c:pt idx="22930">
                  <c:v>29.66729900773761</c:v>
                </c:pt>
                <c:pt idx="22931">
                  <c:v>29.6685928280171</c:v>
                </c:pt>
                <c:pt idx="22932">
                  <c:v>29.6698866482966</c:v>
                </c:pt>
                <c:pt idx="22933">
                  <c:v>29.67118046857596</c:v>
                </c:pt>
                <c:pt idx="22934">
                  <c:v>29.67247428885545</c:v>
                </c:pt>
                <c:pt idx="22935">
                  <c:v>29.67376810913494</c:v>
                </c:pt>
                <c:pt idx="22936">
                  <c:v>29.6750619294143</c:v>
                </c:pt>
                <c:pt idx="22937">
                  <c:v>29.6763557496938</c:v>
                </c:pt>
                <c:pt idx="22938">
                  <c:v>29.67764956997328</c:v>
                </c:pt>
                <c:pt idx="22939">
                  <c:v>29.67894339025264</c:v>
                </c:pt>
                <c:pt idx="22940">
                  <c:v>29.68023721053212</c:v>
                </c:pt>
                <c:pt idx="22941">
                  <c:v>29.68153103081162</c:v>
                </c:pt>
                <c:pt idx="22942">
                  <c:v>29.68282485109099</c:v>
                </c:pt>
                <c:pt idx="22943">
                  <c:v>29.68411867137048</c:v>
                </c:pt>
                <c:pt idx="22944">
                  <c:v>29.68541249164996</c:v>
                </c:pt>
                <c:pt idx="22945">
                  <c:v>29.6867063119293</c:v>
                </c:pt>
                <c:pt idx="22946">
                  <c:v>29.68800013220882</c:v>
                </c:pt>
                <c:pt idx="22947">
                  <c:v>29.68929395248831</c:v>
                </c:pt>
                <c:pt idx="22948">
                  <c:v>29.69058777276767</c:v>
                </c:pt>
                <c:pt idx="22949">
                  <c:v>29.69188159304717</c:v>
                </c:pt>
                <c:pt idx="22950">
                  <c:v>29.69317541332666</c:v>
                </c:pt>
                <c:pt idx="22951">
                  <c:v>29.69446923360602</c:v>
                </c:pt>
                <c:pt idx="22952">
                  <c:v>29.69576305388551</c:v>
                </c:pt>
                <c:pt idx="22953">
                  <c:v>29.69705687416499</c:v>
                </c:pt>
                <c:pt idx="22954">
                  <c:v>29.69835069444436</c:v>
                </c:pt>
                <c:pt idx="22955">
                  <c:v>29.69964451472382</c:v>
                </c:pt>
                <c:pt idx="22956">
                  <c:v>29.70093833500334</c:v>
                </c:pt>
                <c:pt idx="22957">
                  <c:v>29.7022321552827</c:v>
                </c:pt>
                <c:pt idx="22958">
                  <c:v>29.70352597556218</c:v>
                </c:pt>
                <c:pt idx="22959">
                  <c:v>29.70481979584169</c:v>
                </c:pt>
                <c:pt idx="22960">
                  <c:v>29.70611361612102</c:v>
                </c:pt>
                <c:pt idx="22961">
                  <c:v>29.70740743640054</c:v>
                </c:pt>
                <c:pt idx="22962">
                  <c:v>29.70870125668003</c:v>
                </c:pt>
                <c:pt idx="22963">
                  <c:v>29.70999507695939</c:v>
                </c:pt>
                <c:pt idx="22964">
                  <c:v>29.71128889723888</c:v>
                </c:pt>
                <c:pt idx="22965">
                  <c:v>29.71258271751837</c:v>
                </c:pt>
                <c:pt idx="22966">
                  <c:v>29.71387653779773</c:v>
                </c:pt>
                <c:pt idx="22967">
                  <c:v>29.71517035807722</c:v>
                </c:pt>
                <c:pt idx="22968">
                  <c:v>29.71646417835672</c:v>
                </c:pt>
                <c:pt idx="22969">
                  <c:v>29.71775799863608</c:v>
                </c:pt>
                <c:pt idx="22970">
                  <c:v>29.71905181891557</c:v>
                </c:pt>
                <c:pt idx="22971">
                  <c:v>29.72034563919505</c:v>
                </c:pt>
                <c:pt idx="22972">
                  <c:v>29.72163945947442</c:v>
                </c:pt>
                <c:pt idx="22973">
                  <c:v>29.72293327975388</c:v>
                </c:pt>
                <c:pt idx="22974">
                  <c:v>29.7242271000334</c:v>
                </c:pt>
                <c:pt idx="22975">
                  <c:v>29.72552092031276</c:v>
                </c:pt>
                <c:pt idx="22976">
                  <c:v>29.72681474059225</c:v>
                </c:pt>
                <c:pt idx="22977">
                  <c:v>29.72810856087174</c:v>
                </c:pt>
                <c:pt idx="22978">
                  <c:v>29.72940238115108</c:v>
                </c:pt>
                <c:pt idx="22979">
                  <c:v>29.73069620143059</c:v>
                </c:pt>
                <c:pt idx="22980">
                  <c:v>29.7319900217101</c:v>
                </c:pt>
                <c:pt idx="22981">
                  <c:v>29.73328384198945</c:v>
                </c:pt>
                <c:pt idx="22982">
                  <c:v>29.73457766226894</c:v>
                </c:pt>
                <c:pt idx="22983">
                  <c:v>29.73587148254844</c:v>
                </c:pt>
                <c:pt idx="22984">
                  <c:v>29.7371653028278</c:v>
                </c:pt>
                <c:pt idx="22985">
                  <c:v>29.73845912310728</c:v>
                </c:pt>
                <c:pt idx="22986">
                  <c:v>29.73975294338677</c:v>
                </c:pt>
                <c:pt idx="22987">
                  <c:v>29.74104676366613</c:v>
                </c:pt>
                <c:pt idx="22988">
                  <c:v>29.7423405839456</c:v>
                </c:pt>
                <c:pt idx="22989">
                  <c:v>29.74363440422509</c:v>
                </c:pt>
                <c:pt idx="22990">
                  <c:v>29.74492822450448</c:v>
                </c:pt>
                <c:pt idx="22991">
                  <c:v>29.74622204478394</c:v>
                </c:pt>
                <c:pt idx="22992">
                  <c:v>29.74751586506346</c:v>
                </c:pt>
                <c:pt idx="22993">
                  <c:v>29.74880968534282</c:v>
                </c:pt>
                <c:pt idx="22994">
                  <c:v>29.75010350562231</c:v>
                </c:pt>
                <c:pt idx="22995">
                  <c:v>29.7513973259018</c:v>
                </c:pt>
                <c:pt idx="22996">
                  <c:v>29.75269114618116</c:v>
                </c:pt>
                <c:pt idx="22997">
                  <c:v>29.75398496646066</c:v>
                </c:pt>
                <c:pt idx="22998">
                  <c:v>29.75527878674015</c:v>
                </c:pt>
                <c:pt idx="22999">
                  <c:v>29.75657260701951</c:v>
                </c:pt>
                <c:pt idx="23000">
                  <c:v>29.757866427299</c:v>
                </c:pt>
                <c:pt idx="23001">
                  <c:v>29.75916024757849</c:v>
                </c:pt>
                <c:pt idx="23002">
                  <c:v>29.76045406785785</c:v>
                </c:pt>
                <c:pt idx="23003">
                  <c:v>29.76174788813731</c:v>
                </c:pt>
                <c:pt idx="23004">
                  <c:v>29.76304170841684</c:v>
                </c:pt>
                <c:pt idx="23005">
                  <c:v>29.7643355286962</c:v>
                </c:pt>
                <c:pt idx="23006">
                  <c:v>29.76562934897566</c:v>
                </c:pt>
                <c:pt idx="23007">
                  <c:v>29.76692316925518</c:v>
                </c:pt>
                <c:pt idx="23008">
                  <c:v>29.76821698953452</c:v>
                </c:pt>
                <c:pt idx="23009">
                  <c:v>29.76951080981403</c:v>
                </c:pt>
                <c:pt idx="23010">
                  <c:v>29.77080463009353</c:v>
                </c:pt>
                <c:pt idx="23011">
                  <c:v>29.77209845037288</c:v>
                </c:pt>
                <c:pt idx="23012">
                  <c:v>29.77339227065237</c:v>
                </c:pt>
                <c:pt idx="23013">
                  <c:v>29.77468609093184</c:v>
                </c:pt>
                <c:pt idx="23014">
                  <c:v>29.77597991121123</c:v>
                </c:pt>
                <c:pt idx="23015">
                  <c:v>29.77727373149072</c:v>
                </c:pt>
                <c:pt idx="23016">
                  <c:v>29.77856755177021</c:v>
                </c:pt>
                <c:pt idx="23017">
                  <c:v>29.77986137204957</c:v>
                </c:pt>
                <c:pt idx="23018">
                  <c:v>29.78115519232906</c:v>
                </c:pt>
                <c:pt idx="23019">
                  <c:v>29.78244901260853</c:v>
                </c:pt>
                <c:pt idx="23020">
                  <c:v>29.78374283288788</c:v>
                </c:pt>
                <c:pt idx="23021">
                  <c:v>29.78503665316738</c:v>
                </c:pt>
                <c:pt idx="23022">
                  <c:v>29.78633047344688</c:v>
                </c:pt>
                <c:pt idx="23023">
                  <c:v>29.78762429372623</c:v>
                </c:pt>
                <c:pt idx="23024">
                  <c:v>29.78891811400575</c:v>
                </c:pt>
                <c:pt idx="23025">
                  <c:v>29.79021193428524</c:v>
                </c:pt>
                <c:pt idx="23026">
                  <c:v>29.7915057545646</c:v>
                </c:pt>
                <c:pt idx="23027">
                  <c:v>29.79279957484407</c:v>
                </c:pt>
                <c:pt idx="23028">
                  <c:v>29.79409339512358</c:v>
                </c:pt>
                <c:pt idx="23029">
                  <c:v>29.79538721540294</c:v>
                </c:pt>
                <c:pt idx="23030">
                  <c:v>29.79668103568243</c:v>
                </c:pt>
                <c:pt idx="23031">
                  <c:v>29.79797485596192</c:v>
                </c:pt>
                <c:pt idx="23032">
                  <c:v>29.79926867624129</c:v>
                </c:pt>
                <c:pt idx="23033">
                  <c:v>29.80056249652078</c:v>
                </c:pt>
                <c:pt idx="23034">
                  <c:v>29.80185631680027</c:v>
                </c:pt>
                <c:pt idx="23035">
                  <c:v>29.80315013707963</c:v>
                </c:pt>
                <c:pt idx="23036">
                  <c:v>29.80444395735912</c:v>
                </c:pt>
                <c:pt idx="23037">
                  <c:v>29.80573777763861</c:v>
                </c:pt>
                <c:pt idx="23038">
                  <c:v>29.80703159791797</c:v>
                </c:pt>
                <c:pt idx="23039">
                  <c:v>29.80832541819747</c:v>
                </c:pt>
                <c:pt idx="23040">
                  <c:v>29.80961923847693</c:v>
                </c:pt>
                <c:pt idx="23041">
                  <c:v>29.81091305875632</c:v>
                </c:pt>
                <c:pt idx="23042">
                  <c:v>29.81220687903581</c:v>
                </c:pt>
                <c:pt idx="23043">
                  <c:v>29.81350069931529</c:v>
                </c:pt>
                <c:pt idx="23044">
                  <c:v>29.81479451959466</c:v>
                </c:pt>
                <c:pt idx="23045">
                  <c:v>29.81608833987416</c:v>
                </c:pt>
                <c:pt idx="23046">
                  <c:v>29.81738216015365</c:v>
                </c:pt>
                <c:pt idx="23047">
                  <c:v>29.818675980433</c:v>
                </c:pt>
                <c:pt idx="23048">
                  <c:v>29.8199698007125</c:v>
                </c:pt>
                <c:pt idx="23049">
                  <c:v>29.82126362099198</c:v>
                </c:pt>
                <c:pt idx="23050">
                  <c:v>29.82255744127134</c:v>
                </c:pt>
                <c:pt idx="23051">
                  <c:v>29.82385126155084</c:v>
                </c:pt>
                <c:pt idx="23052">
                  <c:v>29.82514508183032</c:v>
                </c:pt>
                <c:pt idx="23053">
                  <c:v>29.82643890210969</c:v>
                </c:pt>
                <c:pt idx="23054">
                  <c:v>29.82773272238918</c:v>
                </c:pt>
                <c:pt idx="23055">
                  <c:v>29.82902654266867</c:v>
                </c:pt>
                <c:pt idx="23056">
                  <c:v>29.83032036294803</c:v>
                </c:pt>
                <c:pt idx="23057">
                  <c:v>29.83161418322753</c:v>
                </c:pt>
                <c:pt idx="23058">
                  <c:v>29.83290800350701</c:v>
                </c:pt>
                <c:pt idx="23059">
                  <c:v>29.83420182378638</c:v>
                </c:pt>
                <c:pt idx="23060">
                  <c:v>29.83549564406587</c:v>
                </c:pt>
                <c:pt idx="23061">
                  <c:v>29.83678946434535</c:v>
                </c:pt>
                <c:pt idx="23062">
                  <c:v>29.83808328462472</c:v>
                </c:pt>
                <c:pt idx="23063">
                  <c:v>29.83937710490422</c:v>
                </c:pt>
                <c:pt idx="23064">
                  <c:v>29.8406709251837</c:v>
                </c:pt>
                <c:pt idx="23065">
                  <c:v>29.84196474546307</c:v>
                </c:pt>
                <c:pt idx="23066">
                  <c:v>29.84325856574256</c:v>
                </c:pt>
                <c:pt idx="23067">
                  <c:v>29.84455238602204</c:v>
                </c:pt>
                <c:pt idx="23068">
                  <c:v>29.8458462063014</c:v>
                </c:pt>
                <c:pt idx="23069">
                  <c:v>29.8471400265809</c:v>
                </c:pt>
                <c:pt idx="23070">
                  <c:v>29.84843384686036</c:v>
                </c:pt>
                <c:pt idx="23071">
                  <c:v>29.84972766713975</c:v>
                </c:pt>
                <c:pt idx="23072">
                  <c:v>29.85102148741925</c:v>
                </c:pt>
                <c:pt idx="23073">
                  <c:v>29.85231530769873</c:v>
                </c:pt>
                <c:pt idx="23074">
                  <c:v>29.8536091279781</c:v>
                </c:pt>
                <c:pt idx="23075">
                  <c:v>29.8549029482576</c:v>
                </c:pt>
                <c:pt idx="23076">
                  <c:v>29.85619676853707</c:v>
                </c:pt>
                <c:pt idx="23077">
                  <c:v>29.85749058881644</c:v>
                </c:pt>
                <c:pt idx="23078">
                  <c:v>29.85878440909593</c:v>
                </c:pt>
                <c:pt idx="23079">
                  <c:v>29.86007822937542</c:v>
                </c:pt>
                <c:pt idx="23080">
                  <c:v>29.86137204965479</c:v>
                </c:pt>
                <c:pt idx="23081">
                  <c:v>29.86266586993427</c:v>
                </c:pt>
                <c:pt idx="23082">
                  <c:v>29.86395969021376</c:v>
                </c:pt>
                <c:pt idx="23083">
                  <c:v>29.86525351049313</c:v>
                </c:pt>
                <c:pt idx="23084">
                  <c:v>29.86654733077259</c:v>
                </c:pt>
                <c:pt idx="23085">
                  <c:v>29.86784115105211</c:v>
                </c:pt>
                <c:pt idx="23086">
                  <c:v>29.86913497133147</c:v>
                </c:pt>
                <c:pt idx="23087">
                  <c:v>29.87042879161096</c:v>
                </c:pt>
                <c:pt idx="23088">
                  <c:v>29.87172261189045</c:v>
                </c:pt>
                <c:pt idx="23089">
                  <c:v>29.87301643216981</c:v>
                </c:pt>
                <c:pt idx="23090">
                  <c:v>29.8743102524493</c:v>
                </c:pt>
                <c:pt idx="23091">
                  <c:v>29.87560407272878</c:v>
                </c:pt>
                <c:pt idx="23092">
                  <c:v>29.87689789300816</c:v>
                </c:pt>
                <c:pt idx="23093">
                  <c:v>29.87819171328765</c:v>
                </c:pt>
                <c:pt idx="23094">
                  <c:v>29.87948553356712</c:v>
                </c:pt>
                <c:pt idx="23095">
                  <c:v>29.8807793538465</c:v>
                </c:pt>
                <c:pt idx="23096">
                  <c:v>29.88207317412596</c:v>
                </c:pt>
                <c:pt idx="23097">
                  <c:v>29.88336699440548</c:v>
                </c:pt>
                <c:pt idx="23098">
                  <c:v>29.88466081468484</c:v>
                </c:pt>
                <c:pt idx="23099">
                  <c:v>29.88595463496432</c:v>
                </c:pt>
                <c:pt idx="23100">
                  <c:v>29.88724845524382</c:v>
                </c:pt>
                <c:pt idx="23101">
                  <c:v>29.88854227552316</c:v>
                </c:pt>
                <c:pt idx="23102">
                  <c:v>29.88983609580267</c:v>
                </c:pt>
                <c:pt idx="23103">
                  <c:v>29.89112991608216</c:v>
                </c:pt>
                <c:pt idx="23104">
                  <c:v>29.89242373636151</c:v>
                </c:pt>
                <c:pt idx="23105">
                  <c:v>29.89371755664101</c:v>
                </c:pt>
                <c:pt idx="23106">
                  <c:v>29.8950113769205</c:v>
                </c:pt>
                <c:pt idx="23107">
                  <c:v>29.89630519719988</c:v>
                </c:pt>
                <c:pt idx="23108">
                  <c:v>29.89759901747936</c:v>
                </c:pt>
                <c:pt idx="23109">
                  <c:v>29.89889283775885</c:v>
                </c:pt>
                <c:pt idx="23110">
                  <c:v>29.90018665803822</c:v>
                </c:pt>
                <c:pt idx="23111">
                  <c:v>29.9014804783177</c:v>
                </c:pt>
                <c:pt idx="23112">
                  <c:v>29.90277429859718</c:v>
                </c:pt>
                <c:pt idx="23113">
                  <c:v>29.90406811887656</c:v>
                </c:pt>
                <c:pt idx="23114">
                  <c:v>29.90536193915604</c:v>
                </c:pt>
                <c:pt idx="23115">
                  <c:v>29.90665575943554</c:v>
                </c:pt>
                <c:pt idx="23116">
                  <c:v>29.9079495797149</c:v>
                </c:pt>
                <c:pt idx="23117">
                  <c:v>29.90924339999438</c:v>
                </c:pt>
                <c:pt idx="23118">
                  <c:v>29.91053722027388</c:v>
                </c:pt>
                <c:pt idx="23119">
                  <c:v>29.91183104055324</c:v>
                </c:pt>
                <c:pt idx="23120">
                  <c:v>29.91312486083273</c:v>
                </c:pt>
                <c:pt idx="23121">
                  <c:v>29.91441868111222</c:v>
                </c:pt>
                <c:pt idx="23122">
                  <c:v>29.91571250139157</c:v>
                </c:pt>
                <c:pt idx="23123">
                  <c:v>29.91700632167108</c:v>
                </c:pt>
                <c:pt idx="23124">
                  <c:v>29.91830014195057</c:v>
                </c:pt>
                <c:pt idx="23125">
                  <c:v>29.91959396222992</c:v>
                </c:pt>
                <c:pt idx="23126">
                  <c:v>29.92088778250942</c:v>
                </c:pt>
                <c:pt idx="23127">
                  <c:v>29.92218160278891</c:v>
                </c:pt>
                <c:pt idx="23128">
                  <c:v>29.92347542306828</c:v>
                </c:pt>
                <c:pt idx="23129">
                  <c:v>29.92476924334774</c:v>
                </c:pt>
                <c:pt idx="23130">
                  <c:v>29.92606306362725</c:v>
                </c:pt>
                <c:pt idx="23131">
                  <c:v>29.92735688390662</c:v>
                </c:pt>
                <c:pt idx="23132">
                  <c:v>29.9286507041861</c:v>
                </c:pt>
                <c:pt idx="23133">
                  <c:v>29.92994452446559</c:v>
                </c:pt>
                <c:pt idx="23134">
                  <c:v>29.93123834474496</c:v>
                </c:pt>
                <c:pt idx="23135">
                  <c:v>29.93253216502445</c:v>
                </c:pt>
                <c:pt idx="23136">
                  <c:v>29.93382598530394</c:v>
                </c:pt>
                <c:pt idx="23137">
                  <c:v>29.93511980558327</c:v>
                </c:pt>
                <c:pt idx="23138">
                  <c:v>29.93641362586279</c:v>
                </c:pt>
                <c:pt idx="23139">
                  <c:v>29.93770744614228</c:v>
                </c:pt>
                <c:pt idx="23140">
                  <c:v>29.93900126642164</c:v>
                </c:pt>
                <c:pt idx="23141">
                  <c:v>29.94029508670112</c:v>
                </c:pt>
                <c:pt idx="23142">
                  <c:v>29.94158890698063</c:v>
                </c:pt>
                <c:pt idx="23143">
                  <c:v>29.94288272725999</c:v>
                </c:pt>
                <c:pt idx="23144">
                  <c:v>29.94417654753948</c:v>
                </c:pt>
                <c:pt idx="23145">
                  <c:v>29.94547036781897</c:v>
                </c:pt>
                <c:pt idx="23146">
                  <c:v>29.94676418809833</c:v>
                </c:pt>
                <c:pt idx="23147">
                  <c:v>29.94805800837782</c:v>
                </c:pt>
                <c:pt idx="23148">
                  <c:v>29.94935182865731</c:v>
                </c:pt>
                <c:pt idx="23149">
                  <c:v>29.95064564893667</c:v>
                </c:pt>
                <c:pt idx="23150">
                  <c:v>29.95193946921617</c:v>
                </c:pt>
                <c:pt idx="23151">
                  <c:v>29.95323328949565</c:v>
                </c:pt>
                <c:pt idx="23152">
                  <c:v>29.95452710977502</c:v>
                </c:pt>
                <c:pt idx="23153">
                  <c:v>29.95582093005451</c:v>
                </c:pt>
                <c:pt idx="23154">
                  <c:v>29.957114750334</c:v>
                </c:pt>
                <c:pt idx="23155">
                  <c:v>29.95840857061334</c:v>
                </c:pt>
                <c:pt idx="23156">
                  <c:v>29.95970239089285</c:v>
                </c:pt>
                <c:pt idx="23157">
                  <c:v>29.96099621117232</c:v>
                </c:pt>
                <c:pt idx="23158">
                  <c:v>29.96229003145168</c:v>
                </c:pt>
                <c:pt idx="23159">
                  <c:v>29.96358385173117</c:v>
                </c:pt>
                <c:pt idx="23160">
                  <c:v>29.9648776720107</c:v>
                </c:pt>
                <c:pt idx="23161">
                  <c:v>29.96617149229006</c:v>
                </c:pt>
                <c:pt idx="23162">
                  <c:v>29.96746531256954</c:v>
                </c:pt>
                <c:pt idx="23163">
                  <c:v>29.96875913284902</c:v>
                </c:pt>
                <c:pt idx="23164">
                  <c:v>29.97005295312838</c:v>
                </c:pt>
                <c:pt idx="23165">
                  <c:v>29.97134677340788</c:v>
                </c:pt>
                <c:pt idx="23166">
                  <c:v>29.97264059368735</c:v>
                </c:pt>
                <c:pt idx="23167">
                  <c:v>29.97393441396673</c:v>
                </c:pt>
                <c:pt idx="23168">
                  <c:v>29.97522823424622</c:v>
                </c:pt>
                <c:pt idx="23169">
                  <c:v>29.97652205452569</c:v>
                </c:pt>
                <c:pt idx="23170">
                  <c:v>29.97781587480508</c:v>
                </c:pt>
                <c:pt idx="23171">
                  <c:v>29.97910969508457</c:v>
                </c:pt>
                <c:pt idx="23172">
                  <c:v>29.98040351536404</c:v>
                </c:pt>
                <c:pt idx="23173">
                  <c:v>29.98169733564342</c:v>
                </c:pt>
                <c:pt idx="23174">
                  <c:v>29.98299115592291</c:v>
                </c:pt>
                <c:pt idx="23175">
                  <c:v>29.98428497620241</c:v>
                </c:pt>
                <c:pt idx="23176">
                  <c:v>29.98557879648176</c:v>
                </c:pt>
                <c:pt idx="23177">
                  <c:v>29.98687261676123</c:v>
                </c:pt>
                <c:pt idx="23178">
                  <c:v>29.98816643704075</c:v>
                </c:pt>
                <c:pt idx="23179">
                  <c:v>29.98946025732008</c:v>
                </c:pt>
                <c:pt idx="23180">
                  <c:v>29.9907540775996</c:v>
                </c:pt>
                <c:pt idx="23181">
                  <c:v>29.99204789787908</c:v>
                </c:pt>
                <c:pt idx="23182">
                  <c:v>29.99334171815845</c:v>
                </c:pt>
                <c:pt idx="23183">
                  <c:v>29.99463553843792</c:v>
                </c:pt>
                <c:pt idx="23184">
                  <c:v>29.99592935871743</c:v>
                </c:pt>
                <c:pt idx="23185">
                  <c:v>29.99722317899679</c:v>
                </c:pt>
                <c:pt idx="23186">
                  <c:v>29.99851699927628</c:v>
                </c:pt>
                <c:pt idx="23187">
                  <c:v>29.99981081955578</c:v>
                </c:pt>
                <c:pt idx="23188">
                  <c:v>30.00110463983514</c:v>
                </c:pt>
                <c:pt idx="23189">
                  <c:v>30.00239846011463</c:v>
                </c:pt>
                <c:pt idx="23190">
                  <c:v>30.00369228039412</c:v>
                </c:pt>
                <c:pt idx="23191">
                  <c:v>30.0049861006735</c:v>
                </c:pt>
                <c:pt idx="23192">
                  <c:v>30.00627992095297</c:v>
                </c:pt>
                <c:pt idx="23193">
                  <c:v>30.00757374123247</c:v>
                </c:pt>
                <c:pt idx="23194">
                  <c:v>30.00886756151183</c:v>
                </c:pt>
                <c:pt idx="23195">
                  <c:v>30.01016138179132</c:v>
                </c:pt>
                <c:pt idx="23196">
                  <c:v>30.01145520207081</c:v>
                </c:pt>
                <c:pt idx="23197">
                  <c:v>30.01274902235017</c:v>
                </c:pt>
                <c:pt idx="23198">
                  <c:v>30.01404284262966</c:v>
                </c:pt>
                <c:pt idx="23199">
                  <c:v>30.01533666290915</c:v>
                </c:pt>
                <c:pt idx="23200">
                  <c:v>30.01663048318851</c:v>
                </c:pt>
                <c:pt idx="23201">
                  <c:v>30.01792430346801</c:v>
                </c:pt>
                <c:pt idx="23202">
                  <c:v>30.0192181237475</c:v>
                </c:pt>
                <c:pt idx="23203">
                  <c:v>30.02051194402685</c:v>
                </c:pt>
                <c:pt idx="23204">
                  <c:v>30.02180576430635</c:v>
                </c:pt>
                <c:pt idx="23205">
                  <c:v>30.02309958458581</c:v>
                </c:pt>
                <c:pt idx="23206">
                  <c:v>30.0243934048652</c:v>
                </c:pt>
                <c:pt idx="23207">
                  <c:v>30.02568722514469</c:v>
                </c:pt>
                <c:pt idx="23208">
                  <c:v>30.02698104542419</c:v>
                </c:pt>
                <c:pt idx="23209">
                  <c:v>30.02827486570354</c:v>
                </c:pt>
                <c:pt idx="23210">
                  <c:v>30.02956868598303</c:v>
                </c:pt>
                <c:pt idx="23211">
                  <c:v>30.03086250626253</c:v>
                </c:pt>
                <c:pt idx="23212">
                  <c:v>30.03215632654189</c:v>
                </c:pt>
                <c:pt idx="23213">
                  <c:v>30.03345014682138</c:v>
                </c:pt>
                <c:pt idx="23214">
                  <c:v>30.03474396710087</c:v>
                </c:pt>
                <c:pt idx="23215">
                  <c:v>30.03603778738023</c:v>
                </c:pt>
                <c:pt idx="23216">
                  <c:v>30.03733160765973</c:v>
                </c:pt>
                <c:pt idx="23217">
                  <c:v>30.03862542793921</c:v>
                </c:pt>
                <c:pt idx="23218">
                  <c:v>30.03991924821858</c:v>
                </c:pt>
                <c:pt idx="23219">
                  <c:v>30.04121306849807</c:v>
                </c:pt>
                <c:pt idx="23220">
                  <c:v>30.04250688877753</c:v>
                </c:pt>
                <c:pt idx="23221">
                  <c:v>30.04380070905692</c:v>
                </c:pt>
                <c:pt idx="23222">
                  <c:v>30.04509452933641</c:v>
                </c:pt>
                <c:pt idx="23223">
                  <c:v>30.0463883496159</c:v>
                </c:pt>
                <c:pt idx="23224">
                  <c:v>30.04768216989526</c:v>
                </c:pt>
                <c:pt idx="23225">
                  <c:v>30.04897599017475</c:v>
                </c:pt>
                <c:pt idx="23226">
                  <c:v>30.05026981045424</c:v>
                </c:pt>
                <c:pt idx="23227">
                  <c:v>30.0515636307336</c:v>
                </c:pt>
                <c:pt idx="23228">
                  <c:v>30.0528574510131</c:v>
                </c:pt>
                <c:pt idx="23229">
                  <c:v>30.0541512712926</c:v>
                </c:pt>
                <c:pt idx="23230">
                  <c:v>30.05544509157192</c:v>
                </c:pt>
                <c:pt idx="23231">
                  <c:v>30.05673891185144</c:v>
                </c:pt>
                <c:pt idx="23232">
                  <c:v>30.05803273213091</c:v>
                </c:pt>
                <c:pt idx="23233">
                  <c:v>30.05932655241029</c:v>
                </c:pt>
                <c:pt idx="23234">
                  <c:v>30.06062037268978</c:v>
                </c:pt>
                <c:pt idx="23235">
                  <c:v>30.06191419296927</c:v>
                </c:pt>
                <c:pt idx="23236">
                  <c:v>30.06320801324864</c:v>
                </c:pt>
                <c:pt idx="23237">
                  <c:v>30.06450183352812</c:v>
                </c:pt>
                <c:pt idx="23238">
                  <c:v>30.06579565380762</c:v>
                </c:pt>
                <c:pt idx="23239">
                  <c:v>30.06708947408698</c:v>
                </c:pt>
                <c:pt idx="23240">
                  <c:v>30.06838329436647</c:v>
                </c:pt>
                <c:pt idx="23241">
                  <c:v>30.06967711464596</c:v>
                </c:pt>
                <c:pt idx="23242">
                  <c:v>30.07097093492532</c:v>
                </c:pt>
                <c:pt idx="23243">
                  <c:v>30.07226475520482</c:v>
                </c:pt>
                <c:pt idx="23244">
                  <c:v>30.0735585754843</c:v>
                </c:pt>
                <c:pt idx="23245">
                  <c:v>30.07485239576367</c:v>
                </c:pt>
                <c:pt idx="23246">
                  <c:v>30.07614621604315</c:v>
                </c:pt>
                <c:pt idx="23247">
                  <c:v>30.07744003632262</c:v>
                </c:pt>
                <c:pt idx="23248">
                  <c:v>30.07873385660201</c:v>
                </c:pt>
                <c:pt idx="23249">
                  <c:v>30.0800276768815</c:v>
                </c:pt>
                <c:pt idx="23250">
                  <c:v>30.08132149716099</c:v>
                </c:pt>
                <c:pt idx="23251">
                  <c:v>30.08261531744035</c:v>
                </c:pt>
                <c:pt idx="23252">
                  <c:v>30.08390913771984</c:v>
                </c:pt>
                <c:pt idx="23253">
                  <c:v>30.0852029579993</c:v>
                </c:pt>
                <c:pt idx="23254">
                  <c:v>30.08649677827869</c:v>
                </c:pt>
                <c:pt idx="23255">
                  <c:v>30.08779059855819</c:v>
                </c:pt>
                <c:pt idx="23256">
                  <c:v>30.08908441883768</c:v>
                </c:pt>
                <c:pt idx="23257">
                  <c:v>30.09037823911704</c:v>
                </c:pt>
                <c:pt idx="23258">
                  <c:v>30.09167205939653</c:v>
                </c:pt>
                <c:pt idx="23259">
                  <c:v>30.09296587967602</c:v>
                </c:pt>
                <c:pt idx="23260">
                  <c:v>30.09425969995538</c:v>
                </c:pt>
                <c:pt idx="23261">
                  <c:v>30.09555352023487</c:v>
                </c:pt>
                <c:pt idx="23262">
                  <c:v>30.09684734051436</c:v>
                </c:pt>
                <c:pt idx="23263">
                  <c:v>30.09814116079373</c:v>
                </c:pt>
                <c:pt idx="23264">
                  <c:v>30.09943498107321</c:v>
                </c:pt>
                <c:pt idx="23265">
                  <c:v>30.1007288013527</c:v>
                </c:pt>
                <c:pt idx="23266">
                  <c:v>30.10202262163207</c:v>
                </c:pt>
                <c:pt idx="23267">
                  <c:v>30.10331644191156</c:v>
                </c:pt>
                <c:pt idx="23268">
                  <c:v>30.10461026219105</c:v>
                </c:pt>
                <c:pt idx="23269">
                  <c:v>30.10590408247042</c:v>
                </c:pt>
                <c:pt idx="23270">
                  <c:v>30.1071979027499</c:v>
                </c:pt>
                <c:pt idx="23271">
                  <c:v>30.10849172302939</c:v>
                </c:pt>
                <c:pt idx="23272">
                  <c:v>30.10978554330876</c:v>
                </c:pt>
                <c:pt idx="23273">
                  <c:v>30.11107936358825</c:v>
                </c:pt>
                <c:pt idx="23274">
                  <c:v>30.11237318386773</c:v>
                </c:pt>
                <c:pt idx="23275">
                  <c:v>30.1136670041471</c:v>
                </c:pt>
                <c:pt idx="23276">
                  <c:v>30.1149608244266</c:v>
                </c:pt>
                <c:pt idx="23277">
                  <c:v>30.11625464470608</c:v>
                </c:pt>
                <c:pt idx="23278">
                  <c:v>30.11754846498545</c:v>
                </c:pt>
                <c:pt idx="23279">
                  <c:v>30.11884228526493</c:v>
                </c:pt>
                <c:pt idx="23280">
                  <c:v>30.12013610554443</c:v>
                </c:pt>
                <c:pt idx="23281">
                  <c:v>30.12142992582379</c:v>
                </c:pt>
                <c:pt idx="23282">
                  <c:v>30.12272374610327</c:v>
                </c:pt>
                <c:pt idx="23283">
                  <c:v>30.12401756638276</c:v>
                </c:pt>
                <c:pt idx="23284">
                  <c:v>30.12531138666213</c:v>
                </c:pt>
                <c:pt idx="23285">
                  <c:v>30.12660520694162</c:v>
                </c:pt>
                <c:pt idx="23286">
                  <c:v>30.12789902722111</c:v>
                </c:pt>
                <c:pt idx="23287">
                  <c:v>30.12919284750047</c:v>
                </c:pt>
                <c:pt idx="23288">
                  <c:v>30.13048666777996</c:v>
                </c:pt>
                <c:pt idx="23289">
                  <c:v>30.13178048805946</c:v>
                </c:pt>
                <c:pt idx="23290">
                  <c:v>30.13307430833882</c:v>
                </c:pt>
                <c:pt idx="23291">
                  <c:v>30.13436812861831</c:v>
                </c:pt>
                <c:pt idx="23292">
                  <c:v>30.1356619488978</c:v>
                </c:pt>
                <c:pt idx="23293">
                  <c:v>30.13695576917716</c:v>
                </c:pt>
                <c:pt idx="23294">
                  <c:v>30.13824958945665</c:v>
                </c:pt>
                <c:pt idx="23295">
                  <c:v>30.13954340973613</c:v>
                </c:pt>
                <c:pt idx="23296">
                  <c:v>30.1408372300155</c:v>
                </c:pt>
                <c:pt idx="23297">
                  <c:v>30.14213105029499</c:v>
                </c:pt>
                <c:pt idx="23298">
                  <c:v>30.14342487057448</c:v>
                </c:pt>
                <c:pt idx="23299">
                  <c:v>30.14471869085385</c:v>
                </c:pt>
                <c:pt idx="23300">
                  <c:v>30.1460125111333</c:v>
                </c:pt>
                <c:pt idx="23301">
                  <c:v>30.14730633141282</c:v>
                </c:pt>
                <c:pt idx="23302">
                  <c:v>30.14860015169219</c:v>
                </c:pt>
                <c:pt idx="23303">
                  <c:v>30.14989397197168</c:v>
                </c:pt>
                <c:pt idx="23304">
                  <c:v>30.15118779225117</c:v>
                </c:pt>
                <c:pt idx="23305">
                  <c:v>30.15248161253053</c:v>
                </c:pt>
                <c:pt idx="23306">
                  <c:v>30.15377543281003</c:v>
                </c:pt>
                <c:pt idx="23307">
                  <c:v>30.15506925308951</c:v>
                </c:pt>
                <c:pt idx="23308">
                  <c:v>30.15636307336888</c:v>
                </c:pt>
                <c:pt idx="23309">
                  <c:v>30.15765689364837</c:v>
                </c:pt>
                <c:pt idx="23310">
                  <c:v>30.15895071392785</c:v>
                </c:pt>
                <c:pt idx="23311">
                  <c:v>30.16024453420722</c:v>
                </c:pt>
                <c:pt idx="23312">
                  <c:v>30.16153835448671</c:v>
                </c:pt>
                <c:pt idx="23313">
                  <c:v>30.16283217476618</c:v>
                </c:pt>
                <c:pt idx="23314">
                  <c:v>30.16412599504557</c:v>
                </c:pt>
                <c:pt idx="23315">
                  <c:v>30.16541981532502</c:v>
                </c:pt>
                <c:pt idx="23316">
                  <c:v>30.16671363560454</c:v>
                </c:pt>
                <c:pt idx="23317">
                  <c:v>30.16800745588391</c:v>
                </c:pt>
                <c:pt idx="23318">
                  <c:v>30.16930127616336</c:v>
                </c:pt>
                <c:pt idx="23319">
                  <c:v>30.1705950964429</c:v>
                </c:pt>
                <c:pt idx="23320">
                  <c:v>30.17188891672225</c:v>
                </c:pt>
                <c:pt idx="23321">
                  <c:v>30.17318273700173</c:v>
                </c:pt>
                <c:pt idx="23322">
                  <c:v>30.17447655728123</c:v>
                </c:pt>
                <c:pt idx="23323">
                  <c:v>30.17577037756059</c:v>
                </c:pt>
                <c:pt idx="23324">
                  <c:v>30.1770641978401</c:v>
                </c:pt>
                <c:pt idx="23325">
                  <c:v>30.17835801811958</c:v>
                </c:pt>
                <c:pt idx="23326">
                  <c:v>30.17965183839894</c:v>
                </c:pt>
                <c:pt idx="23327">
                  <c:v>30.18094565867843</c:v>
                </c:pt>
                <c:pt idx="23328">
                  <c:v>30.18223947895789</c:v>
                </c:pt>
                <c:pt idx="23329">
                  <c:v>30.18353329923728</c:v>
                </c:pt>
                <c:pt idx="23330">
                  <c:v>30.18482711951677</c:v>
                </c:pt>
                <c:pt idx="23331">
                  <c:v>30.18612093979626</c:v>
                </c:pt>
                <c:pt idx="23332">
                  <c:v>30.18741476007563</c:v>
                </c:pt>
                <c:pt idx="23333">
                  <c:v>30.18870858035509</c:v>
                </c:pt>
                <c:pt idx="23334">
                  <c:v>30.1900024006346</c:v>
                </c:pt>
                <c:pt idx="23335">
                  <c:v>30.19129622091397</c:v>
                </c:pt>
                <c:pt idx="23336">
                  <c:v>30.19259004119345</c:v>
                </c:pt>
                <c:pt idx="23337">
                  <c:v>30.19388386147295</c:v>
                </c:pt>
                <c:pt idx="23338">
                  <c:v>30.19517768175231</c:v>
                </c:pt>
                <c:pt idx="23339">
                  <c:v>30.19647150203179</c:v>
                </c:pt>
                <c:pt idx="23340">
                  <c:v>30.1977653223113</c:v>
                </c:pt>
                <c:pt idx="23341">
                  <c:v>30.19905914259066</c:v>
                </c:pt>
                <c:pt idx="23342">
                  <c:v>30.20035296287014</c:v>
                </c:pt>
                <c:pt idx="23343">
                  <c:v>30.20164678314962</c:v>
                </c:pt>
                <c:pt idx="23344">
                  <c:v>30.20294060342898</c:v>
                </c:pt>
                <c:pt idx="23345">
                  <c:v>30.2042344237085</c:v>
                </c:pt>
                <c:pt idx="23346">
                  <c:v>30.20552824398795</c:v>
                </c:pt>
                <c:pt idx="23347">
                  <c:v>30.20682206426734</c:v>
                </c:pt>
                <c:pt idx="23348">
                  <c:v>30.20811588454682</c:v>
                </c:pt>
                <c:pt idx="23349">
                  <c:v>30.20940970482632</c:v>
                </c:pt>
                <c:pt idx="23350">
                  <c:v>30.21070352510568</c:v>
                </c:pt>
                <c:pt idx="23351">
                  <c:v>30.21199734538517</c:v>
                </c:pt>
                <c:pt idx="23352">
                  <c:v>30.21329116566467</c:v>
                </c:pt>
                <c:pt idx="23353">
                  <c:v>30.21458498594403</c:v>
                </c:pt>
                <c:pt idx="23354">
                  <c:v>30.21587880622351</c:v>
                </c:pt>
                <c:pt idx="23355">
                  <c:v>30.21717262650301</c:v>
                </c:pt>
                <c:pt idx="23356">
                  <c:v>30.21846644678237</c:v>
                </c:pt>
                <c:pt idx="23357">
                  <c:v>30.21976026706186</c:v>
                </c:pt>
                <c:pt idx="23358">
                  <c:v>30.22105408734135</c:v>
                </c:pt>
                <c:pt idx="23359">
                  <c:v>30.22234790762069</c:v>
                </c:pt>
                <c:pt idx="23360">
                  <c:v>30.2236417279002</c:v>
                </c:pt>
                <c:pt idx="23361">
                  <c:v>30.22493554817969</c:v>
                </c:pt>
                <c:pt idx="23362">
                  <c:v>30.22622936845905</c:v>
                </c:pt>
                <c:pt idx="23363">
                  <c:v>30.22752318873854</c:v>
                </c:pt>
                <c:pt idx="23364">
                  <c:v>30.22881700901804</c:v>
                </c:pt>
                <c:pt idx="23365">
                  <c:v>30.2301108292974</c:v>
                </c:pt>
                <c:pt idx="23366">
                  <c:v>30.23140464957689</c:v>
                </c:pt>
                <c:pt idx="23367">
                  <c:v>30.23269846985638</c:v>
                </c:pt>
                <c:pt idx="23368">
                  <c:v>30.23399229013572</c:v>
                </c:pt>
                <c:pt idx="23369">
                  <c:v>30.23528611041523</c:v>
                </c:pt>
                <c:pt idx="23370">
                  <c:v>30.23657993069472</c:v>
                </c:pt>
                <c:pt idx="23371">
                  <c:v>30.2378737509741</c:v>
                </c:pt>
                <c:pt idx="23372">
                  <c:v>30.23916757125358</c:v>
                </c:pt>
                <c:pt idx="23373">
                  <c:v>30.24046139153306</c:v>
                </c:pt>
                <c:pt idx="23374">
                  <c:v>30.24175521181243</c:v>
                </c:pt>
                <c:pt idx="23375">
                  <c:v>30.24304903209189</c:v>
                </c:pt>
                <c:pt idx="23376">
                  <c:v>30.24434285237138</c:v>
                </c:pt>
                <c:pt idx="23377">
                  <c:v>30.24563667265075</c:v>
                </c:pt>
                <c:pt idx="23378">
                  <c:v>30.24693049293026</c:v>
                </c:pt>
                <c:pt idx="23379">
                  <c:v>30.24822431320975</c:v>
                </c:pt>
                <c:pt idx="23380">
                  <c:v>30.24951813348911</c:v>
                </c:pt>
                <c:pt idx="23381">
                  <c:v>30.25081195376861</c:v>
                </c:pt>
                <c:pt idx="23382">
                  <c:v>30.2521057740481</c:v>
                </c:pt>
                <c:pt idx="23383">
                  <c:v>30.25339959432743</c:v>
                </c:pt>
                <c:pt idx="23384">
                  <c:v>30.25469341460695</c:v>
                </c:pt>
                <c:pt idx="23385">
                  <c:v>30.25598723488644</c:v>
                </c:pt>
                <c:pt idx="23386">
                  <c:v>30.2572810551658</c:v>
                </c:pt>
                <c:pt idx="23387">
                  <c:v>30.25857487544528</c:v>
                </c:pt>
                <c:pt idx="23388">
                  <c:v>30.2598686957248</c:v>
                </c:pt>
                <c:pt idx="23389">
                  <c:v>30.26116251600414</c:v>
                </c:pt>
                <c:pt idx="23390">
                  <c:v>30.26245633628362</c:v>
                </c:pt>
                <c:pt idx="23391">
                  <c:v>30.26375015656312</c:v>
                </c:pt>
                <c:pt idx="23392">
                  <c:v>30.26504397684248</c:v>
                </c:pt>
                <c:pt idx="23393">
                  <c:v>30.26633779712195</c:v>
                </c:pt>
                <c:pt idx="23394">
                  <c:v>30.26763161740147</c:v>
                </c:pt>
                <c:pt idx="23395">
                  <c:v>30.26892543768083</c:v>
                </c:pt>
                <c:pt idx="23396">
                  <c:v>30.2702192579603</c:v>
                </c:pt>
                <c:pt idx="23397">
                  <c:v>30.27151307823981</c:v>
                </c:pt>
                <c:pt idx="23398">
                  <c:v>30.27280689851917</c:v>
                </c:pt>
                <c:pt idx="23399">
                  <c:v>30.27410071879867</c:v>
                </c:pt>
                <c:pt idx="23400">
                  <c:v>30.27539453907815</c:v>
                </c:pt>
                <c:pt idx="23401">
                  <c:v>30.27668835935753</c:v>
                </c:pt>
                <c:pt idx="23402">
                  <c:v>30.27798217963701</c:v>
                </c:pt>
                <c:pt idx="23403">
                  <c:v>30.2792759999165</c:v>
                </c:pt>
                <c:pt idx="23404">
                  <c:v>30.28056982019584</c:v>
                </c:pt>
                <c:pt idx="23405">
                  <c:v>30.28186364047535</c:v>
                </c:pt>
                <c:pt idx="23406">
                  <c:v>30.28315746075484</c:v>
                </c:pt>
                <c:pt idx="23407">
                  <c:v>30.2844512810342</c:v>
                </c:pt>
                <c:pt idx="23408">
                  <c:v>30.28574510131368</c:v>
                </c:pt>
                <c:pt idx="23409">
                  <c:v>30.28703892159319</c:v>
                </c:pt>
                <c:pt idx="23410">
                  <c:v>30.28833274187252</c:v>
                </c:pt>
                <c:pt idx="23411">
                  <c:v>30.28962656215202</c:v>
                </c:pt>
                <c:pt idx="23412">
                  <c:v>30.29092038243153</c:v>
                </c:pt>
                <c:pt idx="23413">
                  <c:v>30.29221420271088</c:v>
                </c:pt>
                <c:pt idx="23414">
                  <c:v>30.29350802299038</c:v>
                </c:pt>
                <c:pt idx="23415">
                  <c:v>30.29480184326987</c:v>
                </c:pt>
                <c:pt idx="23416">
                  <c:v>30.29609566354923</c:v>
                </c:pt>
                <c:pt idx="23417">
                  <c:v>30.29738948382873</c:v>
                </c:pt>
                <c:pt idx="23418">
                  <c:v>30.29868330410821</c:v>
                </c:pt>
                <c:pt idx="23419">
                  <c:v>30.29997712438758</c:v>
                </c:pt>
                <c:pt idx="23420">
                  <c:v>30.30127094466707</c:v>
                </c:pt>
                <c:pt idx="23421">
                  <c:v>30.30256476494656</c:v>
                </c:pt>
                <c:pt idx="23422">
                  <c:v>30.30385858522592</c:v>
                </c:pt>
                <c:pt idx="23423">
                  <c:v>30.30515240550541</c:v>
                </c:pt>
                <c:pt idx="23424">
                  <c:v>30.3064462257849</c:v>
                </c:pt>
                <c:pt idx="23425">
                  <c:v>30.30774004606426</c:v>
                </c:pt>
                <c:pt idx="23426">
                  <c:v>30.30903386634375</c:v>
                </c:pt>
                <c:pt idx="23427">
                  <c:v>30.31032768662324</c:v>
                </c:pt>
                <c:pt idx="23428">
                  <c:v>30.31162150690261</c:v>
                </c:pt>
                <c:pt idx="23429">
                  <c:v>30.3129153271821</c:v>
                </c:pt>
                <c:pt idx="23430">
                  <c:v>30.31420914746159</c:v>
                </c:pt>
                <c:pt idx="23431">
                  <c:v>30.31550296774095</c:v>
                </c:pt>
                <c:pt idx="23432">
                  <c:v>30.31679678802044</c:v>
                </c:pt>
                <c:pt idx="23433">
                  <c:v>30.31809060829993</c:v>
                </c:pt>
                <c:pt idx="23434">
                  <c:v>30.3193844285793</c:v>
                </c:pt>
                <c:pt idx="23435">
                  <c:v>30.3206782488588</c:v>
                </c:pt>
                <c:pt idx="23436">
                  <c:v>30.32197206913828</c:v>
                </c:pt>
                <c:pt idx="23437">
                  <c:v>30.32326588941764</c:v>
                </c:pt>
                <c:pt idx="23438">
                  <c:v>30.32455970969713</c:v>
                </c:pt>
                <c:pt idx="23439">
                  <c:v>30.32585352997662</c:v>
                </c:pt>
                <c:pt idx="23440">
                  <c:v>30.32714735025598</c:v>
                </c:pt>
                <c:pt idx="23441">
                  <c:v>30.32844117053547</c:v>
                </c:pt>
                <c:pt idx="23442">
                  <c:v>30.32973499081496</c:v>
                </c:pt>
                <c:pt idx="23443">
                  <c:v>30.33102881109433</c:v>
                </c:pt>
                <c:pt idx="23444">
                  <c:v>30.33232263137379</c:v>
                </c:pt>
                <c:pt idx="23445">
                  <c:v>30.33361645165331</c:v>
                </c:pt>
                <c:pt idx="23446">
                  <c:v>30.33491027193267</c:v>
                </c:pt>
                <c:pt idx="23447">
                  <c:v>30.33620409221216</c:v>
                </c:pt>
                <c:pt idx="23448">
                  <c:v>30.33749791249165</c:v>
                </c:pt>
                <c:pt idx="23449">
                  <c:v>30.33879173277101</c:v>
                </c:pt>
                <c:pt idx="23450">
                  <c:v>30.34008555305051</c:v>
                </c:pt>
                <c:pt idx="23451">
                  <c:v>30.34137937332997</c:v>
                </c:pt>
                <c:pt idx="23452">
                  <c:v>30.34267319360935</c:v>
                </c:pt>
                <c:pt idx="23453">
                  <c:v>30.34396701388885</c:v>
                </c:pt>
                <c:pt idx="23454">
                  <c:v>30.34526083416831</c:v>
                </c:pt>
                <c:pt idx="23455">
                  <c:v>30.3465546544477</c:v>
                </c:pt>
                <c:pt idx="23456">
                  <c:v>30.34784847472719</c:v>
                </c:pt>
                <c:pt idx="23457">
                  <c:v>30.34914229500668</c:v>
                </c:pt>
                <c:pt idx="23458">
                  <c:v>30.35043611528604</c:v>
                </c:pt>
                <c:pt idx="23459">
                  <c:v>30.35172993556552</c:v>
                </c:pt>
                <c:pt idx="23460">
                  <c:v>30.35302375584503</c:v>
                </c:pt>
                <c:pt idx="23461">
                  <c:v>30.35431757612438</c:v>
                </c:pt>
                <c:pt idx="23462">
                  <c:v>30.35561139640388</c:v>
                </c:pt>
                <c:pt idx="23463">
                  <c:v>30.35690521668337</c:v>
                </c:pt>
                <c:pt idx="23464">
                  <c:v>30.35819903696272</c:v>
                </c:pt>
                <c:pt idx="23465">
                  <c:v>30.35949285724222</c:v>
                </c:pt>
                <c:pt idx="23466">
                  <c:v>30.36078667752168</c:v>
                </c:pt>
                <c:pt idx="23467">
                  <c:v>30.36208049780107</c:v>
                </c:pt>
                <c:pt idx="23468">
                  <c:v>30.36337431808057</c:v>
                </c:pt>
                <c:pt idx="23469">
                  <c:v>30.36466813836005</c:v>
                </c:pt>
                <c:pt idx="23470">
                  <c:v>30.36596195863942</c:v>
                </c:pt>
                <c:pt idx="23471">
                  <c:v>30.36725577891891</c:v>
                </c:pt>
                <c:pt idx="23472">
                  <c:v>30.36854959919837</c:v>
                </c:pt>
                <c:pt idx="23473">
                  <c:v>30.36984341947776</c:v>
                </c:pt>
                <c:pt idx="23474">
                  <c:v>30.37113723975725</c:v>
                </c:pt>
                <c:pt idx="23475">
                  <c:v>30.37243106003674</c:v>
                </c:pt>
                <c:pt idx="23476">
                  <c:v>30.3737248803161</c:v>
                </c:pt>
                <c:pt idx="23477">
                  <c:v>30.37501870059559</c:v>
                </c:pt>
                <c:pt idx="23478">
                  <c:v>30.37631252087508</c:v>
                </c:pt>
                <c:pt idx="23479">
                  <c:v>30.37760634115445</c:v>
                </c:pt>
                <c:pt idx="23480">
                  <c:v>30.37890016143394</c:v>
                </c:pt>
                <c:pt idx="23481">
                  <c:v>30.38019398171342</c:v>
                </c:pt>
                <c:pt idx="23482">
                  <c:v>30.38148780199279</c:v>
                </c:pt>
                <c:pt idx="23483">
                  <c:v>30.38278162227228</c:v>
                </c:pt>
                <c:pt idx="23484">
                  <c:v>30.38407544255178</c:v>
                </c:pt>
                <c:pt idx="23485">
                  <c:v>30.38536926283112</c:v>
                </c:pt>
                <c:pt idx="23486">
                  <c:v>30.38666308311062</c:v>
                </c:pt>
                <c:pt idx="23487">
                  <c:v>30.38795690339012</c:v>
                </c:pt>
                <c:pt idx="23488">
                  <c:v>30.38925072366948</c:v>
                </c:pt>
                <c:pt idx="23489">
                  <c:v>30.39054454394896</c:v>
                </c:pt>
                <c:pt idx="23490">
                  <c:v>30.39183836422846</c:v>
                </c:pt>
                <c:pt idx="23491">
                  <c:v>30.39313218450782</c:v>
                </c:pt>
                <c:pt idx="23492">
                  <c:v>30.39442600478731</c:v>
                </c:pt>
                <c:pt idx="23493">
                  <c:v>30.39571982506678</c:v>
                </c:pt>
                <c:pt idx="23494">
                  <c:v>30.39701364534616</c:v>
                </c:pt>
                <c:pt idx="23495">
                  <c:v>30.39830746562565</c:v>
                </c:pt>
                <c:pt idx="23496">
                  <c:v>30.39960128590512</c:v>
                </c:pt>
                <c:pt idx="23497">
                  <c:v>30.40089510618451</c:v>
                </c:pt>
                <c:pt idx="23498">
                  <c:v>30.40218892646399</c:v>
                </c:pt>
                <c:pt idx="23499">
                  <c:v>30.40348274674349</c:v>
                </c:pt>
                <c:pt idx="23500">
                  <c:v>30.40477656702285</c:v>
                </c:pt>
                <c:pt idx="23501">
                  <c:v>30.40607038730234</c:v>
                </c:pt>
                <c:pt idx="23502">
                  <c:v>30.40736420758182</c:v>
                </c:pt>
                <c:pt idx="23503">
                  <c:v>30.40865802786119</c:v>
                </c:pt>
                <c:pt idx="23504">
                  <c:v>30.40995184814069</c:v>
                </c:pt>
                <c:pt idx="23505">
                  <c:v>30.41124566842018</c:v>
                </c:pt>
                <c:pt idx="23506">
                  <c:v>30.41253948869953</c:v>
                </c:pt>
                <c:pt idx="23507">
                  <c:v>30.41383330897903</c:v>
                </c:pt>
                <c:pt idx="23508">
                  <c:v>30.41512712925852</c:v>
                </c:pt>
                <c:pt idx="23509">
                  <c:v>30.41642094953788</c:v>
                </c:pt>
                <c:pt idx="23510">
                  <c:v>30.41771476981737</c:v>
                </c:pt>
                <c:pt idx="23511">
                  <c:v>30.41900859009687</c:v>
                </c:pt>
                <c:pt idx="23512">
                  <c:v>30.42030241037622</c:v>
                </c:pt>
                <c:pt idx="23513">
                  <c:v>30.42159623065571</c:v>
                </c:pt>
                <c:pt idx="23514">
                  <c:v>30.42289005093518</c:v>
                </c:pt>
                <c:pt idx="23515">
                  <c:v>30.42418387121457</c:v>
                </c:pt>
                <c:pt idx="23516">
                  <c:v>30.42547769149406</c:v>
                </c:pt>
                <c:pt idx="23517">
                  <c:v>30.42677151177352</c:v>
                </c:pt>
                <c:pt idx="23518">
                  <c:v>30.42806533205291</c:v>
                </c:pt>
                <c:pt idx="23519">
                  <c:v>30.4293591523324</c:v>
                </c:pt>
                <c:pt idx="23520">
                  <c:v>30.43065297261188</c:v>
                </c:pt>
                <c:pt idx="23521">
                  <c:v>30.43194679289125</c:v>
                </c:pt>
                <c:pt idx="23522">
                  <c:v>30.43324061317074</c:v>
                </c:pt>
                <c:pt idx="23523">
                  <c:v>30.43453443345023</c:v>
                </c:pt>
                <c:pt idx="23524">
                  <c:v>30.43582825372959</c:v>
                </c:pt>
                <c:pt idx="23525">
                  <c:v>30.43712207400909</c:v>
                </c:pt>
                <c:pt idx="23526">
                  <c:v>30.43841589428858</c:v>
                </c:pt>
                <c:pt idx="23527">
                  <c:v>30.43970971456791</c:v>
                </c:pt>
                <c:pt idx="23528">
                  <c:v>30.44100353484743</c:v>
                </c:pt>
                <c:pt idx="23529">
                  <c:v>30.4422973551269</c:v>
                </c:pt>
                <c:pt idx="23530">
                  <c:v>30.44359117540628</c:v>
                </c:pt>
                <c:pt idx="23531">
                  <c:v>30.44488499568578</c:v>
                </c:pt>
                <c:pt idx="23532">
                  <c:v>30.44617881596524</c:v>
                </c:pt>
                <c:pt idx="23533">
                  <c:v>30.44747263624463</c:v>
                </c:pt>
                <c:pt idx="23534">
                  <c:v>30.44876645652412</c:v>
                </c:pt>
                <c:pt idx="23535">
                  <c:v>30.4500602768036</c:v>
                </c:pt>
                <c:pt idx="23536">
                  <c:v>30.45135409708297</c:v>
                </c:pt>
                <c:pt idx="23537">
                  <c:v>30.45264791736246</c:v>
                </c:pt>
                <c:pt idx="23538">
                  <c:v>30.45394173764195</c:v>
                </c:pt>
                <c:pt idx="23539">
                  <c:v>30.45523555792129</c:v>
                </c:pt>
                <c:pt idx="23540">
                  <c:v>30.45652937820078</c:v>
                </c:pt>
                <c:pt idx="23541">
                  <c:v>30.4578231984803</c:v>
                </c:pt>
                <c:pt idx="23542">
                  <c:v>30.45911701875966</c:v>
                </c:pt>
                <c:pt idx="23543">
                  <c:v>30.46041083903912</c:v>
                </c:pt>
                <c:pt idx="23544">
                  <c:v>30.46170465931863</c:v>
                </c:pt>
                <c:pt idx="23545">
                  <c:v>30.462998479598</c:v>
                </c:pt>
                <c:pt idx="23546">
                  <c:v>30.46429229987748</c:v>
                </c:pt>
                <c:pt idx="23547">
                  <c:v>30.46558612015698</c:v>
                </c:pt>
                <c:pt idx="23548">
                  <c:v>30.46687994043634</c:v>
                </c:pt>
                <c:pt idx="23549">
                  <c:v>30.46817376071582</c:v>
                </c:pt>
                <c:pt idx="23550">
                  <c:v>30.4694675809953</c:v>
                </c:pt>
                <c:pt idx="23551">
                  <c:v>30.47076140127469</c:v>
                </c:pt>
                <c:pt idx="23552">
                  <c:v>30.47205522155418</c:v>
                </c:pt>
                <c:pt idx="23553">
                  <c:v>30.47334904183364</c:v>
                </c:pt>
                <c:pt idx="23554">
                  <c:v>30.47464286211301</c:v>
                </c:pt>
                <c:pt idx="23555">
                  <c:v>30.47593668239252</c:v>
                </c:pt>
                <c:pt idx="23556">
                  <c:v>30.47723050267201</c:v>
                </c:pt>
                <c:pt idx="23557">
                  <c:v>30.47852432295137</c:v>
                </c:pt>
                <c:pt idx="23558">
                  <c:v>30.47981814323087</c:v>
                </c:pt>
                <c:pt idx="23559">
                  <c:v>30.48111196351035</c:v>
                </c:pt>
                <c:pt idx="23560">
                  <c:v>30.48240578378972</c:v>
                </c:pt>
                <c:pt idx="23561">
                  <c:v>30.48369960406918</c:v>
                </c:pt>
                <c:pt idx="23562">
                  <c:v>30.4849934243487</c:v>
                </c:pt>
                <c:pt idx="23563">
                  <c:v>30.48628724462806</c:v>
                </c:pt>
                <c:pt idx="23564">
                  <c:v>30.48758106490755</c:v>
                </c:pt>
                <c:pt idx="23565">
                  <c:v>30.48887488518702</c:v>
                </c:pt>
                <c:pt idx="23566">
                  <c:v>30.49016870546641</c:v>
                </c:pt>
                <c:pt idx="23567">
                  <c:v>30.49146252574588</c:v>
                </c:pt>
                <c:pt idx="23568">
                  <c:v>30.49275634602536</c:v>
                </c:pt>
                <c:pt idx="23569">
                  <c:v>30.49405016630475</c:v>
                </c:pt>
                <c:pt idx="23570">
                  <c:v>30.49534398658421</c:v>
                </c:pt>
                <c:pt idx="23571">
                  <c:v>30.4966378068637</c:v>
                </c:pt>
                <c:pt idx="23572">
                  <c:v>30.49793162714309</c:v>
                </c:pt>
                <c:pt idx="23573">
                  <c:v>30.49922544742259</c:v>
                </c:pt>
                <c:pt idx="23574">
                  <c:v>30.50051926770207</c:v>
                </c:pt>
                <c:pt idx="23575">
                  <c:v>30.50181308798144</c:v>
                </c:pt>
                <c:pt idx="23576">
                  <c:v>30.50310690826092</c:v>
                </c:pt>
                <c:pt idx="23577">
                  <c:v>30.50440072854042</c:v>
                </c:pt>
                <c:pt idx="23578">
                  <c:v>30.50569454881978</c:v>
                </c:pt>
                <c:pt idx="23579">
                  <c:v>30.50698836909927</c:v>
                </c:pt>
                <c:pt idx="23580">
                  <c:v>30.50828218937875</c:v>
                </c:pt>
                <c:pt idx="23581">
                  <c:v>30.50957600965813</c:v>
                </c:pt>
                <c:pt idx="23582">
                  <c:v>30.51086982993762</c:v>
                </c:pt>
                <c:pt idx="23583">
                  <c:v>30.5121636502171</c:v>
                </c:pt>
                <c:pt idx="23584">
                  <c:v>30.51345747049647</c:v>
                </c:pt>
                <c:pt idx="23585">
                  <c:v>30.51475129077595</c:v>
                </c:pt>
                <c:pt idx="23586">
                  <c:v>30.51604511105545</c:v>
                </c:pt>
                <c:pt idx="23587">
                  <c:v>30.51733893133481</c:v>
                </c:pt>
                <c:pt idx="23588">
                  <c:v>30.51863275161429</c:v>
                </c:pt>
                <c:pt idx="23589">
                  <c:v>30.51992657189379</c:v>
                </c:pt>
                <c:pt idx="23590">
                  <c:v>30.52122039217315</c:v>
                </c:pt>
                <c:pt idx="23591">
                  <c:v>30.52251421245264</c:v>
                </c:pt>
                <c:pt idx="23592">
                  <c:v>30.52380803273213</c:v>
                </c:pt>
                <c:pt idx="23593">
                  <c:v>30.52510185301149</c:v>
                </c:pt>
                <c:pt idx="23594">
                  <c:v>30.52639567329098</c:v>
                </c:pt>
                <c:pt idx="23595">
                  <c:v>30.52768949357047</c:v>
                </c:pt>
                <c:pt idx="23596">
                  <c:v>30.52898331384984</c:v>
                </c:pt>
                <c:pt idx="23597">
                  <c:v>30.53027713412932</c:v>
                </c:pt>
                <c:pt idx="23598">
                  <c:v>30.53157095440882</c:v>
                </c:pt>
                <c:pt idx="23599">
                  <c:v>30.5328647746882</c:v>
                </c:pt>
                <c:pt idx="23600">
                  <c:v>30.53415859496767</c:v>
                </c:pt>
                <c:pt idx="23601">
                  <c:v>30.53545241524716</c:v>
                </c:pt>
                <c:pt idx="23602">
                  <c:v>30.5367462355265</c:v>
                </c:pt>
                <c:pt idx="23603">
                  <c:v>30.53804005580601</c:v>
                </c:pt>
                <c:pt idx="23604">
                  <c:v>30.5393338760855</c:v>
                </c:pt>
                <c:pt idx="23605">
                  <c:v>30.54062769636487</c:v>
                </c:pt>
                <c:pt idx="23606">
                  <c:v>30.54192151664436</c:v>
                </c:pt>
                <c:pt idx="23607">
                  <c:v>30.54321533692382</c:v>
                </c:pt>
                <c:pt idx="23608">
                  <c:v>30.54450915720321</c:v>
                </c:pt>
                <c:pt idx="23609">
                  <c:v>30.5458029774827</c:v>
                </c:pt>
                <c:pt idx="23610">
                  <c:v>30.54709679776219</c:v>
                </c:pt>
                <c:pt idx="23611">
                  <c:v>30.54839061804155</c:v>
                </c:pt>
                <c:pt idx="23612">
                  <c:v>30.54968443832102</c:v>
                </c:pt>
                <c:pt idx="23613">
                  <c:v>30.55097825860054</c:v>
                </c:pt>
                <c:pt idx="23614">
                  <c:v>30.55227207887988</c:v>
                </c:pt>
                <c:pt idx="23615">
                  <c:v>30.55356589915939</c:v>
                </c:pt>
                <c:pt idx="23616">
                  <c:v>30.55485971943888</c:v>
                </c:pt>
                <c:pt idx="23617">
                  <c:v>30.55615353971824</c:v>
                </c:pt>
                <c:pt idx="23618">
                  <c:v>30.55744735999773</c:v>
                </c:pt>
                <c:pt idx="23619">
                  <c:v>30.55874118027722</c:v>
                </c:pt>
                <c:pt idx="23620">
                  <c:v>30.56003500055659</c:v>
                </c:pt>
                <c:pt idx="23621">
                  <c:v>30.56132882083607</c:v>
                </c:pt>
                <c:pt idx="23622">
                  <c:v>30.56262264111554</c:v>
                </c:pt>
                <c:pt idx="23623">
                  <c:v>30.56391646139493</c:v>
                </c:pt>
                <c:pt idx="23624">
                  <c:v>30.56521028167441</c:v>
                </c:pt>
                <c:pt idx="23625">
                  <c:v>30.5665041019539</c:v>
                </c:pt>
                <c:pt idx="23626">
                  <c:v>30.56779792223327</c:v>
                </c:pt>
                <c:pt idx="23627">
                  <c:v>30.56909174251276</c:v>
                </c:pt>
                <c:pt idx="23628">
                  <c:v>30.57038556279225</c:v>
                </c:pt>
                <c:pt idx="23629">
                  <c:v>30.57167938307161</c:v>
                </c:pt>
                <c:pt idx="23630">
                  <c:v>30.5729732033511</c:v>
                </c:pt>
                <c:pt idx="23631">
                  <c:v>30.5742670236306</c:v>
                </c:pt>
                <c:pt idx="23632">
                  <c:v>30.57556084390993</c:v>
                </c:pt>
                <c:pt idx="23633">
                  <c:v>30.57685466418945</c:v>
                </c:pt>
                <c:pt idx="23634">
                  <c:v>30.57814848446893</c:v>
                </c:pt>
                <c:pt idx="23635">
                  <c:v>30.57944230474828</c:v>
                </c:pt>
                <c:pt idx="23636">
                  <c:v>30.58073612502778</c:v>
                </c:pt>
                <c:pt idx="23637">
                  <c:v>30.58202994530725</c:v>
                </c:pt>
                <c:pt idx="23638">
                  <c:v>30.58332376558664</c:v>
                </c:pt>
                <c:pt idx="23639">
                  <c:v>30.58461758586612</c:v>
                </c:pt>
                <c:pt idx="23640">
                  <c:v>30.58591140614562</c:v>
                </c:pt>
                <c:pt idx="23641">
                  <c:v>30.58720522642499</c:v>
                </c:pt>
                <c:pt idx="23642">
                  <c:v>30.58849904670447</c:v>
                </c:pt>
                <c:pt idx="23643">
                  <c:v>30.58979286698394</c:v>
                </c:pt>
                <c:pt idx="23644">
                  <c:v>30.59108668726332</c:v>
                </c:pt>
                <c:pt idx="23645">
                  <c:v>30.59238050754282</c:v>
                </c:pt>
                <c:pt idx="23646">
                  <c:v>30.59367432782231</c:v>
                </c:pt>
                <c:pt idx="23647">
                  <c:v>30.59496814810168</c:v>
                </c:pt>
                <c:pt idx="23648">
                  <c:v>30.59626196838116</c:v>
                </c:pt>
                <c:pt idx="23649">
                  <c:v>30.59755578866066</c:v>
                </c:pt>
                <c:pt idx="23650">
                  <c:v>30.59884960894001</c:v>
                </c:pt>
                <c:pt idx="23651">
                  <c:v>30.60014342921951</c:v>
                </c:pt>
                <c:pt idx="23652">
                  <c:v>30.601437249499</c:v>
                </c:pt>
                <c:pt idx="23653">
                  <c:v>30.60273106977836</c:v>
                </c:pt>
                <c:pt idx="23654">
                  <c:v>30.60402489005785</c:v>
                </c:pt>
                <c:pt idx="23655">
                  <c:v>30.60531871033734</c:v>
                </c:pt>
                <c:pt idx="23656">
                  <c:v>30.6066125306167</c:v>
                </c:pt>
                <c:pt idx="23657">
                  <c:v>30.6079063508962</c:v>
                </c:pt>
                <c:pt idx="23658">
                  <c:v>30.60920017117569</c:v>
                </c:pt>
                <c:pt idx="23659">
                  <c:v>30.61049399145505</c:v>
                </c:pt>
                <c:pt idx="23660">
                  <c:v>30.61178781173454</c:v>
                </c:pt>
                <c:pt idx="23661">
                  <c:v>30.61308163201403</c:v>
                </c:pt>
                <c:pt idx="23662">
                  <c:v>30.6143754522934</c:v>
                </c:pt>
                <c:pt idx="23663">
                  <c:v>30.61566927257288</c:v>
                </c:pt>
                <c:pt idx="23664">
                  <c:v>30.61696309285238</c:v>
                </c:pt>
                <c:pt idx="23665">
                  <c:v>30.61825691313173</c:v>
                </c:pt>
                <c:pt idx="23666">
                  <c:v>30.61955073341123</c:v>
                </c:pt>
                <c:pt idx="23667">
                  <c:v>30.62084455369072</c:v>
                </c:pt>
                <c:pt idx="23668">
                  <c:v>30.62213837397007</c:v>
                </c:pt>
                <c:pt idx="23669">
                  <c:v>30.62343219424957</c:v>
                </c:pt>
                <c:pt idx="23670">
                  <c:v>30.62472601452906</c:v>
                </c:pt>
                <c:pt idx="23671">
                  <c:v>30.62601983480842</c:v>
                </c:pt>
                <c:pt idx="23672">
                  <c:v>30.62731365508791</c:v>
                </c:pt>
                <c:pt idx="23673">
                  <c:v>30.6286074753674</c:v>
                </c:pt>
                <c:pt idx="23674">
                  <c:v>30.62990129564677</c:v>
                </c:pt>
                <c:pt idx="23675">
                  <c:v>30.63119511592626</c:v>
                </c:pt>
                <c:pt idx="23676">
                  <c:v>30.63248893620575</c:v>
                </c:pt>
                <c:pt idx="23677">
                  <c:v>30.63378275648511</c:v>
                </c:pt>
                <c:pt idx="23678">
                  <c:v>30.6350765767646</c:v>
                </c:pt>
                <c:pt idx="23679">
                  <c:v>30.6363703970441</c:v>
                </c:pt>
                <c:pt idx="23680">
                  <c:v>30.63766421732345</c:v>
                </c:pt>
                <c:pt idx="23681">
                  <c:v>30.63895803760295</c:v>
                </c:pt>
                <c:pt idx="23682">
                  <c:v>30.64025185788244</c:v>
                </c:pt>
                <c:pt idx="23683">
                  <c:v>30.64154567816178</c:v>
                </c:pt>
                <c:pt idx="23684">
                  <c:v>30.64283949844129</c:v>
                </c:pt>
                <c:pt idx="23685">
                  <c:v>30.64413331872078</c:v>
                </c:pt>
                <c:pt idx="23686">
                  <c:v>30.64542713900013</c:v>
                </c:pt>
                <c:pt idx="23687">
                  <c:v>30.64672095927963</c:v>
                </c:pt>
                <c:pt idx="23688">
                  <c:v>30.64801477955912</c:v>
                </c:pt>
                <c:pt idx="23689">
                  <c:v>30.64930859983848</c:v>
                </c:pt>
                <c:pt idx="23690">
                  <c:v>30.65060242011797</c:v>
                </c:pt>
                <c:pt idx="23691">
                  <c:v>30.65189624039747</c:v>
                </c:pt>
                <c:pt idx="23692">
                  <c:v>30.65319006067683</c:v>
                </c:pt>
                <c:pt idx="23693">
                  <c:v>30.65448388095632</c:v>
                </c:pt>
                <c:pt idx="23694">
                  <c:v>30.65577770123581</c:v>
                </c:pt>
                <c:pt idx="23695">
                  <c:v>30.65707152151517</c:v>
                </c:pt>
                <c:pt idx="23696">
                  <c:v>30.65836534179466</c:v>
                </c:pt>
                <c:pt idx="23697">
                  <c:v>30.65965916207415</c:v>
                </c:pt>
                <c:pt idx="23698">
                  <c:v>30.66095298235351</c:v>
                </c:pt>
                <c:pt idx="23699">
                  <c:v>30.66224680263298</c:v>
                </c:pt>
                <c:pt idx="23700">
                  <c:v>30.66354062291249</c:v>
                </c:pt>
                <c:pt idx="23701">
                  <c:v>30.66483444319185</c:v>
                </c:pt>
                <c:pt idx="23702">
                  <c:v>30.66612826347134</c:v>
                </c:pt>
                <c:pt idx="23703">
                  <c:v>30.66742208375083</c:v>
                </c:pt>
                <c:pt idx="23704">
                  <c:v>30.66871590403019</c:v>
                </c:pt>
                <c:pt idx="23705">
                  <c:v>30.67000972430969</c:v>
                </c:pt>
                <c:pt idx="23706">
                  <c:v>30.67130354458918</c:v>
                </c:pt>
                <c:pt idx="23707">
                  <c:v>30.67259736486854</c:v>
                </c:pt>
                <c:pt idx="23708">
                  <c:v>30.67389118514804</c:v>
                </c:pt>
                <c:pt idx="23709">
                  <c:v>30.67518500542753</c:v>
                </c:pt>
                <c:pt idx="23710">
                  <c:v>30.6764788257069</c:v>
                </c:pt>
                <c:pt idx="23711">
                  <c:v>30.67777264598638</c:v>
                </c:pt>
                <c:pt idx="23712">
                  <c:v>30.67906646626587</c:v>
                </c:pt>
                <c:pt idx="23713">
                  <c:v>30.68036028654522</c:v>
                </c:pt>
                <c:pt idx="23714">
                  <c:v>30.68165410682472</c:v>
                </c:pt>
                <c:pt idx="23715">
                  <c:v>30.68294792710421</c:v>
                </c:pt>
                <c:pt idx="23716">
                  <c:v>30.68424174738357</c:v>
                </c:pt>
                <c:pt idx="23717">
                  <c:v>30.68553556766306</c:v>
                </c:pt>
                <c:pt idx="23718">
                  <c:v>30.68682938794255</c:v>
                </c:pt>
                <c:pt idx="23719">
                  <c:v>30.68812320822189</c:v>
                </c:pt>
                <c:pt idx="23720">
                  <c:v>30.68941702850141</c:v>
                </c:pt>
                <c:pt idx="23721">
                  <c:v>30.69071084878088</c:v>
                </c:pt>
                <c:pt idx="23722">
                  <c:v>30.69200466906026</c:v>
                </c:pt>
                <c:pt idx="23723">
                  <c:v>30.69329848933975</c:v>
                </c:pt>
                <c:pt idx="23724">
                  <c:v>30.69459230961924</c:v>
                </c:pt>
                <c:pt idx="23725">
                  <c:v>30.69588612989861</c:v>
                </c:pt>
                <c:pt idx="23726">
                  <c:v>30.69717995017809</c:v>
                </c:pt>
                <c:pt idx="23727">
                  <c:v>30.69847377045759</c:v>
                </c:pt>
                <c:pt idx="23728">
                  <c:v>30.69976759073694</c:v>
                </c:pt>
                <c:pt idx="23729">
                  <c:v>30.70106141101644</c:v>
                </c:pt>
                <c:pt idx="23730">
                  <c:v>30.70235523129592</c:v>
                </c:pt>
                <c:pt idx="23731">
                  <c:v>30.70364905157526</c:v>
                </c:pt>
                <c:pt idx="23732">
                  <c:v>30.70494287185478</c:v>
                </c:pt>
                <c:pt idx="23733">
                  <c:v>30.70623669213427</c:v>
                </c:pt>
                <c:pt idx="23734">
                  <c:v>30.70753051241363</c:v>
                </c:pt>
                <c:pt idx="23735">
                  <c:v>30.70882433269312</c:v>
                </c:pt>
                <c:pt idx="23736">
                  <c:v>30.71011815297262</c:v>
                </c:pt>
                <c:pt idx="23737">
                  <c:v>30.71141197325198</c:v>
                </c:pt>
                <c:pt idx="23738">
                  <c:v>30.71270579353147</c:v>
                </c:pt>
                <c:pt idx="23739">
                  <c:v>30.71399961381096</c:v>
                </c:pt>
                <c:pt idx="23740">
                  <c:v>30.71529343409032</c:v>
                </c:pt>
                <c:pt idx="23741">
                  <c:v>30.71658725436981</c:v>
                </c:pt>
                <c:pt idx="23742">
                  <c:v>30.7178810746493</c:v>
                </c:pt>
                <c:pt idx="23743">
                  <c:v>30.71917489492866</c:v>
                </c:pt>
                <c:pt idx="23744">
                  <c:v>30.72046871520816</c:v>
                </c:pt>
                <c:pt idx="23745">
                  <c:v>30.72176253548762</c:v>
                </c:pt>
                <c:pt idx="23746">
                  <c:v>30.723056355767</c:v>
                </c:pt>
                <c:pt idx="23747">
                  <c:v>30.7243501760465</c:v>
                </c:pt>
                <c:pt idx="23748">
                  <c:v>30.72564399632595</c:v>
                </c:pt>
                <c:pt idx="23749">
                  <c:v>30.72693781660535</c:v>
                </c:pt>
                <c:pt idx="23750">
                  <c:v>30.72823163688484</c:v>
                </c:pt>
                <c:pt idx="23751">
                  <c:v>30.72952545716432</c:v>
                </c:pt>
                <c:pt idx="23752">
                  <c:v>30.73081927744369</c:v>
                </c:pt>
                <c:pt idx="23753">
                  <c:v>30.73211309772318</c:v>
                </c:pt>
                <c:pt idx="23754">
                  <c:v>30.73340691800268</c:v>
                </c:pt>
                <c:pt idx="23755">
                  <c:v>30.73470073828204</c:v>
                </c:pt>
                <c:pt idx="23756">
                  <c:v>30.73599455856153</c:v>
                </c:pt>
                <c:pt idx="23757">
                  <c:v>30.73728837884101</c:v>
                </c:pt>
                <c:pt idx="23758">
                  <c:v>30.73858219912038</c:v>
                </c:pt>
                <c:pt idx="23759">
                  <c:v>30.73987601939987</c:v>
                </c:pt>
                <c:pt idx="23760">
                  <c:v>30.74116983967933</c:v>
                </c:pt>
                <c:pt idx="23761">
                  <c:v>30.74246365995872</c:v>
                </c:pt>
                <c:pt idx="23762">
                  <c:v>30.74375748023821</c:v>
                </c:pt>
                <c:pt idx="23763">
                  <c:v>30.7450513005177</c:v>
                </c:pt>
                <c:pt idx="23764">
                  <c:v>30.74634512079707</c:v>
                </c:pt>
                <c:pt idx="23765">
                  <c:v>30.74763894107656</c:v>
                </c:pt>
                <c:pt idx="23766">
                  <c:v>30.74893276135604</c:v>
                </c:pt>
                <c:pt idx="23767">
                  <c:v>30.75022658163541</c:v>
                </c:pt>
                <c:pt idx="23768">
                  <c:v>30.7515204019149</c:v>
                </c:pt>
                <c:pt idx="23769">
                  <c:v>30.75281422219439</c:v>
                </c:pt>
                <c:pt idx="23770">
                  <c:v>30.75410804247375</c:v>
                </c:pt>
                <c:pt idx="23771">
                  <c:v>30.75540186275322</c:v>
                </c:pt>
                <c:pt idx="23772">
                  <c:v>30.75669568303273</c:v>
                </c:pt>
                <c:pt idx="23773">
                  <c:v>30.7579895033121</c:v>
                </c:pt>
                <c:pt idx="23774">
                  <c:v>30.75928332359159</c:v>
                </c:pt>
                <c:pt idx="23775">
                  <c:v>30.76057714387107</c:v>
                </c:pt>
                <c:pt idx="23776">
                  <c:v>30.76187096415044</c:v>
                </c:pt>
                <c:pt idx="23777">
                  <c:v>30.76316478442993</c:v>
                </c:pt>
                <c:pt idx="23778">
                  <c:v>30.76445860470942</c:v>
                </c:pt>
                <c:pt idx="23779">
                  <c:v>30.76575242498878</c:v>
                </c:pt>
                <c:pt idx="23780">
                  <c:v>30.76704624526825</c:v>
                </c:pt>
                <c:pt idx="23781">
                  <c:v>30.76834006554773</c:v>
                </c:pt>
                <c:pt idx="23782">
                  <c:v>30.7696338858271</c:v>
                </c:pt>
                <c:pt idx="23783">
                  <c:v>30.77092770610662</c:v>
                </c:pt>
                <c:pt idx="23784">
                  <c:v>30.7722215263861</c:v>
                </c:pt>
                <c:pt idx="23785">
                  <c:v>30.77351534666547</c:v>
                </c:pt>
                <c:pt idx="23786">
                  <c:v>30.77480916694496</c:v>
                </c:pt>
                <c:pt idx="23787">
                  <c:v>30.77610298722444</c:v>
                </c:pt>
                <c:pt idx="23788">
                  <c:v>30.77739680750381</c:v>
                </c:pt>
                <c:pt idx="23789">
                  <c:v>30.77869062778328</c:v>
                </c:pt>
                <c:pt idx="23790">
                  <c:v>30.7799844480628</c:v>
                </c:pt>
                <c:pt idx="23791">
                  <c:v>30.78127826834216</c:v>
                </c:pt>
                <c:pt idx="23792">
                  <c:v>30.78257208862161</c:v>
                </c:pt>
                <c:pt idx="23793">
                  <c:v>30.78386590890113</c:v>
                </c:pt>
                <c:pt idx="23794">
                  <c:v>30.7851597291805</c:v>
                </c:pt>
                <c:pt idx="23795">
                  <c:v>30.78645354945998</c:v>
                </c:pt>
                <c:pt idx="23796">
                  <c:v>30.78774736973947</c:v>
                </c:pt>
                <c:pt idx="23797">
                  <c:v>30.78904119001884</c:v>
                </c:pt>
                <c:pt idx="23798">
                  <c:v>30.79033501029833</c:v>
                </c:pt>
                <c:pt idx="23799">
                  <c:v>30.79162883057779</c:v>
                </c:pt>
                <c:pt idx="23800">
                  <c:v>30.79292265085719</c:v>
                </c:pt>
                <c:pt idx="23801">
                  <c:v>30.79421647113667</c:v>
                </c:pt>
                <c:pt idx="23802">
                  <c:v>30.79551029141616</c:v>
                </c:pt>
                <c:pt idx="23803">
                  <c:v>30.79680411169554</c:v>
                </c:pt>
                <c:pt idx="23804">
                  <c:v>30.79809793197499</c:v>
                </c:pt>
                <c:pt idx="23805">
                  <c:v>30.79939175225451</c:v>
                </c:pt>
                <c:pt idx="23806">
                  <c:v>30.80068557253387</c:v>
                </c:pt>
                <c:pt idx="23807">
                  <c:v>30.80197939281337</c:v>
                </c:pt>
                <c:pt idx="23808">
                  <c:v>30.80327321309285</c:v>
                </c:pt>
                <c:pt idx="23809">
                  <c:v>30.80456703337222</c:v>
                </c:pt>
                <c:pt idx="23810">
                  <c:v>30.8058608536517</c:v>
                </c:pt>
                <c:pt idx="23811">
                  <c:v>30.80715467393119</c:v>
                </c:pt>
                <c:pt idx="23812">
                  <c:v>30.80844849421056</c:v>
                </c:pt>
                <c:pt idx="23813">
                  <c:v>30.80974231449004</c:v>
                </c:pt>
                <c:pt idx="23814">
                  <c:v>30.81103613476954</c:v>
                </c:pt>
                <c:pt idx="23815">
                  <c:v>30.8123299550489</c:v>
                </c:pt>
                <c:pt idx="23816">
                  <c:v>30.81362377532838</c:v>
                </c:pt>
                <c:pt idx="23817">
                  <c:v>30.8149175956079</c:v>
                </c:pt>
                <c:pt idx="23818">
                  <c:v>30.81621141588725</c:v>
                </c:pt>
                <c:pt idx="23819">
                  <c:v>30.81750523616673</c:v>
                </c:pt>
                <c:pt idx="23820">
                  <c:v>30.81879905644623</c:v>
                </c:pt>
                <c:pt idx="23821">
                  <c:v>30.82009287672557</c:v>
                </c:pt>
                <c:pt idx="23822">
                  <c:v>30.82138669700508</c:v>
                </c:pt>
                <c:pt idx="23823">
                  <c:v>30.82268051728457</c:v>
                </c:pt>
                <c:pt idx="23824">
                  <c:v>30.82397433756392</c:v>
                </c:pt>
                <c:pt idx="23825">
                  <c:v>30.82526815784342</c:v>
                </c:pt>
                <c:pt idx="23826">
                  <c:v>30.82656197812291</c:v>
                </c:pt>
                <c:pt idx="23827">
                  <c:v>30.82785579840228</c:v>
                </c:pt>
                <c:pt idx="23828">
                  <c:v>30.82914961868176</c:v>
                </c:pt>
                <c:pt idx="23829">
                  <c:v>30.83044343896123</c:v>
                </c:pt>
                <c:pt idx="23830">
                  <c:v>30.83173725924062</c:v>
                </c:pt>
                <c:pt idx="23831">
                  <c:v>30.8330310795201</c:v>
                </c:pt>
                <c:pt idx="23832">
                  <c:v>30.8343248997996</c:v>
                </c:pt>
                <c:pt idx="23833">
                  <c:v>30.83561872007897</c:v>
                </c:pt>
                <c:pt idx="23834">
                  <c:v>30.83691254035845</c:v>
                </c:pt>
                <c:pt idx="23835">
                  <c:v>30.83820636063794</c:v>
                </c:pt>
                <c:pt idx="23836">
                  <c:v>30.8395001809173</c:v>
                </c:pt>
                <c:pt idx="23837">
                  <c:v>30.84079400119679</c:v>
                </c:pt>
                <c:pt idx="23838">
                  <c:v>30.84208782147629</c:v>
                </c:pt>
                <c:pt idx="23839">
                  <c:v>30.84338164175565</c:v>
                </c:pt>
                <c:pt idx="23840">
                  <c:v>30.84467546203514</c:v>
                </c:pt>
                <c:pt idx="23841">
                  <c:v>30.84596928231463</c:v>
                </c:pt>
                <c:pt idx="23842">
                  <c:v>30.84726310259399</c:v>
                </c:pt>
                <c:pt idx="23843">
                  <c:v>30.84855692287348</c:v>
                </c:pt>
                <c:pt idx="23844">
                  <c:v>30.84985074315298</c:v>
                </c:pt>
                <c:pt idx="23845">
                  <c:v>30.85114456343233</c:v>
                </c:pt>
                <c:pt idx="23846">
                  <c:v>30.85243838371182</c:v>
                </c:pt>
                <c:pt idx="23847">
                  <c:v>30.85373220399129</c:v>
                </c:pt>
                <c:pt idx="23848">
                  <c:v>30.85502602427068</c:v>
                </c:pt>
                <c:pt idx="23849">
                  <c:v>30.85631984455017</c:v>
                </c:pt>
                <c:pt idx="23850">
                  <c:v>30.85761366482966</c:v>
                </c:pt>
                <c:pt idx="23851">
                  <c:v>30.85890748510903</c:v>
                </c:pt>
                <c:pt idx="23852">
                  <c:v>30.86020130538851</c:v>
                </c:pt>
                <c:pt idx="23853">
                  <c:v>30.86149512566801</c:v>
                </c:pt>
                <c:pt idx="23854">
                  <c:v>30.86278894594734</c:v>
                </c:pt>
                <c:pt idx="23855">
                  <c:v>30.86408276622686</c:v>
                </c:pt>
                <c:pt idx="23856">
                  <c:v>30.86537658650632</c:v>
                </c:pt>
                <c:pt idx="23857">
                  <c:v>30.8666704067857</c:v>
                </c:pt>
                <c:pt idx="23858">
                  <c:v>30.8679642270652</c:v>
                </c:pt>
                <c:pt idx="23859">
                  <c:v>30.8692580473447</c:v>
                </c:pt>
                <c:pt idx="23860">
                  <c:v>30.87055186762406</c:v>
                </c:pt>
                <c:pt idx="23861">
                  <c:v>30.87184568790354</c:v>
                </c:pt>
                <c:pt idx="23862">
                  <c:v>30.87313950818302</c:v>
                </c:pt>
                <c:pt idx="23863">
                  <c:v>30.87443332846239</c:v>
                </c:pt>
                <c:pt idx="23864">
                  <c:v>30.87572714874188</c:v>
                </c:pt>
                <c:pt idx="23865">
                  <c:v>30.87702096902138</c:v>
                </c:pt>
                <c:pt idx="23866">
                  <c:v>30.87831478930073</c:v>
                </c:pt>
                <c:pt idx="23867">
                  <c:v>30.87960860958023</c:v>
                </c:pt>
                <c:pt idx="23868">
                  <c:v>30.88090242985972</c:v>
                </c:pt>
                <c:pt idx="23869">
                  <c:v>30.88219625013905</c:v>
                </c:pt>
                <c:pt idx="23870">
                  <c:v>30.88349007041857</c:v>
                </c:pt>
                <c:pt idx="23871">
                  <c:v>30.88478389069806</c:v>
                </c:pt>
                <c:pt idx="23872">
                  <c:v>30.88607771097743</c:v>
                </c:pt>
                <c:pt idx="23873">
                  <c:v>30.88737153125692</c:v>
                </c:pt>
                <c:pt idx="23874">
                  <c:v>30.88866535153641</c:v>
                </c:pt>
                <c:pt idx="23875">
                  <c:v>30.88995917181578</c:v>
                </c:pt>
                <c:pt idx="23876">
                  <c:v>30.89125299209526</c:v>
                </c:pt>
                <c:pt idx="23877">
                  <c:v>30.89254681237472</c:v>
                </c:pt>
                <c:pt idx="23878">
                  <c:v>30.89384063265411</c:v>
                </c:pt>
                <c:pt idx="23879">
                  <c:v>30.8951344529336</c:v>
                </c:pt>
                <c:pt idx="23880">
                  <c:v>30.89642827321309</c:v>
                </c:pt>
                <c:pt idx="23881">
                  <c:v>30.89772209349246</c:v>
                </c:pt>
                <c:pt idx="23882">
                  <c:v>30.89901591377194</c:v>
                </c:pt>
                <c:pt idx="23883">
                  <c:v>30.90030973405143</c:v>
                </c:pt>
                <c:pt idx="23884">
                  <c:v>30.90160355433078</c:v>
                </c:pt>
                <c:pt idx="23885">
                  <c:v>30.90289737461029</c:v>
                </c:pt>
                <c:pt idx="23886">
                  <c:v>30.90419119488978</c:v>
                </c:pt>
                <c:pt idx="23887">
                  <c:v>30.90548501516912</c:v>
                </c:pt>
                <c:pt idx="23888">
                  <c:v>30.90677883544863</c:v>
                </c:pt>
                <c:pt idx="23889">
                  <c:v>30.90807265572812</c:v>
                </c:pt>
                <c:pt idx="23890">
                  <c:v>30.90936647600749</c:v>
                </c:pt>
                <c:pt idx="23891">
                  <c:v>30.91066029628698</c:v>
                </c:pt>
                <c:pt idx="23892">
                  <c:v>30.91195411656647</c:v>
                </c:pt>
                <c:pt idx="23893">
                  <c:v>30.91324793684582</c:v>
                </c:pt>
                <c:pt idx="23894">
                  <c:v>30.91454175712532</c:v>
                </c:pt>
                <c:pt idx="23895">
                  <c:v>30.91583557740481</c:v>
                </c:pt>
                <c:pt idx="23896">
                  <c:v>30.91712939768417</c:v>
                </c:pt>
                <c:pt idx="23897">
                  <c:v>30.91842321796364</c:v>
                </c:pt>
                <c:pt idx="23898">
                  <c:v>30.91971703824315</c:v>
                </c:pt>
                <c:pt idx="23899">
                  <c:v>30.92101085852251</c:v>
                </c:pt>
                <c:pt idx="23900">
                  <c:v>30.922304678802</c:v>
                </c:pt>
                <c:pt idx="23901">
                  <c:v>30.9235984990815</c:v>
                </c:pt>
                <c:pt idx="23902">
                  <c:v>30.92489231936086</c:v>
                </c:pt>
                <c:pt idx="23903">
                  <c:v>30.92618613964035</c:v>
                </c:pt>
                <c:pt idx="23904">
                  <c:v>30.92747995991984</c:v>
                </c:pt>
                <c:pt idx="23905">
                  <c:v>30.92877378019918</c:v>
                </c:pt>
                <c:pt idx="23906">
                  <c:v>30.9300676004787</c:v>
                </c:pt>
                <c:pt idx="23907">
                  <c:v>30.9313614207582</c:v>
                </c:pt>
                <c:pt idx="23908">
                  <c:v>30.93265524103754</c:v>
                </c:pt>
                <c:pt idx="23909">
                  <c:v>30.93394906131703</c:v>
                </c:pt>
                <c:pt idx="23910">
                  <c:v>30.93524288159652</c:v>
                </c:pt>
                <c:pt idx="23911">
                  <c:v>30.93653670187588</c:v>
                </c:pt>
                <c:pt idx="23912">
                  <c:v>30.93783052215538</c:v>
                </c:pt>
                <c:pt idx="23913">
                  <c:v>30.93912434243487</c:v>
                </c:pt>
                <c:pt idx="23914">
                  <c:v>30.94041816271423</c:v>
                </c:pt>
                <c:pt idx="23915">
                  <c:v>30.94171198299372</c:v>
                </c:pt>
                <c:pt idx="23916">
                  <c:v>30.94300580327321</c:v>
                </c:pt>
                <c:pt idx="23917">
                  <c:v>30.94429962355258</c:v>
                </c:pt>
                <c:pt idx="23918">
                  <c:v>30.94559344383206</c:v>
                </c:pt>
                <c:pt idx="23919">
                  <c:v>30.94688726411156</c:v>
                </c:pt>
                <c:pt idx="23920">
                  <c:v>30.94818108439092</c:v>
                </c:pt>
                <c:pt idx="23921">
                  <c:v>30.94947490467041</c:v>
                </c:pt>
                <c:pt idx="23922">
                  <c:v>30.9507687249499</c:v>
                </c:pt>
                <c:pt idx="23923">
                  <c:v>30.95206254522924</c:v>
                </c:pt>
                <c:pt idx="23924">
                  <c:v>30.95335636550875</c:v>
                </c:pt>
                <c:pt idx="23925">
                  <c:v>30.95465018578824</c:v>
                </c:pt>
                <c:pt idx="23926">
                  <c:v>30.9559440060676</c:v>
                </c:pt>
                <c:pt idx="23927">
                  <c:v>30.95723782634709</c:v>
                </c:pt>
                <c:pt idx="23928">
                  <c:v>30.95853164662659</c:v>
                </c:pt>
                <c:pt idx="23929">
                  <c:v>30.95982546690595</c:v>
                </c:pt>
                <c:pt idx="23930">
                  <c:v>30.96111928718542</c:v>
                </c:pt>
                <c:pt idx="23931">
                  <c:v>30.96241310746491</c:v>
                </c:pt>
                <c:pt idx="23932">
                  <c:v>30.96370692774428</c:v>
                </c:pt>
                <c:pt idx="23933">
                  <c:v>30.96500074802378</c:v>
                </c:pt>
                <c:pt idx="23934">
                  <c:v>30.96629456830327</c:v>
                </c:pt>
                <c:pt idx="23935">
                  <c:v>30.96758838858263</c:v>
                </c:pt>
                <c:pt idx="23936">
                  <c:v>30.96888220886212</c:v>
                </c:pt>
                <c:pt idx="23937">
                  <c:v>30.97017602914162</c:v>
                </c:pt>
                <c:pt idx="23938">
                  <c:v>30.97146984942098</c:v>
                </c:pt>
                <c:pt idx="23939">
                  <c:v>30.97276366970047</c:v>
                </c:pt>
                <c:pt idx="23940">
                  <c:v>30.97405748997996</c:v>
                </c:pt>
                <c:pt idx="23941">
                  <c:v>30.97535131025932</c:v>
                </c:pt>
                <c:pt idx="23942">
                  <c:v>30.97664513053881</c:v>
                </c:pt>
                <c:pt idx="23943">
                  <c:v>30.97793895081831</c:v>
                </c:pt>
                <c:pt idx="23944">
                  <c:v>30.97923277109766</c:v>
                </c:pt>
                <c:pt idx="23945">
                  <c:v>30.98052659137713</c:v>
                </c:pt>
                <c:pt idx="23946">
                  <c:v>30.98182041165665</c:v>
                </c:pt>
                <c:pt idx="23947">
                  <c:v>30.98311423193598</c:v>
                </c:pt>
                <c:pt idx="23948">
                  <c:v>30.9844080522155</c:v>
                </c:pt>
                <c:pt idx="23949">
                  <c:v>30.98570187249497</c:v>
                </c:pt>
                <c:pt idx="23950">
                  <c:v>30.98699569277435</c:v>
                </c:pt>
                <c:pt idx="23951">
                  <c:v>30.98828951305382</c:v>
                </c:pt>
                <c:pt idx="23952">
                  <c:v>30.9895833333333</c:v>
                </c:pt>
                <c:pt idx="23953">
                  <c:v>30.9908771536127</c:v>
                </c:pt>
                <c:pt idx="23954">
                  <c:v>30.99217097389219</c:v>
                </c:pt>
                <c:pt idx="23955">
                  <c:v>30.99346479417167</c:v>
                </c:pt>
                <c:pt idx="23956">
                  <c:v>30.99475861445104</c:v>
                </c:pt>
                <c:pt idx="23957">
                  <c:v>30.99605243473053</c:v>
                </c:pt>
                <c:pt idx="23958">
                  <c:v>30.99734625501002</c:v>
                </c:pt>
                <c:pt idx="23959">
                  <c:v>30.99864007528936</c:v>
                </c:pt>
                <c:pt idx="23960">
                  <c:v>30.99993389556887</c:v>
                </c:pt>
                <c:pt idx="23961">
                  <c:v>31.00122771584837</c:v>
                </c:pt>
                <c:pt idx="23962">
                  <c:v>31.0025215361277</c:v>
                </c:pt>
                <c:pt idx="23963">
                  <c:v>31.00381535640722</c:v>
                </c:pt>
                <c:pt idx="23964">
                  <c:v>31.0051091766867</c:v>
                </c:pt>
                <c:pt idx="23965">
                  <c:v>31.00640299696607</c:v>
                </c:pt>
                <c:pt idx="23966">
                  <c:v>31.00769681724556</c:v>
                </c:pt>
                <c:pt idx="23967">
                  <c:v>31.00899063752505</c:v>
                </c:pt>
                <c:pt idx="23968">
                  <c:v>31.01028445780442</c:v>
                </c:pt>
                <c:pt idx="23969">
                  <c:v>31.0115782780839</c:v>
                </c:pt>
                <c:pt idx="23970">
                  <c:v>31.01287209836338</c:v>
                </c:pt>
                <c:pt idx="23971">
                  <c:v>31.01416591864276</c:v>
                </c:pt>
                <c:pt idx="23972">
                  <c:v>31.01545973892224</c:v>
                </c:pt>
                <c:pt idx="23973">
                  <c:v>31.01675355920174</c:v>
                </c:pt>
                <c:pt idx="23974">
                  <c:v>31.0180473794811</c:v>
                </c:pt>
                <c:pt idx="23975">
                  <c:v>31.01934119976059</c:v>
                </c:pt>
                <c:pt idx="23976">
                  <c:v>31.02063502004009</c:v>
                </c:pt>
                <c:pt idx="23977">
                  <c:v>31.02192884031944</c:v>
                </c:pt>
                <c:pt idx="23978">
                  <c:v>31.02322266059893</c:v>
                </c:pt>
                <c:pt idx="23979">
                  <c:v>31.02451648087843</c:v>
                </c:pt>
                <c:pt idx="23980">
                  <c:v>31.02581030115779</c:v>
                </c:pt>
                <c:pt idx="23981">
                  <c:v>31.02710412143728</c:v>
                </c:pt>
                <c:pt idx="23982">
                  <c:v>31.02839794171677</c:v>
                </c:pt>
                <c:pt idx="23983">
                  <c:v>31.02969176199613</c:v>
                </c:pt>
                <c:pt idx="23984">
                  <c:v>31.03098558227562</c:v>
                </c:pt>
                <c:pt idx="23985">
                  <c:v>31.03227940255511</c:v>
                </c:pt>
                <c:pt idx="23986">
                  <c:v>31.03357322283448</c:v>
                </c:pt>
                <c:pt idx="23987">
                  <c:v>31.03486704311397</c:v>
                </c:pt>
                <c:pt idx="23988">
                  <c:v>31.03616086339346</c:v>
                </c:pt>
                <c:pt idx="23989">
                  <c:v>31.03745468367282</c:v>
                </c:pt>
                <c:pt idx="23990">
                  <c:v>31.0387485039523</c:v>
                </c:pt>
                <c:pt idx="23991">
                  <c:v>31.04004232423178</c:v>
                </c:pt>
                <c:pt idx="23992">
                  <c:v>31.04133614451116</c:v>
                </c:pt>
                <c:pt idx="23993">
                  <c:v>31.04262996479065</c:v>
                </c:pt>
                <c:pt idx="23994">
                  <c:v>31.04392378507014</c:v>
                </c:pt>
                <c:pt idx="23995">
                  <c:v>31.0452176053495</c:v>
                </c:pt>
                <c:pt idx="23996">
                  <c:v>31.04651142562899</c:v>
                </c:pt>
                <c:pt idx="23997">
                  <c:v>31.0478052459085</c:v>
                </c:pt>
                <c:pt idx="23998">
                  <c:v>31.04909906618784</c:v>
                </c:pt>
                <c:pt idx="23999">
                  <c:v>31.05039288646731</c:v>
                </c:pt>
                <c:pt idx="24000">
                  <c:v>31.05168670674683</c:v>
                </c:pt>
                <c:pt idx="24001">
                  <c:v>31.05298052702619</c:v>
                </c:pt>
                <c:pt idx="24002">
                  <c:v>31.05427434730569</c:v>
                </c:pt>
                <c:pt idx="24003">
                  <c:v>31.05556816758518</c:v>
                </c:pt>
                <c:pt idx="24004">
                  <c:v>31.05686198786454</c:v>
                </c:pt>
                <c:pt idx="24005">
                  <c:v>31.05815580814403</c:v>
                </c:pt>
                <c:pt idx="24006">
                  <c:v>31.05944962842351</c:v>
                </c:pt>
                <c:pt idx="24007">
                  <c:v>31.06074344870287</c:v>
                </c:pt>
                <c:pt idx="24008">
                  <c:v>31.06203726898237</c:v>
                </c:pt>
                <c:pt idx="24009">
                  <c:v>31.06333108926183</c:v>
                </c:pt>
                <c:pt idx="24010">
                  <c:v>31.06462490954122</c:v>
                </c:pt>
                <c:pt idx="24011">
                  <c:v>31.06591872982072</c:v>
                </c:pt>
                <c:pt idx="24012">
                  <c:v>31.06721255010018</c:v>
                </c:pt>
                <c:pt idx="24013">
                  <c:v>31.06850637037954</c:v>
                </c:pt>
                <c:pt idx="24014">
                  <c:v>31.06980019065906</c:v>
                </c:pt>
                <c:pt idx="24015">
                  <c:v>31.07109401093854</c:v>
                </c:pt>
                <c:pt idx="24016">
                  <c:v>31.0723878312179</c:v>
                </c:pt>
                <c:pt idx="24017">
                  <c:v>31.0736816514974</c:v>
                </c:pt>
                <c:pt idx="24018">
                  <c:v>31.0749754717769</c:v>
                </c:pt>
                <c:pt idx="24019">
                  <c:v>31.07626929205625</c:v>
                </c:pt>
                <c:pt idx="24020">
                  <c:v>31.07756311233574</c:v>
                </c:pt>
                <c:pt idx="24021">
                  <c:v>31.07885693261523</c:v>
                </c:pt>
                <c:pt idx="24022">
                  <c:v>31.0801507528946</c:v>
                </c:pt>
                <c:pt idx="24023">
                  <c:v>31.08144457317406</c:v>
                </c:pt>
                <c:pt idx="24024">
                  <c:v>31.08273839345357</c:v>
                </c:pt>
                <c:pt idx="24025">
                  <c:v>31.08403221373291</c:v>
                </c:pt>
                <c:pt idx="24026">
                  <c:v>31.08532603401243</c:v>
                </c:pt>
                <c:pt idx="24027">
                  <c:v>31.08661985429189</c:v>
                </c:pt>
                <c:pt idx="24028">
                  <c:v>31.08791367457128</c:v>
                </c:pt>
                <c:pt idx="24029">
                  <c:v>31.08920749485078</c:v>
                </c:pt>
                <c:pt idx="24030">
                  <c:v>31.09050131513026</c:v>
                </c:pt>
                <c:pt idx="24031">
                  <c:v>31.09179513540963</c:v>
                </c:pt>
                <c:pt idx="24032">
                  <c:v>31.09308895568912</c:v>
                </c:pt>
                <c:pt idx="24033">
                  <c:v>31.0943827759686</c:v>
                </c:pt>
                <c:pt idx="24034">
                  <c:v>31.09567659624797</c:v>
                </c:pt>
                <c:pt idx="24035">
                  <c:v>31.09697041652746</c:v>
                </c:pt>
                <c:pt idx="24036">
                  <c:v>31.09826423680694</c:v>
                </c:pt>
                <c:pt idx="24037">
                  <c:v>31.09955805708632</c:v>
                </c:pt>
                <c:pt idx="24038">
                  <c:v>31.1008518773658</c:v>
                </c:pt>
                <c:pt idx="24039">
                  <c:v>31.10214569764529</c:v>
                </c:pt>
                <c:pt idx="24040">
                  <c:v>31.10343951792465</c:v>
                </c:pt>
                <c:pt idx="24041">
                  <c:v>31.10473333820414</c:v>
                </c:pt>
                <c:pt idx="24042">
                  <c:v>31.10602715848363</c:v>
                </c:pt>
                <c:pt idx="24043">
                  <c:v>31.107320978763</c:v>
                </c:pt>
                <c:pt idx="24044">
                  <c:v>31.1086147990425</c:v>
                </c:pt>
                <c:pt idx="24045">
                  <c:v>31.10990861932198</c:v>
                </c:pt>
                <c:pt idx="24046">
                  <c:v>31.11120243960134</c:v>
                </c:pt>
                <c:pt idx="24047">
                  <c:v>31.11249625988083</c:v>
                </c:pt>
                <c:pt idx="24048">
                  <c:v>31.11379008016032</c:v>
                </c:pt>
                <c:pt idx="24049">
                  <c:v>31.11508390043969</c:v>
                </c:pt>
                <c:pt idx="24050">
                  <c:v>31.11637772071918</c:v>
                </c:pt>
                <c:pt idx="24051">
                  <c:v>31.11767154099867</c:v>
                </c:pt>
                <c:pt idx="24052">
                  <c:v>31.11896536127804</c:v>
                </c:pt>
                <c:pt idx="24053">
                  <c:v>31.12025918155752</c:v>
                </c:pt>
                <c:pt idx="24054">
                  <c:v>31.12155300183701</c:v>
                </c:pt>
                <c:pt idx="24055">
                  <c:v>31.12284682211637</c:v>
                </c:pt>
                <c:pt idx="24056">
                  <c:v>31.12414064239586</c:v>
                </c:pt>
                <c:pt idx="24057">
                  <c:v>31.12543446267535</c:v>
                </c:pt>
                <c:pt idx="24058">
                  <c:v>31.12672828295472</c:v>
                </c:pt>
                <c:pt idx="24059">
                  <c:v>31.1280221032342</c:v>
                </c:pt>
                <c:pt idx="24060">
                  <c:v>31.1293159235137</c:v>
                </c:pt>
                <c:pt idx="24061">
                  <c:v>31.13060974379306</c:v>
                </c:pt>
                <c:pt idx="24062">
                  <c:v>31.13190356407255</c:v>
                </c:pt>
                <c:pt idx="24063">
                  <c:v>31.13319738435204</c:v>
                </c:pt>
                <c:pt idx="24064">
                  <c:v>31.13449120463141</c:v>
                </c:pt>
                <c:pt idx="24065">
                  <c:v>31.1357850249109</c:v>
                </c:pt>
                <c:pt idx="24066">
                  <c:v>31.13707884519038</c:v>
                </c:pt>
                <c:pt idx="24067">
                  <c:v>31.13837266546974</c:v>
                </c:pt>
                <c:pt idx="24068">
                  <c:v>31.13966648574923</c:v>
                </c:pt>
                <c:pt idx="24069">
                  <c:v>31.14096030602873</c:v>
                </c:pt>
                <c:pt idx="24070">
                  <c:v>31.1422541263081</c:v>
                </c:pt>
                <c:pt idx="24071">
                  <c:v>31.14354794658757</c:v>
                </c:pt>
                <c:pt idx="24072">
                  <c:v>31.14484176686707</c:v>
                </c:pt>
                <c:pt idx="24073">
                  <c:v>31.14613558714643</c:v>
                </c:pt>
                <c:pt idx="24074">
                  <c:v>31.14742940742592</c:v>
                </c:pt>
                <c:pt idx="24075">
                  <c:v>31.14872322770541</c:v>
                </c:pt>
                <c:pt idx="24076">
                  <c:v>31.15001704798478</c:v>
                </c:pt>
                <c:pt idx="24077">
                  <c:v>31.15131086826426</c:v>
                </c:pt>
                <c:pt idx="24078">
                  <c:v>31.15260468854375</c:v>
                </c:pt>
                <c:pt idx="24079">
                  <c:v>31.15389850882312</c:v>
                </c:pt>
                <c:pt idx="24080">
                  <c:v>31.15519232910261</c:v>
                </c:pt>
                <c:pt idx="24081">
                  <c:v>31.1564861493821</c:v>
                </c:pt>
                <c:pt idx="24082">
                  <c:v>31.15777996966147</c:v>
                </c:pt>
                <c:pt idx="24083">
                  <c:v>31.15907378994095</c:v>
                </c:pt>
                <c:pt idx="24084">
                  <c:v>31.16036761022044</c:v>
                </c:pt>
                <c:pt idx="24085">
                  <c:v>31.16166143049981</c:v>
                </c:pt>
                <c:pt idx="24086">
                  <c:v>31.16295525077929</c:v>
                </c:pt>
                <c:pt idx="24087">
                  <c:v>31.16424907105878</c:v>
                </c:pt>
                <c:pt idx="24088">
                  <c:v>31.16554289133812</c:v>
                </c:pt>
                <c:pt idx="24089">
                  <c:v>31.16683671161764</c:v>
                </c:pt>
                <c:pt idx="24090">
                  <c:v>31.16813053189712</c:v>
                </c:pt>
                <c:pt idx="24091">
                  <c:v>31.16942435217649</c:v>
                </c:pt>
                <c:pt idx="24092">
                  <c:v>31.17071817245598</c:v>
                </c:pt>
                <c:pt idx="24093">
                  <c:v>31.17201199273547</c:v>
                </c:pt>
                <c:pt idx="24094">
                  <c:v>31.17330581301484</c:v>
                </c:pt>
                <c:pt idx="24095">
                  <c:v>31.17459963329432</c:v>
                </c:pt>
                <c:pt idx="24096">
                  <c:v>31.17589345357381</c:v>
                </c:pt>
                <c:pt idx="24097">
                  <c:v>31.17718727385318</c:v>
                </c:pt>
                <c:pt idx="24098">
                  <c:v>31.17848109413267</c:v>
                </c:pt>
                <c:pt idx="24099">
                  <c:v>31.17977491441216</c:v>
                </c:pt>
                <c:pt idx="24100">
                  <c:v>31.18106873469153</c:v>
                </c:pt>
                <c:pt idx="24101">
                  <c:v>31.18236255497098</c:v>
                </c:pt>
                <c:pt idx="24102">
                  <c:v>31.1836563752505</c:v>
                </c:pt>
                <c:pt idx="24103">
                  <c:v>31.18495019552986</c:v>
                </c:pt>
                <c:pt idx="24104">
                  <c:v>31.18624401580935</c:v>
                </c:pt>
                <c:pt idx="24105">
                  <c:v>31.18753783608884</c:v>
                </c:pt>
                <c:pt idx="24106">
                  <c:v>31.1888316563682</c:v>
                </c:pt>
                <c:pt idx="24107">
                  <c:v>31.1901254766477</c:v>
                </c:pt>
                <c:pt idx="24108">
                  <c:v>31.19141929692718</c:v>
                </c:pt>
                <c:pt idx="24109">
                  <c:v>31.19271311720655</c:v>
                </c:pt>
                <c:pt idx="24110">
                  <c:v>31.19400693748604</c:v>
                </c:pt>
                <c:pt idx="24111">
                  <c:v>31.19530075776553</c:v>
                </c:pt>
                <c:pt idx="24112">
                  <c:v>31.19659457804489</c:v>
                </c:pt>
                <c:pt idx="24113">
                  <c:v>31.1978883983244</c:v>
                </c:pt>
                <c:pt idx="24114">
                  <c:v>31.19918221860387</c:v>
                </c:pt>
                <c:pt idx="24115">
                  <c:v>31.20047603888322</c:v>
                </c:pt>
                <c:pt idx="24116">
                  <c:v>31.20176985916272</c:v>
                </c:pt>
                <c:pt idx="24117">
                  <c:v>31.20306367944222</c:v>
                </c:pt>
                <c:pt idx="24118">
                  <c:v>31.20435749972158</c:v>
                </c:pt>
                <c:pt idx="24119">
                  <c:v>31.20565132000107</c:v>
                </c:pt>
                <c:pt idx="24120">
                  <c:v>31.20694514028056</c:v>
                </c:pt>
                <c:pt idx="24121">
                  <c:v>31.20823896055992</c:v>
                </c:pt>
                <c:pt idx="24122">
                  <c:v>31.20953278083941</c:v>
                </c:pt>
                <c:pt idx="24123">
                  <c:v>31.2108266011189</c:v>
                </c:pt>
                <c:pt idx="24124">
                  <c:v>31.21212042139827</c:v>
                </c:pt>
                <c:pt idx="24125">
                  <c:v>31.21341424167775</c:v>
                </c:pt>
                <c:pt idx="24126">
                  <c:v>31.21470806195725</c:v>
                </c:pt>
                <c:pt idx="24127">
                  <c:v>31.21600188223661</c:v>
                </c:pt>
                <c:pt idx="24128">
                  <c:v>31.2172957025161</c:v>
                </c:pt>
                <c:pt idx="24129">
                  <c:v>31.21858952279559</c:v>
                </c:pt>
                <c:pt idx="24130">
                  <c:v>31.21988334307495</c:v>
                </c:pt>
                <c:pt idx="24131">
                  <c:v>31.22117716335445</c:v>
                </c:pt>
                <c:pt idx="24132">
                  <c:v>31.22247098363392</c:v>
                </c:pt>
                <c:pt idx="24133">
                  <c:v>31.22376480391328</c:v>
                </c:pt>
                <c:pt idx="24134">
                  <c:v>31.2250586241928</c:v>
                </c:pt>
                <c:pt idx="24135">
                  <c:v>31.22635244447228</c:v>
                </c:pt>
                <c:pt idx="24136">
                  <c:v>31.22764626475162</c:v>
                </c:pt>
                <c:pt idx="24137">
                  <c:v>31.22894008503112</c:v>
                </c:pt>
                <c:pt idx="24138">
                  <c:v>31.23023390531062</c:v>
                </c:pt>
                <c:pt idx="24139">
                  <c:v>31.23152772558998</c:v>
                </c:pt>
                <c:pt idx="24140">
                  <c:v>31.23282154586947</c:v>
                </c:pt>
                <c:pt idx="24141">
                  <c:v>31.23411536614897</c:v>
                </c:pt>
                <c:pt idx="24142">
                  <c:v>31.23540918642832</c:v>
                </c:pt>
                <c:pt idx="24143">
                  <c:v>31.23670300670781</c:v>
                </c:pt>
                <c:pt idx="24144">
                  <c:v>31.23799682698731</c:v>
                </c:pt>
                <c:pt idx="24145">
                  <c:v>31.23929064726667</c:v>
                </c:pt>
                <c:pt idx="24146">
                  <c:v>31.24058446754616</c:v>
                </c:pt>
                <c:pt idx="24147">
                  <c:v>31.24187828782565</c:v>
                </c:pt>
                <c:pt idx="24148">
                  <c:v>31.24317210810501</c:v>
                </c:pt>
                <c:pt idx="24149">
                  <c:v>31.24446592838451</c:v>
                </c:pt>
                <c:pt idx="24150">
                  <c:v>31.24575974866397</c:v>
                </c:pt>
                <c:pt idx="24151">
                  <c:v>31.24705356894335</c:v>
                </c:pt>
                <c:pt idx="24152">
                  <c:v>31.24834738922282</c:v>
                </c:pt>
                <c:pt idx="24153">
                  <c:v>31.24964120950231</c:v>
                </c:pt>
                <c:pt idx="24154">
                  <c:v>31.2509350297817</c:v>
                </c:pt>
                <c:pt idx="24155">
                  <c:v>31.25222885006118</c:v>
                </c:pt>
                <c:pt idx="24156">
                  <c:v>31.25352267034068</c:v>
                </c:pt>
                <c:pt idx="24157">
                  <c:v>31.25481649062004</c:v>
                </c:pt>
                <c:pt idx="24158">
                  <c:v>31.25611031089954</c:v>
                </c:pt>
                <c:pt idx="24159">
                  <c:v>31.25740413117903</c:v>
                </c:pt>
                <c:pt idx="24160">
                  <c:v>31.25869795145839</c:v>
                </c:pt>
                <c:pt idx="24161">
                  <c:v>31.25999177173788</c:v>
                </c:pt>
                <c:pt idx="24162">
                  <c:v>31.26128559201737</c:v>
                </c:pt>
                <c:pt idx="24163">
                  <c:v>31.26257941229673</c:v>
                </c:pt>
                <c:pt idx="24164">
                  <c:v>31.26387323257622</c:v>
                </c:pt>
                <c:pt idx="24165">
                  <c:v>31.26516705285571</c:v>
                </c:pt>
                <c:pt idx="24166">
                  <c:v>31.26646087313505</c:v>
                </c:pt>
                <c:pt idx="24167">
                  <c:v>31.26775469341457</c:v>
                </c:pt>
                <c:pt idx="24168">
                  <c:v>31.26904851369406</c:v>
                </c:pt>
                <c:pt idx="24169">
                  <c:v>31.27034233397339</c:v>
                </c:pt>
                <c:pt idx="24170">
                  <c:v>31.27163615425291</c:v>
                </c:pt>
                <c:pt idx="24171">
                  <c:v>31.27292997453237</c:v>
                </c:pt>
                <c:pt idx="24172">
                  <c:v>31.27422379481176</c:v>
                </c:pt>
                <c:pt idx="24173">
                  <c:v>31.27551761509125</c:v>
                </c:pt>
                <c:pt idx="24174">
                  <c:v>31.27681143537074</c:v>
                </c:pt>
                <c:pt idx="24175">
                  <c:v>31.2781052556501</c:v>
                </c:pt>
                <c:pt idx="24176">
                  <c:v>31.27939907592958</c:v>
                </c:pt>
                <c:pt idx="24177">
                  <c:v>31.28069289620908</c:v>
                </c:pt>
                <c:pt idx="24178">
                  <c:v>31.28198671648845</c:v>
                </c:pt>
                <c:pt idx="24179">
                  <c:v>31.28328053676791</c:v>
                </c:pt>
                <c:pt idx="24180">
                  <c:v>31.28457435704743</c:v>
                </c:pt>
                <c:pt idx="24181">
                  <c:v>31.28586817732679</c:v>
                </c:pt>
                <c:pt idx="24182">
                  <c:v>31.2871619976063</c:v>
                </c:pt>
                <c:pt idx="24183">
                  <c:v>31.28845581788577</c:v>
                </c:pt>
                <c:pt idx="24184">
                  <c:v>31.2897496381651</c:v>
                </c:pt>
                <c:pt idx="24185">
                  <c:v>31.29104345844463</c:v>
                </c:pt>
                <c:pt idx="24186">
                  <c:v>31.29233727872409</c:v>
                </c:pt>
                <c:pt idx="24187">
                  <c:v>31.29363109900348</c:v>
                </c:pt>
                <c:pt idx="24188">
                  <c:v>31.29492491928297</c:v>
                </c:pt>
                <c:pt idx="24189">
                  <c:v>31.29621873956246</c:v>
                </c:pt>
                <c:pt idx="24190">
                  <c:v>31.29751255984182</c:v>
                </c:pt>
                <c:pt idx="24191">
                  <c:v>31.29880638012129</c:v>
                </c:pt>
                <c:pt idx="24192">
                  <c:v>31.3001002004008</c:v>
                </c:pt>
                <c:pt idx="24193">
                  <c:v>31.30139402068017</c:v>
                </c:pt>
                <c:pt idx="24194">
                  <c:v>31.30268784095965</c:v>
                </c:pt>
                <c:pt idx="24195">
                  <c:v>31.30398166123915</c:v>
                </c:pt>
                <c:pt idx="24196">
                  <c:v>31.30527548151851</c:v>
                </c:pt>
                <c:pt idx="24197">
                  <c:v>31.306569301798</c:v>
                </c:pt>
                <c:pt idx="24198">
                  <c:v>31.3078631220775</c:v>
                </c:pt>
                <c:pt idx="24199">
                  <c:v>31.30915694235685</c:v>
                </c:pt>
                <c:pt idx="24200">
                  <c:v>31.31045076263635</c:v>
                </c:pt>
                <c:pt idx="24201">
                  <c:v>31.31174458291582</c:v>
                </c:pt>
                <c:pt idx="24202">
                  <c:v>31.3130384031952</c:v>
                </c:pt>
                <c:pt idx="24203">
                  <c:v>31.31433222347469</c:v>
                </c:pt>
                <c:pt idx="24204">
                  <c:v>31.31562604375417</c:v>
                </c:pt>
                <c:pt idx="24205">
                  <c:v>31.31691986403354</c:v>
                </c:pt>
                <c:pt idx="24206">
                  <c:v>31.31821368431303</c:v>
                </c:pt>
                <c:pt idx="24207">
                  <c:v>31.31950750459252</c:v>
                </c:pt>
                <c:pt idx="24208">
                  <c:v>31.3208013248719</c:v>
                </c:pt>
                <c:pt idx="24209">
                  <c:v>31.32209514515137</c:v>
                </c:pt>
                <c:pt idx="24210">
                  <c:v>31.32338896543087</c:v>
                </c:pt>
                <c:pt idx="24211">
                  <c:v>31.32468278571023</c:v>
                </c:pt>
                <c:pt idx="24212">
                  <c:v>31.32597660598972</c:v>
                </c:pt>
                <c:pt idx="24213">
                  <c:v>31.32727042626921</c:v>
                </c:pt>
                <c:pt idx="24214">
                  <c:v>31.32856424654857</c:v>
                </c:pt>
                <c:pt idx="24215">
                  <c:v>31.32985806682806</c:v>
                </c:pt>
                <c:pt idx="24216">
                  <c:v>31.33115188710755</c:v>
                </c:pt>
                <c:pt idx="24217">
                  <c:v>31.33244570738691</c:v>
                </c:pt>
                <c:pt idx="24218">
                  <c:v>31.3337395276664</c:v>
                </c:pt>
                <c:pt idx="24219">
                  <c:v>31.33503334794588</c:v>
                </c:pt>
                <c:pt idx="24220">
                  <c:v>31.33632716822526</c:v>
                </c:pt>
                <c:pt idx="24221">
                  <c:v>31.33762098850475</c:v>
                </c:pt>
                <c:pt idx="24222">
                  <c:v>31.33891480878423</c:v>
                </c:pt>
                <c:pt idx="24223">
                  <c:v>31.3402086290636</c:v>
                </c:pt>
                <c:pt idx="24224">
                  <c:v>31.34150244934309</c:v>
                </c:pt>
                <c:pt idx="24225">
                  <c:v>31.34279626962257</c:v>
                </c:pt>
                <c:pt idx="24226">
                  <c:v>31.34409008990194</c:v>
                </c:pt>
                <c:pt idx="24227">
                  <c:v>31.34538391018143</c:v>
                </c:pt>
                <c:pt idx="24228">
                  <c:v>31.34667773046092</c:v>
                </c:pt>
                <c:pt idx="24229">
                  <c:v>31.3479715507403</c:v>
                </c:pt>
                <c:pt idx="24230">
                  <c:v>31.34926537101978</c:v>
                </c:pt>
                <c:pt idx="24231">
                  <c:v>31.35055919129926</c:v>
                </c:pt>
                <c:pt idx="24232">
                  <c:v>31.35185301157863</c:v>
                </c:pt>
                <c:pt idx="24233">
                  <c:v>31.35314683185812</c:v>
                </c:pt>
                <c:pt idx="24234">
                  <c:v>31.3544406521376</c:v>
                </c:pt>
                <c:pt idx="24235">
                  <c:v>31.35573447241697</c:v>
                </c:pt>
                <c:pt idx="24236">
                  <c:v>31.35702829269647</c:v>
                </c:pt>
                <c:pt idx="24237">
                  <c:v>31.35832211297593</c:v>
                </c:pt>
                <c:pt idx="24238">
                  <c:v>31.35961593325532</c:v>
                </c:pt>
                <c:pt idx="24239">
                  <c:v>31.36090975353481</c:v>
                </c:pt>
                <c:pt idx="24240">
                  <c:v>31.36220357381428</c:v>
                </c:pt>
                <c:pt idx="24241">
                  <c:v>31.36349739409366</c:v>
                </c:pt>
                <c:pt idx="24242">
                  <c:v>31.36479121437315</c:v>
                </c:pt>
                <c:pt idx="24243">
                  <c:v>31.36608503465264</c:v>
                </c:pt>
                <c:pt idx="24244">
                  <c:v>31.367378854932</c:v>
                </c:pt>
                <c:pt idx="24245">
                  <c:v>31.36867267521148</c:v>
                </c:pt>
                <c:pt idx="24246">
                  <c:v>31.36996649549098</c:v>
                </c:pt>
                <c:pt idx="24247">
                  <c:v>31.37126031577035</c:v>
                </c:pt>
                <c:pt idx="24248">
                  <c:v>31.37255413604983</c:v>
                </c:pt>
                <c:pt idx="24249">
                  <c:v>31.37384795632932</c:v>
                </c:pt>
                <c:pt idx="24250">
                  <c:v>31.37514177660869</c:v>
                </c:pt>
                <c:pt idx="24251">
                  <c:v>31.37643559688818</c:v>
                </c:pt>
                <c:pt idx="24252">
                  <c:v>31.37772941716766</c:v>
                </c:pt>
                <c:pt idx="24253">
                  <c:v>31.37902323744703</c:v>
                </c:pt>
                <c:pt idx="24254">
                  <c:v>31.38031705772652</c:v>
                </c:pt>
                <c:pt idx="24255">
                  <c:v>31.38161087800601</c:v>
                </c:pt>
                <c:pt idx="24256">
                  <c:v>31.38290469828538</c:v>
                </c:pt>
                <c:pt idx="24257">
                  <c:v>31.38419851856486</c:v>
                </c:pt>
                <c:pt idx="24258">
                  <c:v>31.38549233884433</c:v>
                </c:pt>
                <c:pt idx="24259">
                  <c:v>31.38678615912372</c:v>
                </c:pt>
                <c:pt idx="24260">
                  <c:v>31.38807997940318</c:v>
                </c:pt>
                <c:pt idx="24261">
                  <c:v>31.3893737996827</c:v>
                </c:pt>
                <c:pt idx="24262">
                  <c:v>31.39066761996206</c:v>
                </c:pt>
                <c:pt idx="24263">
                  <c:v>31.39196144024156</c:v>
                </c:pt>
                <c:pt idx="24264">
                  <c:v>31.39325526052104</c:v>
                </c:pt>
                <c:pt idx="24265">
                  <c:v>31.39454908080041</c:v>
                </c:pt>
                <c:pt idx="24266">
                  <c:v>31.39584290107988</c:v>
                </c:pt>
                <c:pt idx="24267">
                  <c:v>31.39713672135938</c:v>
                </c:pt>
                <c:pt idx="24268">
                  <c:v>31.39843054163875</c:v>
                </c:pt>
                <c:pt idx="24269">
                  <c:v>31.39972436191823</c:v>
                </c:pt>
                <c:pt idx="24270">
                  <c:v>31.40101818219773</c:v>
                </c:pt>
                <c:pt idx="24271">
                  <c:v>31.40231200247707</c:v>
                </c:pt>
                <c:pt idx="24272">
                  <c:v>31.40360582275659</c:v>
                </c:pt>
                <c:pt idx="24273">
                  <c:v>31.40489964303607</c:v>
                </c:pt>
                <c:pt idx="24274">
                  <c:v>31.40619346331544</c:v>
                </c:pt>
                <c:pt idx="24275">
                  <c:v>31.40748728359492</c:v>
                </c:pt>
                <c:pt idx="24276">
                  <c:v>31.40878110387441</c:v>
                </c:pt>
                <c:pt idx="24277">
                  <c:v>31.41007492415378</c:v>
                </c:pt>
                <c:pt idx="24278">
                  <c:v>31.41136874443327</c:v>
                </c:pt>
                <c:pt idx="24279">
                  <c:v>31.41266256471275</c:v>
                </c:pt>
                <c:pt idx="24280">
                  <c:v>31.41395638499213</c:v>
                </c:pt>
                <c:pt idx="24281">
                  <c:v>31.41525020527161</c:v>
                </c:pt>
                <c:pt idx="24282">
                  <c:v>31.4165440255511</c:v>
                </c:pt>
                <c:pt idx="24283">
                  <c:v>31.41783784583047</c:v>
                </c:pt>
                <c:pt idx="24284">
                  <c:v>31.41913166610995</c:v>
                </c:pt>
                <c:pt idx="24285">
                  <c:v>31.42042548638944</c:v>
                </c:pt>
                <c:pt idx="24286">
                  <c:v>31.42171930666881</c:v>
                </c:pt>
                <c:pt idx="24287">
                  <c:v>31.42301312694829</c:v>
                </c:pt>
                <c:pt idx="24288">
                  <c:v>31.42430694722778</c:v>
                </c:pt>
                <c:pt idx="24289">
                  <c:v>31.42560076750715</c:v>
                </c:pt>
                <c:pt idx="24290">
                  <c:v>31.42689458778664</c:v>
                </c:pt>
                <c:pt idx="24291">
                  <c:v>31.42818840806613</c:v>
                </c:pt>
                <c:pt idx="24292">
                  <c:v>31.42948222834548</c:v>
                </c:pt>
                <c:pt idx="24293">
                  <c:v>31.43077604862498</c:v>
                </c:pt>
                <c:pt idx="24294">
                  <c:v>31.43206986890448</c:v>
                </c:pt>
                <c:pt idx="24295">
                  <c:v>31.43336368918384</c:v>
                </c:pt>
                <c:pt idx="24296">
                  <c:v>31.43465750946332</c:v>
                </c:pt>
                <c:pt idx="24297">
                  <c:v>31.43595132974282</c:v>
                </c:pt>
                <c:pt idx="24298">
                  <c:v>31.43724515002219</c:v>
                </c:pt>
                <c:pt idx="24299">
                  <c:v>31.43853897030164</c:v>
                </c:pt>
                <c:pt idx="24300">
                  <c:v>31.43983279058116</c:v>
                </c:pt>
                <c:pt idx="24301">
                  <c:v>31.44112661086052</c:v>
                </c:pt>
                <c:pt idx="24302">
                  <c:v>31.44242043113999</c:v>
                </c:pt>
                <c:pt idx="24303">
                  <c:v>31.4437142514195</c:v>
                </c:pt>
                <c:pt idx="24304">
                  <c:v>31.44500807169887</c:v>
                </c:pt>
                <c:pt idx="24305">
                  <c:v>31.44630189197833</c:v>
                </c:pt>
                <c:pt idx="24306">
                  <c:v>31.44759571225785</c:v>
                </c:pt>
                <c:pt idx="24307">
                  <c:v>31.44888953253718</c:v>
                </c:pt>
                <c:pt idx="24308">
                  <c:v>31.4501833528167</c:v>
                </c:pt>
                <c:pt idx="24309">
                  <c:v>31.4514771730962</c:v>
                </c:pt>
                <c:pt idx="24310">
                  <c:v>31.45277099337553</c:v>
                </c:pt>
                <c:pt idx="24311">
                  <c:v>31.45406481365504</c:v>
                </c:pt>
                <c:pt idx="24312">
                  <c:v>31.45535863393453</c:v>
                </c:pt>
                <c:pt idx="24313">
                  <c:v>31.4566524542139</c:v>
                </c:pt>
                <c:pt idx="24314">
                  <c:v>31.45794627449338</c:v>
                </c:pt>
                <c:pt idx="24315">
                  <c:v>31.45924009477288</c:v>
                </c:pt>
                <c:pt idx="24316">
                  <c:v>31.46053391505222</c:v>
                </c:pt>
                <c:pt idx="24317">
                  <c:v>31.46182773533172</c:v>
                </c:pt>
                <c:pt idx="24318">
                  <c:v>31.46312155561122</c:v>
                </c:pt>
                <c:pt idx="24319">
                  <c:v>31.46441537589059</c:v>
                </c:pt>
                <c:pt idx="24320">
                  <c:v>31.46570919617005</c:v>
                </c:pt>
                <c:pt idx="24321">
                  <c:v>31.46700301644957</c:v>
                </c:pt>
                <c:pt idx="24322">
                  <c:v>31.4682968367289</c:v>
                </c:pt>
                <c:pt idx="24323">
                  <c:v>31.46959065700842</c:v>
                </c:pt>
                <c:pt idx="24324">
                  <c:v>31.47088447728791</c:v>
                </c:pt>
                <c:pt idx="24325">
                  <c:v>31.47217829756725</c:v>
                </c:pt>
                <c:pt idx="24326">
                  <c:v>31.47347211784676</c:v>
                </c:pt>
                <c:pt idx="24327">
                  <c:v>31.47476593812625</c:v>
                </c:pt>
                <c:pt idx="24328">
                  <c:v>31.47605975840561</c:v>
                </c:pt>
                <c:pt idx="24329">
                  <c:v>31.4773535786851</c:v>
                </c:pt>
                <c:pt idx="24330">
                  <c:v>31.47864739896458</c:v>
                </c:pt>
                <c:pt idx="24331">
                  <c:v>31.47994121924395</c:v>
                </c:pt>
                <c:pt idx="24332">
                  <c:v>31.48123503952342</c:v>
                </c:pt>
                <c:pt idx="24333">
                  <c:v>31.48252885980292</c:v>
                </c:pt>
                <c:pt idx="24334">
                  <c:v>31.48382268008228</c:v>
                </c:pt>
                <c:pt idx="24335">
                  <c:v>31.48511650036176</c:v>
                </c:pt>
                <c:pt idx="24336">
                  <c:v>31.48641032064128</c:v>
                </c:pt>
                <c:pt idx="24337">
                  <c:v>31.48770414092062</c:v>
                </c:pt>
                <c:pt idx="24338">
                  <c:v>31.48899796120013</c:v>
                </c:pt>
                <c:pt idx="24339">
                  <c:v>31.49029178147963</c:v>
                </c:pt>
                <c:pt idx="24340">
                  <c:v>31.49158560175899</c:v>
                </c:pt>
                <c:pt idx="24341">
                  <c:v>31.49287942203848</c:v>
                </c:pt>
                <c:pt idx="24342">
                  <c:v>31.49417324231797</c:v>
                </c:pt>
                <c:pt idx="24343">
                  <c:v>31.49546706259732</c:v>
                </c:pt>
                <c:pt idx="24344">
                  <c:v>31.49676088287682</c:v>
                </c:pt>
                <c:pt idx="24345">
                  <c:v>31.49805470315631</c:v>
                </c:pt>
                <c:pt idx="24346">
                  <c:v>31.49934852343567</c:v>
                </c:pt>
                <c:pt idx="24347">
                  <c:v>31.50064234371514</c:v>
                </c:pt>
                <c:pt idx="24348">
                  <c:v>31.50193616399466</c:v>
                </c:pt>
                <c:pt idx="24349">
                  <c:v>31.50322998427401</c:v>
                </c:pt>
                <c:pt idx="24350">
                  <c:v>31.50452380455351</c:v>
                </c:pt>
                <c:pt idx="24351">
                  <c:v>31.505817624833</c:v>
                </c:pt>
                <c:pt idx="24352">
                  <c:v>31.50711144511236</c:v>
                </c:pt>
                <c:pt idx="24353">
                  <c:v>31.50840526539185</c:v>
                </c:pt>
                <c:pt idx="24354">
                  <c:v>31.50969908567132</c:v>
                </c:pt>
                <c:pt idx="24355">
                  <c:v>31.51099290595071</c:v>
                </c:pt>
                <c:pt idx="24356">
                  <c:v>31.5122867262302</c:v>
                </c:pt>
                <c:pt idx="24357">
                  <c:v>31.51358054650969</c:v>
                </c:pt>
                <c:pt idx="24358">
                  <c:v>31.51487436678905</c:v>
                </c:pt>
                <c:pt idx="24359">
                  <c:v>31.51616818706854</c:v>
                </c:pt>
                <c:pt idx="24360">
                  <c:v>31.51746200734803</c:v>
                </c:pt>
                <c:pt idx="24361">
                  <c:v>31.51875582762739</c:v>
                </c:pt>
                <c:pt idx="24362">
                  <c:v>31.52004964790688</c:v>
                </c:pt>
                <c:pt idx="24363">
                  <c:v>31.52134346818637</c:v>
                </c:pt>
                <c:pt idx="24364">
                  <c:v>31.52263728846571</c:v>
                </c:pt>
                <c:pt idx="24365">
                  <c:v>31.52393110874523</c:v>
                </c:pt>
                <c:pt idx="24366">
                  <c:v>31.52522492902472</c:v>
                </c:pt>
                <c:pt idx="24367">
                  <c:v>31.52651874930408</c:v>
                </c:pt>
                <c:pt idx="24368">
                  <c:v>31.52781256958357</c:v>
                </c:pt>
                <c:pt idx="24369">
                  <c:v>31.52910638986306</c:v>
                </c:pt>
                <c:pt idx="24370">
                  <c:v>31.53040021014242</c:v>
                </c:pt>
                <c:pt idx="24371">
                  <c:v>31.53169403042191</c:v>
                </c:pt>
                <c:pt idx="24372">
                  <c:v>31.5329878507014</c:v>
                </c:pt>
                <c:pt idx="24373">
                  <c:v>31.53428167098077</c:v>
                </c:pt>
                <c:pt idx="24374">
                  <c:v>31.53557549126026</c:v>
                </c:pt>
                <c:pt idx="24375">
                  <c:v>31.53686931153975</c:v>
                </c:pt>
                <c:pt idx="24376">
                  <c:v>31.53816313181911</c:v>
                </c:pt>
                <c:pt idx="24377">
                  <c:v>31.5394569520986</c:v>
                </c:pt>
                <c:pt idx="24378">
                  <c:v>31.54075077237809</c:v>
                </c:pt>
                <c:pt idx="24379">
                  <c:v>31.54204459265745</c:v>
                </c:pt>
                <c:pt idx="24380">
                  <c:v>31.54333841293694</c:v>
                </c:pt>
                <c:pt idx="24381">
                  <c:v>31.54463223321643</c:v>
                </c:pt>
                <c:pt idx="24382">
                  <c:v>31.54592605349579</c:v>
                </c:pt>
                <c:pt idx="24383">
                  <c:v>31.54721987377526</c:v>
                </c:pt>
                <c:pt idx="24384">
                  <c:v>31.54851369405478</c:v>
                </c:pt>
                <c:pt idx="24385">
                  <c:v>31.54980751433414</c:v>
                </c:pt>
                <c:pt idx="24386">
                  <c:v>31.55110133461363</c:v>
                </c:pt>
                <c:pt idx="24387">
                  <c:v>31.55239515489312</c:v>
                </c:pt>
                <c:pt idx="24388">
                  <c:v>31.55368897517248</c:v>
                </c:pt>
                <c:pt idx="24389">
                  <c:v>31.55498279545198</c:v>
                </c:pt>
                <c:pt idx="24390">
                  <c:v>31.55627661573146</c:v>
                </c:pt>
                <c:pt idx="24391">
                  <c:v>31.55757043601083</c:v>
                </c:pt>
                <c:pt idx="24392">
                  <c:v>31.55886425629032</c:v>
                </c:pt>
                <c:pt idx="24393">
                  <c:v>31.5601580765698</c:v>
                </c:pt>
                <c:pt idx="24394">
                  <c:v>31.56145189684917</c:v>
                </c:pt>
                <c:pt idx="24395">
                  <c:v>31.56274571712866</c:v>
                </c:pt>
                <c:pt idx="24396">
                  <c:v>31.56403953740815</c:v>
                </c:pt>
                <c:pt idx="24397">
                  <c:v>31.56533335768751</c:v>
                </c:pt>
                <c:pt idx="24398">
                  <c:v>31.56662717796698</c:v>
                </c:pt>
                <c:pt idx="24399">
                  <c:v>31.5679209982465</c:v>
                </c:pt>
                <c:pt idx="24400">
                  <c:v>31.56921481852583</c:v>
                </c:pt>
                <c:pt idx="24401">
                  <c:v>31.57050863880534</c:v>
                </c:pt>
                <c:pt idx="24402">
                  <c:v>31.57180245908484</c:v>
                </c:pt>
                <c:pt idx="24403">
                  <c:v>31.57309627936418</c:v>
                </c:pt>
                <c:pt idx="24404">
                  <c:v>31.57439009964369</c:v>
                </c:pt>
                <c:pt idx="24405">
                  <c:v>31.57568391992318</c:v>
                </c:pt>
                <c:pt idx="24406">
                  <c:v>31.57697774020255</c:v>
                </c:pt>
                <c:pt idx="24407">
                  <c:v>31.57827156048203</c:v>
                </c:pt>
                <c:pt idx="24408">
                  <c:v>31.57956538076152</c:v>
                </c:pt>
                <c:pt idx="24409">
                  <c:v>31.58085920104089</c:v>
                </c:pt>
                <c:pt idx="24410">
                  <c:v>31.58215302132037</c:v>
                </c:pt>
                <c:pt idx="24411">
                  <c:v>31.58344684159984</c:v>
                </c:pt>
                <c:pt idx="24412">
                  <c:v>31.58474066187922</c:v>
                </c:pt>
                <c:pt idx="24413">
                  <c:v>31.58603448215872</c:v>
                </c:pt>
                <c:pt idx="24414">
                  <c:v>31.58732830243821</c:v>
                </c:pt>
                <c:pt idx="24415">
                  <c:v>31.58862212271757</c:v>
                </c:pt>
                <c:pt idx="24416">
                  <c:v>31.58991594299706</c:v>
                </c:pt>
                <c:pt idx="24417">
                  <c:v>31.59120976327656</c:v>
                </c:pt>
                <c:pt idx="24418">
                  <c:v>31.59250358355589</c:v>
                </c:pt>
                <c:pt idx="24419">
                  <c:v>31.59379740383541</c:v>
                </c:pt>
                <c:pt idx="24420">
                  <c:v>31.5950912241149</c:v>
                </c:pt>
                <c:pt idx="24421">
                  <c:v>31.59638504439426</c:v>
                </c:pt>
                <c:pt idx="24422">
                  <c:v>31.59767886467375</c:v>
                </c:pt>
                <c:pt idx="24423">
                  <c:v>31.59897268495324</c:v>
                </c:pt>
                <c:pt idx="24424">
                  <c:v>31.6002665052326</c:v>
                </c:pt>
                <c:pt idx="24425">
                  <c:v>31.6015603255121</c:v>
                </c:pt>
                <c:pt idx="24426">
                  <c:v>31.6028541457916</c:v>
                </c:pt>
                <c:pt idx="24427">
                  <c:v>31.60414796607095</c:v>
                </c:pt>
                <c:pt idx="24428">
                  <c:v>31.60544178635044</c:v>
                </c:pt>
                <c:pt idx="24429">
                  <c:v>31.60673560662992</c:v>
                </c:pt>
                <c:pt idx="24430">
                  <c:v>31.60802942690929</c:v>
                </c:pt>
                <c:pt idx="24431">
                  <c:v>31.60932324718878</c:v>
                </c:pt>
                <c:pt idx="24432">
                  <c:v>31.61061706746827</c:v>
                </c:pt>
                <c:pt idx="24433">
                  <c:v>31.61191088774763</c:v>
                </c:pt>
                <c:pt idx="24434">
                  <c:v>31.61320470802713</c:v>
                </c:pt>
                <c:pt idx="24435">
                  <c:v>31.61449852830662</c:v>
                </c:pt>
                <c:pt idx="24436">
                  <c:v>31.61579234858597</c:v>
                </c:pt>
                <c:pt idx="24437">
                  <c:v>31.61708616886547</c:v>
                </c:pt>
                <c:pt idx="24438">
                  <c:v>31.61837998914495</c:v>
                </c:pt>
                <c:pt idx="24439">
                  <c:v>31.61967380942432</c:v>
                </c:pt>
                <c:pt idx="24440">
                  <c:v>31.62096762970381</c:v>
                </c:pt>
                <c:pt idx="24441">
                  <c:v>31.6222614499833</c:v>
                </c:pt>
                <c:pt idx="24442">
                  <c:v>31.62355527026266</c:v>
                </c:pt>
                <c:pt idx="24443">
                  <c:v>31.62484909054215</c:v>
                </c:pt>
                <c:pt idx="24444">
                  <c:v>31.62614291082162</c:v>
                </c:pt>
                <c:pt idx="24445">
                  <c:v>31.627436731101</c:v>
                </c:pt>
                <c:pt idx="24446">
                  <c:v>31.62873055138049</c:v>
                </c:pt>
                <c:pt idx="24447">
                  <c:v>31.63002437165999</c:v>
                </c:pt>
                <c:pt idx="24448">
                  <c:v>31.63131819193935</c:v>
                </c:pt>
                <c:pt idx="24449">
                  <c:v>31.63261201221884</c:v>
                </c:pt>
                <c:pt idx="24450">
                  <c:v>31.63390583249834</c:v>
                </c:pt>
                <c:pt idx="24451">
                  <c:v>31.63519965277769</c:v>
                </c:pt>
                <c:pt idx="24452">
                  <c:v>31.63649347305719</c:v>
                </c:pt>
                <c:pt idx="24453">
                  <c:v>31.63778729333668</c:v>
                </c:pt>
                <c:pt idx="24454">
                  <c:v>31.63908111361604</c:v>
                </c:pt>
                <c:pt idx="24455">
                  <c:v>31.64037493389553</c:v>
                </c:pt>
                <c:pt idx="24456">
                  <c:v>31.64166875417502</c:v>
                </c:pt>
                <c:pt idx="24457">
                  <c:v>31.64296257445438</c:v>
                </c:pt>
                <c:pt idx="24458">
                  <c:v>31.64425639473387</c:v>
                </c:pt>
                <c:pt idx="24459">
                  <c:v>31.64555021501336</c:v>
                </c:pt>
                <c:pt idx="24460">
                  <c:v>31.64684403529273</c:v>
                </c:pt>
                <c:pt idx="24461">
                  <c:v>31.64813785557221</c:v>
                </c:pt>
                <c:pt idx="24462">
                  <c:v>31.6494316758517</c:v>
                </c:pt>
                <c:pt idx="24463">
                  <c:v>31.65072549613107</c:v>
                </c:pt>
                <c:pt idx="24464">
                  <c:v>31.65201931641056</c:v>
                </c:pt>
                <c:pt idx="24465">
                  <c:v>31.65331313669005</c:v>
                </c:pt>
                <c:pt idx="24466">
                  <c:v>31.65460695696941</c:v>
                </c:pt>
                <c:pt idx="24467">
                  <c:v>31.6559007772489</c:v>
                </c:pt>
                <c:pt idx="24468">
                  <c:v>31.65719459752839</c:v>
                </c:pt>
                <c:pt idx="24469">
                  <c:v>31.65848841780776</c:v>
                </c:pt>
                <c:pt idx="24470">
                  <c:v>31.65978223808724</c:v>
                </c:pt>
                <c:pt idx="24471">
                  <c:v>31.66107605836673</c:v>
                </c:pt>
                <c:pt idx="24472">
                  <c:v>31.66236987864609</c:v>
                </c:pt>
                <c:pt idx="24473">
                  <c:v>31.66366369892559</c:v>
                </c:pt>
                <c:pt idx="24474">
                  <c:v>31.66495751920508</c:v>
                </c:pt>
                <c:pt idx="24475">
                  <c:v>31.66625133948444</c:v>
                </c:pt>
                <c:pt idx="24476">
                  <c:v>31.66754515976393</c:v>
                </c:pt>
                <c:pt idx="24477">
                  <c:v>31.66883898004343</c:v>
                </c:pt>
                <c:pt idx="24478">
                  <c:v>31.67013280032278</c:v>
                </c:pt>
                <c:pt idx="24479">
                  <c:v>31.67142662060228</c:v>
                </c:pt>
                <c:pt idx="24480">
                  <c:v>31.67272044088176</c:v>
                </c:pt>
                <c:pt idx="24481">
                  <c:v>31.67401426116113</c:v>
                </c:pt>
                <c:pt idx="24482">
                  <c:v>31.67530808144062</c:v>
                </c:pt>
                <c:pt idx="24483">
                  <c:v>31.6766019017201</c:v>
                </c:pt>
                <c:pt idx="24484">
                  <c:v>31.6778957219995</c:v>
                </c:pt>
                <c:pt idx="24485">
                  <c:v>31.67918954227896</c:v>
                </c:pt>
                <c:pt idx="24486">
                  <c:v>31.68048336255845</c:v>
                </c:pt>
                <c:pt idx="24487">
                  <c:v>31.68177718283781</c:v>
                </c:pt>
                <c:pt idx="24488">
                  <c:v>31.68307100311731</c:v>
                </c:pt>
                <c:pt idx="24489">
                  <c:v>31.6843648233968</c:v>
                </c:pt>
                <c:pt idx="24490">
                  <c:v>31.68565864367616</c:v>
                </c:pt>
                <c:pt idx="24491">
                  <c:v>31.68695246395565</c:v>
                </c:pt>
                <c:pt idx="24492">
                  <c:v>31.68824628423511</c:v>
                </c:pt>
                <c:pt idx="24493">
                  <c:v>31.6895401045145</c:v>
                </c:pt>
                <c:pt idx="24494">
                  <c:v>31.69083392479399</c:v>
                </c:pt>
                <c:pt idx="24495">
                  <c:v>31.69212774507348</c:v>
                </c:pt>
                <c:pt idx="24496">
                  <c:v>31.69342156535284</c:v>
                </c:pt>
                <c:pt idx="24497">
                  <c:v>31.69471538563233</c:v>
                </c:pt>
                <c:pt idx="24498">
                  <c:v>31.69600920591182</c:v>
                </c:pt>
                <c:pt idx="24499">
                  <c:v>31.69730302619119</c:v>
                </c:pt>
                <c:pt idx="24500">
                  <c:v>31.69859684647068</c:v>
                </c:pt>
                <c:pt idx="24501">
                  <c:v>31.69989066675017</c:v>
                </c:pt>
                <c:pt idx="24502">
                  <c:v>31.70118448702953</c:v>
                </c:pt>
                <c:pt idx="24503">
                  <c:v>31.70247830730902</c:v>
                </c:pt>
                <c:pt idx="24504">
                  <c:v>31.70377212758851</c:v>
                </c:pt>
                <c:pt idx="24505">
                  <c:v>31.70506594786787</c:v>
                </c:pt>
                <c:pt idx="24506">
                  <c:v>31.70635976814736</c:v>
                </c:pt>
                <c:pt idx="24507">
                  <c:v>31.70765358842685</c:v>
                </c:pt>
                <c:pt idx="24508">
                  <c:v>31.70894740870622</c:v>
                </c:pt>
                <c:pt idx="24509">
                  <c:v>31.71024122898571</c:v>
                </c:pt>
                <c:pt idx="24510">
                  <c:v>31.71153504926519</c:v>
                </c:pt>
                <c:pt idx="24511">
                  <c:v>31.71282886954456</c:v>
                </c:pt>
                <c:pt idx="24512">
                  <c:v>31.71412268982405</c:v>
                </c:pt>
                <c:pt idx="24513">
                  <c:v>31.71541651010352</c:v>
                </c:pt>
                <c:pt idx="24514">
                  <c:v>31.7167103303829</c:v>
                </c:pt>
                <c:pt idx="24515">
                  <c:v>31.71800415066239</c:v>
                </c:pt>
                <c:pt idx="24516">
                  <c:v>31.71929797094188</c:v>
                </c:pt>
                <c:pt idx="24517">
                  <c:v>31.72059179122125</c:v>
                </c:pt>
                <c:pt idx="24518">
                  <c:v>31.72188561150074</c:v>
                </c:pt>
                <c:pt idx="24519">
                  <c:v>31.72317943178022</c:v>
                </c:pt>
                <c:pt idx="24520">
                  <c:v>31.72447325205959</c:v>
                </c:pt>
                <c:pt idx="24521">
                  <c:v>31.72576707233906</c:v>
                </c:pt>
                <c:pt idx="24522">
                  <c:v>31.72706089261857</c:v>
                </c:pt>
                <c:pt idx="24523">
                  <c:v>31.72835471289794</c:v>
                </c:pt>
                <c:pt idx="24524">
                  <c:v>31.7296485331774</c:v>
                </c:pt>
                <c:pt idx="24525">
                  <c:v>31.73094235345691</c:v>
                </c:pt>
                <c:pt idx="24526">
                  <c:v>31.73223617373628</c:v>
                </c:pt>
                <c:pt idx="24527">
                  <c:v>31.73352999401576</c:v>
                </c:pt>
                <c:pt idx="24528">
                  <c:v>31.73482381429526</c:v>
                </c:pt>
                <c:pt idx="24529">
                  <c:v>31.73611763457462</c:v>
                </c:pt>
                <c:pt idx="24530">
                  <c:v>31.73741145485412</c:v>
                </c:pt>
                <c:pt idx="24531">
                  <c:v>31.73870527513358</c:v>
                </c:pt>
                <c:pt idx="24532">
                  <c:v>31.73999909541297</c:v>
                </c:pt>
                <c:pt idx="24533">
                  <c:v>31.74129291569245</c:v>
                </c:pt>
                <c:pt idx="24534">
                  <c:v>31.74258673597191</c:v>
                </c:pt>
                <c:pt idx="24535">
                  <c:v>31.74388055625131</c:v>
                </c:pt>
                <c:pt idx="24536">
                  <c:v>31.74517437653078</c:v>
                </c:pt>
                <c:pt idx="24537">
                  <c:v>31.7464681968103</c:v>
                </c:pt>
                <c:pt idx="24538">
                  <c:v>31.74776201708965</c:v>
                </c:pt>
                <c:pt idx="24539">
                  <c:v>31.74905583736912</c:v>
                </c:pt>
                <c:pt idx="24540">
                  <c:v>31.75034965764863</c:v>
                </c:pt>
                <c:pt idx="24541">
                  <c:v>31.75164347792796</c:v>
                </c:pt>
                <c:pt idx="24542">
                  <c:v>31.75293729820748</c:v>
                </c:pt>
                <c:pt idx="24543">
                  <c:v>31.75423111848698</c:v>
                </c:pt>
                <c:pt idx="24544">
                  <c:v>31.75552493876631</c:v>
                </c:pt>
                <c:pt idx="24545">
                  <c:v>31.75681875904583</c:v>
                </c:pt>
                <c:pt idx="24546">
                  <c:v>31.75811257932529</c:v>
                </c:pt>
                <c:pt idx="24547">
                  <c:v>31.75940639960469</c:v>
                </c:pt>
                <c:pt idx="24548">
                  <c:v>31.76070021988417</c:v>
                </c:pt>
                <c:pt idx="24549">
                  <c:v>31.76199404016366</c:v>
                </c:pt>
                <c:pt idx="24550">
                  <c:v>31.76328786044302</c:v>
                </c:pt>
                <c:pt idx="24551">
                  <c:v>31.76458168072251</c:v>
                </c:pt>
                <c:pt idx="24552">
                  <c:v>31.765875501002</c:v>
                </c:pt>
                <c:pt idx="24553">
                  <c:v>31.76716932128137</c:v>
                </c:pt>
                <c:pt idx="24554">
                  <c:v>31.76846314156083</c:v>
                </c:pt>
                <c:pt idx="24555">
                  <c:v>31.76975696184034</c:v>
                </c:pt>
                <c:pt idx="24556">
                  <c:v>31.77105078211972</c:v>
                </c:pt>
                <c:pt idx="24557">
                  <c:v>31.77234460239918</c:v>
                </c:pt>
                <c:pt idx="24558">
                  <c:v>31.7736384226787</c:v>
                </c:pt>
                <c:pt idx="24559">
                  <c:v>31.77493224295805</c:v>
                </c:pt>
                <c:pt idx="24560">
                  <c:v>31.77622606323754</c:v>
                </c:pt>
                <c:pt idx="24561">
                  <c:v>31.77751988351702</c:v>
                </c:pt>
                <c:pt idx="24562">
                  <c:v>31.77881370379639</c:v>
                </c:pt>
                <c:pt idx="24563">
                  <c:v>31.78010752407588</c:v>
                </c:pt>
                <c:pt idx="24564">
                  <c:v>31.78140134435537</c:v>
                </c:pt>
                <c:pt idx="24565">
                  <c:v>31.78269516463474</c:v>
                </c:pt>
                <c:pt idx="24566">
                  <c:v>31.78398898491423</c:v>
                </c:pt>
                <c:pt idx="24567">
                  <c:v>31.78528280519369</c:v>
                </c:pt>
                <c:pt idx="24568">
                  <c:v>31.78657662547308</c:v>
                </c:pt>
                <c:pt idx="24569">
                  <c:v>31.78787044575258</c:v>
                </c:pt>
                <c:pt idx="24570">
                  <c:v>31.78916426603206</c:v>
                </c:pt>
                <c:pt idx="24571">
                  <c:v>31.79045808631143</c:v>
                </c:pt>
                <c:pt idx="24572">
                  <c:v>31.79175190659092</c:v>
                </c:pt>
                <c:pt idx="24573">
                  <c:v>31.79304572687041</c:v>
                </c:pt>
                <c:pt idx="24574">
                  <c:v>31.79433954714975</c:v>
                </c:pt>
                <c:pt idx="24575">
                  <c:v>31.79563336742923</c:v>
                </c:pt>
                <c:pt idx="24576">
                  <c:v>31.79692718770875</c:v>
                </c:pt>
                <c:pt idx="24577">
                  <c:v>31.79822100798811</c:v>
                </c:pt>
                <c:pt idx="24578">
                  <c:v>31.7995148282676</c:v>
                </c:pt>
                <c:pt idx="24579">
                  <c:v>31.80080864854709</c:v>
                </c:pt>
                <c:pt idx="24580">
                  <c:v>31.80210246882646</c:v>
                </c:pt>
                <c:pt idx="24581">
                  <c:v>31.80339628910592</c:v>
                </c:pt>
                <c:pt idx="24582">
                  <c:v>31.80469010938544</c:v>
                </c:pt>
                <c:pt idx="24583">
                  <c:v>31.8059839296648</c:v>
                </c:pt>
                <c:pt idx="24584">
                  <c:v>31.8072777499443</c:v>
                </c:pt>
                <c:pt idx="24585">
                  <c:v>31.80857157022378</c:v>
                </c:pt>
                <c:pt idx="24586">
                  <c:v>31.80986539050314</c:v>
                </c:pt>
                <c:pt idx="24587">
                  <c:v>31.81115921078263</c:v>
                </c:pt>
                <c:pt idx="24588">
                  <c:v>31.81245303106212</c:v>
                </c:pt>
                <c:pt idx="24589">
                  <c:v>31.81374685134148</c:v>
                </c:pt>
                <c:pt idx="24590">
                  <c:v>31.81504067162097</c:v>
                </c:pt>
                <c:pt idx="24591">
                  <c:v>31.81633449190047</c:v>
                </c:pt>
                <c:pt idx="24592">
                  <c:v>31.81762831217983</c:v>
                </c:pt>
                <c:pt idx="24593">
                  <c:v>31.81892213245932</c:v>
                </c:pt>
                <c:pt idx="24594">
                  <c:v>31.82021595273881</c:v>
                </c:pt>
                <c:pt idx="24595">
                  <c:v>31.82150977301817</c:v>
                </c:pt>
                <c:pt idx="24596">
                  <c:v>31.82280359329766</c:v>
                </c:pt>
                <c:pt idx="24597">
                  <c:v>31.82409741357715</c:v>
                </c:pt>
                <c:pt idx="24598">
                  <c:v>31.82539123385652</c:v>
                </c:pt>
                <c:pt idx="24599">
                  <c:v>31.82668505413601</c:v>
                </c:pt>
                <c:pt idx="24600">
                  <c:v>31.8279788744155</c:v>
                </c:pt>
                <c:pt idx="24601">
                  <c:v>31.82927269469486</c:v>
                </c:pt>
                <c:pt idx="24602">
                  <c:v>31.83056651497435</c:v>
                </c:pt>
                <c:pt idx="24603">
                  <c:v>31.83186033525384</c:v>
                </c:pt>
                <c:pt idx="24604">
                  <c:v>31.8331541555332</c:v>
                </c:pt>
                <c:pt idx="24605">
                  <c:v>31.8344479758127</c:v>
                </c:pt>
                <c:pt idx="24606">
                  <c:v>31.83574179609219</c:v>
                </c:pt>
                <c:pt idx="24607">
                  <c:v>31.83703561637155</c:v>
                </c:pt>
                <c:pt idx="24608">
                  <c:v>31.83832943665103</c:v>
                </c:pt>
                <c:pt idx="24609">
                  <c:v>31.83962325693053</c:v>
                </c:pt>
                <c:pt idx="24610">
                  <c:v>31.84091707720989</c:v>
                </c:pt>
                <c:pt idx="24611">
                  <c:v>31.84221089748938</c:v>
                </c:pt>
                <c:pt idx="24612">
                  <c:v>31.84350471776887</c:v>
                </c:pt>
                <c:pt idx="24613">
                  <c:v>31.84479853804823</c:v>
                </c:pt>
                <c:pt idx="24614">
                  <c:v>31.84609235832772</c:v>
                </c:pt>
                <c:pt idx="24615">
                  <c:v>31.84738617860722</c:v>
                </c:pt>
                <c:pt idx="24616">
                  <c:v>31.84867999888658</c:v>
                </c:pt>
                <c:pt idx="24617">
                  <c:v>31.84997381916607</c:v>
                </c:pt>
                <c:pt idx="24618">
                  <c:v>31.85126763944556</c:v>
                </c:pt>
                <c:pt idx="24619">
                  <c:v>31.85256145972492</c:v>
                </c:pt>
                <c:pt idx="24620">
                  <c:v>31.85385528000441</c:v>
                </c:pt>
                <c:pt idx="24621">
                  <c:v>31.8551491002839</c:v>
                </c:pt>
                <c:pt idx="24622">
                  <c:v>31.85644292056324</c:v>
                </c:pt>
                <c:pt idx="24623">
                  <c:v>31.85773674084275</c:v>
                </c:pt>
                <c:pt idx="24624">
                  <c:v>31.85903056112224</c:v>
                </c:pt>
                <c:pt idx="24625">
                  <c:v>31.8603243814016</c:v>
                </c:pt>
                <c:pt idx="24626">
                  <c:v>31.86161820168109</c:v>
                </c:pt>
                <c:pt idx="24627">
                  <c:v>31.86291202196059</c:v>
                </c:pt>
                <c:pt idx="24628">
                  <c:v>31.86420584223995</c:v>
                </c:pt>
                <c:pt idx="24629">
                  <c:v>31.86549966251944</c:v>
                </c:pt>
                <c:pt idx="24630">
                  <c:v>31.86679348279893</c:v>
                </c:pt>
                <c:pt idx="24631">
                  <c:v>31.86808730307829</c:v>
                </c:pt>
                <c:pt idx="24632">
                  <c:v>31.8693811233578</c:v>
                </c:pt>
                <c:pt idx="24633">
                  <c:v>31.87067494363728</c:v>
                </c:pt>
                <c:pt idx="24634">
                  <c:v>31.87196876391664</c:v>
                </c:pt>
                <c:pt idx="24635">
                  <c:v>31.87326258419613</c:v>
                </c:pt>
                <c:pt idx="24636">
                  <c:v>31.87455640447562</c:v>
                </c:pt>
                <c:pt idx="24637">
                  <c:v>31.87585022475498</c:v>
                </c:pt>
                <c:pt idx="24638">
                  <c:v>31.87714404503447</c:v>
                </c:pt>
                <c:pt idx="24639">
                  <c:v>31.87843786531396</c:v>
                </c:pt>
                <c:pt idx="24640">
                  <c:v>31.87973168559332</c:v>
                </c:pt>
                <c:pt idx="24641">
                  <c:v>31.88102550587282</c:v>
                </c:pt>
                <c:pt idx="24642">
                  <c:v>31.8823193261523</c:v>
                </c:pt>
                <c:pt idx="24643">
                  <c:v>31.88361314643166</c:v>
                </c:pt>
                <c:pt idx="24644">
                  <c:v>31.88490696671116</c:v>
                </c:pt>
                <c:pt idx="24645">
                  <c:v>31.88620078699065</c:v>
                </c:pt>
                <c:pt idx="24646">
                  <c:v>31.88749460727001</c:v>
                </c:pt>
                <c:pt idx="24647">
                  <c:v>31.8887884275495</c:v>
                </c:pt>
                <c:pt idx="24648">
                  <c:v>31.89008224782899</c:v>
                </c:pt>
                <c:pt idx="24649">
                  <c:v>31.89137606810835</c:v>
                </c:pt>
                <c:pt idx="24650">
                  <c:v>31.89266988838782</c:v>
                </c:pt>
                <c:pt idx="24651">
                  <c:v>31.89396370866734</c:v>
                </c:pt>
                <c:pt idx="24652">
                  <c:v>31.8952575289467</c:v>
                </c:pt>
                <c:pt idx="24653">
                  <c:v>31.89655134922619</c:v>
                </c:pt>
                <c:pt idx="24654">
                  <c:v>31.89784516950568</c:v>
                </c:pt>
                <c:pt idx="24655">
                  <c:v>31.89913898978504</c:v>
                </c:pt>
                <c:pt idx="24656">
                  <c:v>31.90043281006452</c:v>
                </c:pt>
                <c:pt idx="24657">
                  <c:v>31.90172663034402</c:v>
                </c:pt>
                <c:pt idx="24658">
                  <c:v>31.90302045062338</c:v>
                </c:pt>
                <c:pt idx="24659">
                  <c:v>31.90431427090287</c:v>
                </c:pt>
                <c:pt idx="24660">
                  <c:v>31.90560809118234</c:v>
                </c:pt>
                <c:pt idx="24661">
                  <c:v>31.90690191146173</c:v>
                </c:pt>
                <c:pt idx="24662">
                  <c:v>31.90819573174122</c:v>
                </c:pt>
                <c:pt idx="24663">
                  <c:v>31.90948955202071</c:v>
                </c:pt>
                <c:pt idx="24664">
                  <c:v>31.91078337230007</c:v>
                </c:pt>
                <c:pt idx="24665">
                  <c:v>31.91207719257956</c:v>
                </c:pt>
                <c:pt idx="24666">
                  <c:v>31.91337101285906</c:v>
                </c:pt>
                <c:pt idx="24667">
                  <c:v>31.91466483313841</c:v>
                </c:pt>
                <c:pt idx="24668">
                  <c:v>31.91595865341791</c:v>
                </c:pt>
                <c:pt idx="24669">
                  <c:v>31.91725247369739</c:v>
                </c:pt>
                <c:pt idx="24670">
                  <c:v>31.91854629397673</c:v>
                </c:pt>
                <c:pt idx="24671">
                  <c:v>31.91984011425625</c:v>
                </c:pt>
                <c:pt idx="24672">
                  <c:v>31.92113393453571</c:v>
                </c:pt>
                <c:pt idx="24673">
                  <c:v>31.9224277548151</c:v>
                </c:pt>
                <c:pt idx="24674">
                  <c:v>31.92372157509459</c:v>
                </c:pt>
                <c:pt idx="24675">
                  <c:v>31.92501539537408</c:v>
                </c:pt>
                <c:pt idx="24676">
                  <c:v>31.92630921565344</c:v>
                </c:pt>
                <c:pt idx="24677">
                  <c:v>31.92760303593291</c:v>
                </c:pt>
                <c:pt idx="24678">
                  <c:v>31.92889685621243</c:v>
                </c:pt>
                <c:pt idx="24679">
                  <c:v>31.93019067649179</c:v>
                </c:pt>
                <c:pt idx="24680">
                  <c:v>31.93148449677128</c:v>
                </c:pt>
                <c:pt idx="24681">
                  <c:v>31.93277831705077</c:v>
                </c:pt>
                <c:pt idx="24682">
                  <c:v>31.93407213733013</c:v>
                </c:pt>
                <c:pt idx="24683">
                  <c:v>31.93536595760963</c:v>
                </c:pt>
                <c:pt idx="24684">
                  <c:v>31.93665977788911</c:v>
                </c:pt>
                <c:pt idx="24685">
                  <c:v>31.93795359816848</c:v>
                </c:pt>
                <c:pt idx="24686">
                  <c:v>31.93924741844797</c:v>
                </c:pt>
                <c:pt idx="24687">
                  <c:v>31.94054123872742</c:v>
                </c:pt>
                <c:pt idx="24688">
                  <c:v>31.94183505900682</c:v>
                </c:pt>
                <c:pt idx="24689">
                  <c:v>31.94312887928631</c:v>
                </c:pt>
                <c:pt idx="24690">
                  <c:v>31.94442269956577</c:v>
                </c:pt>
                <c:pt idx="24691">
                  <c:v>31.94571651984514</c:v>
                </c:pt>
                <c:pt idx="24692">
                  <c:v>31.94701034012465</c:v>
                </c:pt>
                <c:pt idx="24693">
                  <c:v>31.94830416040414</c:v>
                </c:pt>
                <c:pt idx="24694">
                  <c:v>31.9495979806835</c:v>
                </c:pt>
                <c:pt idx="24695">
                  <c:v>31.95089180096299</c:v>
                </c:pt>
                <c:pt idx="24696">
                  <c:v>31.9521856212425</c:v>
                </c:pt>
                <c:pt idx="24697">
                  <c:v>31.95347944152182</c:v>
                </c:pt>
                <c:pt idx="24698">
                  <c:v>31.95477326180134</c:v>
                </c:pt>
                <c:pt idx="24699">
                  <c:v>31.95606708208083</c:v>
                </c:pt>
                <c:pt idx="24700">
                  <c:v>31.95736090236019</c:v>
                </c:pt>
                <c:pt idx="24701">
                  <c:v>31.95865472263969</c:v>
                </c:pt>
                <c:pt idx="24702">
                  <c:v>31.95994854291917</c:v>
                </c:pt>
                <c:pt idx="24703">
                  <c:v>31.96124236319853</c:v>
                </c:pt>
                <c:pt idx="24704">
                  <c:v>31.96253618347802</c:v>
                </c:pt>
                <c:pt idx="24705">
                  <c:v>31.96383000375751</c:v>
                </c:pt>
                <c:pt idx="24706">
                  <c:v>31.96512382403688</c:v>
                </c:pt>
                <c:pt idx="24707">
                  <c:v>31.96641764431637</c:v>
                </c:pt>
                <c:pt idx="24708">
                  <c:v>31.96771146459585</c:v>
                </c:pt>
                <c:pt idx="24709">
                  <c:v>31.96900528487522</c:v>
                </c:pt>
                <c:pt idx="24710">
                  <c:v>31.97029910515471</c:v>
                </c:pt>
                <c:pt idx="24711">
                  <c:v>31.9715929254342</c:v>
                </c:pt>
                <c:pt idx="24712">
                  <c:v>31.97288674571357</c:v>
                </c:pt>
                <c:pt idx="24713">
                  <c:v>31.97418056599306</c:v>
                </c:pt>
                <c:pt idx="24714">
                  <c:v>31.97547438627254</c:v>
                </c:pt>
                <c:pt idx="24715">
                  <c:v>31.97676820655191</c:v>
                </c:pt>
                <c:pt idx="24716">
                  <c:v>31.9780620268314</c:v>
                </c:pt>
                <c:pt idx="24717">
                  <c:v>31.97935584711089</c:v>
                </c:pt>
                <c:pt idx="24718">
                  <c:v>31.98064966739023</c:v>
                </c:pt>
                <c:pt idx="24719">
                  <c:v>31.98194348766974</c:v>
                </c:pt>
                <c:pt idx="24720">
                  <c:v>31.9832373079492</c:v>
                </c:pt>
                <c:pt idx="24721">
                  <c:v>31.9845311282286</c:v>
                </c:pt>
                <c:pt idx="24722">
                  <c:v>31.98582494850808</c:v>
                </c:pt>
                <c:pt idx="24723">
                  <c:v>31.98711876878757</c:v>
                </c:pt>
                <c:pt idx="24724">
                  <c:v>31.98841258906691</c:v>
                </c:pt>
                <c:pt idx="24725">
                  <c:v>31.98970640934643</c:v>
                </c:pt>
                <c:pt idx="24726">
                  <c:v>31.99100022962591</c:v>
                </c:pt>
                <c:pt idx="24727">
                  <c:v>31.99229404990528</c:v>
                </c:pt>
                <c:pt idx="24728">
                  <c:v>31.99358787018475</c:v>
                </c:pt>
                <c:pt idx="24729">
                  <c:v>31.99488169046426</c:v>
                </c:pt>
                <c:pt idx="24730">
                  <c:v>31.99617551074363</c:v>
                </c:pt>
                <c:pt idx="24731">
                  <c:v>31.99746933102309</c:v>
                </c:pt>
                <c:pt idx="24732">
                  <c:v>31.9987631513026</c:v>
                </c:pt>
                <c:pt idx="24733">
                  <c:v>32.00005697158197</c:v>
                </c:pt>
                <c:pt idx="24734">
                  <c:v>32.00135079186146</c:v>
                </c:pt>
                <c:pt idx="24735">
                  <c:v>32.00264461214095</c:v>
                </c:pt>
                <c:pt idx="24736">
                  <c:v>32.00393843242031</c:v>
                </c:pt>
                <c:pt idx="24737">
                  <c:v>32.00523225269981</c:v>
                </c:pt>
                <c:pt idx="24738">
                  <c:v>32.0065260729793</c:v>
                </c:pt>
                <c:pt idx="24739">
                  <c:v>32.00781989325863</c:v>
                </c:pt>
                <c:pt idx="24740">
                  <c:v>32.00911371353815</c:v>
                </c:pt>
                <c:pt idx="24741">
                  <c:v>32.01040753381759</c:v>
                </c:pt>
                <c:pt idx="24742">
                  <c:v>32.01170135409699</c:v>
                </c:pt>
                <c:pt idx="24743">
                  <c:v>32.0129951743765</c:v>
                </c:pt>
                <c:pt idx="24744">
                  <c:v>32.01428899465598</c:v>
                </c:pt>
                <c:pt idx="24745">
                  <c:v>32.01558281493534</c:v>
                </c:pt>
                <c:pt idx="24746">
                  <c:v>32.01687663521481</c:v>
                </c:pt>
                <c:pt idx="24747">
                  <c:v>32.01817045549429</c:v>
                </c:pt>
                <c:pt idx="24748">
                  <c:v>32.01946427577364</c:v>
                </c:pt>
                <c:pt idx="24749">
                  <c:v>32.02075809605318</c:v>
                </c:pt>
                <c:pt idx="24750">
                  <c:v>32.02205191633266</c:v>
                </c:pt>
                <c:pt idx="24751">
                  <c:v>32.02334573661203</c:v>
                </c:pt>
                <c:pt idx="24752">
                  <c:v>32.02463955689149</c:v>
                </c:pt>
                <c:pt idx="24753">
                  <c:v>32.02593337717104</c:v>
                </c:pt>
                <c:pt idx="24754">
                  <c:v>32.02722719745037</c:v>
                </c:pt>
                <c:pt idx="24755">
                  <c:v>32.02852101772987</c:v>
                </c:pt>
                <c:pt idx="24756">
                  <c:v>32.02981483800935</c:v>
                </c:pt>
                <c:pt idx="24757">
                  <c:v>32.03110865828872</c:v>
                </c:pt>
                <c:pt idx="24758">
                  <c:v>32.03240247856821</c:v>
                </c:pt>
                <c:pt idx="24759">
                  <c:v>32.03369629884769</c:v>
                </c:pt>
                <c:pt idx="24760">
                  <c:v>32.03499011912706</c:v>
                </c:pt>
                <c:pt idx="24761">
                  <c:v>32.03628393940654</c:v>
                </c:pt>
                <c:pt idx="24762">
                  <c:v>32.03757775968599</c:v>
                </c:pt>
                <c:pt idx="24763">
                  <c:v>32.0388715799654</c:v>
                </c:pt>
                <c:pt idx="24764">
                  <c:v>32.0401654002449</c:v>
                </c:pt>
                <c:pt idx="24765">
                  <c:v>32.04145922052438</c:v>
                </c:pt>
                <c:pt idx="24766">
                  <c:v>32.04275304080375</c:v>
                </c:pt>
                <c:pt idx="24767">
                  <c:v>32.0440468610832</c:v>
                </c:pt>
                <c:pt idx="24768">
                  <c:v>32.04534068136272</c:v>
                </c:pt>
                <c:pt idx="24769">
                  <c:v>32.04663450164203</c:v>
                </c:pt>
                <c:pt idx="24770">
                  <c:v>32.04792832192158</c:v>
                </c:pt>
                <c:pt idx="24771">
                  <c:v>32.04922214220107</c:v>
                </c:pt>
                <c:pt idx="24772">
                  <c:v>32.05051596248043</c:v>
                </c:pt>
                <c:pt idx="24773">
                  <c:v>32.05180978275992</c:v>
                </c:pt>
                <c:pt idx="24774">
                  <c:v>32.0531036030394</c:v>
                </c:pt>
                <c:pt idx="24775">
                  <c:v>32.05439742331875</c:v>
                </c:pt>
                <c:pt idx="24776">
                  <c:v>32.05569124359825</c:v>
                </c:pt>
                <c:pt idx="24777">
                  <c:v>32.05698506387775</c:v>
                </c:pt>
                <c:pt idx="24778">
                  <c:v>32.05827888415712</c:v>
                </c:pt>
                <c:pt idx="24779">
                  <c:v>32.0595727044366</c:v>
                </c:pt>
                <c:pt idx="24780">
                  <c:v>32.06086652471607</c:v>
                </c:pt>
                <c:pt idx="24781">
                  <c:v>32.06216034499546</c:v>
                </c:pt>
                <c:pt idx="24782">
                  <c:v>32.06345416527495</c:v>
                </c:pt>
                <c:pt idx="24783">
                  <c:v>32.06474798555444</c:v>
                </c:pt>
                <c:pt idx="24784">
                  <c:v>32.06604180583381</c:v>
                </c:pt>
                <c:pt idx="24785">
                  <c:v>32.0673356261133</c:v>
                </c:pt>
                <c:pt idx="24786">
                  <c:v>32.06862944639278</c:v>
                </c:pt>
                <c:pt idx="24787">
                  <c:v>32.06992326667215</c:v>
                </c:pt>
                <c:pt idx="24788">
                  <c:v>32.07121708695164</c:v>
                </c:pt>
                <c:pt idx="24789">
                  <c:v>32.07251090723113</c:v>
                </c:pt>
                <c:pt idx="24790">
                  <c:v>32.07380472751046</c:v>
                </c:pt>
                <c:pt idx="24791">
                  <c:v>32.07509854779</c:v>
                </c:pt>
                <c:pt idx="24792">
                  <c:v>32.07639236806947</c:v>
                </c:pt>
                <c:pt idx="24793">
                  <c:v>32.07768618834881</c:v>
                </c:pt>
                <c:pt idx="24794">
                  <c:v>32.07898000862833</c:v>
                </c:pt>
                <c:pt idx="24795">
                  <c:v>32.08027382890782</c:v>
                </c:pt>
                <c:pt idx="24796">
                  <c:v>32.08156764918715</c:v>
                </c:pt>
                <c:pt idx="24797">
                  <c:v>32.08286146946661</c:v>
                </c:pt>
                <c:pt idx="24798">
                  <c:v>32.08415528974614</c:v>
                </c:pt>
                <c:pt idx="24799">
                  <c:v>32.08544911002552</c:v>
                </c:pt>
                <c:pt idx="24800">
                  <c:v>32.08674293030502</c:v>
                </c:pt>
                <c:pt idx="24801">
                  <c:v>32.0880367505845</c:v>
                </c:pt>
                <c:pt idx="24802">
                  <c:v>32.08933057086386</c:v>
                </c:pt>
                <c:pt idx="24803">
                  <c:v>32.09062439114334</c:v>
                </c:pt>
                <c:pt idx="24804">
                  <c:v>32.09191821142285</c:v>
                </c:pt>
                <c:pt idx="24805">
                  <c:v>32.09321203170221</c:v>
                </c:pt>
                <c:pt idx="24806">
                  <c:v>32.0945058519817</c:v>
                </c:pt>
                <c:pt idx="24807">
                  <c:v>32.0957996722612</c:v>
                </c:pt>
                <c:pt idx="24808">
                  <c:v>32.09709349254054</c:v>
                </c:pt>
                <c:pt idx="24809">
                  <c:v>32.09838731282005</c:v>
                </c:pt>
                <c:pt idx="24810">
                  <c:v>32.09968113309952</c:v>
                </c:pt>
                <c:pt idx="24811">
                  <c:v>32.1009749533789</c:v>
                </c:pt>
                <c:pt idx="24812">
                  <c:v>32.10226877365837</c:v>
                </c:pt>
                <c:pt idx="24813">
                  <c:v>32.10356259393787</c:v>
                </c:pt>
                <c:pt idx="24814">
                  <c:v>32.1048564142172</c:v>
                </c:pt>
                <c:pt idx="24815">
                  <c:v>32.10615023449673</c:v>
                </c:pt>
                <c:pt idx="24816">
                  <c:v>32.10744405477618</c:v>
                </c:pt>
                <c:pt idx="24817">
                  <c:v>32.10873787505558</c:v>
                </c:pt>
                <c:pt idx="24818">
                  <c:v>32.11003169533507</c:v>
                </c:pt>
                <c:pt idx="24819">
                  <c:v>32.11132551561453</c:v>
                </c:pt>
                <c:pt idx="24820">
                  <c:v>32.11261933589393</c:v>
                </c:pt>
                <c:pt idx="24821">
                  <c:v>32.11391315617342</c:v>
                </c:pt>
                <c:pt idx="24822">
                  <c:v>32.1152069764529</c:v>
                </c:pt>
                <c:pt idx="24823">
                  <c:v>32.11650079673225</c:v>
                </c:pt>
                <c:pt idx="24824">
                  <c:v>32.11779461701175</c:v>
                </c:pt>
                <c:pt idx="24825">
                  <c:v>32.11908843729122</c:v>
                </c:pt>
                <c:pt idx="24826">
                  <c:v>32.12038225757061</c:v>
                </c:pt>
                <c:pt idx="24827">
                  <c:v>32.1216760778501</c:v>
                </c:pt>
                <c:pt idx="24828">
                  <c:v>32.1229698981296</c:v>
                </c:pt>
                <c:pt idx="24829">
                  <c:v>32.12426371840896</c:v>
                </c:pt>
                <c:pt idx="24830">
                  <c:v>32.12555753868845</c:v>
                </c:pt>
                <c:pt idx="24831">
                  <c:v>32.12685135896793</c:v>
                </c:pt>
                <c:pt idx="24832">
                  <c:v>32.1281451792473</c:v>
                </c:pt>
                <c:pt idx="24833">
                  <c:v>32.1294389995268</c:v>
                </c:pt>
                <c:pt idx="24834">
                  <c:v>32.13073281980628</c:v>
                </c:pt>
                <c:pt idx="24835">
                  <c:v>32.13202664008564</c:v>
                </c:pt>
                <c:pt idx="24836">
                  <c:v>32.13332046036513</c:v>
                </c:pt>
                <c:pt idx="24837">
                  <c:v>32.13461428064459</c:v>
                </c:pt>
                <c:pt idx="24838">
                  <c:v>32.135908100924</c:v>
                </c:pt>
                <c:pt idx="24839">
                  <c:v>32.13720192120345</c:v>
                </c:pt>
                <c:pt idx="24840">
                  <c:v>32.13849574148296</c:v>
                </c:pt>
                <c:pt idx="24841">
                  <c:v>32.13978956176228</c:v>
                </c:pt>
                <c:pt idx="24842">
                  <c:v>32.14108338204182</c:v>
                </c:pt>
                <c:pt idx="24843">
                  <c:v>32.14237720232131</c:v>
                </c:pt>
                <c:pt idx="24844">
                  <c:v>32.14367102260064</c:v>
                </c:pt>
                <c:pt idx="24845">
                  <c:v>32.14496484288016</c:v>
                </c:pt>
                <c:pt idx="24846">
                  <c:v>32.14625866315965</c:v>
                </c:pt>
                <c:pt idx="24847">
                  <c:v>32.14755248343901</c:v>
                </c:pt>
                <c:pt idx="24848">
                  <c:v>32.14884630371849</c:v>
                </c:pt>
                <c:pt idx="24849">
                  <c:v>32.150140123998</c:v>
                </c:pt>
                <c:pt idx="24850">
                  <c:v>32.15143394427736</c:v>
                </c:pt>
                <c:pt idx="24851">
                  <c:v>32.15272776455685</c:v>
                </c:pt>
                <c:pt idx="24852">
                  <c:v>32.15402158483629</c:v>
                </c:pt>
                <c:pt idx="24853">
                  <c:v>32.1553154051157</c:v>
                </c:pt>
                <c:pt idx="24854">
                  <c:v>32.15660922539519</c:v>
                </c:pt>
                <c:pt idx="24855">
                  <c:v>32.15790304567467</c:v>
                </c:pt>
                <c:pt idx="24856">
                  <c:v>32.15919686595405</c:v>
                </c:pt>
                <c:pt idx="24857">
                  <c:v>32.16049068623352</c:v>
                </c:pt>
                <c:pt idx="24858">
                  <c:v>32.16178450651302</c:v>
                </c:pt>
                <c:pt idx="24859">
                  <c:v>32.1630783267924</c:v>
                </c:pt>
                <c:pt idx="24860">
                  <c:v>32.1643721470719</c:v>
                </c:pt>
                <c:pt idx="24861">
                  <c:v>32.16566596735137</c:v>
                </c:pt>
                <c:pt idx="24862">
                  <c:v>32.16695978763073</c:v>
                </c:pt>
                <c:pt idx="24863">
                  <c:v>32.16825360791022</c:v>
                </c:pt>
                <c:pt idx="24864">
                  <c:v>32.16954742818973</c:v>
                </c:pt>
                <c:pt idx="24865">
                  <c:v>32.17084124846908</c:v>
                </c:pt>
                <c:pt idx="24866">
                  <c:v>32.17213506874857</c:v>
                </c:pt>
                <c:pt idx="24867">
                  <c:v>32.17342888902806</c:v>
                </c:pt>
                <c:pt idx="24868">
                  <c:v>32.1747227093074</c:v>
                </c:pt>
                <c:pt idx="24869">
                  <c:v>32.17601652958691</c:v>
                </c:pt>
                <c:pt idx="24870">
                  <c:v>32.1773103498664</c:v>
                </c:pt>
                <c:pt idx="24871">
                  <c:v>32.17860417014576</c:v>
                </c:pt>
                <c:pt idx="24872">
                  <c:v>32.17989799042525</c:v>
                </c:pt>
                <c:pt idx="24873">
                  <c:v>32.18119181070475</c:v>
                </c:pt>
                <c:pt idx="24874">
                  <c:v>32.18248563098411</c:v>
                </c:pt>
                <c:pt idx="24875">
                  <c:v>32.18377945126354</c:v>
                </c:pt>
                <c:pt idx="24876">
                  <c:v>32.18507327154308</c:v>
                </c:pt>
                <c:pt idx="24877">
                  <c:v>32.18636709182242</c:v>
                </c:pt>
                <c:pt idx="24878">
                  <c:v>32.18766091210194</c:v>
                </c:pt>
                <c:pt idx="24879">
                  <c:v>32.18895473238143</c:v>
                </c:pt>
                <c:pt idx="24880">
                  <c:v>32.1902485526608</c:v>
                </c:pt>
                <c:pt idx="24881">
                  <c:v>32.19154237294028</c:v>
                </c:pt>
                <c:pt idx="24882">
                  <c:v>32.19283619321978</c:v>
                </c:pt>
                <c:pt idx="24883">
                  <c:v>32.19413001349914</c:v>
                </c:pt>
                <c:pt idx="24884">
                  <c:v>32.19542383377863</c:v>
                </c:pt>
                <c:pt idx="24885">
                  <c:v>32.19671765405812</c:v>
                </c:pt>
                <c:pt idx="24886">
                  <c:v>32.19801147433748</c:v>
                </c:pt>
                <c:pt idx="24887">
                  <c:v>32.19930529461697</c:v>
                </c:pt>
                <c:pt idx="24888">
                  <c:v>32.20059911489646</c:v>
                </c:pt>
                <c:pt idx="24889">
                  <c:v>32.20189293517585</c:v>
                </c:pt>
                <c:pt idx="24890">
                  <c:v>32.20318675545531</c:v>
                </c:pt>
                <c:pt idx="24891">
                  <c:v>32.20448057573478</c:v>
                </c:pt>
                <c:pt idx="24892">
                  <c:v>32.20577439601417</c:v>
                </c:pt>
                <c:pt idx="24893">
                  <c:v>32.20706821629364</c:v>
                </c:pt>
                <c:pt idx="24894">
                  <c:v>32.20836203657318</c:v>
                </c:pt>
                <c:pt idx="24895">
                  <c:v>32.20965585685251</c:v>
                </c:pt>
                <c:pt idx="24896">
                  <c:v>32.210949677132</c:v>
                </c:pt>
                <c:pt idx="24897">
                  <c:v>32.21224349741149</c:v>
                </c:pt>
                <c:pt idx="24898">
                  <c:v>32.21353731769085</c:v>
                </c:pt>
                <c:pt idx="24899">
                  <c:v>32.21483113797034</c:v>
                </c:pt>
                <c:pt idx="24900">
                  <c:v>32.21612495824984</c:v>
                </c:pt>
                <c:pt idx="24901">
                  <c:v>32.2174187785292</c:v>
                </c:pt>
                <c:pt idx="24902">
                  <c:v>32.2187125988087</c:v>
                </c:pt>
                <c:pt idx="24903">
                  <c:v>32.22000641908818</c:v>
                </c:pt>
                <c:pt idx="24904">
                  <c:v>32.22130023936754</c:v>
                </c:pt>
                <c:pt idx="24905">
                  <c:v>32.22259405964702</c:v>
                </c:pt>
                <c:pt idx="24906">
                  <c:v>32.22388787992652</c:v>
                </c:pt>
                <c:pt idx="24907">
                  <c:v>32.22518170020588</c:v>
                </c:pt>
                <c:pt idx="24908">
                  <c:v>32.22647552048537</c:v>
                </c:pt>
                <c:pt idx="24909">
                  <c:v>32.22776934076487</c:v>
                </c:pt>
                <c:pt idx="24910">
                  <c:v>32.22906316104422</c:v>
                </c:pt>
                <c:pt idx="24911">
                  <c:v>32.23035698132373</c:v>
                </c:pt>
                <c:pt idx="24912">
                  <c:v>32.23165080160319</c:v>
                </c:pt>
                <c:pt idx="24913">
                  <c:v>32.23294462188257</c:v>
                </c:pt>
                <c:pt idx="24914">
                  <c:v>32.23423844216206</c:v>
                </c:pt>
                <c:pt idx="24915">
                  <c:v>32.23553226244155</c:v>
                </c:pt>
                <c:pt idx="24916">
                  <c:v>32.23682608272092</c:v>
                </c:pt>
                <c:pt idx="24917">
                  <c:v>32.2381199030004</c:v>
                </c:pt>
                <c:pt idx="24918">
                  <c:v>32.2394137232799</c:v>
                </c:pt>
                <c:pt idx="24919">
                  <c:v>32.24070754355926</c:v>
                </c:pt>
                <c:pt idx="24920">
                  <c:v>32.24200136383875</c:v>
                </c:pt>
                <c:pt idx="24921">
                  <c:v>32.24329518411824</c:v>
                </c:pt>
                <c:pt idx="24922">
                  <c:v>32.24458900439758</c:v>
                </c:pt>
                <c:pt idx="24923">
                  <c:v>32.2458828246771</c:v>
                </c:pt>
                <c:pt idx="24924">
                  <c:v>32.24717664495658</c:v>
                </c:pt>
                <c:pt idx="24925">
                  <c:v>32.24847046523595</c:v>
                </c:pt>
                <c:pt idx="24926">
                  <c:v>32.24976428551543</c:v>
                </c:pt>
                <c:pt idx="24927">
                  <c:v>32.25105810579493</c:v>
                </c:pt>
                <c:pt idx="24928">
                  <c:v>32.2523519260743</c:v>
                </c:pt>
                <c:pt idx="24929">
                  <c:v>32.25364574635378</c:v>
                </c:pt>
                <c:pt idx="24930">
                  <c:v>32.25493956663323</c:v>
                </c:pt>
                <c:pt idx="24931">
                  <c:v>32.25623338691263</c:v>
                </c:pt>
                <c:pt idx="24932">
                  <c:v>32.25752720719208</c:v>
                </c:pt>
                <c:pt idx="24933">
                  <c:v>32.2588210274716</c:v>
                </c:pt>
                <c:pt idx="24934">
                  <c:v>32.260114847751</c:v>
                </c:pt>
                <c:pt idx="24935">
                  <c:v>32.26140866803046</c:v>
                </c:pt>
                <c:pt idx="24936">
                  <c:v>32.26270248830996</c:v>
                </c:pt>
                <c:pt idx="24937">
                  <c:v>32.26399630858935</c:v>
                </c:pt>
                <c:pt idx="24938">
                  <c:v>32.26529012886881</c:v>
                </c:pt>
                <c:pt idx="24939">
                  <c:v>32.2665839491483</c:v>
                </c:pt>
                <c:pt idx="24940">
                  <c:v>32.26787776942763</c:v>
                </c:pt>
                <c:pt idx="24941">
                  <c:v>32.26917158970715</c:v>
                </c:pt>
                <c:pt idx="24942">
                  <c:v>32.27046540998661</c:v>
                </c:pt>
                <c:pt idx="24943">
                  <c:v>32.27175923026601</c:v>
                </c:pt>
                <c:pt idx="24944">
                  <c:v>32.2730530505455</c:v>
                </c:pt>
                <c:pt idx="24945">
                  <c:v>32.274346870825</c:v>
                </c:pt>
                <c:pt idx="24946">
                  <c:v>32.27564069110435</c:v>
                </c:pt>
                <c:pt idx="24947">
                  <c:v>32.27693451138384</c:v>
                </c:pt>
                <c:pt idx="24948">
                  <c:v>32.27822833166333</c:v>
                </c:pt>
                <c:pt idx="24949">
                  <c:v>32.27952215194269</c:v>
                </c:pt>
                <c:pt idx="24950">
                  <c:v>32.28081597222218</c:v>
                </c:pt>
                <c:pt idx="24951">
                  <c:v>32.28210979250167</c:v>
                </c:pt>
                <c:pt idx="24952">
                  <c:v>32.28340361278104</c:v>
                </c:pt>
                <c:pt idx="24953">
                  <c:v>32.28469743306048</c:v>
                </c:pt>
                <c:pt idx="24954">
                  <c:v>32.28599125334</c:v>
                </c:pt>
                <c:pt idx="24955">
                  <c:v>32.28728507361934</c:v>
                </c:pt>
                <c:pt idx="24956">
                  <c:v>32.28857889389887</c:v>
                </c:pt>
                <c:pt idx="24957">
                  <c:v>32.28987271417836</c:v>
                </c:pt>
                <c:pt idx="24958">
                  <c:v>32.29116653445773</c:v>
                </c:pt>
                <c:pt idx="24959">
                  <c:v>32.29246035473721</c:v>
                </c:pt>
                <c:pt idx="24960">
                  <c:v>32.2937541750167</c:v>
                </c:pt>
                <c:pt idx="24961">
                  <c:v>32.29504799529604</c:v>
                </c:pt>
                <c:pt idx="24962">
                  <c:v>32.29634181557555</c:v>
                </c:pt>
                <c:pt idx="24963">
                  <c:v>32.29763563585505</c:v>
                </c:pt>
                <c:pt idx="24964">
                  <c:v>32.29892945613441</c:v>
                </c:pt>
                <c:pt idx="24965">
                  <c:v>32.3002232764139</c:v>
                </c:pt>
                <c:pt idx="24966">
                  <c:v>32.30151709669335</c:v>
                </c:pt>
                <c:pt idx="24967">
                  <c:v>32.30281091697275</c:v>
                </c:pt>
                <c:pt idx="24968">
                  <c:v>32.3041047372522</c:v>
                </c:pt>
                <c:pt idx="24969">
                  <c:v>32.30539855753173</c:v>
                </c:pt>
                <c:pt idx="24970">
                  <c:v>32.3066923778111</c:v>
                </c:pt>
                <c:pt idx="24971">
                  <c:v>32.30798619809055</c:v>
                </c:pt>
                <c:pt idx="24972">
                  <c:v>32.30928001837007</c:v>
                </c:pt>
                <c:pt idx="24973">
                  <c:v>32.31057383864943</c:v>
                </c:pt>
                <c:pt idx="24974">
                  <c:v>32.3118676589289</c:v>
                </c:pt>
                <c:pt idx="24975">
                  <c:v>32.31316147920836</c:v>
                </c:pt>
                <c:pt idx="24976">
                  <c:v>32.31445529948778</c:v>
                </c:pt>
                <c:pt idx="24977">
                  <c:v>32.31574911976723</c:v>
                </c:pt>
                <c:pt idx="24978">
                  <c:v>32.31704294004675</c:v>
                </c:pt>
                <c:pt idx="24979">
                  <c:v>32.31833676032613</c:v>
                </c:pt>
                <c:pt idx="24980">
                  <c:v>32.31963058060558</c:v>
                </c:pt>
                <c:pt idx="24981">
                  <c:v>32.3209244008851</c:v>
                </c:pt>
                <c:pt idx="24982">
                  <c:v>32.32221822116447</c:v>
                </c:pt>
                <c:pt idx="24983">
                  <c:v>32.32351204144396</c:v>
                </c:pt>
                <c:pt idx="24984">
                  <c:v>32.32480586172342</c:v>
                </c:pt>
                <c:pt idx="24985">
                  <c:v>32.32609968200281</c:v>
                </c:pt>
                <c:pt idx="24986">
                  <c:v>32.32739350228227</c:v>
                </c:pt>
                <c:pt idx="24987">
                  <c:v>32.3286873225618</c:v>
                </c:pt>
                <c:pt idx="24988">
                  <c:v>32.32998114284116</c:v>
                </c:pt>
                <c:pt idx="24989">
                  <c:v>32.33127496312061</c:v>
                </c:pt>
                <c:pt idx="24990">
                  <c:v>32.33256878340013</c:v>
                </c:pt>
                <c:pt idx="24991">
                  <c:v>32.33386260367947</c:v>
                </c:pt>
                <c:pt idx="24992">
                  <c:v>32.335156423959</c:v>
                </c:pt>
                <c:pt idx="24993">
                  <c:v>32.33645024423848</c:v>
                </c:pt>
                <c:pt idx="24994">
                  <c:v>32.33774406451784</c:v>
                </c:pt>
                <c:pt idx="24995">
                  <c:v>32.3390378847973</c:v>
                </c:pt>
                <c:pt idx="24996">
                  <c:v>32.34033170507682</c:v>
                </c:pt>
                <c:pt idx="24997">
                  <c:v>32.34162552535614</c:v>
                </c:pt>
                <c:pt idx="24998">
                  <c:v>32.34291934563567</c:v>
                </c:pt>
                <c:pt idx="24999">
                  <c:v>32.34421316591514</c:v>
                </c:pt>
                <c:pt idx="25000">
                  <c:v>32.34550698619453</c:v>
                </c:pt>
                <c:pt idx="25001">
                  <c:v>32.34680080647401</c:v>
                </c:pt>
                <c:pt idx="25002">
                  <c:v>32.34809462675349</c:v>
                </c:pt>
                <c:pt idx="25003">
                  <c:v>32.34938844703287</c:v>
                </c:pt>
                <c:pt idx="25004">
                  <c:v>32.3506822673123</c:v>
                </c:pt>
                <c:pt idx="25005">
                  <c:v>32.35197608759184</c:v>
                </c:pt>
                <c:pt idx="25006">
                  <c:v>32.35326990787119</c:v>
                </c:pt>
                <c:pt idx="25007">
                  <c:v>32.3545637281507</c:v>
                </c:pt>
                <c:pt idx="25008">
                  <c:v>32.35585754843019</c:v>
                </c:pt>
                <c:pt idx="25009">
                  <c:v>32.35715136870954</c:v>
                </c:pt>
                <c:pt idx="25010">
                  <c:v>32.35844518898905</c:v>
                </c:pt>
                <c:pt idx="25011">
                  <c:v>32.35973900926849</c:v>
                </c:pt>
                <c:pt idx="25012">
                  <c:v>32.3610328295479</c:v>
                </c:pt>
                <c:pt idx="25013">
                  <c:v>32.3623266498274</c:v>
                </c:pt>
                <c:pt idx="25014">
                  <c:v>32.36362047010687</c:v>
                </c:pt>
                <c:pt idx="25015">
                  <c:v>32.36491429038625</c:v>
                </c:pt>
                <c:pt idx="25016">
                  <c:v>32.36620811066573</c:v>
                </c:pt>
                <c:pt idx="25017">
                  <c:v>32.36750193094523</c:v>
                </c:pt>
                <c:pt idx="25018">
                  <c:v>32.36879575122457</c:v>
                </c:pt>
                <c:pt idx="25019">
                  <c:v>32.37008957150405</c:v>
                </c:pt>
                <c:pt idx="25020">
                  <c:v>32.37138339178353</c:v>
                </c:pt>
                <c:pt idx="25021">
                  <c:v>32.37267721206292</c:v>
                </c:pt>
                <c:pt idx="25022">
                  <c:v>32.37397103234238</c:v>
                </c:pt>
                <c:pt idx="25023">
                  <c:v>32.3752648526219</c:v>
                </c:pt>
                <c:pt idx="25024">
                  <c:v>32.37655867290128</c:v>
                </c:pt>
                <c:pt idx="25025">
                  <c:v>32.37785249318075</c:v>
                </c:pt>
                <c:pt idx="25026">
                  <c:v>32.37914631346025</c:v>
                </c:pt>
                <c:pt idx="25027">
                  <c:v>32.38044013373958</c:v>
                </c:pt>
                <c:pt idx="25028">
                  <c:v>32.3817339540191</c:v>
                </c:pt>
                <c:pt idx="25029">
                  <c:v>32.38302777429854</c:v>
                </c:pt>
                <c:pt idx="25030">
                  <c:v>32.38432159457795</c:v>
                </c:pt>
                <c:pt idx="25031">
                  <c:v>32.38561541485745</c:v>
                </c:pt>
                <c:pt idx="25032">
                  <c:v>32.38690923513694</c:v>
                </c:pt>
                <c:pt idx="25033">
                  <c:v>32.38820305541626</c:v>
                </c:pt>
                <c:pt idx="25034">
                  <c:v>32.38949687569576</c:v>
                </c:pt>
                <c:pt idx="25035">
                  <c:v>32.3907906959753</c:v>
                </c:pt>
                <c:pt idx="25036">
                  <c:v>32.39208451625462</c:v>
                </c:pt>
                <c:pt idx="25037">
                  <c:v>32.39337833653416</c:v>
                </c:pt>
                <c:pt idx="25038">
                  <c:v>32.3946721568136</c:v>
                </c:pt>
                <c:pt idx="25039">
                  <c:v>32.395965977093</c:v>
                </c:pt>
                <c:pt idx="25040">
                  <c:v>32.39725979737246</c:v>
                </c:pt>
                <c:pt idx="25041">
                  <c:v>32.39855361765197</c:v>
                </c:pt>
                <c:pt idx="25042">
                  <c:v>32.39984743793131</c:v>
                </c:pt>
                <c:pt idx="25043">
                  <c:v>32.4011412582108</c:v>
                </c:pt>
                <c:pt idx="25044">
                  <c:v>32.40243507849031</c:v>
                </c:pt>
                <c:pt idx="25045">
                  <c:v>32.40372889876968</c:v>
                </c:pt>
                <c:pt idx="25046">
                  <c:v>32.40502271904917</c:v>
                </c:pt>
                <c:pt idx="25047">
                  <c:v>32.40631653932866</c:v>
                </c:pt>
                <c:pt idx="25048">
                  <c:v>32.40761035960799</c:v>
                </c:pt>
                <c:pt idx="25049">
                  <c:v>32.40890417988749</c:v>
                </c:pt>
                <c:pt idx="25050">
                  <c:v>32.410198000167</c:v>
                </c:pt>
                <c:pt idx="25051">
                  <c:v>32.41149182044633</c:v>
                </c:pt>
                <c:pt idx="25052">
                  <c:v>32.41278564072586</c:v>
                </c:pt>
                <c:pt idx="25053">
                  <c:v>32.41407946100529</c:v>
                </c:pt>
                <c:pt idx="25054">
                  <c:v>32.41537328128471</c:v>
                </c:pt>
                <c:pt idx="25055">
                  <c:v>32.41666710156417</c:v>
                </c:pt>
                <c:pt idx="25056">
                  <c:v>32.41796092184364</c:v>
                </c:pt>
                <c:pt idx="25057">
                  <c:v>32.41925474212305</c:v>
                </c:pt>
                <c:pt idx="25058">
                  <c:v>32.42054856240254</c:v>
                </c:pt>
                <c:pt idx="25059">
                  <c:v>32.42184238268202</c:v>
                </c:pt>
                <c:pt idx="25060">
                  <c:v>32.4231362029614</c:v>
                </c:pt>
                <c:pt idx="25061">
                  <c:v>32.42443002324087</c:v>
                </c:pt>
                <c:pt idx="25062">
                  <c:v>32.42572384352038</c:v>
                </c:pt>
                <c:pt idx="25063">
                  <c:v>32.42701766379972</c:v>
                </c:pt>
                <c:pt idx="25064">
                  <c:v>32.42831148407923</c:v>
                </c:pt>
                <c:pt idx="25065">
                  <c:v>32.42960530435873</c:v>
                </c:pt>
                <c:pt idx="25066">
                  <c:v>32.43089912463807</c:v>
                </c:pt>
                <c:pt idx="25067">
                  <c:v>32.43219294491758</c:v>
                </c:pt>
                <c:pt idx="25068">
                  <c:v>32.43348676519703</c:v>
                </c:pt>
                <c:pt idx="25069">
                  <c:v>32.4347805854764</c:v>
                </c:pt>
                <c:pt idx="25070">
                  <c:v>32.4360744057559</c:v>
                </c:pt>
                <c:pt idx="25071">
                  <c:v>32.4373682260354</c:v>
                </c:pt>
                <c:pt idx="25072">
                  <c:v>32.43866204631477</c:v>
                </c:pt>
                <c:pt idx="25073">
                  <c:v>32.43995586659426</c:v>
                </c:pt>
                <c:pt idx="25074">
                  <c:v>32.44124968687375</c:v>
                </c:pt>
                <c:pt idx="25075">
                  <c:v>32.4425435071531</c:v>
                </c:pt>
                <c:pt idx="25076">
                  <c:v>32.44383732743258</c:v>
                </c:pt>
                <c:pt idx="25077">
                  <c:v>32.44513114771209</c:v>
                </c:pt>
                <c:pt idx="25078">
                  <c:v>32.44642496799143</c:v>
                </c:pt>
                <c:pt idx="25079">
                  <c:v>32.44771878827095</c:v>
                </c:pt>
                <c:pt idx="25080">
                  <c:v>32.44901260855043</c:v>
                </c:pt>
                <c:pt idx="25081">
                  <c:v>32.4503064288298</c:v>
                </c:pt>
                <c:pt idx="25082">
                  <c:v>32.4516002491093</c:v>
                </c:pt>
                <c:pt idx="25083">
                  <c:v>32.45289406938875</c:v>
                </c:pt>
                <c:pt idx="25084">
                  <c:v>32.45418788966809</c:v>
                </c:pt>
                <c:pt idx="25085">
                  <c:v>32.45548170994759</c:v>
                </c:pt>
                <c:pt idx="25086">
                  <c:v>32.45677553022711</c:v>
                </c:pt>
                <c:pt idx="25087">
                  <c:v>32.45806935050646</c:v>
                </c:pt>
                <c:pt idx="25088">
                  <c:v>32.45936317078598</c:v>
                </c:pt>
                <c:pt idx="25089">
                  <c:v>32.46065699106546</c:v>
                </c:pt>
                <c:pt idx="25090">
                  <c:v>32.46195081134483</c:v>
                </c:pt>
                <c:pt idx="25091">
                  <c:v>32.46324463162429</c:v>
                </c:pt>
                <c:pt idx="25092">
                  <c:v>32.46453845190381</c:v>
                </c:pt>
                <c:pt idx="25093">
                  <c:v>32.46583227218317</c:v>
                </c:pt>
                <c:pt idx="25094">
                  <c:v>32.46712609246264</c:v>
                </c:pt>
                <c:pt idx="25095">
                  <c:v>32.46841991274215</c:v>
                </c:pt>
                <c:pt idx="25096">
                  <c:v>32.46971373302152</c:v>
                </c:pt>
                <c:pt idx="25097">
                  <c:v>32.47100755330096</c:v>
                </c:pt>
                <c:pt idx="25098">
                  <c:v>32.4723013735805</c:v>
                </c:pt>
                <c:pt idx="25099">
                  <c:v>32.47359519385986</c:v>
                </c:pt>
                <c:pt idx="25100">
                  <c:v>32.47488901413934</c:v>
                </c:pt>
                <c:pt idx="25101">
                  <c:v>32.47618283441885</c:v>
                </c:pt>
                <c:pt idx="25102">
                  <c:v>32.47747665469817</c:v>
                </c:pt>
                <c:pt idx="25103">
                  <c:v>32.4787704749777</c:v>
                </c:pt>
                <c:pt idx="25104">
                  <c:v>32.48006429525713</c:v>
                </c:pt>
                <c:pt idx="25105">
                  <c:v>32.48135811553654</c:v>
                </c:pt>
                <c:pt idx="25106">
                  <c:v>32.48265193581602</c:v>
                </c:pt>
                <c:pt idx="25107">
                  <c:v>32.48394575609552</c:v>
                </c:pt>
                <c:pt idx="25108">
                  <c:v>32.4852395763749</c:v>
                </c:pt>
                <c:pt idx="25109">
                  <c:v>32.48653339665438</c:v>
                </c:pt>
                <c:pt idx="25110">
                  <c:v>32.48782721693384</c:v>
                </c:pt>
                <c:pt idx="25111">
                  <c:v>32.4891210372132</c:v>
                </c:pt>
                <c:pt idx="25112">
                  <c:v>32.49041485749272</c:v>
                </c:pt>
                <c:pt idx="25113">
                  <c:v>32.49170867777219</c:v>
                </c:pt>
                <c:pt idx="25114">
                  <c:v>32.49300249805158</c:v>
                </c:pt>
                <c:pt idx="25115">
                  <c:v>32.49429631833107</c:v>
                </c:pt>
                <c:pt idx="25116">
                  <c:v>32.49559013861055</c:v>
                </c:pt>
                <c:pt idx="25117">
                  <c:v>32.49688395888992</c:v>
                </c:pt>
                <c:pt idx="25118">
                  <c:v>32.49817777916941</c:v>
                </c:pt>
                <c:pt idx="25119">
                  <c:v>32.4994715994489</c:v>
                </c:pt>
                <c:pt idx="25120">
                  <c:v>32.50076541972825</c:v>
                </c:pt>
                <c:pt idx="25121">
                  <c:v>32.50205924000776</c:v>
                </c:pt>
                <c:pt idx="25122">
                  <c:v>32.50335306028722</c:v>
                </c:pt>
                <c:pt idx="25123">
                  <c:v>32.50464688056658</c:v>
                </c:pt>
                <c:pt idx="25124">
                  <c:v>32.5059407008461</c:v>
                </c:pt>
                <c:pt idx="25125">
                  <c:v>32.50723452112558</c:v>
                </c:pt>
                <c:pt idx="25126">
                  <c:v>32.50852834140496</c:v>
                </c:pt>
                <c:pt idx="25127">
                  <c:v>32.50982216168441</c:v>
                </c:pt>
                <c:pt idx="25128">
                  <c:v>32.51111598196393</c:v>
                </c:pt>
                <c:pt idx="25129">
                  <c:v>32.51240980224326</c:v>
                </c:pt>
                <c:pt idx="25130">
                  <c:v>32.51370362252278</c:v>
                </c:pt>
                <c:pt idx="25131">
                  <c:v>32.51499744280223</c:v>
                </c:pt>
                <c:pt idx="25132">
                  <c:v>32.51629126308161</c:v>
                </c:pt>
                <c:pt idx="25133">
                  <c:v>32.5175850833611</c:v>
                </c:pt>
                <c:pt idx="25134">
                  <c:v>32.51887890364058</c:v>
                </c:pt>
                <c:pt idx="25135">
                  <c:v>32.52017272392</c:v>
                </c:pt>
                <c:pt idx="25136">
                  <c:v>32.52146654419947</c:v>
                </c:pt>
                <c:pt idx="25137">
                  <c:v>32.52276036447896</c:v>
                </c:pt>
                <c:pt idx="25138">
                  <c:v>32.52405418475832</c:v>
                </c:pt>
                <c:pt idx="25139">
                  <c:v>32.52534800503781</c:v>
                </c:pt>
                <c:pt idx="25140">
                  <c:v>32.52664182531727</c:v>
                </c:pt>
                <c:pt idx="25141">
                  <c:v>32.52793564559666</c:v>
                </c:pt>
                <c:pt idx="25142">
                  <c:v>32.52922946587613</c:v>
                </c:pt>
                <c:pt idx="25143">
                  <c:v>32.53052328615564</c:v>
                </c:pt>
                <c:pt idx="25144">
                  <c:v>32.53181710643501</c:v>
                </c:pt>
                <c:pt idx="25145">
                  <c:v>32.5331109267145</c:v>
                </c:pt>
                <c:pt idx="25146">
                  <c:v>32.534404746994</c:v>
                </c:pt>
                <c:pt idx="25147">
                  <c:v>32.53569856727334</c:v>
                </c:pt>
                <c:pt idx="25148">
                  <c:v>32.53699238755284</c:v>
                </c:pt>
                <c:pt idx="25149">
                  <c:v>32.5382862078323</c:v>
                </c:pt>
                <c:pt idx="25150">
                  <c:v>32.5395800281117</c:v>
                </c:pt>
                <c:pt idx="25151">
                  <c:v>32.5408738483912</c:v>
                </c:pt>
                <c:pt idx="25152">
                  <c:v>32.54216766867064</c:v>
                </c:pt>
                <c:pt idx="25153">
                  <c:v>32.54346148895002</c:v>
                </c:pt>
                <c:pt idx="25154">
                  <c:v>32.54475530922953</c:v>
                </c:pt>
                <c:pt idx="25155">
                  <c:v>32.54604912950902</c:v>
                </c:pt>
                <c:pt idx="25156">
                  <c:v>32.54734294978838</c:v>
                </c:pt>
                <c:pt idx="25157">
                  <c:v>32.54863677006787</c:v>
                </c:pt>
                <c:pt idx="25158">
                  <c:v>32.54993059034734</c:v>
                </c:pt>
                <c:pt idx="25159">
                  <c:v>32.55122441062667</c:v>
                </c:pt>
                <c:pt idx="25160">
                  <c:v>32.55251823090623</c:v>
                </c:pt>
                <c:pt idx="25161">
                  <c:v>32.5538120511857</c:v>
                </c:pt>
                <c:pt idx="25162">
                  <c:v>32.55510587146507</c:v>
                </c:pt>
                <c:pt idx="25163">
                  <c:v>32.55639969174453</c:v>
                </c:pt>
                <c:pt idx="25164">
                  <c:v>32.55769351202404</c:v>
                </c:pt>
                <c:pt idx="25165">
                  <c:v>32.5589873323034</c:v>
                </c:pt>
                <c:pt idx="25166">
                  <c:v>32.5602811525829</c:v>
                </c:pt>
                <c:pt idx="25167">
                  <c:v>32.56157497286237</c:v>
                </c:pt>
                <c:pt idx="25168">
                  <c:v>32.56286879314175</c:v>
                </c:pt>
                <c:pt idx="25169">
                  <c:v>32.56416261342125</c:v>
                </c:pt>
                <c:pt idx="25170">
                  <c:v>32.56545643370074</c:v>
                </c:pt>
                <c:pt idx="25171">
                  <c:v>32.5667502539801</c:v>
                </c:pt>
                <c:pt idx="25172">
                  <c:v>32.56804407425957</c:v>
                </c:pt>
                <c:pt idx="25173">
                  <c:v>32.56933789453908</c:v>
                </c:pt>
                <c:pt idx="25174">
                  <c:v>32.57063171481844</c:v>
                </c:pt>
                <c:pt idx="25175">
                  <c:v>32.57192553509793</c:v>
                </c:pt>
                <c:pt idx="25176">
                  <c:v>32.57321935537743</c:v>
                </c:pt>
                <c:pt idx="25177">
                  <c:v>32.57451317565678</c:v>
                </c:pt>
                <c:pt idx="25178">
                  <c:v>32.57580699593628</c:v>
                </c:pt>
                <c:pt idx="25179">
                  <c:v>32.57710081621577</c:v>
                </c:pt>
                <c:pt idx="25180">
                  <c:v>32.57839463649513</c:v>
                </c:pt>
                <c:pt idx="25181">
                  <c:v>32.57968845677458</c:v>
                </c:pt>
                <c:pt idx="25182">
                  <c:v>32.5809822770541</c:v>
                </c:pt>
                <c:pt idx="25183">
                  <c:v>32.58227609733344</c:v>
                </c:pt>
                <c:pt idx="25184">
                  <c:v>32.58356991761293</c:v>
                </c:pt>
                <c:pt idx="25185">
                  <c:v>32.58486373789241</c:v>
                </c:pt>
                <c:pt idx="25186">
                  <c:v>32.58615755817181</c:v>
                </c:pt>
                <c:pt idx="25187">
                  <c:v>32.58745137845131</c:v>
                </c:pt>
                <c:pt idx="25188">
                  <c:v>32.5887451987308</c:v>
                </c:pt>
                <c:pt idx="25189">
                  <c:v>32.59003901901016</c:v>
                </c:pt>
                <c:pt idx="25190">
                  <c:v>32.59133283928965</c:v>
                </c:pt>
                <c:pt idx="25191">
                  <c:v>32.59262665956914</c:v>
                </c:pt>
                <c:pt idx="25192">
                  <c:v>32.59392047984849</c:v>
                </c:pt>
                <c:pt idx="25193">
                  <c:v>32.595214300128</c:v>
                </c:pt>
                <c:pt idx="25194">
                  <c:v>32.5965081204075</c:v>
                </c:pt>
                <c:pt idx="25195">
                  <c:v>32.59780194068684</c:v>
                </c:pt>
                <c:pt idx="25196">
                  <c:v>32.59909576096634</c:v>
                </c:pt>
                <c:pt idx="25197">
                  <c:v>32.6003895812458</c:v>
                </c:pt>
                <c:pt idx="25198">
                  <c:v>32.60168340152516</c:v>
                </c:pt>
                <c:pt idx="25199">
                  <c:v>32.60297722180468</c:v>
                </c:pt>
                <c:pt idx="25200">
                  <c:v>32.60427104208417</c:v>
                </c:pt>
                <c:pt idx="25201">
                  <c:v>32.6055648623635</c:v>
                </c:pt>
                <c:pt idx="25202">
                  <c:v>32.60685868264299</c:v>
                </c:pt>
                <c:pt idx="25203">
                  <c:v>32.60815250292252</c:v>
                </c:pt>
                <c:pt idx="25204">
                  <c:v>32.60944632320187</c:v>
                </c:pt>
                <c:pt idx="25205">
                  <c:v>32.61074014348137</c:v>
                </c:pt>
                <c:pt idx="25206">
                  <c:v>32.61203396376086</c:v>
                </c:pt>
                <c:pt idx="25207">
                  <c:v>32.61332778404019</c:v>
                </c:pt>
                <c:pt idx="25208">
                  <c:v>32.61462160431968</c:v>
                </c:pt>
                <c:pt idx="25209">
                  <c:v>32.6159154245992</c:v>
                </c:pt>
                <c:pt idx="25210">
                  <c:v>32.61720924487856</c:v>
                </c:pt>
                <c:pt idx="25211">
                  <c:v>32.61850306515805</c:v>
                </c:pt>
                <c:pt idx="25212">
                  <c:v>32.61979688543754</c:v>
                </c:pt>
                <c:pt idx="25213">
                  <c:v>32.6210907057169</c:v>
                </c:pt>
                <c:pt idx="25214">
                  <c:v>32.6223845259964</c:v>
                </c:pt>
                <c:pt idx="25215">
                  <c:v>32.6236783462759</c:v>
                </c:pt>
                <c:pt idx="25216">
                  <c:v>32.62497216655525</c:v>
                </c:pt>
                <c:pt idx="25217">
                  <c:v>32.62626598683475</c:v>
                </c:pt>
                <c:pt idx="25218">
                  <c:v>32.62755980711423</c:v>
                </c:pt>
                <c:pt idx="25219">
                  <c:v>32.62885362739357</c:v>
                </c:pt>
                <c:pt idx="25220">
                  <c:v>32.63014744767307</c:v>
                </c:pt>
                <c:pt idx="25221">
                  <c:v>32.63144126795255</c:v>
                </c:pt>
                <c:pt idx="25222">
                  <c:v>32.63273508823193</c:v>
                </c:pt>
                <c:pt idx="25223">
                  <c:v>32.63402890851143</c:v>
                </c:pt>
                <c:pt idx="25224">
                  <c:v>32.63532272879093</c:v>
                </c:pt>
                <c:pt idx="25225">
                  <c:v>32.63661654907028</c:v>
                </c:pt>
                <c:pt idx="25226">
                  <c:v>32.63791036934977</c:v>
                </c:pt>
                <c:pt idx="25227">
                  <c:v>32.63920418962925</c:v>
                </c:pt>
                <c:pt idx="25228">
                  <c:v>32.6404980099086</c:v>
                </c:pt>
                <c:pt idx="25229">
                  <c:v>32.64179183018811</c:v>
                </c:pt>
                <c:pt idx="25230">
                  <c:v>32.64308565046758</c:v>
                </c:pt>
                <c:pt idx="25231">
                  <c:v>32.64437947074693</c:v>
                </c:pt>
                <c:pt idx="25232">
                  <c:v>32.64567329102645</c:v>
                </c:pt>
                <c:pt idx="25233">
                  <c:v>32.64696711130595</c:v>
                </c:pt>
                <c:pt idx="25234">
                  <c:v>32.64826093158531</c:v>
                </c:pt>
                <c:pt idx="25235">
                  <c:v>32.6495547518648</c:v>
                </c:pt>
                <c:pt idx="25236">
                  <c:v>32.65084857214426</c:v>
                </c:pt>
                <c:pt idx="25237">
                  <c:v>32.65214239242366</c:v>
                </c:pt>
                <c:pt idx="25238">
                  <c:v>32.65343621270314</c:v>
                </c:pt>
                <c:pt idx="25239">
                  <c:v>32.65473003298263</c:v>
                </c:pt>
                <c:pt idx="25240">
                  <c:v>32.65602385326197</c:v>
                </c:pt>
                <c:pt idx="25241">
                  <c:v>32.65731767354146</c:v>
                </c:pt>
                <c:pt idx="25242">
                  <c:v>32.65861149382098</c:v>
                </c:pt>
                <c:pt idx="25243">
                  <c:v>32.65990531410034</c:v>
                </c:pt>
                <c:pt idx="25244">
                  <c:v>32.66119913437986</c:v>
                </c:pt>
                <c:pt idx="25245">
                  <c:v>32.66249295465932</c:v>
                </c:pt>
                <c:pt idx="25246">
                  <c:v>32.6637867749387</c:v>
                </c:pt>
                <c:pt idx="25247">
                  <c:v>32.66508059521814</c:v>
                </c:pt>
                <c:pt idx="25248">
                  <c:v>32.66637441549764</c:v>
                </c:pt>
                <c:pt idx="25249">
                  <c:v>32.66766823577703</c:v>
                </c:pt>
                <c:pt idx="25250">
                  <c:v>32.66896205605651</c:v>
                </c:pt>
                <c:pt idx="25251">
                  <c:v>32.67025587633601</c:v>
                </c:pt>
                <c:pt idx="25252">
                  <c:v>32.67154969661537</c:v>
                </c:pt>
                <c:pt idx="25253">
                  <c:v>32.67284351689486</c:v>
                </c:pt>
                <c:pt idx="25254">
                  <c:v>32.67413733717435</c:v>
                </c:pt>
                <c:pt idx="25255">
                  <c:v>32.67543115745372</c:v>
                </c:pt>
                <c:pt idx="25256">
                  <c:v>32.67672497773319</c:v>
                </c:pt>
                <c:pt idx="25257">
                  <c:v>32.6780187980127</c:v>
                </c:pt>
                <c:pt idx="25258">
                  <c:v>32.67931261829206</c:v>
                </c:pt>
                <c:pt idx="25259">
                  <c:v>32.68060643857155</c:v>
                </c:pt>
                <c:pt idx="25260">
                  <c:v>32.68190025885104</c:v>
                </c:pt>
                <c:pt idx="25261">
                  <c:v>32.68319407913039</c:v>
                </c:pt>
                <c:pt idx="25262">
                  <c:v>32.68448789940987</c:v>
                </c:pt>
                <c:pt idx="25263">
                  <c:v>32.68578171968937</c:v>
                </c:pt>
                <c:pt idx="25264">
                  <c:v>32.68707553996875</c:v>
                </c:pt>
                <c:pt idx="25265">
                  <c:v>32.68836936024822</c:v>
                </c:pt>
                <c:pt idx="25266">
                  <c:v>32.68966318052773</c:v>
                </c:pt>
                <c:pt idx="25267">
                  <c:v>32.6909570008071</c:v>
                </c:pt>
                <c:pt idx="25268">
                  <c:v>32.69225082108658</c:v>
                </c:pt>
                <c:pt idx="25269">
                  <c:v>32.69354464136605</c:v>
                </c:pt>
                <c:pt idx="25270">
                  <c:v>32.6948384616454</c:v>
                </c:pt>
                <c:pt idx="25271">
                  <c:v>32.69613228192496</c:v>
                </c:pt>
                <c:pt idx="25272">
                  <c:v>32.6974261022044</c:v>
                </c:pt>
                <c:pt idx="25273">
                  <c:v>32.6987199224838</c:v>
                </c:pt>
                <c:pt idx="25274">
                  <c:v>32.70001374276326</c:v>
                </c:pt>
                <c:pt idx="25275">
                  <c:v>32.70130756304273</c:v>
                </c:pt>
                <c:pt idx="25276">
                  <c:v>32.7026013833221</c:v>
                </c:pt>
                <c:pt idx="25277">
                  <c:v>32.7038952036016</c:v>
                </c:pt>
                <c:pt idx="25278">
                  <c:v>32.7051890238811</c:v>
                </c:pt>
                <c:pt idx="25279">
                  <c:v>32.70648284416046</c:v>
                </c:pt>
                <c:pt idx="25280">
                  <c:v>32.70777666443995</c:v>
                </c:pt>
                <c:pt idx="25281">
                  <c:v>32.70907048471944</c:v>
                </c:pt>
                <c:pt idx="25282">
                  <c:v>32.71036430499881</c:v>
                </c:pt>
                <c:pt idx="25283">
                  <c:v>32.7116581252783</c:v>
                </c:pt>
                <c:pt idx="25284">
                  <c:v>32.7129519455578</c:v>
                </c:pt>
                <c:pt idx="25285">
                  <c:v>32.71424576583712</c:v>
                </c:pt>
                <c:pt idx="25286">
                  <c:v>32.71553958611663</c:v>
                </c:pt>
                <c:pt idx="25287">
                  <c:v>32.7168334063961</c:v>
                </c:pt>
                <c:pt idx="25288">
                  <c:v>32.7181272266755</c:v>
                </c:pt>
                <c:pt idx="25289">
                  <c:v>32.71942104695498</c:v>
                </c:pt>
                <c:pt idx="25290">
                  <c:v>32.72071486723447</c:v>
                </c:pt>
                <c:pt idx="25291">
                  <c:v>32.72200868751384</c:v>
                </c:pt>
                <c:pt idx="25292">
                  <c:v>32.72330250779332</c:v>
                </c:pt>
                <c:pt idx="25293">
                  <c:v>32.72459632807284</c:v>
                </c:pt>
                <c:pt idx="25294">
                  <c:v>32.72589014835218</c:v>
                </c:pt>
                <c:pt idx="25295">
                  <c:v>32.72718396863166</c:v>
                </c:pt>
                <c:pt idx="25296">
                  <c:v>32.72847778891116</c:v>
                </c:pt>
                <c:pt idx="25297">
                  <c:v>32.72977160919052</c:v>
                </c:pt>
                <c:pt idx="25298">
                  <c:v>32.73106542947001</c:v>
                </c:pt>
                <c:pt idx="25299">
                  <c:v>32.7323592497495</c:v>
                </c:pt>
                <c:pt idx="25300">
                  <c:v>32.73365307002887</c:v>
                </c:pt>
                <c:pt idx="25301">
                  <c:v>32.73494689030835</c:v>
                </c:pt>
                <c:pt idx="25302">
                  <c:v>32.73624071058785</c:v>
                </c:pt>
                <c:pt idx="25303">
                  <c:v>32.73753453086721</c:v>
                </c:pt>
                <c:pt idx="25304">
                  <c:v>32.73882835114669</c:v>
                </c:pt>
                <c:pt idx="25305">
                  <c:v>32.7401221714262</c:v>
                </c:pt>
                <c:pt idx="25306">
                  <c:v>32.74141599170555</c:v>
                </c:pt>
                <c:pt idx="25307">
                  <c:v>32.74270981198505</c:v>
                </c:pt>
                <c:pt idx="25308">
                  <c:v>32.74400363226452</c:v>
                </c:pt>
                <c:pt idx="25309">
                  <c:v>32.74529745254389</c:v>
                </c:pt>
                <c:pt idx="25310">
                  <c:v>32.74659127282338</c:v>
                </c:pt>
                <c:pt idx="25311">
                  <c:v>32.74788509310287</c:v>
                </c:pt>
                <c:pt idx="25312">
                  <c:v>32.74917891338224</c:v>
                </c:pt>
                <c:pt idx="25313">
                  <c:v>32.75047273366173</c:v>
                </c:pt>
                <c:pt idx="25314">
                  <c:v>32.75176655394118</c:v>
                </c:pt>
                <c:pt idx="25315">
                  <c:v>32.75306037422057</c:v>
                </c:pt>
                <c:pt idx="25316">
                  <c:v>32.75435419450007</c:v>
                </c:pt>
                <c:pt idx="25317">
                  <c:v>32.75564801477956</c:v>
                </c:pt>
                <c:pt idx="25318">
                  <c:v>32.75694183505893</c:v>
                </c:pt>
                <c:pt idx="25319">
                  <c:v>32.7582356553384</c:v>
                </c:pt>
                <c:pt idx="25320">
                  <c:v>32.75952947561787</c:v>
                </c:pt>
                <c:pt idx="25321">
                  <c:v>32.76082329589725</c:v>
                </c:pt>
                <c:pt idx="25322">
                  <c:v>32.76211711617678</c:v>
                </c:pt>
                <c:pt idx="25323">
                  <c:v>32.76341093645626</c:v>
                </c:pt>
                <c:pt idx="25324">
                  <c:v>32.7647047567356</c:v>
                </c:pt>
                <c:pt idx="25325">
                  <c:v>32.7659985770151</c:v>
                </c:pt>
                <c:pt idx="25326">
                  <c:v>32.76729239729459</c:v>
                </c:pt>
                <c:pt idx="25327">
                  <c:v>32.76858621757396</c:v>
                </c:pt>
                <c:pt idx="25328">
                  <c:v>32.76988003785344</c:v>
                </c:pt>
                <c:pt idx="25329">
                  <c:v>32.77117385813293</c:v>
                </c:pt>
                <c:pt idx="25330">
                  <c:v>32.77246767841227</c:v>
                </c:pt>
                <c:pt idx="25331">
                  <c:v>32.77376149869178</c:v>
                </c:pt>
                <c:pt idx="25332">
                  <c:v>32.7750553189713</c:v>
                </c:pt>
                <c:pt idx="25333">
                  <c:v>32.77634913925064</c:v>
                </c:pt>
                <c:pt idx="25334">
                  <c:v>32.77764295953013</c:v>
                </c:pt>
                <c:pt idx="25335">
                  <c:v>32.77893677980962</c:v>
                </c:pt>
                <c:pt idx="25336">
                  <c:v>32.780230600089</c:v>
                </c:pt>
                <c:pt idx="25337">
                  <c:v>32.78152442036844</c:v>
                </c:pt>
                <c:pt idx="25338">
                  <c:v>32.78281824064796</c:v>
                </c:pt>
                <c:pt idx="25339">
                  <c:v>32.78411206092733</c:v>
                </c:pt>
                <c:pt idx="25340">
                  <c:v>32.78540588120681</c:v>
                </c:pt>
                <c:pt idx="25341">
                  <c:v>32.78669970148628</c:v>
                </c:pt>
                <c:pt idx="25342">
                  <c:v>32.78799352176564</c:v>
                </c:pt>
                <c:pt idx="25343">
                  <c:v>32.78928734204516</c:v>
                </c:pt>
                <c:pt idx="25344">
                  <c:v>32.79058116232465</c:v>
                </c:pt>
                <c:pt idx="25345">
                  <c:v>32.79187498260401</c:v>
                </c:pt>
                <c:pt idx="25346">
                  <c:v>32.7931688028835</c:v>
                </c:pt>
                <c:pt idx="25347">
                  <c:v>32.794462623163</c:v>
                </c:pt>
                <c:pt idx="25348">
                  <c:v>32.79575644344236</c:v>
                </c:pt>
                <c:pt idx="25349">
                  <c:v>32.79705026372185</c:v>
                </c:pt>
                <c:pt idx="25350">
                  <c:v>32.79834408400134</c:v>
                </c:pt>
                <c:pt idx="25351">
                  <c:v>32.7996379042807</c:v>
                </c:pt>
                <c:pt idx="25352">
                  <c:v>32.8009317245602</c:v>
                </c:pt>
                <c:pt idx="25353">
                  <c:v>32.80222554483968</c:v>
                </c:pt>
                <c:pt idx="25354">
                  <c:v>32.80351936511905</c:v>
                </c:pt>
                <c:pt idx="25355">
                  <c:v>32.80481318539849</c:v>
                </c:pt>
                <c:pt idx="25356">
                  <c:v>32.80610700567802</c:v>
                </c:pt>
                <c:pt idx="25357">
                  <c:v>32.80740082595737</c:v>
                </c:pt>
                <c:pt idx="25358">
                  <c:v>32.80869464623687</c:v>
                </c:pt>
                <c:pt idx="25359">
                  <c:v>32.80998846651633</c:v>
                </c:pt>
                <c:pt idx="25360">
                  <c:v>32.81128228679572</c:v>
                </c:pt>
                <c:pt idx="25361">
                  <c:v>32.81257610707522</c:v>
                </c:pt>
                <c:pt idx="25362">
                  <c:v>32.81386992735468</c:v>
                </c:pt>
                <c:pt idx="25363">
                  <c:v>32.81516374763407</c:v>
                </c:pt>
                <c:pt idx="25364">
                  <c:v>32.81645756791351</c:v>
                </c:pt>
                <c:pt idx="25365">
                  <c:v>32.81775138819305</c:v>
                </c:pt>
                <c:pt idx="25366">
                  <c:v>32.8190452084724</c:v>
                </c:pt>
                <c:pt idx="25367">
                  <c:v>32.82033902875191</c:v>
                </c:pt>
                <c:pt idx="25368">
                  <c:v>32.8216328490314</c:v>
                </c:pt>
                <c:pt idx="25369">
                  <c:v>32.82292666931075</c:v>
                </c:pt>
                <c:pt idx="25370">
                  <c:v>32.82422048959022</c:v>
                </c:pt>
                <c:pt idx="25371">
                  <c:v>32.82551430986976</c:v>
                </c:pt>
                <c:pt idx="25372">
                  <c:v>32.82680813014911</c:v>
                </c:pt>
                <c:pt idx="25373">
                  <c:v>32.8281019504286</c:v>
                </c:pt>
                <c:pt idx="25374">
                  <c:v>32.82939577070808</c:v>
                </c:pt>
                <c:pt idx="25375">
                  <c:v>32.83068959098742</c:v>
                </c:pt>
                <c:pt idx="25376">
                  <c:v>32.83198341126689</c:v>
                </c:pt>
                <c:pt idx="25377">
                  <c:v>32.8332772315464</c:v>
                </c:pt>
                <c:pt idx="25378">
                  <c:v>32.8345710518258</c:v>
                </c:pt>
                <c:pt idx="25379">
                  <c:v>32.83586487210528</c:v>
                </c:pt>
                <c:pt idx="25380">
                  <c:v>32.83715869238477</c:v>
                </c:pt>
                <c:pt idx="25381">
                  <c:v>32.83845251266413</c:v>
                </c:pt>
                <c:pt idx="25382">
                  <c:v>32.83974633294363</c:v>
                </c:pt>
                <c:pt idx="25383">
                  <c:v>32.84104015322306</c:v>
                </c:pt>
                <c:pt idx="25384">
                  <c:v>32.84233397350248</c:v>
                </c:pt>
                <c:pt idx="25385">
                  <c:v>32.84362779378194</c:v>
                </c:pt>
                <c:pt idx="25386">
                  <c:v>32.84492161406143</c:v>
                </c:pt>
                <c:pt idx="25387">
                  <c:v>32.84621543434082</c:v>
                </c:pt>
                <c:pt idx="25388">
                  <c:v>32.84750925462028</c:v>
                </c:pt>
                <c:pt idx="25389">
                  <c:v>32.8488030748998</c:v>
                </c:pt>
                <c:pt idx="25390">
                  <c:v>32.85009689517916</c:v>
                </c:pt>
                <c:pt idx="25391">
                  <c:v>32.85139071545863</c:v>
                </c:pt>
                <c:pt idx="25392">
                  <c:v>32.85268453573809</c:v>
                </c:pt>
                <c:pt idx="25393">
                  <c:v>32.85397835601749</c:v>
                </c:pt>
                <c:pt idx="25394">
                  <c:v>32.85527217629699</c:v>
                </c:pt>
                <c:pt idx="25395">
                  <c:v>32.8565659965765</c:v>
                </c:pt>
                <c:pt idx="25396">
                  <c:v>32.85785981685585</c:v>
                </c:pt>
                <c:pt idx="25397">
                  <c:v>32.85915363713534</c:v>
                </c:pt>
                <c:pt idx="25398">
                  <c:v>32.86044745741478</c:v>
                </c:pt>
                <c:pt idx="25399">
                  <c:v>32.86174127769414</c:v>
                </c:pt>
                <c:pt idx="25400">
                  <c:v>32.8630350979737</c:v>
                </c:pt>
                <c:pt idx="25401">
                  <c:v>32.86432891825317</c:v>
                </c:pt>
                <c:pt idx="25402">
                  <c:v>32.86562273853254</c:v>
                </c:pt>
                <c:pt idx="25403">
                  <c:v>32.86691655881202</c:v>
                </c:pt>
                <c:pt idx="25404">
                  <c:v>32.86821037909151</c:v>
                </c:pt>
                <c:pt idx="25405">
                  <c:v>32.86950419937088</c:v>
                </c:pt>
                <c:pt idx="25406">
                  <c:v>32.87079801965037</c:v>
                </c:pt>
                <c:pt idx="25407">
                  <c:v>32.87209183992986</c:v>
                </c:pt>
                <c:pt idx="25408">
                  <c:v>32.87338566020922</c:v>
                </c:pt>
                <c:pt idx="25409">
                  <c:v>32.87467948048869</c:v>
                </c:pt>
                <c:pt idx="25410">
                  <c:v>32.8759733007682</c:v>
                </c:pt>
                <c:pt idx="25411">
                  <c:v>32.87726712104751</c:v>
                </c:pt>
                <c:pt idx="25412">
                  <c:v>32.87856094132706</c:v>
                </c:pt>
                <c:pt idx="25413">
                  <c:v>32.87985476160649</c:v>
                </c:pt>
                <c:pt idx="25414">
                  <c:v>32.8811485818859</c:v>
                </c:pt>
                <c:pt idx="25415">
                  <c:v>32.8824424021654</c:v>
                </c:pt>
                <c:pt idx="25416">
                  <c:v>32.8837362224449</c:v>
                </c:pt>
                <c:pt idx="25417">
                  <c:v>32.88503004272425</c:v>
                </c:pt>
                <c:pt idx="25418">
                  <c:v>32.88632386300375</c:v>
                </c:pt>
                <c:pt idx="25419">
                  <c:v>32.88761768328317</c:v>
                </c:pt>
                <c:pt idx="25420">
                  <c:v>32.88891150356257</c:v>
                </c:pt>
                <c:pt idx="25421">
                  <c:v>32.89020532384207</c:v>
                </c:pt>
                <c:pt idx="25422">
                  <c:v>32.89149914412158</c:v>
                </c:pt>
                <c:pt idx="25423">
                  <c:v>32.89279296440096</c:v>
                </c:pt>
                <c:pt idx="25424">
                  <c:v>32.8940867846804</c:v>
                </c:pt>
                <c:pt idx="25425">
                  <c:v>32.89538060495993</c:v>
                </c:pt>
                <c:pt idx="25426">
                  <c:v>32.89667442523925</c:v>
                </c:pt>
                <c:pt idx="25427">
                  <c:v>32.89796824551878</c:v>
                </c:pt>
                <c:pt idx="25428">
                  <c:v>32.89926206579823</c:v>
                </c:pt>
                <c:pt idx="25429">
                  <c:v>32.90055588607763</c:v>
                </c:pt>
                <c:pt idx="25430">
                  <c:v>32.90184970635708</c:v>
                </c:pt>
                <c:pt idx="25431">
                  <c:v>32.90314352663658</c:v>
                </c:pt>
                <c:pt idx="25432">
                  <c:v>32.90443734691597</c:v>
                </c:pt>
                <c:pt idx="25433">
                  <c:v>32.90573116719546</c:v>
                </c:pt>
                <c:pt idx="25434">
                  <c:v>32.90702498747495</c:v>
                </c:pt>
                <c:pt idx="25435">
                  <c:v>32.90831880775431</c:v>
                </c:pt>
                <c:pt idx="25436">
                  <c:v>32.90961262803381</c:v>
                </c:pt>
                <c:pt idx="25437">
                  <c:v>32.91090644831326</c:v>
                </c:pt>
                <c:pt idx="25438">
                  <c:v>32.91220026859263</c:v>
                </c:pt>
                <c:pt idx="25439">
                  <c:v>32.91349408887212</c:v>
                </c:pt>
                <c:pt idx="25440">
                  <c:v>32.91478790915161</c:v>
                </c:pt>
                <c:pt idx="25441">
                  <c:v>32.91608172943099</c:v>
                </c:pt>
                <c:pt idx="25442">
                  <c:v>32.91737554971046</c:v>
                </c:pt>
                <c:pt idx="25443">
                  <c:v>32.91866936998998</c:v>
                </c:pt>
                <c:pt idx="25444">
                  <c:v>32.91996319026934</c:v>
                </c:pt>
                <c:pt idx="25445">
                  <c:v>32.92125701054884</c:v>
                </c:pt>
                <c:pt idx="25446">
                  <c:v>32.92255083082835</c:v>
                </c:pt>
                <c:pt idx="25447">
                  <c:v>32.92384465110764</c:v>
                </c:pt>
                <c:pt idx="25448">
                  <c:v>32.92513847138718</c:v>
                </c:pt>
                <c:pt idx="25449">
                  <c:v>32.92643229166664</c:v>
                </c:pt>
                <c:pt idx="25450">
                  <c:v>32.927726111946</c:v>
                </c:pt>
                <c:pt idx="25451">
                  <c:v>32.92901993222552</c:v>
                </c:pt>
                <c:pt idx="25452">
                  <c:v>32.93031375250501</c:v>
                </c:pt>
                <c:pt idx="25453">
                  <c:v>32.93160757278433</c:v>
                </c:pt>
                <c:pt idx="25454">
                  <c:v>32.93290139306387</c:v>
                </c:pt>
                <c:pt idx="25455">
                  <c:v>32.93419521334334</c:v>
                </c:pt>
                <c:pt idx="25456">
                  <c:v>32.93548903362269</c:v>
                </c:pt>
                <c:pt idx="25457">
                  <c:v>32.93678285390219</c:v>
                </c:pt>
                <c:pt idx="25458">
                  <c:v>32.9380766741817</c:v>
                </c:pt>
                <c:pt idx="25459">
                  <c:v>32.93937049446106</c:v>
                </c:pt>
                <c:pt idx="25460">
                  <c:v>32.94066431474052</c:v>
                </c:pt>
                <c:pt idx="25461">
                  <c:v>32.94195813502004</c:v>
                </c:pt>
                <c:pt idx="25462">
                  <c:v>32.94325195529937</c:v>
                </c:pt>
                <c:pt idx="25463">
                  <c:v>32.9445457755789</c:v>
                </c:pt>
                <c:pt idx="25464">
                  <c:v>32.94583959585837</c:v>
                </c:pt>
                <c:pt idx="25465">
                  <c:v>32.94713341613775</c:v>
                </c:pt>
                <c:pt idx="25466">
                  <c:v>32.94842723641722</c:v>
                </c:pt>
                <c:pt idx="25467">
                  <c:v>32.9497210566967</c:v>
                </c:pt>
                <c:pt idx="25468">
                  <c:v>32.95101487697607</c:v>
                </c:pt>
                <c:pt idx="25469">
                  <c:v>32.95230869725557</c:v>
                </c:pt>
                <c:pt idx="25470">
                  <c:v>32.95360251753505</c:v>
                </c:pt>
                <c:pt idx="25471">
                  <c:v>32.9548963378144</c:v>
                </c:pt>
                <c:pt idx="25472">
                  <c:v>32.95619015809392</c:v>
                </c:pt>
                <c:pt idx="25473">
                  <c:v>32.95748397837338</c:v>
                </c:pt>
                <c:pt idx="25474">
                  <c:v>32.95877779865278</c:v>
                </c:pt>
                <c:pt idx="25475">
                  <c:v>32.96007161893225</c:v>
                </c:pt>
                <c:pt idx="25476">
                  <c:v>32.96136543921175</c:v>
                </c:pt>
                <c:pt idx="25477">
                  <c:v>32.9626592594911</c:v>
                </c:pt>
                <c:pt idx="25478">
                  <c:v>32.9639530797706</c:v>
                </c:pt>
                <c:pt idx="25479">
                  <c:v>32.9652469000501</c:v>
                </c:pt>
                <c:pt idx="25480">
                  <c:v>32.96654072032946</c:v>
                </c:pt>
                <c:pt idx="25481">
                  <c:v>32.96783454060895</c:v>
                </c:pt>
                <c:pt idx="25482">
                  <c:v>32.96912836088844</c:v>
                </c:pt>
                <c:pt idx="25483">
                  <c:v>32.97042218116781</c:v>
                </c:pt>
                <c:pt idx="25484">
                  <c:v>32.97171600144727</c:v>
                </c:pt>
                <c:pt idx="25485">
                  <c:v>32.97300982172678</c:v>
                </c:pt>
                <c:pt idx="25486">
                  <c:v>32.97430364200615</c:v>
                </c:pt>
                <c:pt idx="25487">
                  <c:v>32.97559746228561</c:v>
                </c:pt>
                <c:pt idx="25488">
                  <c:v>32.97689128256513</c:v>
                </c:pt>
                <c:pt idx="25489">
                  <c:v>32.9781851028445</c:v>
                </c:pt>
                <c:pt idx="25490">
                  <c:v>32.979478923124</c:v>
                </c:pt>
                <c:pt idx="25491">
                  <c:v>32.98077274340348</c:v>
                </c:pt>
                <c:pt idx="25492">
                  <c:v>32.98206656368279</c:v>
                </c:pt>
                <c:pt idx="25493">
                  <c:v>32.9833603839623</c:v>
                </c:pt>
                <c:pt idx="25494">
                  <c:v>32.98465420424179</c:v>
                </c:pt>
                <c:pt idx="25495">
                  <c:v>32.98594802452118</c:v>
                </c:pt>
                <c:pt idx="25496">
                  <c:v>32.98724184480064</c:v>
                </c:pt>
                <c:pt idx="25497">
                  <c:v>32.98853566508016</c:v>
                </c:pt>
                <c:pt idx="25498">
                  <c:v>32.98982948535948</c:v>
                </c:pt>
                <c:pt idx="25499">
                  <c:v>32.99112330563901</c:v>
                </c:pt>
                <c:pt idx="25500">
                  <c:v>32.99241712591851</c:v>
                </c:pt>
                <c:pt idx="25501">
                  <c:v>32.9937109461979</c:v>
                </c:pt>
                <c:pt idx="25502">
                  <c:v>32.99500476647736</c:v>
                </c:pt>
                <c:pt idx="25503">
                  <c:v>32.99629858675685</c:v>
                </c:pt>
                <c:pt idx="25504">
                  <c:v>32.99759240703619</c:v>
                </c:pt>
                <c:pt idx="25505">
                  <c:v>32.9988862273157</c:v>
                </c:pt>
                <c:pt idx="25506">
                  <c:v>33.0001800475952</c:v>
                </c:pt>
                <c:pt idx="25507">
                  <c:v>33.00147386787454</c:v>
                </c:pt>
                <c:pt idx="25508">
                  <c:v>33.00276768815405</c:v>
                </c:pt>
                <c:pt idx="25509">
                  <c:v>33.00406150843349</c:v>
                </c:pt>
                <c:pt idx="25510">
                  <c:v>33.0053553287129</c:v>
                </c:pt>
                <c:pt idx="25511">
                  <c:v>33.00664914899237</c:v>
                </c:pt>
                <c:pt idx="25512">
                  <c:v>33.00794296927188</c:v>
                </c:pt>
                <c:pt idx="25513">
                  <c:v>33.00923678955124</c:v>
                </c:pt>
                <c:pt idx="25514">
                  <c:v>33.01053060983073</c:v>
                </c:pt>
                <c:pt idx="25515">
                  <c:v>33.0118244301102</c:v>
                </c:pt>
                <c:pt idx="25516">
                  <c:v>33.01311825038958</c:v>
                </c:pt>
                <c:pt idx="25517">
                  <c:v>33.01441207066907</c:v>
                </c:pt>
                <c:pt idx="25518">
                  <c:v>33.01570589094857</c:v>
                </c:pt>
                <c:pt idx="25519">
                  <c:v>33.01699971122792</c:v>
                </c:pt>
                <c:pt idx="25520">
                  <c:v>33.0182935315074</c:v>
                </c:pt>
                <c:pt idx="25521">
                  <c:v>33.01958735178688</c:v>
                </c:pt>
                <c:pt idx="25522">
                  <c:v>33.02088117206623</c:v>
                </c:pt>
                <c:pt idx="25523">
                  <c:v>33.02217499234576</c:v>
                </c:pt>
                <c:pt idx="25524">
                  <c:v>33.02346881262526</c:v>
                </c:pt>
                <c:pt idx="25525">
                  <c:v>33.02476263290461</c:v>
                </c:pt>
                <c:pt idx="25526">
                  <c:v>33.0260564531841</c:v>
                </c:pt>
                <c:pt idx="25527">
                  <c:v>33.0273502734636</c:v>
                </c:pt>
                <c:pt idx="25528">
                  <c:v>33.02864409374293</c:v>
                </c:pt>
                <c:pt idx="25529">
                  <c:v>33.02993791402245</c:v>
                </c:pt>
                <c:pt idx="25530">
                  <c:v>33.03123173430194</c:v>
                </c:pt>
                <c:pt idx="25531">
                  <c:v>33.0325255545813</c:v>
                </c:pt>
                <c:pt idx="25532">
                  <c:v>33.0338193748608</c:v>
                </c:pt>
                <c:pt idx="25533">
                  <c:v>33.03511319514028</c:v>
                </c:pt>
                <c:pt idx="25534">
                  <c:v>33.03640701541961</c:v>
                </c:pt>
                <c:pt idx="25535">
                  <c:v>33.03770083569913</c:v>
                </c:pt>
                <c:pt idx="25536">
                  <c:v>33.03899465597863</c:v>
                </c:pt>
                <c:pt idx="25537">
                  <c:v>33.04028847625796</c:v>
                </c:pt>
                <c:pt idx="25538">
                  <c:v>33.04158229653748</c:v>
                </c:pt>
                <c:pt idx="25539">
                  <c:v>33.04287611681697</c:v>
                </c:pt>
                <c:pt idx="25540">
                  <c:v>33.0441699370963</c:v>
                </c:pt>
                <c:pt idx="25541">
                  <c:v>33.04546375737582</c:v>
                </c:pt>
                <c:pt idx="25542">
                  <c:v>33.04675757765528</c:v>
                </c:pt>
                <c:pt idx="25543">
                  <c:v>33.04805139793467</c:v>
                </c:pt>
                <c:pt idx="25544">
                  <c:v>33.04934521821416</c:v>
                </c:pt>
                <c:pt idx="25545">
                  <c:v>33.05063903849364</c:v>
                </c:pt>
                <c:pt idx="25546">
                  <c:v>33.05193285877301</c:v>
                </c:pt>
                <c:pt idx="25547">
                  <c:v>33.05322667905246</c:v>
                </c:pt>
                <c:pt idx="25548">
                  <c:v>33.05452049933199</c:v>
                </c:pt>
                <c:pt idx="25549">
                  <c:v>33.05581431961134</c:v>
                </c:pt>
                <c:pt idx="25550">
                  <c:v>33.05710813989085</c:v>
                </c:pt>
                <c:pt idx="25551">
                  <c:v>33.05840196017034</c:v>
                </c:pt>
                <c:pt idx="25552">
                  <c:v>33.0596957804497</c:v>
                </c:pt>
                <c:pt idx="25553">
                  <c:v>33.0609896007292</c:v>
                </c:pt>
                <c:pt idx="25554">
                  <c:v>33.06228342100867</c:v>
                </c:pt>
                <c:pt idx="25555">
                  <c:v>33.06357724128805</c:v>
                </c:pt>
                <c:pt idx="25556">
                  <c:v>33.06487106156749</c:v>
                </c:pt>
                <c:pt idx="25557">
                  <c:v>33.06616488184702</c:v>
                </c:pt>
                <c:pt idx="25558">
                  <c:v>33.0674587021264</c:v>
                </c:pt>
                <c:pt idx="25559">
                  <c:v>33.0687525224059</c:v>
                </c:pt>
                <c:pt idx="25560">
                  <c:v>33.07004634268537</c:v>
                </c:pt>
                <c:pt idx="25561">
                  <c:v>33.07134016296474</c:v>
                </c:pt>
                <c:pt idx="25562">
                  <c:v>33.07263398324422</c:v>
                </c:pt>
                <c:pt idx="25563">
                  <c:v>33.07392780352372</c:v>
                </c:pt>
                <c:pt idx="25564">
                  <c:v>33.07522162380307</c:v>
                </c:pt>
                <c:pt idx="25565">
                  <c:v>33.07651544408257</c:v>
                </c:pt>
                <c:pt idx="25566">
                  <c:v>33.07780926436203</c:v>
                </c:pt>
                <c:pt idx="25567">
                  <c:v>33.07910308464142</c:v>
                </c:pt>
                <c:pt idx="25568">
                  <c:v>33.08039690492091</c:v>
                </c:pt>
                <c:pt idx="25569">
                  <c:v>33.08169072520037</c:v>
                </c:pt>
                <c:pt idx="25570">
                  <c:v>33.08298454547977</c:v>
                </c:pt>
                <c:pt idx="25571">
                  <c:v>33.08427836575925</c:v>
                </c:pt>
                <c:pt idx="25572">
                  <c:v>33.08557218603876</c:v>
                </c:pt>
                <c:pt idx="25573">
                  <c:v>33.08686600631808</c:v>
                </c:pt>
                <c:pt idx="25574">
                  <c:v>33.0881598265976</c:v>
                </c:pt>
                <c:pt idx="25575">
                  <c:v>33.0894536468771</c:v>
                </c:pt>
                <c:pt idx="25576">
                  <c:v>33.09074746715643</c:v>
                </c:pt>
                <c:pt idx="25577">
                  <c:v>33.09204128743594</c:v>
                </c:pt>
                <c:pt idx="25578">
                  <c:v>33.09333510771543</c:v>
                </c:pt>
                <c:pt idx="25579">
                  <c:v>33.0946289279948</c:v>
                </c:pt>
                <c:pt idx="25580">
                  <c:v>33.0959227482743</c:v>
                </c:pt>
                <c:pt idx="25581">
                  <c:v>33.09721656855378</c:v>
                </c:pt>
                <c:pt idx="25582">
                  <c:v>33.09851038883316</c:v>
                </c:pt>
                <c:pt idx="25583">
                  <c:v>33.0998042091126</c:v>
                </c:pt>
                <c:pt idx="25584">
                  <c:v>33.10109802939209</c:v>
                </c:pt>
                <c:pt idx="25585">
                  <c:v>33.1023918496715</c:v>
                </c:pt>
                <c:pt idx="25586">
                  <c:v>33.10368566995097</c:v>
                </c:pt>
                <c:pt idx="25587">
                  <c:v>33.10497949023043</c:v>
                </c:pt>
                <c:pt idx="25588">
                  <c:v>33.10627331050986</c:v>
                </c:pt>
                <c:pt idx="25589">
                  <c:v>33.10756713078931</c:v>
                </c:pt>
                <c:pt idx="25590">
                  <c:v>33.10886095106881</c:v>
                </c:pt>
                <c:pt idx="25591">
                  <c:v>33.11015477134814</c:v>
                </c:pt>
                <c:pt idx="25592">
                  <c:v>33.11144859162761</c:v>
                </c:pt>
                <c:pt idx="25593">
                  <c:v>33.11274241190715</c:v>
                </c:pt>
                <c:pt idx="25594">
                  <c:v>33.11403623218651</c:v>
                </c:pt>
                <c:pt idx="25595">
                  <c:v>33.115330052466</c:v>
                </c:pt>
                <c:pt idx="25596">
                  <c:v>33.11662387274549</c:v>
                </c:pt>
                <c:pt idx="25597">
                  <c:v>33.11791769302486</c:v>
                </c:pt>
                <c:pt idx="25598">
                  <c:v>33.11921151330434</c:v>
                </c:pt>
                <c:pt idx="25599">
                  <c:v>33.12050533358386</c:v>
                </c:pt>
                <c:pt idx="25600">
                  <c:v>33.12179915386319</c:v>
                </c:pt>
                <c:pt idx="25601">
                  <c:v>33.1230929741427</c:v>
                </c:pt>
                <c:pt idx="25602">
                  <c:v>33.12438679442218</c:v>
                </c:pt>
                <c:pt idx="25603">
                  <c:v>33.12568061470155</c:v>
                </c:pt>
                <c:pt idx="25604">
                  <c:v>33.12697443498103</c:v>
                </c:pt>
                <c:pt idx="25605">
                  <c:v>33.12826825526052</c:v>
                </c:pt>
                <c:pt idx="25606">
                  <c:v>33.1295620755399</c:v>
                </c:pt>
                <c:pt idx="25607">
                  <c:v>33.13085589581937</c:v>
                </c:pt>
                <c:pt idx="25608">
                  <c:v>33.13214971609887</c:v>
                </c:pt>
                <c:pt idx="25609">
                  <c:v>33.13344353637823</c:v>
                </c:pt>
                <c:pt idx="25610">
                  <c:v>33.13473735665772</c:v>
                </c:pt>
                <c:pt idx="25611">
                  <c:v>33.13603117693721</c:v>
                </c:pt>
                <c:pt idx="25612">
                  <c:v>33.13732499721655</c:v>
                </c:pt>
                <c:pt idx="25613">
                  <c:v>33.13861881749606</c:v>
                </c:pt>
                <c:pt idx="25614">
                  <c:v>33.13991263777555</c:v>
                </c:pt>
                <c:pt idx="25615">
                  <c:v>33.1412064580549</c:v>
                </c:pt>
                <c:pt idx="25616">
                  <c:v>33.1425002783344</c:v>
                </c:pt>
                <c:pt idx="25617">
                  <c:v>33.1437940986139</c:v>
                </c:pt>
                <c:pt idx="25618">
                  <c:v>33.14508791889325</c:v>
                </c:pt>
                <c:pt idx="25619">
                  <c:v>33.14638173917275</c:v>
                </c:pt>
                <c:pt idx="25620">
                  <c:v>33.1476755594522</c:v>
                </c:pt>
                <c:pt idx="25621">
                  <c:v>33.1489693797316</c:v>
                </c:pt>
                <c:pt idx="25622">
                  <c:v>33.15026320001108</c:v>
                </c:pt>
                <c:pt idx="25623">
                  <c:v>33.15155702029055</c:v>
                </c:pt>
                <c:pt idx="25624">
                  <c:v>33.15285084056996</c:v>
                </c:pt>
                <c:pt idx="25625">
                  <c:v>33.1541446608494</c:v>
                </c:pt>
                <c:pt idx="25626">
                  <c:v>33.15543848112893</c:v>
                </c:pt>
                <c:pt idx="25627">
                  <c:v>33.1567323014083</c:v>
                </c:pt>
                <c:pt idx="25628">
                  <c:v>33.15802612168778</c:v>
                </c:pt>
                <c:pt idx="25629">
                  <c:v>33.15931994196727</c:v>
                </c:pt>
                <c:pt idx="25630">
                  <c:v>33.1606137622466</c:v>
                </c:pt>
                <c:pt idx="25631">
                  <c:v>33.1619075825261</c:v>
                </c:pt>
                <c:pt idx="25632">
                  <c:v>33.1632014028056</c:v>
                </c:pt>
                <c:pt idx="25633">
                  <c:v>33.16449522308498</c:v>
                </c:pt>
                <c:pt idx="25634">
                  <c:v>33.16578904336446</c:v>
                </c:pt>
                <c:pt idx="25635">
                  <c:v>33.16708286364393</c:v>
                </c:pt>
                <c:pt idx="25636">
                  <c:v>33.16837668392332</c:v>
                </c:pt>
                <c:pt idx="25637">
                  <c:v>33.16967050420281</c:v>
                </c:pt>
                <c:pt idx="25638">
                  <c:v>33.1709643244823</c:v>
                </c:pt>
                <c:pt idx="25639">
                  <c:v>33.17225814476166</c:v>
                </c:pt>
                <c:pt idx="25640">
                  <c:v>33.17355196504115</c:v>
                </c:pt>
                <c:pt idx="25641">
                  <c:v>33.17484578532061</c:v>
                </c:pt>
                <c:pt idx="25642">
                  <c:v>33.17613960560001</c:v>
                </c:pt>
                <c:pt idx="25643">
                  <c:v>33.1774334258795</c:v>
                </c:pt>
                <c:pt idx="25644">
                  <c:v>33.178727246159</c:v>
                </c:pt>
                <c:pt idx="25645">
                  <c:v>33.18002106643834</c:v>
                </c:pt>
                <c:pt idx="25646">
                  <c:v>33.18131488671784</c:v>
                </c:pt>
                <c:pt idx="25647">
                  <c:v>33.18260870699733</c:v>
                </c:pt>
                <c:pt idx="25648">
                  <c:v>33.18390252727669</c:v>
                </c:pt>
                <c:pt idx="25649">
                  <c:v>33.18519634755618</c:v>
                </c:pt>
                <c:pt idx="25650">
                  <c:v>33.18649016783564</c:v>
                </c:pt>
                <c:pt idx="25651">
                  <c:v>33.18778398811504</c:v>
                </c:pt>
                <c:pt idx="25652">
                  <c:v>33.18907780839452</c:v>
                </c:pt>
                <c:pt idx="25653">
                  <c:v>33.19037162867402</c:v>
                </c:pt>
                <c:pt idx="25654">
                  <c:v>33.19166544895338</c:v>
                </c:pt>
                <c:pt idx="25655">
                  <c:v>33.19295926923287</c:v>
                </c:pt>
                <c:pt idx="25656">
                  <c:v>33.19425308951234</c:v>
                </c:pt>
                <c:pt idx="25657">
                  <c:v>33.19554690979173</c:v>
                </c:pt>
                <c:pt idx="25658">
                  <c:v>33.19684073007121</c:v>
                </c:pt>
                <c:pt idx="25659">
                  <c:v>33.1981345503507</c:v>
                </c:pt>
                <c:pt idx="25660">
                  <c:v>33.19942837063007</c:v>
                </c:pt>
                <c:pt idx="25661">
                  <c:v>33.20072219090955</c:v>
                </c:pt>
                <c:pt idx="25662">
                  <c:v>33.20201601118905</c:v>
                </c:pt>
                <c:pt idx="25663">
                  <c:v>33.20330983146841</c:v>
                </c:pt>
                <c:pt idx="25664">
                  <c:v>33.20460365174787</c:v>
                </c:pt>
                <c:pt idx="25665">
                  <c:v>33.20589747202737</c:v>
                </c:pt>
                <c:pt idx="25666">
                  <c:v>33.20719129230675</c:v>
                </c:pt>
                <c:pt idx="25667">
                  <c:v>33.20848511258624</c:v>
                </c:pt>
                <c:pt idx="25668">
                  <c:v>33.20977893286576</c:v>
                </c:pt>
                <c:pt idx="25669">
                  <c:v>33.2110727531451</c:v>
                </c:pt>
                <c:pt idx="25670">
                  <c:v>33.21236657342457</c:v>
                </c:pt>
                <c:pt idx="25671">
                  <c:v>33.21366039370407</c:v>
                </c:pt>
                <c:pt idx="25672">
                  <c:v>33.21495421398344</c:v>
                </c:pt>
                <c:pt idx="25673">
                  <c:v>33.21624803426293</c:v>
                </c:pt>
                <c:pt idx="25674">
                  <c:v>33.21754185454238</c:v>
                </c:pt>
                <c:pt idx="25675">
                  <c:v>33.21883567482178</c:v>
                </c:pt>
                <c:pt idx="25676">
                  <c:v>33.22012949510127</c:v>
                </c:pt>
                <c:pt idx="25677">
                  <c:v>33.22142331538076</c:v>
                </c:pt>
                <c:pt idx="25678">
                  <c:v>33.22271713566013</c:v>
                </c:pt>
                <c:pt idx="25679">
                  <c:v>33.22401095593961</c:v>
                </c:pt>
                <c:pt idx="25680">
                  <c:v>33.22530477621911</c:v>
                </c:pt>
                <c:pt idx="25681">
                  <c:v>33.22659859649847</c:v>
                </c:pt>
                <c:pt idx="25682">
                  <c:v>33.22789241677796</c:v>
                </c:pt>
                <c:pt idx="25683">
                  <c:v>33.22918623705745</c:v>
                </c:pt>
                <c:pt idx="25684">
                  <c:v>33.23048005733678</c:v>
                </c:pt>
                <c:pt idx="25685">
                  <c:v>33.23177387761628</c:v>
                </c:pt>
                <c:pt idx="25686">
                  <c:v>33.2330676978958</c:v>
                </c:pt>
                <c:pt idx="25687">
                  <c:v>33.23436151817516</c:v>
                </c:pt>
                <c:pt idx="25688">
                  <c:v>33.23565533845466</c:v>
                </c:pt>
                <c:pt idx="25689">
                  <c:v>33.23694915873413</c:v>
                </c:pt>
                <c:pt idx="25690">
                  <c:v>33.2382429790135</c:v>
                </c:pt>
                <c:pt idx="25691">
                  <c:v>33.239536799293</c:v>
                </c:pt>
                <c:pt idx="25692">
                  <c:v>33.24083061957248</c:v>
                </c:pt>
                <c:pt idx="25693">
                  <c:v>33.24212443985184</c:v>
                </c:pt>
                <c:pt idx="25694">
                  <c:v>33.24341826013134</c:v>
                </c:pt>
                <c:pt idx="25695">
                  <c:v>33.24471208041082</c:v>
                </c:pt>
                <c:pt idx="25696">
                  <c:v>33.2460059006902</c:v>
                </c:pt>
                <c:pt idx="25697">
                  <c:v>33.24729972096968</c:v>
                </c:pt>
                <c:pt idx="25698">
                  <c:v>33.24859354124916</c:v>
                </c:pt>
                <c:pt idx="25699">
                  <c:v>33.2498873615285</c:v>
                </c:pt>
                <c:pt idx="25700">
                  <c:v>33.25118118180799</c:v>
                </c:pt>
                <c:pt idx="25701">
                  <c:v>33.25247500208751</c:v>
                </c:pt>
                <c:pt idx="25702">
                  <c:v>33.25376882236687</c:v>
                </c:pt>
                <c:pt idx="25703">
                  <c:v>33.25506264264634</c:v>
                </c:pt>
                <c:pt idx="25704">
                  <c:v>33.25635646292585</c:v>
                </c:pt>
                <c:pt idx="25705">
                  <c:v>33.25765028320519</c:v>
                </c:pt>
                <c:pt idx="25706">
                  <c:v>33.25894410348471</c:v>
                </c:pt>
                <c:pt idx="25707">
                  <c:v>33.2602379237642</c:v>
                </c:pt>
                <c:pt idx="25708">
                  <c:v>33.26153174404356</c:v>
                </c:pt>
                <c:pt idx="25709">
                  <c:v>33.26282556432305</c:v>
                </c:pt>
                <c:pt idx="25710">
                  <c:v>33.26411938460254</c:v>
                </c:pt>
                <c:pt idx="25711">
                  <c:v>33.2654132048819</c:v>
                </c:pt>
                <c:pt idx="25712">
                  <c:v>33.2667070251614</c:v>
                </c:pt>
                <c:pt idx="25713">
                  <c:v>33.26800084544088</c:v>
                </c:pt>
                <c:pt idx="25714">
                  <c:v>33.26929466572025</c:v>
                </c:pt>
                <c:pt idx="25715">
                  <c:v>33.27058848599974</c:v>
                </c:pt>
                <c:pt idx="25716">
                  <c:v>33.27188230627923</c:v>
                </c:pt>
                <c:pt idx="25717">
                  <c:v>33.2731761265586</c:v>
                </c:pt>
                <c:pt idx="25718">
                  <c:v>33.27446994683808</c:v>
                </c:pt>
                <c:pt idx="25719">
                  <c:v>33.27576376711755</c:v>
                </c:pt>
                <c:pt idx="25720">
                  <c:v>33.2770575873969</c:v>
                </c:pt>
                <c:pt idx="25721">
                  <c:v>33.27835140767642</c:v>
                </c:pt>
                <c:pt idx="25722">
                  <c:v>33.27964522795591</c:v>
                </c:pt>
                <c:pt idx="25723">
                  <c:v>33.28093904823528</c:v>
                </c:pt>
                <c:pt idx="25724">
                  <c:v>33.28223286851478</c:v>
                </c:pt>
                <c:pt idx="25725">
                  <c:v>33.28352668879425</c:v>
                </c:pt>
                <c:pt idx="25726">
                  <c:v>33.28482050907358</c:v>
                </c:pt>
                <c:pt idx="25727">
                  <c:v>33.28611432935311</c:v>
                </c:pt>
                <c:pt idx="25728">
                  <c:v>33.28740814963257</c:v>
                </c:pt>
                <c:pt idx="25729">
                  <c:v>33.28870196991196</c:v>
                </c:pt>
                <c:pt idx="25730">
                  <c:v>33.28999579019146</c:v>
                </c:pt>
                <c:pt idx="25731">
                  <c:v>33.29128961047094</c:v>
                </c:pt>
                <c:pt idx="25732">
                  <c:v>33.29258343075031</c:v>
                </c:pt>
                <c:pt idx="25733">
                  <c:v>33.2938772510298</c:v>
                </c:pt>
                <c:pt idx="25734">
                  <c:v>33.2951710713093</c:v>
                </c:pt>
                <c:pt idx="25735">
                  <c:v>33.29646489158865</c:v>
                </c:pt>
                <c:pt idx="25736">
                  <c:v>33.29775871186814</c:v>
                </c:pt>
                <c:pt idx="25737">
                  <c:v>33.29905253214763</c:v>
                </c:pt>
                <c:pt idx="25738">
                  <c:v>33.300346352427</c:v>
                </c:pt>
                <c:pt idx="25739">
                  <c:v>33.30164017270644</c:v>
                </c:pt>
                <c:pt idx="25740">
                  <c:v>33.302933992986</c:v>
                </c:pt>
                <c:pt idx="25741">
                  <c:v>33.30422781326529</c:v>
                </c:pt>
                <c:pt idx="25742">
                  <c:v>33.30552163354483</c:v>
                </c:pt>
                <c:pt idx="25743">
                  <c:v>33.30681545382429</c:v>
                </c:pt>
                <c:pt idx="25744">
                  <c:v>33.30810927410368</c:v>
                </c:pt>
                <c:pt idx="25745">
                  <c:v>33.30940309438314</c:v>
                </c:pt>
                <c:pt idx="25746">
                  <c:v>33.31069691466261</c:v>
                </c:pt>
                <c:pt idx="25747">
                  <c:v>33.311990734942</c:v>
                </c:pt>
                <c:pt idx="25748">
                  <c:v>33.31328455522145</c:v>
                </c:pt>
                <c:pt idx="25749">
                  <c:v>33.314578375501</c:v>
                </c:pt>
                <c:pt idx="25750">
                  <c:v>33.31587219578034</c:v>
                </c:pt>
                <c:pt idx="25751">
                  <c:v>33.31716601605986</c:v>
                </c:pt>
                <c:pt idx="25752">
                  <c:v>33.31845983633934</c:v>
                </c:pt>
                <c:pt idx="25753">
                  <c:v>33.31975365661868</c:v>
                </c:pt>
                <c:pt idx="25754">
                  <c:v>33.32104747689817</c:v>
                </c:pt>
                <c:pt idx="25755">
                  <c:v>33.3223412971777</c:v>
                </c:pt>
                <c:pt idx="25756">
                  <c:v>33.32363511745705</c:v>
                </c:pt>
                <c:pt idx="25757">
                  <c:v>33.32492893773654</c:v>
                </c:pt>
                <c:pt idx="25758">
                  <c:v>33.32622275801602</c:v>
                </c:pt>
                <c:pt idx="25759">
                  <c:v>33.32751657829539</c:v>
                </c:pt>
                <c:pt idx="25760">
                  <c:v>33.3288103985749</c:v>
                </c:pt>
                <c:pt idx="25761">
                  <c:v>33.33010421885437</c:v>
                </c:pt>
                <c:pt idx="25762">
                  <c:v>33.33139803913374</c:v>
                </c:pt>
                <c:pt idx="25763">
                  <c:v>33.3326918594132</c:v>
                </c:pt>
                <c:pt idx="25764">
                  <c:v>33.33398567969267</c:v>
                </c:pt>
                <c:pt idx="25765">
                  <c:v>33.33527949997207</c:v>
                </c:pt>
                <c:pt idx="25766">
                  <c:v>33.33657332025158</c:v>
                </c:pt>
                <c:pt idx="25767">
                  <c:v>33.33786714053105</c:v>
                </c:pt>
                <c:pt idx="25768">
                  <c:v>33.33916096081042</c:v>
                </c:pt>
                <c:pt idx="25769">
                  <c:v>33.3404547810899</c:v>
                </c:pt>
                <c:pt idx="25770">
                  <c:v>33.34174860136937</c:v>
                </c:pt>
                <c:pt idx="25771">
                  <c:v>33.34304242164873</c:v>
                </c:pt>
                <c:pt idx="25772">
                  <c:v>33.34433624192826</c:v>
                </c:pt>
                <c:pt idx="25773">
                  <c:v>33.34563006220775</c:v>
                </c:pt>
                <c:pt idx="25774">
                  <c:v>33.3469238824871</c:v>
                </c:pt>
                <c:pt idx="25775">
                  <c:v>33.34821770276658</c:v>
                </c:pt>
                <c:pt idx="25776">
                  <c:v>33.34951152304606</c:v>
                </c:pt>
                <c:pt idx="25777">
                  <c:v>33.35080534332545</c:v>
                </c:pt>
                <c:pt idx="25778">
                  <c:v>33.35209916360492</c:v>
                </c:pt>
                <c:pt idx="25779">
                  <c:v>33.35339298388443</c:v>
                </c:pt>
                <c:pt idx="25780">
                  <c:v>33.35468680416377</c:v>
                </c:pt>
                <c:pt idx="25781">
                  <c:v>33.35598062444326</c:v>
                </c:pt>
                <c:pt idx="25782">
                  <c:v>33.35727444472275</c:v>
                </c:pt>
                <c:pt idx="25783">
                  <c:v>33.35856826500211</c:v>
                </c:pt>
                <c:pt idx="25784">
                  <c:v>33.35986208528159</c:v>
                </c:pt>
                <c:pt idx="25785">
                  <c:v>33.36115590556112</c:v>
                </c:pt>
                <c:pt idx="25786">
                  <c:v>33.36244972584046</c:v>
                </c:pt>
                <c:pt idx="25787">
                  <c:v>33.36374354611998</c:v>
                </c:pt>
                <c:pt idx="25788">
                  <c:v>33.36503736639946</c:v>
                </c:pt>
                <c:pt idx="25789">
                  <c:v>33.36633118667883</c:v>
                </c:pt>
                <c:pt idx="25790">
                  <c:v>33.36762500695832</c:v>
                </c:pt>
                <c:pt idx="25791">
                  <c:v>33.36891882723781</c:v>
                </c:pt>
                <c:pt idx="25792">
                  <c:v>33.37021264751717</c:v>
                </c:pt>
                <c:pt idx="25793">
                  <c:v>33.3715064677966</c:v>
                </c:pt>
                <c:pt idx="25794">
                  <c:v>33.37280028807615</c:v>
                </c:pt>
                <c:pt idx="25795">
                  <c:v>33.37409410835549</c:v>
                </c:pt>
                <c:pt idx="25796">
                  <c:v>33.37538792863501</c:v>
                </c:pt>
                <c:pt idx="25797">
                  <c:v>33.37668174891449</c:v>
                </c:pt>
                <c:pt idx="25798">
                  <c:v>33.37797556919384</c:v>
                </c:pt>
                <c:pt idx="25799">
                  <c:v>33.37926938947334</c:v>
                </c:pt>
                <c:pt idx="25800">
                  <c:v>33.38056320975281</c:v>
                </c:pt>
                <c:pt idx="25801">
                  <c:v>33.38185703003217</c:v>
                </c:pt>
                <c:pt idx="25802">
                  <c:v>33.38315085031169</c:v>
                </c:pt>
                <c:pt idx="25803">
                  <c:v>33.38444467059113</c:v>
                </c:pt>
                <c:pt idx="25804">
                  <c:v>33.38573849087055</c:v>
                </c:pt>
                <c:pt idx="25805">
                  <c:v>33.38703231115004</c:v>
                </c:pt>
                <c:pt idx="25806">
                  <c:v>33.38832613142952</c:v>
                </c:pt>
                <c:pt idx="25807">
                  <c:v>33.38961995170887</c:v>
                </c:pt>
                <c:pt idx="25808">
                  <c:v>33.39091377198838</c:v>
                </c:pt>
                <c:pt idx="25809">
                  <c:v>33.39220759226787</c:v>
                </c:pt>
                <c:pt idx="25810">
                  <c:v>33.39350141254722</c:v>
                </c:pt>
                <c:pt idx="25811">
                  <c:v>33.39479523282673</c:v>
                </c:pt>
                <c:pt idx="25812">
                  <c:v>33.39608905310618</c:v>
                </c:pt>
                <c:pt idx="25813">
                  <c:v>33.39738287338557</c:v>
                </c:pt>
                <c:pt idx="25814">
                  <c:v>33.39867669366505</c:v>
                </c:pt>
                <c:pt idx="25815">
                  <c:v>33.39997051394455</c:v>
                </c:pt>
                <c:pt idx="25816">
                  <c:v>33.4012643342239</c:v>
                </c:pt>
                <c:pt idx="25817">
                  <c:v>33.40255815450341</c:v>
                </c:pt>
                <c:pt idx="25818">
                  <c:v>33.4038519747829</c:v>
                </c:pt>
                <c:pt idx="25819">
                  <c:v>33.40514579506225</c:v>
                </c:pt>
                <c:pt idx="25820">
                  <c:v>33.40643961534175</c:v>
                </c:pt>
                <c:pt idx="25821">
                  <c:v>33.40773343562125</c:v>
                </c:pt>
                <c:pt idx="25822">
                  <c:v>33.40902725590058</c:v>
                </c:pt>
                <c:pt idx="25823">
                  <c:v>33.4103210761801</c:v>
                </c:pt>
                <c:pt idx="25824">
                  <c:v>33.41161489645958</c:v>
                </c:pt>
                <c:pt idx="25825">
                  <c:v>33.41290871673895</c:v>
                </c:pt>
                <c:pt idx="25826">
                  <c:v>33.41420253701841</c:v>
                </c:pt>
                <c:pt idx="25827">
                  <c:v>33.4154963572979</c:v>
                </c:pt>
                <c:pt idx="25828">
                  <c:v>33.4167901775773</c:v>
                </c:pt>
                <c:pt idx="25829">
                  <c:v>33.41808399785678</c:v>
                </c:pt>
                <c:pt idx="25830">
                  <c:v>33.41937781813628</c:v>
                </c:pt>
                <c:pt idx="25831">
                  <c:v>33.42067163841563</c:v>
                </c:pt>
                <c:pt idx="25832">
                  <c:v>33.4219654586951</c:v>
                </c:pt>
                <c:pt idx="25833">
                  <c:v>33.42325927897462</c:v>
                </c:pt>
                <c:pt idx="25834">
                  <c:v>33.42455309925398</c:v>
                </c:pt>
                <c:pt idx="25835">
                  <c:v>33.42584691953347</c:v>
                </c:pt>
                <c:pt idx="25836">
                  <c:v>33.42714073981296</c:v>
                </c:pt>
                <c:pt idx="25837">
                  <c:v>33.42843456009229</c:v>
                </c:pt>
                <c:pt idx="25838">
                  <c:v>33.42972838037184</c:v>
                </c:pt>
                <c:pt idx="25839">
                  <c:v>33.43102220065131</c:v>
                </c:pt>
                <c:pt idx="25840">
                  <c:v>33.43231602093067</c:v>
                </c:pt>
                <c:pt idx="25841">
                  <c:v>33.43360984121013</c:v>
                </c:pt>
                <c:pt idx="25842">
                  <c:v>33.43490366148962</c:v>
                </c:pt>
                <c:pt idx="25843">
                  <c:v>33.43619748176899</c:v>
                </c:pt>
                <c:pt idx="25844">
                  <c:v>33.43749130204849</c:v>
                </c:pt>
                <c:pt idx="25845">
                  <c:v>33.438785122328</c:v>
                </c:pt>
                <c:pt idx="25846">
                  <c:v>33.44007894260735</c:v>
                </c:pt>
                <c:pt idx="25847">
                  <c:v>33.44137276288684</c:v>
                </c:pt>
                <c:pt idx="25848">
                  <c:v>33.44266658316629</c:v>
                </c:pt>
                <c:pt idx="25849">
                  <c:v>33.44396040344564</c:v>
                </c:pt>
                <c:pt idx="25850">
                  <c:v>33.4452542237252</c:v>
                </c:pt>
                <c:pt idx="25851">
                  <c:v>33.44654804400468</c:v>
                </c:pt>
                <c:pt idx="25852">
                  <c:v>33.44784186428399</c:v>
                </c:pt>
                <c:pt idx="25853">
                  <c:v>33.44913568456353</c:v>
                </c:pt>
                <c:pt idx="25854">
                  <c:v>33.45042950484298</c:v>
                </c:pt>
                <c:pt idx="25855">
                  <c:v>33.45172332512237</c:v>
                </c:pt>
                <c:pt idx="25856">
                  <c:v>33.45301714540187</c:v>
                </c:pt>
                <c:pt idx="25857">
                  <c:v>33.45431096568134</c:v>
                </c:pt>
                <c:pt idx="25858">
                  <c:v>33.45560478596072</c:v>
                </c:pt>
                <c:pt idx="25859">
                  <c:v>33.45689860624018</c:v>
                </c:pt>
                <c:pt idx="25860">
                  <c:v>33.45819242651971</c:v>
                </c:pt>
                <c:pt idx="25861">
                  <c:v>33.45948624679905</c:v>
                </c:pt>
                <c:pt idx="25862">
                  <c:v>33.46078006707855</c:v>
                </c:pt>
                <c:pt idx="25863">
                  <c:v>33.46207388735805</c:v>
                </c:pt>
                <c:pt idx="25864">
                  <c:v>33.46336770763738</c:v>
                </c:pt>
                <c:pt idx="25865">
                  <c:v>33.46466152791687</c:v>
                </c:pt>
                <c:pt idx="25866">
                  <c:v>33.4659553481964</c:v>
                </c:pt>
                <c:pt idx="25867">
                  <c:v>33.46724916847575</c:v>
                </c:pt>
                <c:pt idx="25868">
                  <c:v>33.46854298875526</c:v>
                </c:pt>
                <c:pt idx="25869">
                  <c:v>33.46983680903474</c:v>
                </c:pt>
                <c:pt idx="25870">
                  <c:v>33.4711306293141</c:v>
                </c:pt>
                <c:pt idx="25871">
                  <c:v>33.47242444959355</c:v>
                </c:pt>
                <c:pt idx="25872">
                  <c:v>33.47371826987308</c:v>
                </c:pt>
                <c:pt idx="25873">
                  <c:v>33.47501209015244</c:v>
                </c:pt>
                <c:pt idx="25874">
                  <c:v>33.47630591043193</c:v>
                </c:pt>
                <c:pt idx="25875">
                  <c:v>33.47759973071143</c:v>
                </c:pt>
                <c:pt idx="25876">
                  <c:v>33.4788935509908</c:v>
                </c:pt>
                <c:pt idx="25877">
                  <c:v>33.48018737127025</c:v>
                </c:pt>
                <c:pt idx="25878">
                  <c:v>33.48148119154973</c:v>
                </c:pt>
                <c:pt idx="25879">
                  <c:v>33.48277501182913</c:v>
                </c:pt>
                <c:pt idx="25880">
                  <c:v>33.4840688321086</c:v>
                </c:pt>
                <c:pt idx="25881">
                  <c:v>33.4853626523881</c:v>
                </c:pt>
                <c:pt idx="25882">
                  <c:v>33.48665647266743</c:v>
                </c:pt>
                <c:pt idx="25883">
                  <c:v>33.48795029294696</c:v>
                </c:pt>
                <c:pt idx="25884">
                  <c:v>33.48924411322641</c:v>
                </c:pt>
                <c:pt idx="25885">
                  <c:v>33.49053793350585</c:v>
                </c:pt>
                <c:pt idx="25886">
                  <c:v>33.49183175378528</c:v>
                </c:pt>
                <c:pt idx="25887">
                  <c:v>33.4931255740648</c:v>
                </c:pt>
                <c:pt idx="25888">
                  <c:v>33.49441939434416</c:v>
                </c:pt>
                <c:pt idx="25889">
                  <c:v>33.49571321462365</c:v>
                </c:pt>
                <c:pt idx="25890">
                  <c:v>33.49700703490314</c:v>
                </c:pt>
                <c:pt idx="25891">
                  <c:v>33.49830085518251</c:v>
                </c:pt>
                <c:pt idx="25892">
                  <c:v>33.499594675462</c:v>
                </c:pt>
                <c:pt idx="25893">
                  <c:v>33.50088849574144</c:v>
                </c:pt>
                <c:pt idx="25894">
                  <c:v>33.50218231602088</c:v>
                </c:pt>
                <c:pt idx="25895">
                  <c:v>33.50347613630034</c:v>
                </c:pt>
                <c:pt idx="25896">
                  <c:v>33.50476995657983</c:v>
                </c:pt>
                <c:pt idx="25897">
                  <c:v>33.5060637768592</c:v>
                </c:pt>
                <c:pt idx="25898">
                  <c:v>33.50735759713865</c:v>
                </c:pt>
                <c:pt idx="25899">
                  <c:v>33.50865141741814</c:v>
                </c:pt>
                <c:pt idx="25900">
                  <c:v>33.50994523769752</c:v>
                </c:pt>
                <c:pt idx="25901">
                  <c:v>33.51123905797699</c:v>
                </c:pt>
                <c:pt idx="25902">
                  <c:v>33.51253287825651</c:v>
                </c:pt>
                <c:pt idx="25903">
                  <c:v>33.51382669853588</c:v>
                </c:pt>
                <c:pt idx="25904">
                  <c:v>33.51512051881537</c:v>
                </c:pt>
                <c:pt idx="25905">
                  <c:v>33.51641433909486</c:v>
                </c:pt>
                <c:pt idx="25906">
                  <c:v>33.51770815937422</c:v>
                </c:pt>
                <c:pt idx="25907">
                  <c:v>33.51900197965368</c:v>
                </c:pt>
                <c:pt idx="25908">
                  <c:v>33.5202957999332</c:v>
                </c:pt>
                <c:pt idx="25909">
                  <c:v>33.52158962021253</c:v>
                </c:pt>
                <c:pt idx="25910">
                  <c:v>33.52288344049204</c:v>
                </c:pt>
                <c:pt idx="25911">
                  <c:v>33.52417726077155</c:v>
                </c:pt>
                <c:pt idx="25912">
                  <c:v>33.52547108105091</c:v>
                </c:pt>
                <c:pt idx="25913">
                  <c:v>33.5267649013304</c:v>
                </c:pt>
                <c:pt idx="25914">
                  <c:v>33.5280587216099</c:v>
                </c:pt>
                <c:pt idx="25915">
                  <c:v>33.52935254188925</c:v>
                </c:pt>
                <c:pt idx="25916">
                  <c:v>33.53064636216874</c:v>
                </c:pt>
                <c:pt idx="25917">
                  <c:v>33.53194018244822</c:v>
                </c:pt>
                <c:pt idx="25918">
                  <c:v>33.5332340027276</c:v>
                </c:pt>
                <c:pt idx="25919">
                  <c:v>33.53452782300707</c:v>
                </c:pt>
                <c:pt idx="25920">
                  <c:v>33.53582164328655</c:v>
                </c:pt>
                <c:pt idx="25921">
                  <c:v>33.53711546356594</c:v>
                </c:pt>
                <c:pt idx="25922">
                  <c:v>33.53840928384543</c:v>
                </c:pt>
                <c:pt idx="25923">
                  <c:v>33.53970310412493</c:v>
                </c:pt>
                <c:pt idx="25924">
                  <c:v>33.54099692440428</c:v>
                </c:pt>
                <c:pt idx="25925">
                  <c:v>33.54229074468377</c:v>
                </c:pt>
                <c:pt idx="25926">
                  <c:v>33.54358456496323</c:v>
                </c:pt>
                <c:pt idx="25927">
                  <c:v>33.54487838524258</c:v>
                </c:pt>
                <c:pt idx="25928">
                  <c:v>33.54617220552211</c:v>
                </c:pt>
                <c:pt idx="25929">
                  <c:v>33.54746602580158</c:v>
                </c:pt>
                <c:pt idx="25930">
                  <c:v>33.548759846081</c:v>
                </c:pt>
                <c:pt idx="25931">
                  <c:v>33.55005366636043</c:v>
                </c:pt>
                <c:pt idx="25932">
                  <c:v>33.55134748663992</c:v>
                </c:pt>
                <c:pt idx="25933">
                  <c:v>33.55264130691931</c:v>
                </c:pt>
                <c:pt idx="25934">
                  <c:v>33.5539351271988</c:v>
                </c:pt>
                <c:pt idx="25935">
                  <c:v>33.5552289474783</c:v>
                </c:pt>
                <c:pt idx="25936">
                  <c:v>33.55652276775763</c:v>
                </c:pt>
                <c:pt idx="25937">
                  <c:v>33.55781658803711</c:v>
                </c:pt>
                <c:pt idx="25938">
                  <c:v>33.55911040831661</c:v>
                </c:pt>
                <c:pt idx="25939">
                  <c:v>33.56040422859601</c:v>
                </c:pt>
                <c:pt idx="25940">
                  <c:v>33.5616980488755</c:v>
                </c:pt>
                <c:pt idx="25941">
                  <c:v>33.56299186915498</c:v>
                </c:pt>
                <c:pt idx="25942">
                  <c:v>33.56428568943434</c:v>
                </c:pt>
                <c:pt idx="25943">
                  <c:v>33.56557950971383</c:v>
                </c:pt>
                <c:pt idx="25944">
                  <c:v>33.56687332999332</c:v>
                </c:pt>
                <c:pt idx="25945">
                  <c:v>33.56816715027266</c:v>
                </c:pt>
                <c:pt idx="25946">
                  <c:v>33.56946097055217</c:v>
                </c:pt>
                <c:pt idx="25947">
                  <c:v>33.57075479083166</c:v>
                </c:pt>
                <c:pt idx="25948">
                  <c:v>33.57204861111103</c:v>
                </c:pt>
                <c:pt idx="25949">
                  <c:v>33.57334243139049</c:v>
                </c:pt>
                <c:pt idx="25950">
                  <c:v>33.57463625166999</c:v>
                </c:pt>
                <c:pt idx="25951">
                  <c:v>33.57593007194937</c:v>
                </c:pt>
                <c:pt idx="25952">
                  <c:v>33.57722389222886</c:v>
                </c:pt>
                <c:pt idx="25953">
                  <c:v>33.57851771250835</c:v>
                </c:pt>
                <c:pt idx="25954">
                  <c:v>33.57981153278772</c:v>
                </c:pt>
                <c:pt idx="25955">
                  <c:v>33.58110535306719</c:v>
                </c:pt>
                <c:pt idx="25956">
                  <c:v>33.58239917334667</c:v>
                </c:pt>
                <c:pt idx="25957">
                  <c:v>33.58369299362604</c:v>
                </c:pt>
                <c:pt idx="25958">
                  <c:v>33.58498681390554</c:v>
                </c:pt>
                <c:pt idx="25959">
                  <c:v>33.58628063418504</c:v>
                </c:pt>
                <c:pt idx="25960">
                  <c:v>33.58757445446437</c:v>
                </c:pt>
                <c:pt idx="25961">
                  <c:v>33.58886827474387</c:v>
                </c:pt>
                <c:pt idx="25962">
                  <c:v>33.59016209502338</c:v>
                </c:pt>
                <c:pt idx="25963">
                  <c:v>33.59145591530275</c:v>
                </c:pt>
                <c:pt idx="25964">
                  <c:v>33.59274973558223</c:v>
                </c:pt>
                <c:pt idx="25965">
                  <c:v>33.59404355586172</c:v>
                </c:pt>
                <c:pt idx="25966">
                  <c:v>33.5953373761411</c:v>
                </c:pt>
                <c:pt idx="25967">
                  <c:v>33.59663119642058</c:v>
                </c:pt>
                <c:pt idx="25968">
                  <c:v>33.59792501670007</c:v>
                </c:pt>
                <c:pt idx="25969">
                  <c:v>33.59921883697947</c:v>
                </c:pt>
                <c:pt idx="25970">
                  <c:v>33.60051265725892</c:v>
                </c:pt>
                <c:pt idx="25971">
                  <c:v>33.60180647753838</c:v>
                </c:pt>
                <c:pt idx="25972">
                  <c:v>33.60310029781778</c:v>
                </c:pt>
                <c:pt idx="25973">
                  <c:v>33.60439411809725</c:v>
                </c:pt>
                <c:pt idx="25974">
                  <c:v>33.60568793837676</c:v>
                </c:pt>
                <c:pt idx="25975">
                  <c:v>33.60698175865608</c:v>
                </c:pt>
                <c:pt idx="25976">
                  <c:v>33.60827557893561</c:v>
                </c:pt>
                <c:pt idx="25977">
                  <c:v>33.6095693992151</c:v>
                </c:pt>
                <c:pt idx="25978">
                  <c:v>33.61086321949443</c:v>
                </c:pt>
                <c:pt idx="25979">
                  <c:v>33.61215703977395</c:v>
                </c:pt>
                <c:pt idx="25980">
                  <c:v>33.61345086005344</c:v>
                </c:pt>
                <c:pt idx="25981">
                  <c:v>33.61474468033278</c:v>
                </c:pt>
                <c:pt idx="25982">
                  <c:v>33.61603850061226</c:v>
                </c:pt>
                <c:pt idx="25983">
                  <c:v>33.6173323208918</c:v>
                </c:pt>
                <c:pt idx="25984">
                  <c:v>33.61862614117115</c:v>
                </c:pt>
                <c:pt idx="25985">
                  <c:v>33.61991996145063</c:v>
                </c:pt>
                <c:pt idx="25986">
                  <c:v>33.62121378173013</c:v>
                </c:pt>
                <c:pt idx="25987">
                  <c:v>33.6225076020095</c:v>
                </c:pt>
                <c:pt idx="25988">
                  <c:v>33.62380142228898</c:v>
                </c:pt>
                <c:pt idx="25989">
                  <c:v>33.6250952425685</c:v>
                </c:pt>
                <c:pt idx="25990">
                  <c:v>33.62638906284783</c:v>
                </c:pt>
                <c:pt idx="25991">
                  <c:v>33.62768288312732</c:v>
                </c:pt>
                <c:pt idx="25992">
                  <c:v>33.62897670340681</c:v>
                </c:pt>
                <c:pt idx="25993">
                  <c:v>33.63027052368615</c:v>
                </c:pt>
                <c:pt idx="25994">
                  <c:v>33.63156434396566</c:v>
                </c:pt>
                <c:pt idx="25995">
                  <c:v>33.63285816424516</c:v>
                </c:pt>
                <c:pt idx="25996">
                  <c:v>33.63415198452452</c:v>
                </c:pt>
                <c:pt idx="25997">
                  <c:v>33.63544580480401</c:v>
                </c:pt>
                <c:pt idx="25998">
                  <c:v>33.6367396250835</c:v>
                </c:pt>
                <c:pt idx="25999">
                  <c:v>33.63803344536286</c:v>
                </c:pt>
                <c:pt idx="26000">
                  <c:v>33.63932726564231</c:v>
                </c:pt>
                <c:pt idx="26001">
                  <c:v>33.64062108592184</c:v>
                </c:pt>
                <c:pt idx="26002">
                  <c:v>33.64191490620121</c:v>
                </c:pt>
                <c:pt idx="26003">
                  <c:v>33.6432087264807</c:v>
                </c:pt>
                <c:pt idx="26004">
                  <c:v>33.6445025467602</c:v>
                </c:pt>
                <c:pt idx="26005">
                  <c:v>33.64579636703955</c:v>
                </c:pt>
                <c:pt idx="26006">
                  <c:v>33.64709018731904</c:v>
                </c:pt>
                <c:pt idx="26007">
                  <c:v>33.64838400759852</c:v>
                </c:pt>
                <c:pt idx="26008">
                  <c:v>33.6496778278779</c:v>
                </c:pt>
                <c:pt idx="26009">
                  <c:v>33.6509716481574</c:v>
                </c:pt>
                <c:pt idx="26010">
                  <c:v>33.65226546843687</c:v>
                </c:pt>
                <c:pt idx="26011">
                  <c:v>33.65355928871622</c:v>
                </c:pt>
                <c:pt idx="26012">
                  <c:v>33.65485310899573</c:v>
                </c:pt>
                <c:pt idx="26013">
                  <c:v>33.65614692927522</c:v>
                </c:pt>
                <c:pt idx="26014">
                  <c:v>33.65744074955457</c:v>
                </c:pt>
                <c:pt idx="26015">
                  <c:v>33.65873456983407</c:v>
                </c:pt>
                <c:pt idx="26016">
                  <c:v>33.66002839011356</c:v>
                </c:pt>
                <c:pt idx="26017">
                  <c:v>33.66132221039293</c:v>
                </c:pt>
                <c:pt idx="26018">
                  <c:v>33.66261603067242</c:v>
                </c:pt>
                <c:pt idx="26019">
                  <c:v>33.6639098509519</c:v>
                </c:pt>
                <c:pt idx="26020">
                  <c:v>33.66520367123125</c:v>
                </c:pt>
                <c:pt idx="26021">
                  <c:v>33.66649749151075</c:v>
                </c:pt>
                <c:pt idx="26022">
                  <c:v>33.66779131179025</c:v>
                </c:pt>
                <c:pt idx="26023">
                  <c:v>33.66908513206961</c:v>
                </c:pt>
                <c:pt idx="26024">
                  <c:v>33.67037895234911</c:v>
                </c:pt>
                <c:pt idx="26025">
                  <c:v>33.67167277262859</c:v>
                </c:pt>
                <c:pt idx="26026">
                  <c:v>33.67296659290796</c:v>
                </c:pt>
                <c:pt idx="26027">
                  <c:v>33.67426041318742</c:v>
                </c:pt>
                <c:pt idx="26028">
                  <c:v>33.67555423346693</c:v>
                </c:pt>
                <c:pt idx="26029">
                  <c:v>33.67684805374624</c:v>
                </c:pt>
                <c:pt idx="26030">
                  <c:v>33.6781418740258</c:v>
                </c:pt>
                <c:pt idx="26031">
                  <c:v>33.67943569430528</c:v>
                </c:pt>
                <c:pt idx="26032">
                  <c:v>33.68072951458464</c:v>
                </c:pt>
                <c:pt idx="26033">
                  <c:v>33.68202333486414</c:v>
                </c:pt>
                <c:pt idx="26034">
                  <c:v>33.68331715514359</c:v>
                </c:pt>
                <c:pt idx="26035">
                  <c:v>33.68461097542298</c:v>
                </c:pt>
                <c:pt idx="26036">
                  <c:v>33.68590479570245</c:v>
                </c:pt>
                <c:pt idx="26037">
                  <c:v>33.68719861598196</c:v>
                </c:pt>
                <c:pt idx="26038">
                  <c:v>33.68849243626133</c:v>
                </c:pt>
                <c:pt idx="26039">
                  <c:v>33.68978625654082</c:v>
                </c:pt>
                <c:pt idx="26040">
                  <c:v>33.69108007682031</c:v>
                </c:pt>
                <c:pt idx="26041">
                  <c:v>33.69237389709967</c:v>
                </c:pt>
                <c:pt idx="26042">
                  <c:v>33.69366771737916</c:v>
                </c:pt>
                <c:pt idx="26043">
                  <c:v>33.69496153765862</c:v>
                </c:pt>
                <c:pt idx="26044">
                  <c:v>33.69625535793802</c:v>
                </c:pt>
                <c:pt idx="26045">
                  <c:v>33.69754917821749</c:v>
                </c:pt>
                <c:pt idx="26046">
                  <c:v>33.698842998497</c:v>
                </c:pt>
                <c:pt idx="26047">
                  <c:v>33.70013681877636</c:v>
                </c:pt>
                <c:pt idx="26048">
                  <c:v>33.70143063905585</c:v>
                </c:pt>
                <c:pt idx="26049">
                  <c:v>33.70272445933531</c:v>
                </c:pt>
                <c:pt idx="26050">
                  <c:v>33.7040182796147</c:v>
                </c:pt>
                <c:pt idx="26051">
                  <c:v>33.7053120998942</c:v>
                </c:pt>
                <c:pt idx="26052">
                  <c:v>33.70660592017368</c:v>
                </c:pt>
                <c:pt idx="26053">
                  <c:v>33.70789974045305</c:v>
                </c:pt>
                <c:pt idx="26054">
                  <c:v>33.70919356073252</c:v>
                </c:pt>
                <c:pt idx="26055">
                  <c:v>33.71048738101199</c:v>
                </c:pt>
                <c:pt idx="26056">
                  <c:v>33.71178120129134</c:v>
                </c:pt>
                <c:pt idx="26057">
                  <c:v>33.71307502157088</c:v>
                </c:pt>
                <c:pt idx="26058">
                  <c:v>33.71436884185037</c:v>
                </c:pt>
                <c:pt idx="26059">
                  <c:v>33.71566266212973</c:v>
                </c:pt>
                <c:pt idx="26060">
                  <c:v>33.71695648240922</c:v>
                </c:pt>
                <c:pt idx="26061">
                  <c:v>33.71825030268871</c:v>
                </c:pt>
                <c:pt idx="26062">
                  <c:v>33.71954412296808</c:v>
                </c:pt>
                <c:pt idx="26063">
                  <c:v>33.72083794324755</c:v>
                </c:pt>
                <c:pt idx="26064">
                  <c:v>33.72213176352705</c:v>
                </c:pt>
                <c:pt idx="26065">
                  <c:v>33.7234255838064</c:v>
                </c:pt>
                <c:pt idx="26066">
                  <c:v>33.72471940408591</c:v>
                </c:pt>
                <c:pt idx="26067">
                  <c:v>33.7260132243654</c:v>
                </c:pt>
                <c:pt idx="26068">
                  <c:v>33.72730704464476</c:v>
                </c:pt>
                <c:pt idx="26069">
                  <c:v>33.72860086492426</c:v>
                </c:pt>
                <c:pt idx="26070">
                  <c:v>33.72989468520372</c:v>
                </c:pt>
                <c:pt idx="26071">
                  <c:v>33.7311885054831</c:v>
                </c:pt>
                <c:pt idx="26072">
                  <c:v>33.7324823257626</c:v>
                </c:pt>
                <c:pt idx="26073">
                  <c:v>33.73377614604208</c:v>
                </c:pt>
                <c:pt idx="26074">
                  <c:v>33.73506996632145</c:v>
                </c:pt>
                <c:pt idx="26075">
                  <c:v>33.73636378660094</c:v>
                </c:pt>
                <c:pt idx="26076">
                  <c:v>33.73765760688043</c:v>
                </c:pt>
                <c:pt idx="26077">
                  <c:v>33.7389514271598</c:v>
                </c:pt>
                <c:pt idx="26078">
                  <c:v>33.74024524743928</c:v>
                </c:pt>
                <c:pt idx="26079">
                  <c:v>33.74153906771875</c:v>
                </c:pt>
                <c:pt idx="26080">
                  <c:v>33.74283288799814</c:v>
                </c:pt>
                <c:pt idx="26081">
                  <c:v>33.74412670827763</c:v>
                </c:pt>
                <c:pt idx="26082">
                  <c:v>33.74542052855711</c:v>
                </c:pt>
                <c:pt idx="26083">
                  <c:v>33.74671434883648</c:v>
                </c:pt>
                <c:pt idx="26084">
                  <c:v>33.74800816911597</c:v>
                </c:pt>
                <c:pt idx="26085">
                  <c:v>33.74930198939546</c:v>
                </c:pt>
                <c:pt idx="26086">
                  <c:v>33.75059580967482</c:v>
                </c:pt>
                <c:pt idx="26087">
                  <c:v>33.75188962995428</c:v>
                </c:pt>
                <c:pt idx="26088">
                  <c:v>33.75318345023377</c:v>
                </c:pt>
                <c:pt idx="26089">
                  <c:v>33.75447727051313</c:v>
                </c:pt>
                <c:pt idx="26090">
                  <c:v>33.75577109079263</c:v>
                </c:pt>
                <c:pt idx="26091">
                  <c:v>33.75706491107211</c:v>
                </c:pt>
                <c:pt idx="26092">
                  <c:v>33.75835873135151</c:v>
                </c:pt>
                <c:pt idx="26093">
                  <c:v>33.75965255163099</c:v>
                </c:pt>
                <c:pt idx="26094">
                  <c:v>33.7609463719105</c:v>
                </c:pt>
                <c:pt idx="26095">
                  <c:v>33.76224019218988</c:v>
                </c:pt>
                <c:pt idx="26096">
                  <c:v>33.76353401246934</c:v>
                </c:pt>
                <c:pt idx="26097">
                  <c:v>33.76482783274883</c:v>
                </c:pt>
                <c:pt idx="26098">
                  <c:v>33.7661216530282</c:v>
                </c:pt>
                <c:pt idx="26099">
                  <c:v>33.76741547330766</c:v>
                </c:pt>
                <c:pt idx="26100">
                  <c:v>33.76870929358717</c:v>
                </c:pt>
                <c:pt idx="26101">
                  <c:v>33.77000311386652</c:v>
                </c:pt>
                <c:pt idx="26102">
                  <c:v>33.77129693414603</c:v>
                </c:pt>
                <c:pt idx="26103">
                  <c:v>33.77259075442552</c:v>
                </c:pt>
                <c:pt idx="26104">
                  <c:v>33.77388457470487</c:v>
                </c:pt>
                <c:pt idx="26105">
                  <c:v>33.7751783949844</c:v>
                </c:pt>
                <c:pt idx="26106">
                  <c:v>33.77647221526386</c:v>
                </c:pt>
                <c:pt idx="26107">
                  <c:v>33.77776603554322</c:v>
                </c:pt>
                <c:pt idx="26108">
                  <c:v>33.77905985582272</c:v>
                </c:pt>
                <c:pt idx="26109">
                  <c:v>33.7803536761022</c:v>
                </c:pt>
                <c:pt idx="26110">
                  <c:v>33.78164749638153</c:v>
                </c:pt>
                <c:pt idx="26111">
                  <c:v>33.78294131666106</c:v>
                </c:pt>
                <c:pt idx="26112">
                  <c:v>33.78423513694055</c:v>
                </c:pt>
                <c:pt idx="26113">
                  <c:v>33.78552895721991</c:v>
                </c:pt>
                <c:pt idx="26114">
                  <c:v>33.7868227774994</c:v>
                </c:pt>
                <c:pt idx="26115">
                  <c:v>33.7881165977789</c:v>
                </c:pt>
                <c:pt idx="26116">
                  <c:v>33.78941041805825</c:v>
                </c:pt>
                <c:pt idx="26117">
                  <c:v>33.79070423833775</c:v>
                </c:pt>
                <c:pt idx="26118">
                  <c:v>33.79199805861722</c:v>
                </c:pt>
                <c:pt idx="26119">
                  <c:v>33.7932918788966</c:v>
                </c:pt>
                <c:pt idx="26120">
                  <c:v>33.7945856991761</c:v>
                </c:pt>
                <c:pt idx="26121">
                  <c:v>33.79587951945558</c:v>
                </c:pt>
                <c:pt idx="26122">
                  <c:v>33.79717333973496</c:v>
                </c:pt>
                <c:pt idx="26123">
                  <c:v>33.79846716001443</c:v>
                </c:pt>
                <c:pt idx="26124">
                  <c:v>33.79976098029392</c:v>
                </c:pt>
                <c:pt idx="26125">
                  <c:v>33.80105480057328</c:v>
                </c:pt>
                <c:pt idx="26126">
                  <c:v>33.80234862085278</c:v>
                </c:pt>
                <c:pt idx="26127">
                  <c:v>33.80364244113223</c:v>
                </c:pt>
                <c:pt idx="26128">
                  <c:v>33.8049362614116</c:v>
                </c:pt>
                <c:pt idx="26129">
                  <c:v>33.80623008169108</c:v>
                </c:pt>
                <c:pt idx="26130">
                  <c:v>33.8075239019706</c:v>
                </c:pt>
                <c:pt idx="26131">
                  <c:v>33.80881772224997</c:v>
                </c:pt>
                <c:pt idx="26132">
                  <c:v>33.81011154252946</c:v>
                </c:pt>
                <c:pt idx="26133">
                  <c:v>33.81140536280895</c:v>
                </c:pt>
                <c:pt idx="26134">
                  <c:v>33.81269918308828</c:v>
                </c:pt>
                <c:pt idx="26135">
                  <c:v>33.81399300336778</c:v>
                </c:pt>
                <c:pt idx="26136">
                  <c:v>33.81528682364724</c:v>
                </c:pt>
                <c:pt idx="26137">
                  <c:v>33.81658064392663</c:v>
                </c:pt>
                <c:pt idx="26138">
                  <c:v>33.81787446420608</c:v>
                </c:pt>
                <c:pt idx="26139">
                  <c:v>33.81916828448564</c:v>
                </c:pt>
                <c:pt idx="26140">
                  <c:v>33.820462104765</c:v>
                </c:pt>
                <c:pt idx="26141">
                  <c:v>33.8217559250445</c:v>
                </c:pt>
                <c:pt idx="26142">
                  <c:v>33.82304974532398</c:v>
                </c:pt>
                <c:pt idx="26143">
                  <c:v>33.82434356560329</c:v>
                </c:pt>
                <c:pt idx="26144">
                  <c:v>33.82563738588284</c:v>
                </c:pt>
                <c:pt idx="26145">
                  <c:v>33.82693120616233</c:v>
                </c:pt>
                <c:pt idx="26146">
                  <c:v>33.8282250264417</c:v>
                </c:pt>
                <c:pt idx="26147">
                  <c:v>33.8295188467212</c:v>
                </c:pt>
                <c:pt idx="26148">
                  <c:v>33.83081266700064</c:v>
                </c:pt>
                <c:pt idx="26149">
                  <c:v>33.83210648728</c:v>
                </c:pt>
                <c:pt idx="26150">
                  <c:v>33.83340030755952</c:v>
                </c:pt>
                <c:pt idx="26151">
                  <c:v>33.83469412783899</c:v>
                </c:pt>
                <c:pt idx="26152">
                  <c:v>33.83598794811837</c:v>
                </c:pt>
                <c:pt idx="26153">
                  <c:v>33.83728176839783</c:v>
                </c:pt>
                <c:pt idx="26154">
                  <c:v>33.83857558867736</c:v>
                </c:pt>
                <c:pt idx="26155">
                  <c:v>33.83986940895669</c:v>
                </c:pt>
                <c:pt idx="26156">
                  <c:v>33.84116322923617</c:v>
                </c:pt>
                <c:pt idx="26157">
                  <c:v>33.8424570495157</c:v>
                </c:pt>
                <c:pt idx="26158">
                  <c:v>33.84375086979504</c:v>
                </c:pt>
                <c:pt idx="26159">
                  <c:v>33.84504469007454</c:v>
                </c:pt>
                <c:pt idx="26160">
                  <c:v>33.84633851035405</c:v>
                </c:pt>
                <c:pt idx="26161">
                  <c:v>33.8476323306334</c:v>
                </c:pt>
                <c:pt idx="26162">
                  <c:v>33.8489261509129</c:v>
                </c:pt>
                <c:pt idx="26163">
                  <c:v>33.85021997119235</c:v>
                </c:pt>
                <c:pt idx="26164">
                  <c:v>33.85151379147175</c:v>
                </c:pt>
                <c:pt idx="26165">
                  <c:v>33.8528076117512</c:v>
                </c:pt>
                <c:pt idx="26166">
                  <c:v>33.85410143203072</c:v>
                </c:pt>
                <c:pt idx="26167">
                  <c:v>33.85539525231007</c:v>
                </c:pt>
                <c:pt idx="26168">
                  <c:v>33.85668907258955</c:v>
                </c:pt>
                <c:pt idx="26169">
                  <c:v>33.85798289286907</c:v>
                </c:pt>
                <c:pt idx="26170">
                  <c:v>33.8592767131484</c:v>
                </c:pt>
                <c:pt idx="26171">
                  <c:v>33.86057053342793</c:v>
                </c:pt>
                <c:pt idx="26172">
                  <c:v>33.86186435370736</c:v>
                </c:pt>
                <c:pt idx="26173">
                  <c:v>33.86315817398678</c:v>
                </c:pt>
                <c:pt idx="26174">
                  <c:v>33.86445199426623</c:v>
                </c:pt>
                <c:pt idx="26175">
                  <c:v>33.86574581454576</c:v>
                </c:pt>
                <c:pt idx="26176">
                  <c:v>33.86703963482512</c:v>
                </c:pt>
                <c:pt idx="26177">
                  <c:v>33.8683334551046</c:v>
                </c:pt>
                <c:pt idx="26178">
                  <c:v>33.86962727538408</c:v>
                </c:pt>
                <c:pt idx="26179">
                  <c:v>33.87092109566341</c:v>
                </c:pt>
                <c:pt idx="26180">
                  <c:v>33.87221491594295</c:v>
                </c:pt>
                <c:pt idx="26181">
                  <c:v>33.87350873622245</c:v>
                </c:pt>
                <c:pt idx="26182">
                  <c:v>33.87480255650181</c:v>
                </c:pt>
                <c:pt idx="26183">
                  <c:v>33.8760963767813</c:v>
                </c:pt>
                <c:pt idx="26184">
                  <c:v>33.8773901970608</c:v>
                </c:pt>
                <c:pt idx="26185">
                  <c:v>33.87868401734009</c:v>
                </c:pt>
                <c:pt idx="26186">
                  <c:v>33.87997783761961</c:v>
                </c:pt>
                <c:pt idx="26187">
                  <c:v>33.88127165789909</c:v>
                </c:pt>
                <c:pt idx="26188">
                  <c:v>33.8825654781785</c:v>
                </c:pt>
                <c:pt idx="26189">
                  <c:v>33.88385929845798</c:v>
                </c:pt>
                <c:pt idx="26190">
                  <c:v>33.88515311873748</c:v>
                </c:pt>
                <c:pt idx="26191">
                  <c:v>33.88644693901681</c:v>
                </c:pt>
                <c:pt idx="26192">
                  <c:v>33.88774075929627</c:v>
                </c:pt>
                <c:pt idx="26193">
                  <c:v>33.88903457957582</c:v>
                </c:pt>
                <c:pt idx="26194">
                  <c:v>33.89032839985518</c:v>
                </c:pt>
                <c:pt idx="26195">
                  <c:v>33.89162222013467</c:v>
                </c:pt>
                <c:pt idx="26196">
                  <c:v>33.89291604041417</c:v>
                </c:pt>
                <c:pt idx="26197">
                  <c:v>33.89420986069348</c:v>
                </c:pt>
                <c:pt idx="26198">
                  <c:v>33.89550368097302</c:v>
                </c:pt>
                <c:pt idx="26199">
                  <c:v>33.89679750125246</c:v>
                </c:pt>
                <c:pt idx="26200">
                  <c:v>33.89809132153187</c:v>
                </c:pt>
                <c:pt idx="26201">
                  <c:v>33.89938514181136</c:v>
                </c:pt>
                <c:pt idx="26202">
                  <c:v>33.90067896209085</c:v>
                </c:pt>
                <c:pt idx="26203">
                  <c:v>33.90197278237022</c:v>
                </c:pt>
                <c:pt idx="26204">
                  <c:v>33.90326660264967</c:v>
                </c:pt>
                <c:pt idx="26205">
                  <c:v>33.9045604229292</c:v>
                </c:pt>
                <c:pt idx="26206">
                  <c:v>33.90585424320854</c:v>
                </c:pt>
                <c:pt idx="26207">
                  <c:v>33.90714806348804</c:v>
                </c:pt>
                <c:pt idx="26208">
                  <c:v>33.90844188376749</c:v>
                </c:pt>
                <c:pt idx="26209">
                  <c:v>33.9097357040469</c:v>
                </c:pt>
                <c:pt idx="26210">
                  <c:v>33.91102952432635</c:v>
                </c:pt>
                <c:pt idx="26211">
                  <c:v>33.91232334460588</c:v>
                </c:pt>
                <c:pt idx="26212">
                  <c:v>33.91361716488525</c:v>
                </c:pt>
                <c:pt idx="26213">
                  <c:v>33.91491098516473</c:v>
                </c:pt>
                <c:pt idx="26214">
                  <c:v>33.9162048054442</c:v>
                </c:pt>
                <c:pt idx="26215">
                  <c:v>33.91749862572355</c:v>
                </c:pt>
                <c:pt idx="26216">
                  <c:v>33.91879244600308</c:v>
                </c:pt>
                <c:pt idx="26217">
                  <c:v>33.92008626628253</c:v>
                </c:pt>
                <c:pt idx="26218">
                  <c:v>33.92138008656193</c:v>
                </c:pt>
                <c:pt idx="26219">
                  <c:v>33.92267390684142</c:v>
                </c:pt>
                <c:pt idx="26220">
                  <c:v>33.92396772712091</c:v>
                </c:pt>
                <c:pt idx="26221">
                  <c:v>33.92526154740028</c:v>
                </c:pt>
                <c:pt idx="26222">
                  <c:v>33.92655536767976</c:v>
                </c:pt>
                <c:pt idx="26223">
                  <c:v>33.92784918795925</c:v>
                </c:pt>
                <c:pt idx="26224">
                  <c:v>33.9291430082386</c:v>
                </c:pt>
                <c:pt idx="26225">
                  <c:v>33.93043682851811</c:v>
                </c:pt>
                <c:pt idx="26226">
                  <c:v>33.9317306487976</c:v>
                </c:pt>
                <c:pt idx="26227">
                  <c:v>33.93302446907693</c:v>
                </c:pt>
                <c:pt idx="26228">
                  <c:v>33.93431828935645</c:v>
                </c:pt>
                <c:pt idx="26229">
                  <c:v>33.93561210963594</c:v>
                </c:pt>
                <c:pt idx="26230">
                  <c:v>33.93690592991531</c:v>
                </c:pt>
                <c:pt idx="26231">
                  <c:v>33.9381997501948</c:v>
                </c:pt>
                <c:pt idx="26232">
                  <c:v>33.93949357047428</c:v>
                </c:pt>
                <c:pt idx="26233">
                  <c:v>33.94078739075362</c:v>
                </c:pt>
                <c:pt idx="26234">
                  <c:v>33.94208121103311</c:v>
                </c:pt>
                <c:pt idx="26235">
                  <c:v>33.9433750313126</c:v>
                </c:pt>
                <c:pt idx="26236">
                  <c:v>33.94466885159196</c:v>
                </c:pt>
                <c:pt idx="26237">
                  <c:v>33.94596267187148</c:v>
                </c:pt>
                <c:pt idx="26238">
                  <c:v>33.94725649215097</c:v>
                </c:pt>
                <c:pt idx="26239">
                  <c:v>33.94855031243034</c:v>
                </c:pt>
                <c:pt idx="26240">
                  <c:v>33.94984413270982</c:v>
                </c:pt>
                <c:pt idx="26241">
                  <c:v>33.95113795298931</c:v>
                </c:pt>
                <c:pt idx="26242">
                  <c:v>33.95243177326863</c:v>
                </c:pt>
                <c:pt idx="26243">
                  <c:v>33.95372559354814</c:v>
                </c:pt>
                <c:pt idx="26244">
                  <c:v>33.95501941382764</c:v>
                </c:pt>
                <c:pt idx="26245">
                  <c:v>33.95631323410702</c:v>
                </c:pt>
                <c:pt idx="26246">
                  <c:v>33.95760705438645</c:v>
                </c:pt>
                <c:pt idx="26247">
                  <c:v>33.958900874666</c:v>
                </c:pt>
                <c:pt idx="26248">
                  <c:v>33.96019469494536</c:v>
                </c:pt>
                <c:pt idx="26249">
                  <c:v>33.96148851522484</c:v>
                </c:pt>
                <c:pt idx="26250">
                  <c:v>33.96278233550435</c:v>
                </c:pt>
                <c:pt idx="26251">
                  <c:v>33.96407615578368</c:v>
                </c:pt>
                <c:pt idx="26252">
                  <c:v>33.9653699760632</c:v>
                </c:pt>
                <c:pt idx="26253">
                  <c:v>33.96666379634264</c:v>
                </c:pt>
                <c:pt idx="26254">
                  <c:v>33.96795761662204</c:v>
                </c:pt>
                <c:pt idx="26255">
                  <c:v>33.96925143690154</c:v>
                </c:pt>
                <c:pt idx="26256">
                  <c:v>33.97054525718103</c:v>
                </c:pt>
                <c:pt idx="26257">
                  <c:v>33.97183907746037</c:v>
                </c:pt>
                <c:pt idx="26258">
                  <c:v>33.97313289773988</c:v>
                </c:pt>
                <c:pt idx="26259">
                  <c:v>33.97442671801937</c:v>
                </c:pt>
                <c:pt idx="26260">
                  <c:v>33.97572053829874</c:v>
                </c:pt>
                <c:pt idx="26261">
                  <c:v>33.97701435857823</c:v>
                </c:pt>
                <c:pt idx="26262">
                  <c:v>33.97830817885773</c:v>
                </c:pt>
                <c:pt idx="26263">
                  <c:v>33.97960199913707</c:v>
                </c:pt>
                <c:pt idx="26264">
                  <c:v>33.98089581941653</c:v>
                </c:pt>
                <c:pt idx="26265">
                  <c:v>33.98218963969603</c:v>
                </c:pt>
                <c:pt idx="26266">
                  <c:v>33.9834834599754</c:v>
                </c:pt>
                <c:pt idx="26267">
                  <c:v>33.9847772802549</c:v>
                </c:pt>
                <c:pt idx="26268">
                  <c:v>33.9860711005344</c:v>
                </c:pt>
                <c:pt idx="26269">
                  <c:v>33.98736492081375</c:v>
                </c:pt>
                <c:pt idx="26270">
                  <c:v>33.98865874109325</c:v>
                </c:pt>
                <c:pt idx="26271">
                  <c:v>33.98995256137275</c:v>
                </c:pt>
                <c:pt idx="26272">
                  <c:v>33.99124638165208</c:v>
                </c:pt>
                <c:pt idx="26273">
                  <c:v>33.9925402019316</c:v>
                </c:pt>
                <c:pt idx="26274">
                  <c:v>33.99383402221109</c:v>
                </c:pt>
                <c:pt idx="26275">
                  <c:v>33.99512784249046</c:v>
                </c:pt>
                <c:pt idx="26276">
                  <c:v>33.99642166276994</c:v>
                </c:pt>
                <c:pt idx="26277">
                  <c:v>33.99771548304943</c:v>
                </c:pt>
                <c:pt idx="26278">
                  <c:v>33.9990093033288</c:v>
                </c:pt>
                <c:pt idx="26279">
                  <c:v>34.00030312360828</c:v>
                </c:pt>
                <c:pt idx="26280">
                  <c:v>34.00159694388778</c:v>
                </c:pt>
                <c:pt idx="26281">
                  <c:v>34.00289076416714</c:v>
                </c:pt>
                <c:pt idx="26282">
                  <c:v>34.00418458444658</c:v>
                </c:pt>
                <c:pt idx="26283">
                  <c:v>34.00547840472611</c:v>
                </c:pt>
                <c:pt idx="26284">
                  <c:v>34.0067722250055</c:v>
                </c:pt>
                <c:pt idx="26285">
                  <c:v>34.00806604528497</c:v>
                </c:pt>
                <c:pt idx="26286">
                  <c:v>34.00935986556446</c:v>
                </c:pt>
                <c:pt idx="26287">
                  <c:v>34.0106536858438</c:v>
                </c:pt>
                <c:pt idx="26288">
                  <c:v>34.01194750612328</c:v>
                </c:pt>
                <c:pt idx="26289">
                  <c:v>34.01324132640281</c:v>
                </c:pt>
                <c:pt idx="26290">
                  <c:v>34.01453514668217</c:v>
                </c:pt>
                <c:pt idx="26291">
                  <c:v>34.01582896696166</c:v>
                </c:pt>
                <c:pt idx="26292">
                  <c:v>34.01712278724114</c:v>
                </c:pt>
                <c:pt idx="26293">
                  <c:v>34.01841660752051</c:v>
                </c:pt>
                <c:pt idx="26294">
                  <c:v>34.0197104278</c:v>
                </c:pt>
                <c:pt idx="26295">
                  <c:v>34.0210042480795</c:v>
                </c:pt>
                <c:pt idx="26296">
                  <c:v>34.02229806835886</c:v>
                </c:pt>
                <c:pt idx="26297">
                  <c:v>34.02359188863834</c:v>
                </c:pt>
                <c:pt idx="26298">
                  <c:v>34.02488570891784</c:v>
                </c:pt>
                <c:pt idx="26299">
                  <c:v>34.0261795291972</c:v>
                </c:pt>
                <c:pt idx="26300">
                  <c:v>34.0274733494767</c:v>
                </c:pt>
                <c:pt idx="26301">
                  <c:v>34.02876716975615</c:v>
                </c:pt>
                <c:pt idx="26302">
                  <c:v>34.03006099003555</c:v>
                </c:pt>
                <c:pt idx="26303">
                  <c:v>34.03135481031503</c:v>
                </c:pt>
                <c:pt idx="26304">
                  <c:v>34.03264863059452</c:v>
                </c:pt>
                <c:pt idx="26305">
                  <c:v>34.0339424508739</c:v>
                </c:pt>
                <c:pt idx="26306">
                  <c:v>34.03523627115337</c:v>
                </c:pt>
                <c:pt idx="26307">
                  <c:v>34.03653009143287</c:v>
                </c:pt>
                <c:pt idx="26308">
                  <c:v>34.0378239117122</c:v>
                </c:pt>
                <c:pt idx="26309">
                  <c:v>34.03911773199173</c:v>
                </c:pt>
                <c:pt idx="26310">
                  <c:v>34.04041155227119</c:v>
                </c:pt>
                <c:pt idx="26311">
                  <c:v>34.04170537255058</c:v>
                </c:pt>
                <c:pt idx="26312">
                  <c:v>34.04299919283006</c:v>
                </c:pt>
                <c:pt idx="26313">
                  <c:v>34.04429301310955</c:v>
                </c:pt>
                <c:pt idx="26314">
                  <c:v>34.04558683338892</c:v>
                </c:pt>
                <c:pt idx="26315">
                  <c:v>34.04688065366834</c:v>
                </c:pt>
                <c:pt idx="26316">
                  <c:v>34.0481744739479</c:v>
                </c:pt>
                <c:pt idx="26317">
                  <c:v>34.04946829422725</c:v>
                </c:pt>
                <c:pt idx="26318">
                  <c:v>34.05076211450675</c:v>
                </c:pt>
                <c:pt idx="26319">
                  <c:v>34.05205593478624</c:v>
                </c:pt>
                <c:pt idx="26320">
                  <c:v>34.05334975506558</c:v>
                </c:pt>
                <c:pt idx="26321">
                  <c:v>34.05464357534503</c:v>
                </c:pt>
                <c:pt idx="26322">
                  <c:v>34.05593739562457</c:v>
                </c:pt>
                <c:pt idx="26323">
                  <c:v>34.05723121590395</c:v>
                </c:pt>
                <c:pt idx="26324">
                  <c:v>34.05852503618344</c:v>
                </c:pt>
                <c:pt idx="26325">
                  <c:v>34.05981885646293</c:v>
                </c:pt>
                <c:pt idx="26326">
                  <c:v>34.0611126767423</c:v>
                </c:pt>
                <c:pt idx="26327">
                  <c:v>34.06240649702178</c:v>
                </c:pt>
                <c:pt idx="26328">
                  <c:v>34.06370031730127</c:v>
                </c:pt>
                <c:pt idx="26329">
                  <c:v>34.06499413758063</c:v>
                </c:pt>
                <c:pt idx="26330">
                  <c:v>34.0662879578601</c:v>
                </c:pt>
                <c:pt idx="26331">
                  <c:v>34.0675817781396</c:v>
                </c:pt>
                <c:pt idx="26332">
                  <c:v>34.06887559841898</c:v>
                </c:pt>
                <c:pt idx="26333">
                  <c:v>34.07016941869844</c:v>
                </c:pt>
                <c:pt idx="26334">
                  <c:v>34.07146323897796</c:v>
                </c:pt>
                <c:pt idx="26335">
                  <c:v>34.07275705925729</c:v>
                </c:pt>
                <c:pt idx="26336">
                  <c:v>34.07405087953681</c:v>
                </c:pt>
                <c:pt idx="26337">
                  <c:v>34.07534469981627</c:v>
                </c:pt>
                <c:pt idx="26338">
                  <c:v>34.07663852009566</c:v>
                </c:pt>
                <c:pt idx="26339">
                  <c:v>34.0779323403752</c:v>
                </c:pt>
                <c:pt idx="26340">
                  <c:v>34.07922616065461</c:v>
                </c:pt>
                <c:pt idx="26341">
                  <c:v>34.08051998093401</c:v>
                </c:pt>
                <c:pt idx="26342">
                  <c:v>34.08181380121346</c:v>
                </c:pt>
                <c:pt idx="26343">
                  <c:v>34.08310762149296</c:v>
                </c:pt>
                <c:pt idx="26344">
                  <c:v>34.08440144177231</c:v>
                </c:pt>
                <c:pt idx="26345">
                  <c:v>34.08569526205184</c:v>
                </c:pt>
                <c:pt idx="26346">
                  <c:v>34.0869890823313</c:v>
                </c:pt>
                <c:pt idx="26347">
                  <c:v>34.08828290261069</c:v>
                </c:pt>
                <c:pt idx="26348">
                  <c:v>34.0895767228902</c:v>
                </c:pt>
                <c:pt idx="26349">
                  <c:v>34.09087054316967</c:v>
                </c:pt>
                <c:pt idx="26350">
                  <c:v>34.09216436344904</c:v>
                </c:pt>
                <c:pt idx="26351">
                  <c:v>34.09345818372853</c:v>
                </c:pt>
                <c:pt idx="26352">
                  <c:v>34.09475200400802</c:v>
                </c:pt>
                <c:pt idx="26353">
                  <c:v>34.09604582428738</c:v>
                </c:pt>
                <c:pt idx="26354">
                  <c:v>34.09733964456687</c:v>
                </c:pt>
                <c:pt idx="26355">
                  <c:v>34.09863346484634</c:v>
                </c:pt>
                <c:pt idx="26356">
                  <c:v>34.09992728512573</c:v>
                </c:pt>
                <c:pt idx="26357">
                  <c:v>34.10122110540519</c:v>
                </c:pt>
                <c:pt idx="26358">
                  <c:v>34.1025149256847</c:v>
                </c:pt>
                <c:pt idx="26359">
                  <c:v>34.10380874596407</c:v>
                </c:pt>
                <c:pt idx="26360">
                  <c:v>34.10510256624354</c:v>
                </c:pt>
                <c:pt idx="26361">
                  <c:v>34.10639638652305</c:v>
                </c:pt>
                <c:pt idx="26362">
                  <c:v>34.1076902068024</c:v>
                </c:pt>
                <c:pt idx="26363">
                  <c:v>34.1089840270819</c:v>
                </c:pt>
                <c:pt idx="26364">
                  <c:v>34.11027784736137</c:v>
                </c:pt>
                <c:pt idx="26365">
                  <c:v>34.11157166764072</c:v>
                </c:pt>
                <c:pt idx="26366">
                  <c:v>34.11286548792025</c:v>
                </c:pt>
                <c:pt idx="26367">
                  <c:v>34.11415930819973</c:v>
                </c:pt>
                <c:pt idx="26368">
                  <c:v>34.1154531284791</c:v>
                </c:pt>
                <c:pt idx="26369">
                  <c:v>34.1167469487586</c:v>
                </c:pt>
                <c:pt idx="26370">
                  <c:v>34.11804076903807</c:v>
                </c:pt>
                <c:pt idx="26371">
                  <c:v>34.11933458931741</c:v>
                </c:pt>
                <c:pt idx="26372">
                  <c:v>34.12062840959693</c:v>
                </c:pt>
                <c:pt idx="26373">
                  <c:v>34.12192222987642</c:v>
                </c:pt>
                <c:pt idx="26374">
                  <c:v>34.12321605015578</c:v>
                </c:pt>
                <c:pt idx="26375">
                  <c:v>34.12450987043528</c:v>
                </c:pt>
                <c:pt idx="26376">
                  <c:v>34.12580369071476</c:v>
                </c:pt>
                <c:pt idx="26377">
                  <c:v>34.12709751099413</c:v>
                </c:pt>
                <c:pt idx="26378">
                  <c:v>34.12839133127362</c:v>
                </c:pt>
                <c:pt idx="26379">
                  <c:v>34.1296851515531</c:v>
                </c:pt>
                <c:pt idx="26380">
                  <c:v>34.13097897183246</c:v>
                </c:pt>
                <c:pt idx="26381">
                  <c:v>34.13227279211196</c:v>
                </c:pt>
                <c:pt idx="26382">
                  <c:v>34.13356661239145</c:v>
                </c:pt>
                <c:pt idx="26383">
                  <c:v>34.13486043267081</c:v>
                </c:pt>
                <c:pt idx="26384">
                  <c:v>34.13615425295031</c:v>
                </c:pt>
                <c:pt idx="26385">
                  <c:v>34.1374480732298</c:v>
                </c:pt>
                <c:pt idx="26386">
                  <c:v>34.13874189350916</c:v>
                </c:pt>
                <c:pt idx="26387">
                  <c:v>34.14003571378865</c:v>
                </c:pt>
                <c:pt idx="26388">
                  <c:v>34.14132953406813</c:v>
                </c:pt>
                <c:pt idx="26389">
                  <c:v>34.14262335434749</c:v>
                </c:pt>
                <c:pt idx="26390">
                  <c:v>34.143917174627</c:v>
                </c:pt>
                <c:pt idx="26391">
                  <c:v>34.14521099490648</c:v>
                </c:pt>
                <c:pt idx="26392">
                  <c:v>34.14650481518584</c:v>
                </c:pt>
                <c:pt idx="26393">
                  <c:v>34.14779863546534</c:v>
                </c:pt>
                <c:pt idx="26394">
                  <c:v>34.14909245574479</c:v>
                </c:pt>
                <c:pt idx="26395">
                  <c:v>34.1503862760242</c:v>
                </c:pt>
                <c:pt idx="26396">
                  <c:v>34.15168009630363</c:v>
                </c:pt>
                <c:pt idx="26397">
                  <c:v>34.15297391658317</c:v>
                </c:pt>
                <c:pt idx="26398">
                  <c:v>34.15426773686248</c:v>
                </c:pt>
                <c:pt idx="26399">
                  <c:v>34.15556155714199</c:v>
                </c:pt>
                <c:pt idx="26400">
                  <c:v>34.15685537742151</c:v>
                </c:pt>
                <c:pt idx="26401">
                  <c:v>34.15814919770087</c:v>
                </c:pt>
                <c:pt idx="26402">
                  <c:v>34.15944301798034</c:v>
                </c:pt>
                <c:pt idx="26403">
                  <c:v>34.16073683825988</c:v>
                </c:pt>
                <c:pt idx="26404">
                  <c:v>34.16203065853922</c:v>
                </c:pt>
                <c:pt idx="26405">
                  <c:v>34.16332447881871</c:v>
                </c:pt>
                <c:pt idx="26406">
                  <c:v>34.1646182990982</c:v>
                </c:pt>
                <c:pt idx="26407">
                  <c:v>34.16591211937756</c:v>
                </c:pt>
                <c:pt idx="26408">
                  <c:v>34.16720593965705</c:v>
                </c:pt>
                <c:pt idx="26409">
                  <c:v>34.16849975993652</c:v>
                </c:pt>
                <c:pt idx="26410">
                  <c:v>34.1697935802159</c:v>
                </c:pt>
                <c:pt idx="26411">
                  <c:v>34.17108740049537</c:v>
                </c:pt>
                <c:pt idx="26412">
                  <c:v>34.17238122077488</c:v>
                </c:pt>
                <c:pt idx="26413">
                  <c:v>34.17367504105425</c:v>
                </c:pt>
                <c:pt idx="26414">
                  <c:v>34.17496886133372</c:v>
                </c:pt>
                <c:pt idx="26415">
                  <c:v>34.1762626816132</c:v>
                </c:pt>
                <c:pt idx="26416">
                  <c:v>34.17755650189255</c:v>
                </c:pt>
                <c:pt idx="26417">
                  <c:v>34.17885032217208</c:v>
                </c:pt>
                <c:pt idx="26418">
                  <c:v>34.18014414245157</c:v>
                </c:pt>
                <c:pt idx="26419">
                  <c:v>34.18143796273093</c:v>
                </c:pt>
                <c:pt idx="26420">
                  <c:v>34.18273178301042</c:v>
                </c:pt>
                <c:pt idx="26421">
                  <c:v>34.1840256032899</c:v>
                </c:pt>
                <c:pt idx="26422">
                  <c:v>34.18531942356928</c:v>
                </c:pt>
                <c:pt idx="26423">
                  <c:v>34.18661324384877</c:v>
                </c:pt>
                <c:pt idx="26424">
                  <c:v>34.18790706412825</c:v>
                </c:pt>
                <c:pt idx="26425">
                  <c:v>34.1892008844076</c:v>
                </c:pt>
                <c:pt idx="26426">
                  <c:v>34.1904947046871</c:v>
                </c:pt>
                <c:pt idx="26427">
                  <c:v>34.1917885249666</c:v>
                </c:pt>
                <c:pt idx="26428">
                  <c:v>34.19308234524596</c:v>
                </c:pt>
                <c:pt idx="26429">
                  <c:v>34.19437616552546</c:v>
                </c:pt>
                <c:pt idx="26430">
                  <c:v>34.19566998580494</c:v>
                </c:pt>
                <c:pt idx="26431">
                  <c:v>34.19696380608431</c:v>
                </c:pt>
                <c:pt idx="26432">
                  <c:v>34.1982576263638</c:v>
                </c:pt>
                <c:pt idx="26433">
                  <c:v>34.19955144664328</c:v>
                </c:pt>
                <c:pt idx="26434">
                  <c:v>34.20084526692265</c:v>
                </c:pt>
                <c:pt idx="26435">
                  <c:v>34.20213908720214</c:v>
                </c:pt>
                <c:pt idx="26436">
                  <c:v>34.20343290748163</c:v>
                </c:pt>
                <c:pt idx="26437">
                  <c:v>34.204726727761</c:v>
                </c:pt>
                <c:pt idx="26438">
                  <c:v>34.20602054804048</c:v>
                </c:pt>
                <c:pt idx="26439">
                  <c:v>34.20731436831997</c:v>
                </c:pt>
                <c:pt idx="26440">
                  <c:v>34.20860818859934</c:v>
                </c:pt>
                <c:pt idx="26441">
                  <c:v>34.20990200887886</c:v>
                </c:pt>
                <c:pt idx="26442">
                  <c:v>34.21119582915832</c:v>
                </c:pt>
                <c:pt idx="26443">
                  <c:v>34.21248964943765</c:v>
                </c:pt>
                <c:pt idx="26444">
                  <c:v>34.21378346971713</c:v>
                </c:pt>
                <c:pt idx="26445">
                  <c:v>34.21507728999664</c:v>
                </c:pt>
                <c:pt idx="26446">
                  <c:v>34.21637111027602</c:v>
                </c:pt>
                <c:pt idx="26447">
                  <c:v>34.21766493055551</c:v>
                </c:pt>
                <c:pt idx="26448">
                  <c:v>34.218958750835</c:v>
                </c:pt>
                <c:pt idx="26449">
                  <c:v>34.22025257111437</c:v>
                </c:pt>
                <c:pt idx="26450">
                  <c:v>34.22154639139386</c:v>
                </c:pt>
                <c:pt idx="26451">
                  <c:v>34.22284021167335</c:v>
                </c:pt>
                <c:pt idx="26452">
                  <c:v>34.22413403195271</c:v>
                </c:pt>
                <c:pt idx="26453">
                  <c:v>34.22542785223219</c:v>
                </c:pt>
                <c:pt idx="26454">
                  <c:v>34.2267216725117</c:v>
                </c:pt>
                <c:pt idx="26455">
                  <c:v>34.22801549279105</c:v>
                </c:pt>
                <c:pt idx="26456">
                  <c:v>34.22930931307055</c:v>
                </c:pt>
                <c:pt idx="26457">
                  <c:v>34.23060313335004</c:v>
                </c:pt>
                <c:pt idx="26458">
                  <c:v>34.23189695362939</c:v>
                </c:pt>
                <c:pt idx="26459">
                  <c:v>34.2331907739089</c:v>
                </c:pt>
                <c:pt idx="26460">
                  <c:v>34.23448459418837</c:v>
                </c:pt>
                <c:pt idx="26461">
                  <c:v>34.23577841446775</c:v>
                </c:pt>
                <c:pt idx="26462">
                  <c:v>34.23707223474723</c:v>
                </c:pt>
                <c:pt idx="26463">
                  <c:v>34.23836605502673</c:v>
                </c:pt>
                <c:pt idx="26464">
                  <c:v>34.23965987530607</c:v>
                </c:pt>
                <c:pt idx="26465">
                  <c:v>34.24095369558558</c:v>
                </c:pt>
                <c:pt idx="26466">
                  <c:v>34.24224751586505</c:v>
                </c:pt>
                <c:pt idx="26467">
                  <c:v>34.24354133614443</c:v>
                </c:pt>
                <c:pt idx="26468">
                  <c:v>34.24483515642392</c:v>
                </c:pt>
                <c:pt idx="26469">
                  <c:v>34.24612897670341</c:v>
                </c:pt>
                <c:pt idx="26470">
                  <c:v>34.24742279698277</c:v>
                </c:pt>
                <c:pt idx="26471">
                  <c:v>34.24871661726225</c:v>
                </c:pt>
                <c:pt idx="26472">
                  <c:v>34.25001043754176</c:v>
                </c:pt>
                <c:pt idx="26473">
                  <c:v>34.2513042578211</c:v>
                </c:pt>
                <c:pt idx="26474">
                  <c:v>34.25259807810061</c:v>
                </c:pt>
                <c:pt idx="26475">
                  <c:v>34.2538918983801</c:v>
                </c:pt>
                <c:pt idx="26476">
                  <c:v>34.25518571865946</c:v>
                </c:pt>
                <c:pt idx="26477">
                  <c:v>34.25647953893895</c:v>
                </c:pt>
                <c:pt idx="26478">
                  <c:v>34.25777335921841</c:v>
                </c:pt>
                <c:pt idx="26479">
                  <c:v>34.25906717949777</c:v>
                </c:pt>
                <c:pt idx="26480">
                  <c:v>34.2603609997773</c:v>
                </c:pt>
                <c:pt idx="26481">
                  <c:v>34.26165482005678</c:v>
                </c:pt>
                <c:pt idx="26482">
                  <c:v>34.26294864033614</c:v>
                </c:pt>
                <c:pt idx="26483">
                  <c:v>34.26424246061561</c:v>
                </c:pt>
                <c:pt idx="26484">
                  <c:v>34.26553628089516</c:v>
                </c:pt>
                <c:pt idx="26485">
                  <c:v>34.2668301011745</c:v>
                </c:pt>
                <c:pt idx="26486">
                  <c:v>34.268123921454</c:v>
                </c:pt>
                <c:pt idx="26487">
                  <c:v>34.26941774173347</c:v>
                </c:pt>
                <c:pt idx="26488">
                  <c:v>34.27071156201283</c:v>
                </c:pt>
                <c:pt idx="26489">
                  <c:v>34.27200538229232</c:v>
                </c:pt>
                <c:pt idx="26490">
                  <c:v>34.27329920257184</c:v>
                </c:pt>
                <c:pt idx="26491">
                  <c:v>34.27459302285117</c:v>
                </c:pt>
                <c:pt idx="26492">
                  <c:v>34.27588684313066</c:v>
                </c:pt>
                <c:pt idx="26493">
                  <c:v>34.27718066341014</c:v>
                </c:pt>
                <c:pt idx="26494">
                  <c:v>34.27847448368949</c:v>
                </c:pt>
                <c:pt idx="26495">
                  <c:v>34.27976830396901</c:v>
                </c:pt>
                <c:pt idx="26496">
                  <c:v>34.28106212424849</c:v>
                </c:pt>
                <c:pt idx="26497">
                  <c:v>34.2823559445279</c:v>
                </c:pt>
                <c:pt idx="26498">
                  <c:v>34.28364976480734</c:v>
                </c:pt>
                <c:pt idx="26499">
                  <c:v>34.28494358508684</c:v>
                </c:pt>
                <c:pt idx="26500">
                  <c:v>34.28623740536617</c:v>
                </c:pt>
                <c:pt idx="26501">
                  <c:v>34.28753122564569</c:v>
                </c:pt>
                <c:pt idx="26502">
                  <c:v>34.2888250459252</c:v>
                </c:pt>
                <c:pt idx="26503">
                  <c:v>34.29011886620455</c:v>
                </c:pt>
                <c:pt idx="26504">
                  <c:v>34.29141268648405</c:v>
                </c:pt>
                <c:pt idx="26505">
                  <c:v>34.29270650676353</c:v>
                </c:pt>
                <c:pt idx="26506">
                  <c:v>34.2940003270429</c:v>
                </c:pt>
                <c:pt idx="26507">
                  <c:v>34.29529414732238</c:v>
                </c:pt>
                <c:pt idx="26508">
                  <c:v>34.29658796760187</c:v>
                </c:pt>
                <c:pt idx="26509">
                  <c:v>34.29788178788122</c:v>
                </c:pt>
                <c:pt idx="26510">
                  <c:v>34.29917560816076</c:v>
                </c:pt>
                <c:pt idx="26511">
                  <c:v>34.30046942844018</c:v>
                </c:pt>
                <c:pt idx="26512">
                  <c:v>34.30176324871957</c:v>
                </c:pt>
                <c:pt idx="26513">
                  <c:v>34.30305706899905</c:v>
                </c:pt>
                <c:pt idx="26514">
                  <c:v>34.30435088927855</c:v>
                </c:pt>
                <c:pt idx="26515">
                  <c:v>34.30564470955792</c:v>
                </c:pt>
                <c:pt idx="26516">
                  <c:v>34.3069385298374</c:v>
                </c:pt>
                <c:pt idx="26517">
                  <c:v>34.3082323501169</c:v>
                </c:pt>
                <c:pt idx="26518">
                  <c:v>34.30952617039623</c:v>
                </c:pt>
                <c:pt idx="26519">
                  <c:v>34.31081999067575</c:v>
                </c:pt>
                <c:pt idx="26520">
                  <c:v>34.31211381095526</c:v>
                </c:pt>
                <c:pt idx="26521">
                  <c:v>34.31340763123456</c:v>
                </c:pt>
                <c:pt idx="26522">
                  <c:v>34.31470145151404</c:v>
                </c:pt>
                <c:pt idx="26523">
                  <c:v>34.31599527179356</c:v>
                </c:pt>
                <c:pt idx="26524">
                  <c:v>34.31728909207293</c:v>
                </c:pt>
                <c:pt idx="26525">
                  <c:v>34.31858291235244</c:v>
                </c:pt>
                <c:pt idx="26526">
                  <c:v>34.31987673263193</c:v>
                </c:pt>
                <c:pt idx="26527">
                  <c:v>34.3211705529113</c:v>
                </c:pt>
                <c:pt idx="26528">
                  <c:v>34.32246437319078</c:v>
                </c:pt>
                <c:pt idx="26529">
                  <c:v>34.32375819347028</c:v>
                </c:pt>
                <c:pt idx="26530">
                  <c:v>34.32505201374964</c:v>
                </c:pt>
                <c:pt idx="26531">
                  <c:v>34.32634583402916</c:v>
                </c:pt>
                <c:pt idx="26532">
                  <c:v>34.32763965430859</c:v>
                </c:pt>
                <c:pt idx="26533">
                  <c:v>34.328933474588</c:v>
                </c:pt>
                <c:pt idx="26534">
                  <c:v>34.33022729486744</c:v>
                </c:pt>
                <c:pt idx="26535">
                  <c:v>34.33152111514693</c:v>
                </c:pt>
                <c:pt idx="26536">
                  <c:v>34.33281493542633</c:v>
                </c:pt>
                <c:pt idx="26537">
                  <c:v>34.33410875570581</c:v>
                </c:pt>
                <c:pt idx="26538">
                  <c:v>34.33540257598531</c:v>
                </c:pt>
                <c:pt idx="26539">
                  <c:v>34.33669639626464</c:v>
                </c:pt>
                <c:pt idx="26540">
                  <c:v>34.33799021654416</c:v>
                </c:pt>
                <c:pt idx="26541">
                  <c:v>34.33928403682362</c:v>
                </c:pt>
                <c:pt idx="26542">
                  <c:v>34.34057785710299</c:v>
                </c:pt>
                <c:pt idx="26543">
                  <c:v>34.34187167738244</c:v>
                </c:pt>
                <c:pt idx="26544">
                  <c:v>34.34316549766199</c:v>
                </c:pt>
                <c:pt idx="26545">
                  <c:v>34.34445931794134</c:v>
                </c:pt>
                <c:pt idx="26546">
                  <c:v>34.34575313822085</c:v>
                </c:pt>
                <c:pt idx="26547">
                  <c:v>34.34704695850031</c:v>
                </c:pt>
                <c:pt idx="26548">
                  <c:v>34.3483407787797</c:v>
                </c:pt>
                <c:pt idx="26549">
                  <c:v>34.34963459905916</c:v>
                </c:pt>
                <c:pt idx="26550">
                  <c:v>34.35092841933863</c:v>
                </c:pt>
                <c:pt idx="26551">
                  <c:v>34.35222223961804</c:v>
                </c:pt>
                <c:pt idx="26552">
                  <c:v>34.35351605989749</c:v>
                </c:pt>
                <c:pt idx="26553">
                  <c:v>34.35480988017702</c:v>
                </c:pt>
                <c:pt idx="26554">
                  <c:v>34.35610370045637</c:v>
                </c:pt>
                <c:pt idx="26555">
                  <c:v>34.35739752073587</c:v>
                </c:pt>
                <c:pt idx="26556">
                  <c:v>34.35869134101534</c:v>
                </c:pt>
                <c:pt idx="26557">
                  <c:v>34.35998516129469</c:v>
                </c:pt>
                <c:pt idx="26558">
                  <c:v>34.36127898157422</c:v>
                </c:pt>
                <c:pt idx="26559">
                  <c:v>34.36257280185371</c:v>
                </c:pt>
                <c:pt idx="26560">
                  <c:v>34.36386662213307</c:v>
                </c:pt>
                <c:pt idx="26561">
                  <c:v>34.36516044241255</c:v>
                </c:pt>
                <c:pt idx="26562">
                  <c:v>34.36645426269202</c:v>
                </c:pt>
                <c:pt idx="26563">
                  <c:v>34.36774808297142</c:v>
                </c:pt>
                <c:pt idx="26564">
                  <c:v>34.3690419032509</c:v>
                </c:pt>
                <c:pt idx="26565">
                  <c:v>34.3703357235304</c:v>
                </c:pt>
                <c:pt idx="26566">
                  <c:v>34.37162954380975</c:v>
                </c:pt>
                <c:pt idx="26567">
                  <c:v>34.37292336408925</c:v>
                </c:pt>
                <c:pt idx="26568">
                  <c:v>34.37421718436872</c:v>
                </c:pt>
                <c:pt idx="26569">
                  <c:v>34.3755110046481</c:v>
                </c:pt>
                <c:pt idx="26570">
                  <c:v>34.37680482492758</c:v>
                </c:pt>
                <c:pt idx="26571">
                  <c:v>34.37809864520707</c:v>
                </c:pt>
                <c:pt idx="26572">
                  <c:v>34.37939246548642</c:v>
                </c:pt>
                <c:pt idx="26573">
                  <c:v>34.3806862857659</c:v>
                </c:pt>
                <c:pt idx="26574">
                  <c:v>34.3819801060454</c:v>
                </c:pt>
                <c:pt idx="26575">
                  <c:v>34.3832739263248</c:v>
                </c:pt>
                <c:pt idx="26576">
                  <c:v>34.38456774660425</c:v>
                </c:pt>
                <c:pt idx="26577">
                  <c:v>34.38586156688373</c:v>
                </c:pt>
                <c:pt idx="26578">
                  <c:v>34.38715538716313</c:v>
                </c:pt>
                <c:pt idx="26579">
                  <c:v>34.38844920744256</c:v>
                </c:pt>
                <c:pt idx="26580">
                  <c:v>34.38974302772208</c:v>
                </c:pt>
                <c:pt idx="26581">
                  <c:v>34.39103684800148</c:v>
                </c:pt>
                <c:pt idx="26582">
                  <c:v>34.39233066828096</c:v>
                </c:pt>
                <c:pt idx="26583">
                  <c:v>34.39362448856043</c:v>
                </c:pt>
                <c:pt idx="26584">
                  <c:v>34.39491830883985</c:v>
                </c:pt>
                <c:pt idx="26585">
                  <c:v>34.39621212911931</c:v>
                </c:pt>
                <c:pt idx="26586">
                  <c:v>34.3975059493988</c:v>
                </c:pt>
                <c:pt idx="26587">
                  <c:v>34.39879976967816</c:v>
                </c:pt>
                <c:pt idx="26588">
                  <c:v>34.40009358995762</c:v>
                </c:pt>
                <c:pt idx="26589">
                  <c:v>34.40138741023709</c:v>
                </c:pt>
                <c:pt idx="26590">
                  <c:v>34.40268123051649</c:v>
                </c:pt>
                <c:pt idx="26591">
                  <c:v>34.403975050796</c:v>
                </c:pt>
                <c:pt idx="26592">
                  <c:v>34.4052688710755</c:v>
                </c:pt>
                <c:pt idx="26593">
                  <c:v>34.40656269135485</c:v>
                </c:pt>
                <c:pt idx="26594">
                  <c:v>34.40785651163429</c:v>
                </c:pt>
                <c:pt idx="26595">
                  <c:v>34.40915033191383</c:v>
                </c:pt>
                <c:pt idx="26596">
                  <c:v>34.41044415219314</c:v>
                </c:pt>
                <c:pt idx="26597">
                  <c:v>34.41173797247265</c:v>
                </c:pt>
                <c:pt idx="26598">
                  <c:v>34.41303179275214</c:v>
                </c:pt>
                <c:pt idx="26599">
                  <c:v>34.41432561303152</c:v>
                </c:pt>
                <c:pt idx="26600">
                  <c:v>34.41561943331102</c:v>
                </c:pt>
                <c:pt idx="26601">
                  <c:v>34.41691325359049</c:v>
                </c:pt>
                <c:pt idx="26602">
                  <c:v>34.41820707386987</c:v>
                </c:pt>
                <c:pt idx="26603">
                  <c:v>34.41950089414937</c:v>
                </c:pt>
                <c:pt idx="26604">
                  <c:v>34.42079471442886</c:v>
                </c:pt>
                <c:pt idx="26605">
                  <c:v>34.42208853470822</c:v>
                </c:pt>
                <c:pt idx="26606">
                  <c:v>34.42338235498771</c:v>
                </c:pt>
                <c:pt idx="26607">
                  <c:v>34.42467617526717</c:v>
                </c:pt>
                <c:pt idx="26608">
                  <c:v>34.42596999554654</c:v>
                </c:pt>
                <c:pt idx="26609">
                  <c:v>34.42726381582604</c:v>
                </c:pt>
                <c:pt idx="26610">
                  <c:v>34.42855763610555</c:v>
                </c:pt>
                <c:pt idx="26611">
                  <c:v>34.4298514563849</c:v>
                </c:pt>
                <c:pt idx="26612">
                  <c:v>34.4311452766644</c:v>
                </c:pt>
                <c:pt idx="26613">
                  <c:v>34.4324390969439</c:v>
                </c:pt>
                <c:pt idx="26614">
                  <c:v>34.43373291722325</c:v>
                </c:pt>
                <c:pt idx="26615">
                  <c:v>34.43502673750274</c:v>
                </c:pt>
                <c:pt idx="26616">
                  <c:v>34.4363205577822</c:v>
                </c:pt>
                <c:pt idx="26617">
                  <c:v>34.4376143780616</c:v>
                </c:pt>
                <c:pt idx="26618">
                  <c:v>34.43890819834108</c:v>
                </c:pt>
                <c:pt idx="26619">
                  <c:v>34.44020201862057</c:v>
                </c:pt>
                <c:pt idx="26620">
                  <c:v>34.44149583889994</c:v>
                </c:pt>
                <c:pt idx="26621">
                  <c:v>34.44278965917943</c:v>
                </c:pt>
                <c:pt idx="26622">
                  <c:v>34.44408347945888</c:v>
                </c:pt>
                <c:pt idx="26623">
                  <c:v>34.44537729973828</c:v>
                </c:pt>
                <c:pt idx="26624">
                  <c:v>34.44667112001775</c:v>
                </c:pt>
                <c:pt idx="26625">
                  <c:v>34.44796494029723</c:v>
                </c:pt>
                <c:pt idx="26626">
                  <c:v>34.44925876057663</c:v>
                </c:pt>
                <c:pt idx="26627">
                  <c:v>34.4505525808561</c:v>
                </c:pt>
                <c:pt idx="26628">
                  <c:v>34.45184640113556</c:v>
                </c:pt>
                <c:pt idx="26629">
                  <c:v>34.45314022141496</c:v>
                </c:pt>
                <c:pt idx="26630">
                  <c:v>34.45443404169441</c:v>
                </c:pt>
                <c:pt idx="26631">
                  <c:v>34.45572786197395</c:v>
                </c:pt>
                <c:pt idx="26632">
                  <c:v>34.45702168225326</c:v>
                </c:pt>
                <c:pt idx="26633">
                  <c:v>34.4583155025328</c:v>
                </c:pt>
                <c:pt idx="26634">
                  <c:v>34.45960932281226</c:v>
                </c:pt>
                <c:pt idx="26635">
                  <c:v>34.46090314309166</c:v>
                </c:pt>
                <c:pt idx="26636">
                  <c:v>34.46219696337114</c:v>
                </c:pt>
                <c:pt idx="26637">
                  <c:v>34.46349078365061</c:v>
                </c:pt>
                <c:pt idx="26638">
                  <c:v>34.46478460393</c:v>
                </c:pt>
                <c:pt idx="26639">
                  <c:v>34.46607842420948</c:v>
                </c:pt>
                <c:pt idx="26640">
                  <c:v>34.467372244489</c:v>
                </c:pt>
                <c:pt idx="26641">
                  <c:v>34.46866606476834</c:v>
                </c:pt>
                <c:pt idx="26642">
                  <c:v>34.46995988504783</c:v>
                </c:pt>
                <c:pt idx="26643">
                  <c:v>34.47125370532729</c:v>
                </c:pt>
                <c:pt idx="26644">
                  <c:v>34.47254752560664</c:v>
                </c:pt>
                <c:pt idx="26645">
                  <c:v>34.47384134588615</c:v>
                </c:pt>
                <c:pt idx="26646">
                  <c:v>34.47513516616567</c:v>
                </c:pt>
                <c:pt idx="26647">
                  <c:v>34.47642898644503</c:v>
                </c:pt>
                <c:pt idx="26648">
                  <c:v>34.47772280672452</c:v>
                </c:pt>
                <c:pt idx="26649">
                  <c:v>34.47901662700401</c:v>
                </c:pt>
                <c:pt idx="26650">
                  <c:v>34.48031044728337</c:v>
                </c:pt>
                <c:pt idx="26651">
                  <c:v>34.48160426756283</c:v>
                </c:pt>
                <c:pt idx="26652">
                  <c:v>34.48289808784232</c:v>
                </c:pt>
                <c:pt idx="26653">
                  <c:v>34.48419190812172</c:v>
                </c:pt>
                <c:pt idx="26654">
                  <c:v>34.48548572840121</c:v>
                </c:pt>
                <c:pt idx="26655">
                  <c:v>34.48677954868069</c:v>
                </c:pt>
                <c:pt idx="26656">
                  <c:v>34.48807336896006</c:v>
                </c:pt>
                <c:pt idx="26657">
                  <c:v>34.48936718923952</c:v>
                </c:pt>
                <c:pt idx="26658">
                  <c:v>34.49066100951902</c:v>
                </c:pt>
                <c:pt idx="26659">
                  <c:v>34.4919548297984</c:v>
                </c:pt>
                <c:pt idx="26660">
                  <c:v>34.4932486500779</c:v>
                </c:pt>
                <c:pt idx="26661">
                  <c:v>34.49454247035737</c:v>
                </c:pt>
                <c:pt idx="26662">
                  <c:v>34.49583629063675</c:v>
                </c:pt>
                <c:pt idx="26663">
                  <c:v>34.49713011091624</c:v>
                </c:pt>
                <c:pt idx="26664">
                  <c:v>34.49842393119573</c:v>
                </c:pt>
                <c:pt idx="26665">
                  <c:v>34.4997177514751</c:v>
                </c:pt>
                <c:pt idx="26666">
                  <c:v>34.50101157175455</c:v>
                </c:pt>
                <c:pt idx="26667">
                  <c:v>34.50230539203408</c:v>
                </c:pt>
                <c:pt idx="26668">
                  <c:v>34.50359921231342</c:v>
                </c:pt>
                <c:pt idx="26669">
                  <c:v>34.50489303259292</c:v>
                </c:pt>
                <c:pt idx="26670">
                  <c:v>34.5061868528724</c:v>
                </c:pt>
                <c:pt idx="26671">
                  <c:v>34.50748067315178</c:v>
                </c:pt>
                <c:pt idx="26672">
                  <c:v>34.50877449343125</c:v>
                </c:pt>
                <c:pt idx="26673">
                  <c:v>34.51006831371075</c:v>
                </c:pt>
                <c:pt idx="26674">
                  <c:v>34.5113621339901</c:v>
                </c:pt>
                <c:pt idx="26675">
                  <c:v>34.5126559542696</c:v>
                </c:pt>
                <c:pt idx="26676">
                  <c:v>34.5139497745491</c:v>
                </c:pt>
                <c:pt idx="26677">
                  <c:v>34.51524359482845</c:v>
                </c:pt>
                <c:pt idx="26678">
                  <c:v>34.51653741510795</c:v>
                </c:pt>
                <c:pt idx="26679">
                  <c:v>34.51783123538741</c:v>
                </c:pt>
                <c:pt idx="26680">
                  <c:v>34.51912505566678</c:v>
                </c:pt>
                <c:pt idx="26681">
                  <c:v>34.5204188759463</c:v>
                </c:pt>
                <c:pt idx="26682">
                  <c:v>34.5217126962258</c:v>
                </c:pt>
                <c:pt idx="26683">
                  <c:v>34.52300651650515</c:v>
                </c:pt>
                <c:pt idx="26684">
                  <c:v>34.52430033678464</c:v>
                </c:pt>
                <c:pt idx="26685">
                  <c:v>34.52559415706413</c:v>
                </c:pt>
                <c:pt idx="26686">
                  <c:v>34.52688797734344</c:v>
                </c:pt>
                <c:pt idx="26687">
                  <c:v>34.52818179762298</c:v>
                </c:pt>
                <c:pt idx="26688">
                  <c:v>34.52947561790247</c:v>
                </c:pt>
                <c:pt idx="26689">
                  <c:v>34.53076943818184</c:v>
                </c:pt>
                <c:pt idx="26690">
                  <c:v>34.53206325846133</c:v>
                </c:pt>
                <c:pt idx="26691">
                  <c:v>34.53335707874081</c:v>
                </c:pt>
                <c:pt idx="26692">
                  <c:v>34.53465089902018</c:v>
                </c:pt>
                <c:pt idx="26693">
                  <c:v>34.53594471929964</c:v>
                </c:pt>
                <c:pt idx="26694">
                  <c:v>34.53723853957916</c:v>
                </c:pt>
                <c:pt idx="26695">
                  <c:v>34.53853235985852</c:v>
                </c:pt>
                <c:pt idx="26696">
                  <c:v>34.53982618013801</c:v>
                </c:pt>
                <c:pt idx="26697">
                  <c:v>34.54112000041749</c:v>
                </c:pt>
                <c:pt idx="26698">
                  <c:v>34.54241382069686</c:v>
                </c:pt>
                <c:pt idx="26699">
                  <c:v>34.54370764097636</c:v>
                </c:pt>
                <c:pt idx="26700">
                  <c:v>34.54500146125584</c:v>
                </c:pt>
                <c:pt idx="26701">
                  <c:v>34.54629528153521</c:v>
                </c:pt>
                <c:pt idx="26702">
                  <c:v>34.54758910181467</c:v>
                </c:pt>
                <c:pt idx="26703">
                  <c:v>34.5488829220942</c:v>
                </c:pt>
                <c:pt idx="26704">
                  <c:v>34.55017674237355</c:v>
                </c:pt>
                <c:pt idx="26705">
                  <c:v>34.55147056265302</c:v>
                </c:pt>
                <c:pt idx="26706">
                  <c:v>34.55276438293252</c:v>
                </c:pt>
                <c:pt idx="26707">
                  <c:v>34.55405820321189</c:v>
                </c:pt>
                <c:pt idx="26708">
                  <c:v>34.5553520234914</c:v>
                </c:pt>
                <c:pt idx="26709">
                  <c:v>34.55664584377087</c:v>
                </c:pt>
                <c:pt idx="26710">
                  <c:v>34.55793966405022</c:v>
                </c:pt>
                <c:pt idx="26711">
                  <c:v>34.55923348432973</c:v>
                </c:pt>
                <c:pt idx="26712">
                  <c:v>34.56052730460922</c:v>
                </c:pt>
                <c:pt idx="26713">
                  <c:v>34.56182112488857</c:v>
                </c:pt>
                <c:pt idx="26714">
                  <c:v>34.56311494516808</c:v>
                </c:pt>
                <c:pt idx="26715">
                  <c:v>34.56440876544753</c:v>
                </c:pt>
                <c:pt idx="26716">
                  <c:v>34.56570258572693</c:v>
                </c:pt>
                <c:pt idx="26717">
                  <c:v>34.5669964060064</c:v>
                </c:pt>
                <c:pt idx="26718">
                  <c:v>34.5682902262859</c:v>
                </c:pt>
                <c:pt idx="26719">
                  <c:v>34.56958404656527</c:v>
                </c:pt>
                <c:pt idx="26720">
                  <c:v>34.57087786684475</c:v>
                </c:pt>
                <c:pt idx="26721">
                  <c:v>34.57217168712425</c:v>
                </c:pt>
                <c:pt idx="26722">
                  <c:v>34.57346550740358</c:v>
                </c:pt>
                <c:pt idx="26723">
                  <c:v>34.5747593276831</c:v>
                </c:pt>
                <c:pt idx="26724">
                  <c:v>34.57605314796259</c:v>
                </c:pt>
                <c:pt idx="26725">
                  <c:v>34.57734696824195</c:v>
                </c:pt>
                <c:pt idx="26726">
                  <c:v>34.57864078852145</c:v>
                </c:pt>
                <c:pt idx="26727">
                  <c:v>34.57993460880093</c:v>
                </c:pt>
                <c:pt idx="26728">
                  <c:v>34.58122842908027</c:v>
                </c:pt>
                <c:pt idx="26729">
                  <c:v>34.5825222493598</c:v>
                </c:pt>
                <c:pt idx="26730">
                  <c:v>34.58381606963925</c:v>
                </c:pt>
                <c:pt idx="26731">
                  <c:v>34.58510988991864</c:v>
                </c:pt>
                <c:pt idx="26732">
                  <c:v>34.58640371019813</c:v>
                </c:pt>
                <c:pt idx="26733">
                  <c:v>34.58769753047759</c:v>
                </c:pt>
                <c:pt idx="26734">
                  <c:v>34.58899135075698</c:v>
                </c:pt>
                <c:pt idx="26735">
                  <c:v>34.59028517103645</c:v>
                </c:pt>
                <c:pt idx="26736">
                  <c:v>34.59157899131596</c:v>
                </c:pt>
                <c:pt idx="26737">
                  <c:v>34.59287281159533</c:v>
                </c:pt>
                <c:pt idx="26738">
                  <c:v>34.59416663187482</c:v>
                </c:pt>
                <c:pt idx="26739">
                  <c:v>34.59546045215431</c:v>
                </c:pt>
                <c:pt idx="26740">
                  <c:v>34.59675427243367</c:v>
                </c:pt>
                <c:pt idx="26741">
                  <c:v>34.59804809271316</c:v>
                </c:pt>
                <c:pt idx="26742">
                  <c:v>34.59934191299265</c:v>
                </c:pt>
                <c:pt idx="26743">
                  <c:v>34.60063573327201</c:v>
                </c:pt>
                <c:pt idx="26744">
                  <c:v>34.60192955355149</c:v>
                </c:pt>
                <c:pt idx="26745">
                  <c:v>34.603223373831</c:v>
                </c:pt>
                <c:pt idx="26746">
                  <c:v>34.60451719411036</c:v>
                </c:pt>
                <c:pt idx="26747">
                  <c:v>34.60581101438985</c:v>
                </c:pt>
                <c:pt idx="26748">
                  <c:v>34.60710483466934</c:v>
                </c:pt>
                <c:pt idx="26749">
                  <c:v>34.6083986549487</c:v>
                </c:pt>
                <c:pt idx="26750">
                  <c:v>34.60969247522819</c:v>
                </c:pt>
                <c:pt idx="26751">
                  <c:v>34.61098629550765</c:v>
                </c:pt>
                <c:pt idx="26752">
                  <c:v>34.61228011578704</c:v>
                </c:pt>
                <c:pt idx="26753">
                  <c:v>34.61357393606654</c:v>
                </c:pt>
                <c:pt idx="26754">
                  <c:v>34.61486775634597</c:v>
                </c:pt>
                <c:pt idx="26755">
                  <c:v>34.61616157662537</c:v>
                </c:pt>
                <c:pt idx="26756">
                  <c:v>34.61745539690488</c:v>
                </c:pt>
                <c:pt idx="26757">
                  <c:v>34.61874921718437</c:v>
                </c:pt>
                <c:pt idx="26758">
                  <c:v>34.62004303746373</c:v>
                </c:pt>
                <c:pt idx="26759">
                  <c:v>34.62133685774322</c:v>
                </c:pt>
                <c:pt idx="26760">
                  <c:v>34.62263067802271</c:v>
                </c:pt>
                <c:pt idx="26761">
                  <c:v>34.62392449830207</c:v>
                </c:pt>
                <c:pt idx="26762">
                  <c:v>34.6252183185816</c:v>
                </c:pt>
                <c:pt idx="26763">
                  <c:v>34.62651213886108</c:v>
                </c:pt>
                <c:pt idx="26764">
                  <c:v>34.6278059591404</c:v>
                </c:pt>
                <c:pt idx="26765">
                  <c:v>34.62909977941991</c:v>
                </c:pt>
                <c:pt idx="26766">
                  <c:v>34.6303935996994</c:v>
                </c:pt>
                <c:pt idx="26767">
                  <c:v>34.63168741997875</c:v>
                </c:pt>
                <c:pt idx="26768">
                  <c:v>34.63298124025825</c:v>
                </c:pt>
                <c:pt idx="26769">
                  <c:v>34.63427506053774</c:v>
                </c:pt>
                <c:pt idx="26770">
                  <c:v>34.63556888081711</c:v>
                </c:pt>
                <c:pt idx="26771">
                  <c:v>34.63686270109657</c:v>
                </c:pt>
                <c:pt idx="26772">
                  <c:v>34.6381565213761</c:v>
                </c:pt>
                <c:pt idx="26773">
                  <c:v>34.63945034165545</c:v>
                </c:pt>
                <c:pt idx="26774">
                  <c:v>34.64074416193494</c:v>
                </c:pt>
                <c:pt idx="26775">
                  <c:v>34.64203798221443</c:v>
                </c:pt>
                <c:pt idx="26776">
                  <c:v>34.6433318024938</c:v>
                </c:pt>
                <c:pt idx="26777">
                  <c:v>34.64462562277328</c:v>
                </c:pt>
                <c:pt idx="26778">
                  <c:v>34.64591944305278</c:v>
                </c:pt>
                <c:pt idx="26779">
                  <c:v>34.64721326333211</c:v>
                </c:pt>
                <c:pt idx="26780">
                  <c:v>34.6485070836116</c:v>
                </c:pt>
                <c:pt idx="26781">
                  <c:v>34.6498009038911</c:v>
                </c:pt>
                <c:pt idx="26782">
                  <c:v>34.65109472417048</c:v>
                </c:pt>
                <c:pt idx="26783">
                  <c:v>34.65238854444997</c:v>
                </c:pt>
                <c:pt idx="26784">
                  <c:v>34.65368236472946</c:v>
                </c:pt>
                <c:pt idx="26785">
                  <c:v>34.65497618500882</c:v>
                </c:pt>
                <c:pt idx="26786">
                  <c:v>34.65627000528828</c:v>
                </c:pt>
                <c:pt idx="26787">
                  <c:v>34.65756382556781</c:v>
                </c:pt>
                <c:pt idx="26788">
                  <c:v>34.65885764584714</c:v>
                </c:pt>
                <c:pt idx="26789">
                  <c:v>34.66015146612666</c:v>
                </c:pt>
                <c:pt idx="26790">
                  <c:v>34.66144528640615</c:v>
                </c:pt>
                <c:pt idx="26791">
                  <c:v>34.66273910668551</c:v>
                </c:pt>
                <c:pt idx="26792">
                  <c:v>34.664032926965</c:v>
                </c:pt>
                <c:pt idx="26793">
                  <c:v>34.6653267472445</c:v>
                </c:pt>
                <c:pt idx="26794">
                  <c:v>34.66662056752385</c:v>
                </c:pt>
                <c:pt idx="26795">
                  <c:v>34.66791438780334</c:v>
                </c:pt>
                <c:pt idx="26796">
                  <c:v>34.66920820808284</c:v>
                </c:pt>
                <c:pt idx="26797">
                  <c:v>34.6705020283622</c:v>
                </c:pt>
                <c:pt idx="26798">
                  <c:v>34.6717958486417</c:v>
                </c:pt>
                <c:pt idx="26799">
                  <c:v>34.67308966892118</c:v>
                </c:pt>
                <c:pt idx="26800">
                  <c:v>34.67438348920049</c:v>
                </c:pt>
                <c:pt idx="26801">
                  <c:v>34.67567730948003</c:v>
                </c:pt>
                <c:pt idx="26802">
                  <c:v>34.67697112975952</c:v>
                </c:pt>
                <c:pt idx="26803">
                  <c:v>34.67826495003888</c:v>
                </c:pt>
                <c:pt idx="26804">
                  <c:v>34.67955877031837</c:v>
                </c:pt>
                <c:pt idx="26805">
                  <c:v>34.68085259059787</c:v>
                </c:pt>
                <c:pt idx="26806">
                  <c:v>34.68214641087722</c:v>
                </c:pt>
                <c:pt idx="26807">
                  <c:v>34.68344023115672</c:v>
                </c:pt>
                <c:pt idx="26808">
                  <c:v>34.68473405143617</c:v>
                </c:pt>
                <c:pt idx="26809">
                  <c:v>34.68602787171553</c:v>
                </c:pt>
                <c:pt idx="26810">
                  <c:v>34.68732169199505</c:v>
                </c:pt>
                <c:pt idx="26811">
                  <c:v>34.68861551227455</c:v>
                </c:pt>
                <c:pt idx="26812">
                  <c:v>34.68990933255391</c:v>
                </c:pt>
                <c:pt idx="26813">
                  <c:v>34.6912031528334</c:v>
                </c:pt>
                <c:pt idx="26814">
                  <c:v>34.6924969731129</c:v>
                </c:pt>
                <c:pt idx="26815">
                  <c:v>34.69379079339225</c:v>
                </c:pt>
                <c:pt idx="26816">
                  <c:v>34.69508461367175</c:v>
                </c:pt>
                <c:pt idx="26817">
                  <c:v>34.69637843395125</c:v>
                </c:pt>
                <c:pt idx="26818">
                  <c:v>34.6976722542306</c:v>
                </c:pt>
                <c:pt idx="26819">
                  <c:v>34.6989660745101</c:v>
                </c:pt>
                <c:pt idx="26820">
                  <c:v>34.70025989478958</c:v>
                </c:pt>
                <c:pt idx="26821">
                  <c:v>34.70155371506894</c:v>
                </c:pt>
                <c:pt idx="26822">
                  <c:v>34.7028475353484</c:v>
                </c:pt>
                <c:pt idx="26823">
                  <c:v>34.70414135562793</c:v>
                </c:pt>
                <c:pt idx="26824">
                  <c:v>34.70543517590728</c:v>
                </c:pt>
                <c:pt idx="26825">
                  <c:v>34.70672899618678</c:v>
                </c:pt>
                <c:pt idx="26826">
                  <c:v>34.70802281646627</c:v>
                </c:pt>
                <c:pt idx="26827">
                  <c:v>34.70931663674563</c:v>
                </c:pt>
                <c:pt idx="26828">
                  <c:v>34.7106104570251</c:v>
                </c:pt>
                <c:pt idx="26829">
                  <c:v>34.71190427730458</c:v>
                </c:pt>
                <c:pt idx="26830">
                  <c:v>34.71319809758397</c:v>
                </c:pt>
                <c:pt idx="26831">
                  <c:v>34.71449191786343</c:v>
                </c:pt>
                <c:pt idx="26832">
                  <c:v>34.71578573814296</c:v>
                </c:pt>
                <c:pt idx="26833">
                  <c:v>34.71707955842228</c:v>
                </c:pt>
                <c:pt idx="26834">
                  <c:v>34.71837337870181</c:v>
                </c:pt>
                <c:pt idx="26835">
                  <c:v>34.7196671989813</c:v>
                </c:pt>
                <c:pt idx="26836">
                  <c:v>34.72096101926063</c:v>
                </c:pt>
                <c:pt idx="26837">
                  <c:v>34.72225483954015</c:v>
                </c:pt>
                <c:pt idx="26838">
                  <c:v>34.72354865981964</c:v>
                </c:pt>
                <c:pt idx="26839">
                  <c:v>34.72484248009901</c:v>
                </c:pt>
                <c:pt idx="26840">
                  <c:v>34.7261363003785</c:v>
                </c:pt>
                <c:pt idx="26841">
                  <c:v>34.727430120658</c:v>
                </c:pt>
                <c:pt idx="26842">
                  <c:v>34.72872394093738</c:v>
                </c:pt>
                <c:pt idx="26843">
                  <c:v>34.73001776121681</c:v>
                </c:pt>
                <c:pt idx="26844">
                  <c:v>34.7313115814963</c:v>
                </c:pt>
                <c:pt idx="26845">
                  <c:v>34.7326054017757</c:v>
                </c:pt>
                <c:pt idx="26846">
                  <c:v>34.73389922205518</c:v>
                </c:pt>
                <c:pt idx="26847">
                  <c:v>34.73519304233467</c:v>
                </c:pt>
                <c:pt idx="26848">
                  <c:v>34.73648686261402</c:v>
                </c:pt>
                <c:pt idx="26849">
                  <c:v>34.73778068289349</c:v>
                </c:pt>
                <c:pt idx="26850">
                  <c:v>34.73907450317301</c:v>
                </c:pt>
                <c:pt idx="26851">
                  <c:v>34.74036832345238</c:v>
                </c:pt>
                <c:pt idx="26852">
                  <c:v>34.74166214373187</c:v>
                </c:pt>
                <c:pt idx="26853">
                  <c:v>34.74295596401136</c:v>
                </c:pt>
                <c:pt idx="26854">
                  <c:v>34.74424978429072</c:v>
                </c:pt>
                <c:pt idx="26855">
                  <c:v>34.74554360457021</c:v>
                </c:pt>
                <c:pt idx="26856">
                  <c:v>34.7468374248497</c:v>
                </c:pt>
                <c:pt idx="26857">
                  <c:v>34.7481312451291</c:v>
                </c:pt>
                <c:pt idx="26858">
                  <c:v>34.74942506540854</c:v>
                </c:pt>
                <c:pt idx="26859">
                  <c:v>34.75071888568805</c:v>
                </c:pt>
                <c:pt idx="26860">
                  <c:v>34.75201270596741</c:v>
                </c:pt>
                <c:pt idx="26861">
                  <c:v>34.7533065262469</c:v>
                </c:pt>
                <c:pt idx="26862">
                  <c:v>34.7546003465264</c:v>
                </c:pt>
                <c:pt idx="26863">
                  <c:v>34.75589416680575</c:v>
                </c:pt>
                <c:pt idx="26864">
                  <c:v>34.75718798708522</c:v>
                </c:pt>
                <c:pt idx="26865">
                  <c:v>34.75848180736472</c:v>
                </c:pt>
                <c:pt idx="26866">
                  <c:v>34.7597756276441</c:v>
                </c:pt>
                <c:pt idx="26867">
                  <c:v>34.76106944792357</c:v>
                </c:pt>
                <c:pt idx="26868">
                  <c:v>34.76236326820308</c:v>
                </c:pt>
                <c:pt idx="26869">
                  <c:v>34.76365708848243</c:v>
                </c:pt>
                <c:pt idx="26870">
                  <c:v>34.76495090876193</c:v>
                </c:pt>
                <c:pt idx="26871">
                  <c:v>34.7662447290414</c:v>
                </c:pt>
                <c:pt idx="26872">
                  <c:v>34.76753854932078</c:v>
                </c:pt>
                <c:pt idx="26873">
                  <c:v>34.76883236960027</c:v>
                </c:pt>
                <c:pt idx="26874">
                  <c:v>34.77012618987976</c:v>
                </c:pt>
                <c:pt idx="26875">
                  <c:v>34.77142001015913</c:v>
                </c:pt>
                <c:pt idx="26876">
                  <c:v>34.77271383043861</c:v>
                </c:pt>
                <c:pt idx="26877">
                  <c:v>34.77400765071808</c:v>
                </c:pt>
                <c:pt idx="26878">
                  <c:v>34.77530147099745</c:v>
                </c:pt>
                <c:pt idx="26879">
                  <c:v>34.77659529127696</c:v>
                </c:pt>
                <c:pt idx="26880">
                  <c:v>34.77788911155642</c:v>
                </c:pt>
                <c:pt idx="26881">
                  <c:v>34.77918293183581</c:v>
                </c:pt>
                <c:pt idx="26882">
                  <c:v>34.7804767521153</c:v>
                </c:pt>
                <c:pt idx="26883">
                  <c:v>34.7817705723948</c:v>
                </c:pt>
                <c:pt idx="26884">
                  <c:v>34.78306439267416</c:v>
                </c:pt>
                <c:pt idx="26885">
                  <c:v>34.78435821295364</c:v>
                </c:pt>
                <c:pt idx="26886">
                  <c:v>34.78565203323313</c:v>
                </c:pt>
                <c:pt idx="26887">
                  <c:v>34.78694585351247</c:v>
                </c:pt>
                <c:pt idx="26888">
                  <c:v>34.78823967379198</c:v>
                </c:pt>
                <c:pt idx="26889">
                  <c:v>34.78953349407148</c:v>
                </c:pt>
                <c:pt idx="26890">
                  <c:v>34.79082731435084</c:v>
                </c:pt>
                <c:pt idx="26891">
                  <c:v>34.79212113463033</c:v>
                </c:pt>
                <c:pt idx="26892">
                  <c:v>34.79341495490985</c:v>
                </c:pt>
                <c:pt idx="26893">
                  <c:v>34.7947087751892</c:v>
                </c:pt>
                <c:pt idx="26894">
                  <c:v>34.79600259546867</c:v>
                </c:pt>
                <c:pt idx="26895">
                  <c:v>34.79729641574814</c:v>
                </c:pt>
                <c:pt idx="26896">
                  <c:v>34.79859023602756</c:v>
                </c:pt>
                <c:pt idx="26897">
                  <c:v>34.79988405630699</c:v>
                </c:pt>
                <c:pt idx="26898">
                  <c:v>34.80117787658649</c:v>
                </c:pt>
                <c:pt idx="26899">
                  <c:v>34.80247169686587</c:v>
                </c:pt>
                <c:pt idx="26900">
                  <c:v>34.80376551714534</c:v>
                </c:pt>
                <c:pt idx="26901">
                  <c:v>34.80505933742485</c:v>
                </c:pt>
                <c:pt idx="26902">
                  <c:v>34.80635315770419</c:v>
                </c:pt>
                <c:pt idx="26903">
                  <c:v>34.80764697798367</c:v>
                </c:pt>
                <c:pt idx="26904">
                  <c:v>34.80894079826319</c:v>
                </c:pt>
                <c:pt idx="26905">
                  <c:v>34.81023461854252</c:v>
                </c:pt>
                <c:pt idx="26906">
                  <c:v>34.81152843882204</c:v>
                </c:pt>
                <c:pt idx="26907">
                  <c:v>34.81282225910152</c:v>
                </c:pt>
                <c:pt idx="26908">
                  <c:v>34.81411607938089</c:v>
                </c:pt>
                <c:pt idx="26909">
                  <c:v>34.81540989966035</c:v>
                </c:pt>
                <c:pt idx="26910">
                  <c:v>34.81670371993988</c:v>
                </c:pt>
                <c:pt idx="26911">
                  <c:v>34.81799754021922</c:v>
                </c:pt>
                <c:pt idx="26912">
                  <c:v>34.81929136049872</c:v>
                </c:pt>
                <c:pt idx="26913">
                  <c:v>34.82058518077823</c:v>
                </c:pt>
                <c:pt idx="26914">
                  <c:v>34.82187900105755</c:v>
                </c:pt>
                <c:pt idx="26915">
                  <c:v>34.82317282133708</c:v>
                </c:pt>
                <c:pt idx="26916">
                  <c:v>34.82446664161651</c:v>
                </c:pt>
                <c:pt idx="26917">
                  <c:v>34.82576046189592</c:v>
                </c:pt>
                <c:pt idx="26918">
                  <c:v>34.82705428217542</c:v>
                </c:pt>
                <c:pt idx="26919">
                  <c:v>34.82834810245491</c:v>
                </c:pt>
                <c:pt idx="26920">
                  <c:v>34.82964192273428</c:v>
                </c:pt>
                <c:pt idx="26921">
                  <c:v>34.83093574301376</c:v>
                </c:pt>
                <c:pt idx="26922">
                  <c:v>34.83222956329321</c:v>
                </c:pt>
                <c:pt idx="26923">
                  <c:v>34.8335233835726</c:v>
                </c:pt>
                <c:pt idx="26924">
                  <c:v>34.83481720385208</c:v>
                </c:pt>
                <c:pt idx="26925">
                  <c:v>34.8361110241316</c:v>
                </c:pt>
                <c:pt idx="26926">
                  <c:v>34.83740484441095</c:v>
                </c:pt>
                <c:pt idx="26927">
                  <c:v>34.83869866469042</c:v>
                </c:pt>
                <c:pt idx="26928">
                  <c:v>34.83999248496994</c:v>
                </c:pt>
                <c:pt idx="26929">
                  <c:v>34.84128630524926</c:v>
                </c:pt>
                <c:pt idx="26930">
                  <c:v>34.8425801255288</c:v>
                </c:pt>
                <c:pt idx="26931">
                  <c:v>34.84387394580828</c:v>
                </c:pt>
                <c:pt idx="26932">
                  <c:v>34.84516776608762</c:v>
                </c:pt>
                <c:pt idx="26933">
                  <c:v>34.84646158636709</c:v>
                </c:pt>
                <c:pt idx="26934">
                  <c:v>34.84775540664658</c:v>
                </c:pt>
                <c:pt idx="26935">
                  <c:v>34.849049226926</c:v>
                </c:pt>
                <c:pt idx="26936">
                  <c:v>34.85034304720545</c:v>
                </c:pt>
                <c:pt idx="26937">
                  <c:v>34.85163686748494</c:v>
                </c:pt>
                <c:pt idx="26938">
                  <c:v>34.85293068776431</c:v>
                </c:pt>
                <c:pt idx="26939">
                  <c:v>34.85422450804378</c:v>
                </c:pt>
                <c:pt idx="26940">
                  <c:v>34.85551832832331</c:v>
                </c:pt>
                <c:pt idx="26941">
                  <c:v>34.85681214860265</c:v>
                </c:pt>
                <c:pt idx="26942">
                  <c:v>34.85810596888216</c:v>
                </c:pt>
                <c:pt idx="26943">
                  <c:v>34.85939978916164</c:v>
                </c:pt>
                <c:pt idx="26944">
                  <c:v>34.86069360944099</c:v>
                </c:pt>
                <c:pt idx="26945">
                  <c:v>34.86198742972046</c:v>
                </c:pt>
                <c:pt idx="26946">
                  <c:v>34.86328125</c:v>
                </c:pt>
                <c:pt idx="26947">
                  <c:v>34.86457507027936</c:v>
                </c:pt>
                <c:pt idx="26948">
                  <c:v>34.86586889055885</c:v>
                </c:pt>
                <c:pt idx="26949">
                  <c:v>34.86716271083834</c:v>
                </c:pt>
                <c:pt idx="26950">
                  <c:v>34.86845653111771</c:v>
                </c:pt>
                <c:pt idx="26951">
                  <c:v>34.86975035139719</c:v>
                </c:pt>
                <c:pt idx="26952">
                  <c:v>34.87104417167663</c:v>
                </c:pt>
                <c:pt idx="26953">
                  <c:v>34.87233799195605</c:v>
                </c:pt>
                <c:pt idx="26954">
                  <c:v>34.87363181223552</c:v>
                </c:pt>
                <c:pt idx="26955">
                  <c:v>34.87492563251503</c:v>
                </c:pt>
                <c:pt idx="26956">
                  <c:v>34.87621945279437</c:v>
                </c:pt>
                <c:pt idx="26957">
                  <c:v>34.87751327307388</c:v>
                </c:pt>
                <c:pt idx="26958">
                  <c:v>34.87880709335333</c:v>
                </c:pt>
                <c:pt idx="26959">
                  <c:v>34.88010091363272</c:v>
                </c:pt>
                <c:pt idx="26960">
                  <c:v>34.8813947339122</c:v>
                </c:pt>
                <c:pt idx="26961">
                  <c:v>34.8826885541917</c:v>
                </c:pt>
                <c:pt idx="26962">
                  <c:v>34.88398237447108</c:v>
                </c:pt>
                <c:pt idx="26963">
                  <c:v>34.88527619475055</c:v>
                </c:pt>
                <c:pt idx="26964">
                  <c:v>34.88657001503005</c:v>
                </c:pt>
                <c:pt idx="26965">
                  <c:v>34.8878638353094</c:v>
                </c:pt>
                <c:pt idx="26966">
                  <c:v>34.8891576555889</c:v>
                </c:pt>
                <c:pt idx="26967">
                  <c:v>34.89045147586837</c:v>
                </c:pt>
                <c:pt idx="26968">
                  <c:v>34.89174529614777</c:v>
                </c:pt>
                <c:pt idx="26969">
                  <c:v>34.89303911642726</c:v>
                </c:pt>
                <c:pt idx="26970">
                  <c:v>34.89433293670676</c:v>
                </c:pt>
                <c:pt idx="26971">
                  <c:v>34.8956267569861</c:v>
                </c:pt>
                <c:pt idx="26972">
                  <c:v>34.89692057726558</c:v>
                </c:pt>
                <c:pt idx="26973">
                  <c:v>34.8982143975451</c:v>
                </c:pt>
                <c:pt idx="26974">
                  <c:v>34.89950821782446</c:v>
                </c:pt>
                <c:pt idx="26975">
                  <c:v>34.90080203810395</c:v>
                </c:pt>
                <c:pt idx="26976">
                  <c:v>34.90209585838343</c:v>
                </c:pt>
                <c:pt idx="26977">
                  <c:v>34.90338967866277</c:v>
                </c:pt>
                <c:pt idx="26978">
                  <c:v>34.90468349894224</c:v>
                </c:pt>
                <c:pt idx="26979">
                  <c:v>34.90597731922178</c:v>
                </c:pt>
                <c:pt idx="26980">
                  <c:v>34.90727113950114</c:v>
                </c:pt>
                <c:pt idx="26981">
                  <c:v>34.90856495978061</c:v>
                </c:pt>
                <c:pt idx="26982">
                  <c:v>34.90985878006011</c:v>
                </c:pt>
                <c:pt idx="26983">
                  <c:v>34.91115260033948</c:v>
                </c:pt>
                <c:pt idx="26984">
                  <c:v>34.91244642061895</c:v>
                </c:pt>
                <c:pt idx="26985">
                  <c:v>34.91374024089846</c:v>
                </c:pt>
                <c:pt idx="26986">
                  <c:v>34.91503406117783</c:v>
                </c:pt>
                <c:pt idx="26987">
                  <c:v>34.91632788145729</c:v>
                </c:pt>
                <c:pt idx="26988">
                  <c:v>34.91762170173676</c:v>
                </c:pt>
                <c:pt idx="26989">
                  <c:v>34.91891552201617</c:v>
                </c:pt>
                <c:pt idx="26990">
                  <c:v>34.92020934229566</c:v>
                </c:pt>
                <c:pt idx="26991">
                  <c:v>34.92150316257515</c:v>
                </c:pt>
                <c:pt idx="26992">
                  <c:v>34.92279698285452</c:v>
                </c:pt>
                <c:pt idx="26993">
                  <c:v>34.92409080313401</c:v>
                </c:pt>
                <c:pt idx="26994">
                  <c:v>34.92538462341349</c:v>
                </c:pt>
                <c:pt idx="26995">
                  <c:v>34.92667844369284</c:v>
                </c:pt>
                <c:pt idx="26996">
                  <c:v>34.92797226397235</c:v>
                </c:pt>
                <c:pt idx="26997">
                  <c:v>34.92926608425184</c:v>
                </c:pt>
                <c:pt idx="26998">
                  <c:v>34.9305599045312</c:v>
                </c:pt>
                <c:pt idx="26999">
                  <c:v>34.93185372481069</c:v>
                </c:pt>
                <c:pt idx="27000">
                  <c:v>34.93314754509015</c:v>
                </c:pt>
                <c:pt idx="27001">
                  <c:v>34.93444136536952</c:v>
                </c:pt>
                <c:pt idx="27002">
                  <c:v>34.93573518564904</c:v>
                </c:pt>
                <c:pt idx="27003">
                  <c:v>34.93702900592852</c:v>
                </c:pt>
                <c:pt idx="27004">
                  <c:v>34.9383228262079</c:v>
                </c:pt>
                <c:pt idx="27005">
                  <c:v>34.93961664648738</c:v>
                </c:pt>
                <c:pt idx="27006">
                  <c:v>34.94091046676684</c:v>
                </c:pt>
                <c:pt idx="27007">
                  <c:v>34.9422042870462</c:v>
                </c:pt>
                <c:pt idx="27008">
                  <c:v>34.94349810732572</c:v>
                </c:pt>
                <c:pt idx="27009">
                  <c:v>34.94479192760519</c:v>
                </c:pt>
                <c:pt idx="27010">
                  <c:v>34.94608574788457</c:v>
                </c:pt>
                <c:pt idx="27011">
                  <c:v>34.94737956816405</c:v>
                </c:pt>
                <c:pt idx="27012">
                  <c:v>34.94867338844355</c:v>
                </c:pt>
                <c:pt idx="27013">
                  <c:v>34.9499672087229</c:v>
                </c:pt>
                <c:pt idx="27014">
                  <c:v>34.95126102900235</c:v>
                </c:pt>
                <c:pt idx="27015">
                  <c:v>34.9525548492819</c:v>
                </c:pt>
                <c:pt idx="27016">
                  <c:v>34.95384866956123</c:v>
                </c:pt>
                <c:pt idx="27017">
                  <c:v>34.95514248984075</c:v>
                </c:pt>
                <c:pt idx="27018">
                  <c:v>34.95643631012024</c:v>
                </c:pt>
                <c:pt idx="27019">
                  <c:v>34.9577301303996</c:v>
                </c:pt>
                <c:pt idx="27020">
                  <c:v>34.9590239506791</c:v>
                </c:pt>
                <c:pt idx="27021">
                  <c:v>34.96031777095858</c:v>
                </c:pt>
                <c:pt idx="27022">
                  <c:v>34.96161159123792</c:v>
                </c:pt>
                <c:pt idx="27023">
                  <c:v>34.96290541151744</c:v>
                </c:pt>
                <c:pt idx="27024">
                  <c:v>34.96419923179693</c:v>
                </c:pt>
                <c:pt idx="27025">
                  <c:v>34.9654930520763</c:v>
                </c:pt>
                <c:pt idx="27026">
                  <c:v>34.96678687235578</c:v>
                </c:pt>
                <c:pt idx="27027">
                  <c:v>34.96808069263525</c:v>
                </c:pt>
                <c:pt idx="27028">
                  <c:v>34.96937451291463</c:v>
                </c:pt>
                <c:pt idx="27029">
                  <c:v>34.97066833319413</c:v>
                </c:pt>
                <c:pt idx="27030">
                  <c:v>34.97196215347358</c:v>
                </c:pt>
                <c:pt idx="27031">
                  <c:v>34.97325597375298</c:v>
                </c:pt>
                <c:pt idx="27032">
                  <c:v>34.97454979403244</c:v>
                </c:pt>
                <c:pt idx="27033">
                  <c:v>34.97584361431196</c:v>
                </c:pt>
                <c:pt idx="27034">
                  <c:v>34.97713743459132</c:v>
                </c:pt>
                <c:pt idx="27035">
                  <c:v>34.97843125487081</c:v>
                </c:pt>
                <c:pt idx="27036">
                  <c:v>34.9797250751503</c:v>
                </c:pt>
                <c:pt idx="27037">
                  <c:v>34.98101889542966</c:v>
                </c:pt>
                <c:pt idx="27038">
                  <c:v>34.98231271570916</c:v>
                </c:pt>
                <c:pt idx="27039">
                  <c:v>34.98360653598861</c:v>
                </c:pt>
                <c:pt idx="27040">
                  <c:v>34.98490035626799</c:v>
                </c:pt>
                <c:pt idx="27041">
                  <c:v>34.98619417654749</c:v>
                </c:pt>
                <c:pt idx="27042">
                  <c:v>34.98748799682696</c:v>
                </c:pt>
                <c:pt idx="27043">
                  <c:v>34.98878181710634</c:v>
                </c:pt>
                <c:pt idx="27044">
                  <c:v>34.99007563738584</c:v>
                </c:pt>
                <c:pt idx="27045">
                  <c:v>34.99136945766528</c:v>
                </c:pt>
                <c:pt idx="27046">
                  <c:v>34.99266327794469</c:v>
                </c:pt>
                <c:pt idx="27047">
                  <c:v>34.9939570982242</c:v>
                </c:pt>
                <c:pt idx="27048">
                  <c:v>34.99525091850367</c:v>
                </c:pt>
                <c:pt idx="27049">
                  <c:v>34.99654473878304</c:v>
                </c:pt>
                <c:pt idx="27050">
                  <c:v>34.99783855906249</c:v>
                </c:pt>
                <c:pt idx="27051">
                  <c:v>34.99913237934201</c:v>
                </c:pt>
                <c:pt idx="27052">
                  <c:v>35.00042619962137</c:v>
                </c:pt>
                <c:pt idx="27053">
                  <c:v>35.00172001990087</c:v>
                </c:pt>
                <c:pt idx="27054">
                  <c:v>35.00301384018036</c:v>
                </c:pt>
                <c:pt idx="27055">
                  <c:v>35.00430766045972</c:v>
                </c:pt>
                <c:pt idx="27056">
                  <c:v>35.00560148073919</c:v>
                </c:pt>
                <c:pt idx="27057">
                  <c:v>35.0068953010187</c:v>
                </c:pt>
                <c:pt idx="27058">
                  <c:v>35.00818912129805</c:v>
                </c:pt>
                <c:pt idx="27059">
                  <c:v>35.00948294157756</c:v>
                </c:pt>
                <c:pt idx="27060">
                  <c:v>35.01077676185704</c:v>
                </c:pt>
                <c:pt idx="27061">
                  <c:v>35.0120705821364</c:v>
                </c:pt>
                <c:pt idx="27062">
                  <c:v>35.0133644024159</c:v>
                </c:pt>
                <c:pt idx="27063">
                  <c:v>35.01465822269537</c:v>
                </c:pt>
                <c:pt idx="27064">
                  <c:v>35.01595204297478</c:v>
                </c:pt>
                <c:pt idx="27065">
                  <c:v>35.01724586325422</c:v>
                </c:pt>
                <c:pt idx="27066">
                  <c:v>35.01853968353373</c:v>
                </c:pt>
                <c:pt idx="27067">
                  <c:v>35.01983350381307</c:v>
                </c:pt>
                <c:pt idx="27068">
                  <c:v>35.02112732409257</c:v>
                </c:pt>
                <c:pt idx="27069">
                  <c:v>35.02242114437208</c:v>
                </c:pt>
                <c:pt idx="27070">
                  <c:v>35.02371496465144</c:v>
                </c:pt>
                <c:pt idx="27071">
                  <c:v>35.02500878493093</c:v>
                </c:pt>
                <c:pt idx="27072">
                  <c:v>35.0263026052104</c:v>
                </c:pt>
                <c:pt idx="27073">
                  <c:v>35.02759642548978</c:v>
                </c:pt>
                <c:pt idx="27074">
                  <c:v>35.02889024576928</c:v>
                </c:pt>
                <c:pt idx="27075">
                  <c:v>35.03018406604875</c:v>
                </c:pt>
                <c:pt idx="27076">
                  <c:v>35.03147788632813</c:v>
                </c:pt>
                <c:pt idx="27077">
                  <c:v>35.0327717066076</c:v>
                </c:pt>
                <c:pt idx="27078">
                  <c:v>35.0340655268871</c:v>
                </c:pt>
                <c:pt idx="27079">
                  <c:v>35.03535934716647</c:v>
                </c:pt>
                <c:pt idx="27080">
                  <c:v>35.03665316744596</c:v>
                </c:pt>
                <c:pt idx="27081">
                  <c:v>35.03794698772545</c:v>
                </c:pt>
                <c:pt idx="27082">
                  <c:v>35.03924080800481</c:v>
                </c:pt>
                <c:pt idx="27083">
                  <c:v>35.04053462828431</c:v>
                </c:pt>
                <c:pt idx="27084">
                  <c:v>35.0418284485638</c:v>
                </c:pt>
                <c:pt idx="27085">
                  <c:v>35.04312226884316</c:v>
                </c:pt>
                <c:pt idx="27086">
                  <c:v>35.04441608912262</c:v>
                </c:pt>
                <c:pt idx="27087">
                  <c:v>35.04570990940213</c:v>
                </c:pt>
                <c:pt idx="27088">
                  <c:v>35.04700372968149</c:v>
                </c:pt>
                <c:pt idx="27089">
                  <c:v>35.048297549961</c:v>
                </c:pt>
                <c:pt idx="27090">
                  <c:v>35.04959137024045</c:v>
                </c:pt>
                <c:pt idx="27091">
                  <c:v>35.05088519051984</c:v>
                </c:pt>
                <c:pt idx="27092">
                  <c:v>35.05217901079934</c:v>
                </c:pt>
                <c:pt idx="27093">
                  <c:v>35.05347283107883</c:v>
                </c:pt>
                <c:pt idx="27094">
                  <c:v>35.05476665135814</c:v>
                </c:pt>
                <c:pt idx="27095">
                  <c:v>35.05606047163762</c:v>
                </c:pt>
                <c:pt idx="27096">
                  <c:v>35.05735429191714</c:v>
                </c:pt>
                <c:pt idx="27097">
                  <c:v>35.0586481121965</c:v>
                </c:pt>
                <c:pt idx="27098">
                  <c:v>35.05994193247602</c:v>
                </c:pt>
                <c:pt idx="27099">
                  <c:v>35.06123575275551</c:v>
                </c:pt>
                <c:pt idx="27100">
                  <c:v>35.06252957303487</c:v>
                </c:pt>
                <c:pt idx="27101">
                  <c:v>35.06382339331434</c:v>
                </c:pt>
                <c:pt idx="27102">
                  <c:v>35.06511721359386</c:v>
                </c:pt>
                <c:pt idx="27103">
                  <c:v>35.06641103387322</c:v>
                </c:pt>
                <c:pt idx="27104">
                  <c:v>35.06770485415271</c:v>
                </c:pt>
                <c:pt idx="27105">
                  <c:v>35.0689986744322</c:v>
                </c:pt>
                <c:pt idx="27106">
                  <c:v>35.07029249471154</c:v>
                </c:pt>
                <c:pt idx="27107">
                  <c:v>35.07158631499105</c:v>
                </c:pt>
                <c:pt idx="27108">
                  <c:v>35.07288013527054</c:v>
                </c:pt>
                <c:pt idx="27109">
                  <c:v>35.0741739555499</c:v>
                </c:pt>
                <c:pt idx="27110">
                  <c:v>35.0754677758294</c:v>
                </c:pt>
                <c:pt idx="27111">
                  <c:v>35.0767615961089</c:v>
                </c:pt>
                <c:pt idx="27112">
                  <c:v>35.07805541638825</c:v>
                </c:pt>
                <c:pt idx="27113">
                  <c:v>35.07934923666774</c:v>
                </c:pt>
                <c:pt idx="27114">
                  <c:v>35.0806430569472</c:v>
                </c:pt>
                <c:pt idx="27115">
                  <c:v>35.08193687722655</c:v>
                </c:pt>
                <c:pt idx="27116">
                  <c:v>35.08323069750607</c:v>
                </c:pt>
                <c:pt idx="27117">
                  <c:v>35.08452451778555</c:v>
                </c:pt>
                <c:pt idx="27118">
                  <c:v>35.08581833806493</c:v>
                </c:pt>
                <c:pt idx="27119">
                  <c:v>35.08711215834442</c:v>
                </c:pt>
                <c:pt idx="27120">
                  <c:v>35.08840597862392</c:v>
                </c:pt>
                <c:pt idx="27121">
                  <c:v>35.08969979890328</c:v>
                </c:pt>
                <c:pt idx="27122">
                  <c:v>35.09099361918277</c:v>
                </c:pt>
                <c:pt idx="27123">
                  <c:v>35.09228743946223</c:v>
                </c:pt>
                <c:pt idx="27124">
                  <c:v>35.09358125974158</c:v>
                </c:pt>
                <c:pt idx="27125">
                  <c:v>35.09487508002111</c:v>
                </c:pt>
                <c:pt idx="27126">
                  <c:v>35.09616890030061</c:v>
                </c:pt>
                <c:pt idx="27127">
                  <c:v>35.09746272057996</c:v>
                </c:pt>
                <c:pt idx="27128">
                  <c:v>35.09875654085946</c:v>
                </c:pt>
                <c:pt idx="27129">
                  <c:v>35.10005036113895</c:v>
                </c:pt>
                <c:pt idx="27130">
                  <c:v>35.10134418141828</c:v>
                </c:pt>
                <c:pt idx="27131">
                  <c:v>35.1026380016978</c:v>
                </c:pt>
                <c:pt idx="27132">
                  <c:v>35.1039318219773</c:v>
                </c:pt>
                <c:pt idx="27133">
                  <c:v>35.10522564225665</c:v>
                </c:pt>
                <c:pt idx="27134">
                  <c:v>35.10651946253614</c:v>
                </c:pt>
                <c:pt idx="27135">
                  <c:v>35.10781328281563</c:v>
                </c:pt>
                <c:pt idx="27136">
                  <c:v>35.109107103095</c:v>
                </c:pt>
                <c:pt idx="27137">
                  <c:v>35.11040092337448</c:v>
                </c:pt>
                <c:pt idx="27138">
                  <c:v>35.11169474365395</c:v>
                </c:pt>
                <c:pt idx="27139">
                  <c:v>35.11298856393331</c:v>
                </c:pt>
                <c:pt idx="27140">
                  <c:v>35.1142823842128</c:v>
                </c:pt>
                <c:pt idx="27141">
                  <c:v>35.11557620449232</c:v>
                </c:pt>
                <c:pt idx="27142">
                  <c:v>35.11687002477168</c:v>
                </c:pt>
                <c:pt idx="27143">
                  <c:v>35.11816384505117</c:v>
                </c:pt>
                <c:pt idx="27144">
                  <c:v>35.11945766533063</c:v>
                </c:pt>
                <c:pt idx="27145">
                  <c:v>35.12075148561</c:v>
                </c:pt>
                <c:pt idx="27146">
                  <c:v>35.12204530588952</c:v>
                </c:pt>
                <c:pt idx="27147">
                  <c:v>35.12333912616904</c:v>
                </c:pt>
                <c:pt idx="27148">
                  <c:v>35.12463294644837</c:v>
                </c:pt>
                <c:pt idx="27149">
                  <c:v>35.12592676672786</c:v>
                </c:pt>
                <c:pt idx="27150">
                  <c:v>35.12722058700734</c:v>
                </c:pt>
                <c:pt idx="27151">
                  <c:v>35.12851440728671</c:v>
                </c:pt>
                <c:pt idx="27152">
                  <c:v>35.1298082275662</c:v>
                </c:pt>
                <c:pt idx="27153">
                  <c:v>35.1311020478457</c:v>
                </c:pt>
                <c:pt idx="27154">
                  <c:v>35.13239586812508</c:v>
                </c:pt>
                <c:pt idx="27155">
                  <c:v>35.13368968840454</c:v>
                </c:pt>
                <c:pt idx="27156">
                  <c:v>35.13498350868402</c:v>
                </c:pt>
                <c:pt idx="27157">
                  <c:v>35.1362773289634</c:v>
                </c:pt>
                <c:pt idx="27158">
                  <c:v>35.13757114924287</c:v>
                </c:pt>
                <c:pt idx="27159">
                  <c:v>35.13886496952237</c:v>
                </c:pt>
                <c:pt idx="27160">
                  <c:v>35.14015878980175</c:v>
                </c:pt>
                <c:pt idx="27161">
                  <c:v>35.14145261008123</c:v>
                </c:pt>
                <c:pt idx="27162">
                  <c:v>35.14274643036073</c:v>
                </c:pt>
                <c:pt idx="27163">
                  <c:v>35.14404025064005</c:v>
                </c:pt>
                <c:pt idx="27164">
                  <c:v>35.14533407091958</c:v>
                </c:pt>
                <c:pt idx="27165">
                  <c:v>35.14662789119905</c:v>
                </c:pt>
                <c:pt idx="27166">
                  <c:v>35.14792171147842</c:v>
                </c:pt>
                <c:pt idx="27167">
                  <c:v>35.14921553175792</c:v>
                </c:pt>
                <c:pt idx="27168">
                  <c:v>35.1505093520374</c:v>
                </c:pt>
                <c:pt idx="27169">
                  <c:v>35.15180317231675</c:v>
                </c:pt>
                <c:pt idx="27170">
                  <c:v>35.15309699259625</c:v>
                </c:pt>
                <c:pt idx="27171">
                  <c:v>35.15439081287576</c:v>
                </c:pt>
                <c:pt idx="27172">
                  <c:v>35.1556846331551</c:v>
                </c:pt>
                <c:pt idx="27173">
                  <c:v>35.15697845343458</c:v>
                </c:pt>
                <c:pt idx="27174">
                  <c:v>35.1582722737141</c:v>
                </c:pt>
                <c:pt idx="27175">
                  <c:v>35.15956609399343</c:v>
                </c:pt>
                <c:pt idx="27176">
                  <c:v>35.16085991427295</c:v>
                </c:pt>
                <c:pt idx="27177">
                  <c:v>35.16215373455246</c:v>
                </c:pt>
                <c:pt idx="27178">
                  <c:v>35.16344755483181</c:v>
                </c:pt>
                <c:pt idx="27179">
                  <c:v>35.1647413751113</c:v>
                </c:pt>
                <c:pt idx="27180">
                  <c:v>35.16603519539078</c:v>
                </c:pt>
                <c:pt idx="27181">
                  <c:v>35.16732901567015</c:v>
                </c:pt>
                <c:pt idx="27182">
                  <c:v>35.16862283594964</c:v>
                </c:pt>
                <c:pt idx="27183">
                  <c:v>35.16991665622913</c:v>
                </c:pt>
                <c:pt idx="27184">
                  <c:v>35.1712104765085</c:v>
                </c:pt>
                <c:pt idx="27185">
                  <c:v>35.17250429678798</c:v>
                </c:pt>
                <c:pt idx="27186">
                  <c:v>35.17379811706747</c:v>
                </c:pt>
                <c:pt idx="27187">
                  <c:v>35.17509193734683</c:v>
                </c:pt>
                <c:pt idx="27188">
                  <c:v>35.17638575762629</c:v>
                </c:pt>
                <c:pt idx="27189">
                  <c:v>35.17767957790581</c:v>
                </c:pt>
                <c:pt idx="27190">
                  <c:v>35.1789733981852</c:v>
                </c:pt>
                <c:pt idx="27191">
                  <c:v>35.18026721846464</c:v>
                </c:pt>
                <c:pt idx="27192">
                  <c:v>35.18156103874414</c:v>
                </c:pt>
                <c:pt idx="27193">
                  <c:v>35.18285485902349</c:v>
                </c:pt>
                <c:pt idx="27194">
                  <c:v>35.18414867930299</c:v>
                </c:pt>
                <c:pt idx="27195">
                  <c:v>35.18544249958249</c:v>
                </c:pt>
                <c:pt idx="27196">
                  <c:v>35.18673631986187</c:v>
                </c:pt>
                <c:pt idx="27197">
                  <c:v>35.18803014014135</c:v>
                </c:pt>
                <c:pt idx="27198">
                  <c:v>35.18932396042085</c:v>
                </c:pt>
                <c:pt idx="27199">
                  <c:v>35.19061778070021</c:v>
                </c:pt>
                <c:pt idx="27200">
                  <c:v>35.1919116009797</c:v>
                </c:pt>
                <c:pt idx="27201">
                  <c:v>35.1932054212592</c:v>
                </c:pt>
                <c:pt idx="27202">
                  <c:v>35.19449924153855</c:v>
                </c:pt>
                <c:pt idx="27203">
                  <c:v>35.19579306181804</c:v>
                </c:pt>
                <c:pt idx="27204">
                  <c:v>35.19708688209752</c:v>
                </c:pt>
                <c:pt idx="27205">
                  <c:v>35.1983807023769</c:v>
                </c:pt>
                <c:pt idx="27206">
                  <c:v>35.19967452265637</c:v>
                </c:pt>
                <c:pt idx="27207">
                  <c:v>35.2009683429359</c:v>
                </c:pt>
                <c:pt idx="27208">
                  <c:v>35.20226216321522</c:v>
                </c:pt>
                <c:pt idx="27209">
                  <c:v>35.20355598349473</c:v>
                </c:pt>
                <c:pt idx="27210">
                  <c:v>35.2048498037742</c:v>
                </c:pt>
                <c:pt idx="27211">
                  <c:v>35.20614362405358</c:v>
                </c:pt>
                <c:pt idx="27212">
                  <c:v>35.20743744433305</c:v>
                </c:pt>
                <c:pt idx="27213">
                  <c:v>35.20873126461255</c:v>
                </c:pt>
                <c:pt idx="27214">
                  <c:v>35.21002508489193</c:v>
                </c:pt>
                <c:pt idx="27215">
                  <c:v>35.21131890517141</c:v>
                </c:pt>
                <c:pt idx="27216">
                  <c:v>35.2126127254509</c:v>
                </c:pt>
                <c:pt idx="27217">
                  <c:v>35.21390654573025</c:v>
                </c:pt>
                <c:pt idx="27218">
                  <c:v>35.21520036600976</c:v>
                </c:pt>
                <c:pt idx="27219">
                  <c:v>35.21649418628925</c:v>
                </c:pt>
                <c:pt idx="27220">
                  <c:v>35.2177880065686</c:v>
                </c:pt>
                <c:pt idx="27221">
                  <c:v>35.2190818268481</c:v>
                </c:pt>
                <c:pt idx="27222">
                  <c:v>35.2203756471276</c:v>
                </c:pt>
                <c:pt idx="27223">
                  <c:v>35.22166946740693</c:v>
                </c:pt>
                <c:pt idx="27224">
                  <c:v>35.22296328768644</c:v>
                </c:pt>
                <c:pt idx="27225">
                  <c:v>35.22425710796593</c:v>
                </c:pt>
                <c:pt idx="27226">
                  <c:v>35.2255509282453</c:v>
                </c:pt>
                <c:pt idx="27227">
                  <c:v>35.2268447485248</c:v>
                </c:pt>
                <c:pt idx="27228">
                  <c:v>35.2281385688043</c:v>
                </c:pt>
                <c:pt idx="27229">
                  <c:v>35.22943238908364</c:v>
                </c:pt>
                <c:pt idx="27230">
                  <c:v>35.23072620936313</c:v>
                </c:pt>
                <c:pt idx="27231">
                  <c:v>35.23202002964259</c:v>
                </c:pt>
                <c:pt idx="27232">
                  <c:v>35.233313849922</c:v>
                </c:pt>
                <c:pt idx="27233">
                  <c:v>35.23460767020144</c:v>
                </c:pt>
                <c:pt idx="27234">
                  <c:v>35.23590149048096</c:v>
                </c:pt>
                <c:pt idx="27235">
                  <c:v>35.23719531076033</c:v>
                </c:pt>
                <c:pt idx="27236">
                  <c:v>35.23848913103981</c:v>
                </c:pt>
                <c:pt idx="27237">
                  <c:v>35.23978295131931</c:v>
                </c:pt>
                <c:pt idx="27238">
                  <c:v>35.24107677159864</c:v>
                </c:pt>
                <c:pt idx="27239">
                  <c:v>35.24237059187816</c:v>
                </c:pt>
                <c:pt idx="27240">
                  <c:v>35.24366441215762</c:v>
                </c:pt>
                <c:pt idx="27241">
                  <c:v>35.24495823243702</c:v>
                </c:pt>
                <c:pt idx="27242">
                  <c:v>35.24625205271649</c:v>
                </c:pt>
                <c:pt idx="27243">
                  <c:v>35.247545872996</c:v>
                </c:pt>
                <c:pt idx="27244">
                  <c:v>35.24883969327536</c:v>
                </c:pt>
                <c:pt idx="27245">
                  <c:v>35.25013351355485</c:v>
                </c:pt>
                <c:pt idx="27246">
                  <c:v>35.25142733383431</c:v>
                </c:pt>
                <c:pt idx="27247">
                  <c:v>35.2527211541137</c:v>
                </c:pt>
                <c:pt idx="27248">
                  <c:v>35.25401497439316</c:v>
                </c:pt>
                <c:pt idx="27249">
                  <c:v>35.25530879467268</c:v>
                </c:pt>
                <c:pt idx="27250">
                  <c:v>35.25660261495205</c:v>
                </c:pt>
                <c:pt idx="27251">
                  <c:v>35.25789643523149</c:v>
                </c:pt>
                <c:pt idx="27252">
                  <c:v>35.25919025551102</c:v>
                </c:pt>
                <c:pt idx="27253">
                  <c:v>35.26048407579034</c:v>
                </c:pt>
                <c:pt idx="27254">
                  <c:v>35.26177789606987</c:v>
                </c:pt>
                <c:pt idx="27255">
                  <c:v>35.26307171634937</c:v>
                </c:pt>
                <c:pt idx="27256">
                  <c:v>35.26436553662873</c:v>
                </c:pt>
                <c:pt idx="27257">
                  <c:v>35.26565935690823</c:v>
                </c:pt>
                <c:pt idx="27258">
                  <c:v>35.26695317718771</c:v>
                </c:pt>
                <c:pt idx="27259">
                  <c:v>35.26824699746708</c:v>
                </c:pt>
                <c:pt idx="27260">
                  <c:v>35.26954081774655</c:v>
                </c:pt>
                <c:pt idx="27261">
                  <c:v>35.27083463802605</c:v>
                </c:pt>
                <c:pt idx="27262">
                  <c:v>35.27212845830542</c:v>
                </c:pt>
                <c:pt idx="27263">
                  <c:v>35.2734222785849</c:v>
                </c:pt>
                <c:pt idx="27264">
                  <c:v>35.2747160988644</c:v>
                </c:pt>
                <c:pt idx="27265">
                  <c:v>35.27600991914376</c:v>
                </c:pt>
                <c:pt idx="27266">
                  <c:v>35.27730373942325</c:v>
                </c:pt>
                <c:pt idx="27267">
                  <c:v>35.27859755970272</c:v>
                </c:pt>
                <c:pt idx="27268">
                  <c:v>35.2798913799821</c:v>
                </c:pt>
                <c:pt idx="27269">
                  <c:v>35.28118520026158</c:v>
                </c:pt>
                <c:pt idx="27270">
                  <c:v>35.28247902054108</c:v>
                </c:pt>
                <c:pt idx="27271">
                  <c:v>35.28377284082046</c:v>
                </c:pt>
                <c:pt idx="27272">
                  <c:v>35.28506666109993</c:v>
                </c:pt>
                <c:pt idx="27273">
                  <c:v>35.28636048137943</c:v>
                </c:pt>
                <c:pt idx="27274">
                  <c:v>35.2876543016588</c:v>
                </c:pt>
                <c:pt idx="27275">
                  <c:v>35.28894812193828</c:v>
                </c:pt>
                <c:pt idx="27276">
                  <c:v>35.29024194221777</c:v>
                </c:pt>
                <c:pt idx="27277">
                  <c:v>35.29153576249714</c:v>
                </c:pt>
                <c:pt idx="27278">
                  <c:v>35.2928295827766</c:v>
                </c:pt>
                <c:pt idx="27279">
                  <c:v>35.2941234030561</c:v>
                </c:pt>
                <c:pt idx="27280">
                  <c:v>35.29541722333548</c:v>
                </c:pt>
                <c:pt idx="27281">
                  <c:v>35.29671104361496</c:v>
                </c:pt>
                <c:pt idx="27282">
                  <c:v>35.29800486389446</c:v>
                </c:pt>
                <c:pt idx="27283">
                  <c:v>35.29929868417385</c:v>
                </c:pt>
                <c:pt idx="27284">
                  <c:v>35.30059250445331</c:v>
                </c:pt>
                <c:pt idx="27285">
                  <c:v>35.30188632473277</c:v>
                </c:pt>
                <c:pt idx="27286">
                  <c:v>35.30318014501213</c:v>
                </c:pt>
                <c:pt idx="27287">
                  <c:v>35.30447396529161</c:v>
                </c:pt>
                <c:pt idx="27288">
                  <c:v>35.30576778557114</c:v>
                </c:pt>
                <c:pt idx="27289">
                  <c:v>35.30706160585046</c:v>
                </c:pt>
                <c:pt idx="27290">
                  <c:v>35.30835542613001</c:v>
                </c:pt>
                <c:pt idx="27291">
                  <c:v>35.3096492464095</c:v>
                </c:pt>
                <c:pt idx="27292">
                  <c:v>35.31094306668884</c:v>
                </c:pt>
                <c:pt idx="27293">
                  <c:v>35.31223688696834</c:v>
                </c:pt>
                <c:pt idx="27294">
                  <c:v>35.3135307072478</c:v>
                </c:pt>
                <c:pt idx="27295">
                  <c:v>35.31482452752714</c:v>
                </c:pt>
                <c:pt idx="27296">
                  <c:v>35.3161183478067</c:v>
                </c:pt>
                <c:pt idx="27297">
                  <c:v>35.31741216808614</c:v>
                </c:pt>
                <c:pt idx="27298">
                  <c:v>35.31870598836554</c:v>
                </c:pt>
                <c:pt idx="27299">
                  <c:v>35.31999980864502</c:v>
                </c:pt>
                <c:pt idx="27300">
                  <c:v>35.32129362892451</c:v>
                </c:pt>
                <c:pt idx="27301">
                  <c:v>35.32258744920387</c:v>
                </c:pt>
                <c:pt idx="27302">
                  <c:v>35.32388126948333</c:v>
                </c:pt>
                <c:pt idx="27303">
                  <c:v>35.32517508976286</c:v>
                </c:pt>
                <c:pt idx="27304">
                  <c:v>35.32646891004222</c:v>
                </c:pt>
                <c:pt idx="27305">
                  <c:v>35.32776273032173</c:v>
                </c:pt>
                <c:pt idx="27306">
                  <c:v>35.32905655060119</c:v>
                </c:pt>
                <c:pt idx="27307">
                  <c:v>35.33035037088057</c:v>
                </c:pt>
                <c:pt idx="27308">
                  <c:v>35.33164419116002</c:v>
                </c:pt>
                <c:pt idx="27309">
                  <c:v>35.33293801143955</c:v>
                </c:pt>
                <c:pt idx="27310">
                  <c:v>35.3342318317189</c:v>
                </c:pt>
                <c:pt idx="27311">
                  <c:v>35.3355256519984</c:v>
                </c:pt>
                <c:pt idx="27312">
                  <c:v>35.33681947227787</c:v>
                </c:pt>
                <c:pt idx="27313">
                  <c:v>35.33811329255726</c:v>
                </c:pt>
                <c:pt idx="27314">
                  <c:v>35.33940711283675</c:v>
                </c:pt>
                <c:pt idx="27315">
                  <c:v>35.34070093311622</c:v>
                </c:pt>
                <c:pt idx="27316">
                  <c:v>35.34199475339554</c:v>
                </c:pt>
                <c:pt idx="27317">
                  <c:v>35.34328857367505</c:v>
                </c:pt>
                <c:pt idx="27318">
                  <c:v>35.34458239395457</c:v>
                </c:pt>
                <c:pt idx="27319">
                  <c:v>35.34587621423394</c:v>
                </c:pt>
                <c:pt idx="27320">
                  <c:v>35.34717003451343</c:v>
                </c:pt>
                <c:pt idx="27321">
                  <c:v>35.34846385479288</c:v>
                </c:pt>
                <c:pt idx="27322">
                  <c:v>35.34975767507225</c:v>
                </c:pt>
                <c:pt idx="27323">
                  <c:v>35.35105149535175</c:v>
                </c:pt>
                <c:pt idx="27324">
                  <c:v>35.35234531563125</c:v>
                </c:pt>
                <c:pt idx="27325">
                  <c:v>35.3536391359106</c:v>
                </c:pt>
                <c:pt idx="27326">
                  <c:v>35.3549329561901</c:v>
                </c:pt>
                <c:pt idx="27327">
                  <c:v>35.35622677646958</c:v>
                </c:pt>
                <c:pt idx="27328">
                  <c:v>35.35752059674894</c:v>
                </c:pt>
                <c:pt idx="27329">
                  <c:v>35.35881441702843</c:v>
                </c:pt>
                <c:pt idx="27330">
                  <c:v>35.36010823730795</c:v>
                </c:pt>
                <c:pt idx="27331">
                  <c:v>35.36140205758728</c:v>
                </c:pt>
                <c:pt idx="27332">
                  <c:v>35.36269587786681</c:v>
                </c:pt>
                <c:pt idx="27333">
                  <c:v>35.36398969814626</c:v>
                </c:pt>
                <c:pt idx="27334">
                  <c:v>35.36528351842566</c:v>
                </c:pt>
                <c:pt idx="27335">
                  <c:v>35.36657733870515</c:v>
                </c:pt>
                <c:pt idx="27336">
                  <c:v>35.36787115898461</c:v>
                </c:pt>
                <c:pt idx="27337">
                  <c:v>35.36916497926399</c:v>
                </c:pt>
                <c:pt idx="27338">
                  <c:v>35.37045879954346</c:v>
                </c:pt>
                <c:pt idx="27339">
                  <c:v>35.37175261982298</c:v>
                </c:pt>
                <c:pt idx="27340">
                  <c:v>35.37304644010234</c:v>
                </c:pt>
                <c:pt idx="27341">
                  <c:v>35.37434026038184</c:v>
                </c:pt>
                <c:pt idx="27342">
                  <c:v>35.37563408066129</c:v>
                </c:pt>
                <c:pt idx="27343">
                  <c:v>35.37692790094066</c:v>
                </c:pt>
                <c:pt idx="27344">
                  <c:v>35.37822172122015</c:v>
                </c:pt>
                <c:pt idx="27345">
                  <c:v>35.37951554149966</c:v>
                </c:pt>
                <c:pt idx="27346">
                  <c:v>35.380809361779</c:v>
                </c:pt>
                <c:pt idx="27347">
                  <c:v>35.38210318205852</c:v>
                </c:pt>
                <c:pt idx="27348">
                  <c:v>35.38339700233799</c:v>
                </c:pt>
                <c:pt idx="27349">
                  <c:v>35.38469082261733</c:v>
                </c:pt>
                <c:pt idx="27350">
                  <c:v>35.38598464289684</c:v>
                </c:pt>
                <c:pt idx="27351">
                  <c:v>35.38727846317632</c:v>
                </c:pt>
                <c:pt idx="27352">
                  <c:v>35.38857228345572</c:v>
                </c:pt>
                <c:pt idx="27353">
                  <c:v>35.38986610373517</c:v>
                </c:pt>
                <c:pt idx="27354">
                  <c:v>35.3911599240147</c:v>
                </c:pt>
                <c:pt idx="27355">
                  <c:v>35.39245374429406</c:v>
                </c:pt>
                <c:pt idx="27356">
                  <c:v>35.39374756457354</c:v>
                </c:pt>
                <c:pt idx="27357">
                  <c:v>35.39504138485304</c:v>
                </c:pt>
                <c:pt idx="27358">
                  <c:v>35.3963352051324</c:v>
                </c:pt>
                <c:pt idx="27359">
                  <c:v>35.39762902541189</c:v>
                </c:pt>
                <c:pt idx="27360">
                  <c:v>35.39892284569138</c:v>
                </c:pt>
                <c:pt idx="27361">
                  <c:v>35.40021666597075</c:v>
                </c:pt>
                <c:pt idx="27362">
                  <c:v>35.40151048625022</c:v>
                </c:pt>
                <c:pt idx="27363">
                  <c:v>35.40280430652973</c:v>
                </c:pt>
                <c:pt idx="27364">
                  <c:v>35.4040981268091</c:v>
                </c:pt>
                <c:pt idx="27365">
                  <c:v>35.40539194708858</c:v>
                </c:pt>
                <c:pt idx="27366">
                  <c:v>35.40668576736803</c:v>
                </c:pt>
                <c:pt idx="27367">
                  <c:v>35.40797958764738</c:v>
                </c:pt>
                <c:pt idx="27368">
                  <c:v>35.40927340792692</c:v>
                </c:pt>
                <c:pt idx="27369">
                  <c:v>35.41056722820638</c:v>
                </c:pt>
                <c:pt idx="27370">
                  <c:v>35.41186104848578</c:v>
                </c:pt>
                <c:pt idx="27371">
                  <c:v>35.41315486876525</c:v>
                </c:pt>
                <c:pt idx="27372">
                  <c:v>35.41444868904473</c:v>
                </c:pt>
                <c:pt idx="27373">
                  <c:v>35.4157425093241</c:v>
                </c:pt>
                <c:pt idx="27374">
                  <c:v>35.41703632960358</c:v>
                </c:pt>
                <c:pt idx="27375">
                  <c:v>35.4183301498831</c:v>
                </c:pt>
                <c:pt idx="27376">
                  <c:v>35.41962397016243</c:v>
                </c:pt>
                <c:pt idx="27377">
                  <c:v>35.42091779044196</c:v>
                </c:pt>
                <c:pt idx="27378">
                  <c:v>35.42221161072144</c:v>
                </c:pt>
                <c:pt idx="27379">
                  <c:v>35.42350543100081</c:v>
                </c:pt>
                <c:pt idx="27380">
                  <c:v>35.42479925128027</c:v>
                </c:pt>
                <c:pt idx="27381">
                  <c:v>35.4260930715598</c:v>
                </c:pt>
                <c:pt idx="27382">
                  <c:v>35.42738689183915</c:v>
                </c:pt>
                <c:pt idx="27383">
                  <c:v>35.42868071211864</c:v>
                </c:pt>
                <c:pt idx="27384">
                  <c:v>35.42997453239813</c:v>
                </c:pt>
                <c:pt idx="27385">
                  <c:v>35.43126835267746</c:v>
                </c:pt>
                <c:pt idx="27386">
                  <c:v>35.432562172957</c:v>
                </c:pt>
                <c:pt idx="27387">
                  <c:v>35.43385599323644</c:v>
                </c:pt>
                <c:pt idx="27388">
                  <c:v>35.43514981351584</c:v>
                </c:pt>
                <c:pt idx="27389">
                  <c:v>35.4364436337953</c:v>
                </c:pt>
                <c:pt idx="27390">
                  <c:v>35.43773745407481</c:v>
                </c:pt>
                <c:pt idx="27391">
                  <c:v>35.43903127435418</c:v>
                </c:pt>
                <c:pt idx="27392">
                  <c:v>35.44032509463364</c:v>
                </c:pt>
                <c:pt idx="27393">
                  <c:v>35.44161891491316</c:v>
                </c:pt>
                <c:pt idx="27394">
                  <c:v>35.44291273519252</c:v>
                </c:pt>
                <c:pt idx="27395">
                  <c:v>35.44420655547199</c:v>
                </c:pt>
                <c:pt idx="27396">
                  <c:v>35.4455003757515</c:v>
                </c:pt>
                <c:pt idx="27397">
                  <c:v>35.44679419603086</c:v>
                </c:pt>
                <c:pt idx="27398">
                  <c:v>35.44808801631034</c:v>
                </c:pt>
                <c:pt idx="27399">
                  <c:v>35.44938183658985</c:v>
                </c:pt>
                <c:pt idx="27400">
                  <c:v>35.45067565686919</c:v>
                </c:pt>
                <c:pt idx="27401">
                  <c:v>35.45196947714865</c:v>
                </c:pt>
                <c:pt idx="27402">
                  <c:v>35.45326329742817</c:v>
                </c:pt>
                <c:pt idx="27403">
                  <c:v>35.45455711770752</c:v>
                </c:pt>
                <c:pt idx="27404">
                  <c:v>35.45585093798705</c:v>
                </c:pt>
                <c:pt idx="27405">
                  <c:v>35.45714475826647</c:v>
                </c:pt>
                <c:pt idx="27406">
                  <c:v>35.4584385785459</c:v>
                </c:pt>
                <c:pt idx="27407">
                  <c:v>35.4597323988254</c:v>
                </c:pt>
                <c:pt idx="27408">
                  <c:v>35.46102621910487</c:v>
                </c:pt>
                <c:pt idx="27409">
                  <c:v>35.46232003938424</c:v>
                </c:pt>
                <c:pt idx="27410">
                  <c:v>35.46361385966372</c:v>
                </c:pt>
                <c:pt idx="27411">
                  <c:v>35.46490767994318</c:v>
                </c:pt>
                <c:pt idx="27412">
                  <c:v>35.46620150022255</c:v>
                </c:pt>
                <c:pt idx="27413">
                  <c:v>35.46749532050208</c:v>
                </c:pt>
                <c:pt idx="27414">
                  <c:v>35.46878914078157</c:v>
                </c:pt>
                <c:pt idx="27415">
                  <c:v>35.47008296106092</c:v>
                </c:pt>
                <c:pt idx="27416">
                  <c:v>35.47137678134038</c:v>
                </c:pt>
                <c:pt idx="27417">
                  <c:v>35.4726706016199</c:v>
                </c:pt>
                <c:pt idx="27418">
                  <c:v>35.47396442189923</c:v>
                </c:pt>
                <c:pt idx="27419">
                  <c:v>35.4752582421788</c:v>
                </c:pt>
                <c:pt idx="27420">
                  <c:v>35.47655206245826</c:v>
                </c:pt>
                <c:pt idx="27421">
                  <c:v>35.47784588273758</c:v>
                </c:pt>
                <c:pt idx="27422">
                  <c:v>35.4791397030171</c:v>
                </c:pt>
                <c:pt idx="27423">
                  <c:v>35.48043352329654</c:v>
                </c:pt>
                <c:pt idx="27424">
                  <c:v>35.48172734357596</c:v>
                </c:pt>
                <c:pt idx="27425">
                  <c:v>35.48302116385542</c:v>
                </c:pt>
                <c:pt idx="27426">
                  <c:v>35.48431498413494</c:v>
                </c:pt>
                <c:pt idx="27427">
                  <c:v>35.4856088044143</c:v>
                </c:pt>
                <c:pt idx="27428">
                  <c:v>35.4869026246938</c:v>
                </c:pt>
                <c:pt idx="27429">
                  <c:v>35.48819644497328</c:v>
                </c:pt>
                <c:pt idx="27430">
                  <c:v>35.48949026525259</c:v>
                </c:pt>
                <c:pt idx="27431">
                  <c:v>35.49078408553211</c:v>
                </c:pt>
                <c:pt idx="27432">
                  <c:v>35.49207790581163</c:v>
                </c:pt>
                <c:pt idx="27433">
                  <c:v>35.493371726091</c:v>
                </c:pt>
                <c:pt idx="27434">
                  <c:v>35.49466554637048</c:v>
                </c:pt>
                <c:pt idx="27435">
                  <c:v>35.49595936664997</c:v>
                </c:pt>
                <c:pt idx="27436">
                  <c:v>35.49725318692933</c:v>
                </c:pt>
                <c:pt idx="27437">
                  <c:v>35.49854700720882</c:v>
                </c:pt>
                <c:pt idx="27438">
                  <c:v>35.49984082748831</c:v>
                </c:pt>
                <c:pt idx="27439">
                  <c:v>35.50113464776764</c:v>
                </c:pt>
                <c:pt idx="27440">
                  <c:v>35.50242846804714</c:v>
                </c:pt>
                <c:pt idx="27441">
                  <c:v>35.50372228832666</c:v>
                </c:pt>
                <c:pt idx="27442">
                  <c:v>35.50501610860601</c:v>
                </c:pt>
                <c:pt idx="27443">
                  <c:v>35.50630992888551</c:v>
                </c:pt>
                <c:pt idx="27444">
                  <c:v>35.507603749165</c:v>
                </c:pt>
                <c:pt idx="27445">
                  <c:v>35.50889756944431</c:v>
                </c:pt>
                <c:pt idx="27446">
                  <c:v>35.51019138972385</c:v>
                </c:pt>
                <c:pt idx="27447">
                  <c:v>35.51148521000334</c:v>
                </c:pt>
                <c:pt idx="27448">
                  <c:v>35.5127790302827</c:v>
                </c:pt>
                <c:pt idx="27449">
                  <c:v>35.51407285056219</c:v>
                </c:pt>
                <c:pt idx="27450">
                  <c:v>35.51536667084167</c:v>
                </c:pt>
                <c:pt idx="27451">
                  <c:v>35.51666049112104</c:v>
                </c:pt>
                <c:pt idx="27452">
                  <c:v>35.51795431140052</c:v>
                </c:pt>
                <c:pt idx="27453">
                  <c:v>35.51924813168002</c:v>
                </c:pt>
                <c:pt idx="27454">
                  <c:v>35.5205419519594</c:v>
                </c:pt>
                <c:pt idx="27455">
                  <c:v>35.52183577223888</c:v>
                </c:pt>
                <c:pt idx="27456">
                  <c:v>35.52312959251837</c:v>
                </c:pt>
                <c:pt idx="27457">
                  <c:v>35.52442341279772</c:v>
                </c:pt>
                <c:pt idx="27458">
                  <c:v>35.52571723307723</c:v>
                </c:pt>
                <c:pt idx="27459">
                  <c:v>35.52701105335669</c:v>
                </c:pt>
                <c:pt idx="27460">
                  <c:v>35.52830487363607</c:v>
                </c:pt>
                <c:pt idx="27461">
                  <c:v>35.52959869391557</c:v>
                </c:pt>
                <c:pt idx="27462">
                  <c:v>35.53089251419506</c:v>
                </c:pt>
                <c:pt idx="27463">
                  <c:v>35.53218633447443</c:v>
                </c:pt>
                <c:pt idx="27464">
                  <c:v>35.5334801547539</c:v>
                </c:pt>
                <c:pt idx="27465">
                  <c:v>35.5347739750334</c:v>
                </c:pt>
                <c:pt idx="27466">
                  <c:v>35.53606779531273</c:v>
                </c:pt>
                <c:pt idx="27467">
                  <c:v>35.53736161559222</c:v>
                </c:pt>
                <c:pt idx="27468">
                  <c:v>35.53865543587176</c:v>
                </c:pt>
                <c:pt idx="27469">
                  <c:v>35.53994925615111</c:v>
                </c:pt>
                <c:pt idx="27470">
                  <c:v>35.54124307643057</c:v>
                </c:pt>
                <c:pt idx="27471">
                  <c:v>35.5425368967101</c:v>
                </c:pt>
                <c:pt idx="27472">
                  <c:v>35.54383071698945</c:v>
                </c:pt>
                <c:pt idx="27473">
                  <c:v>35.54512453726894</c:v>
                </c:pt>
                <c:pt idx="27474">
                  <c:v>35.54641835754843</c:v>
                </c:pt>
                <c:pt idx="27475">
                  <c:v>35.5477121778278</c:v>
                </c:pt>
                <c:pt idx="27476">
                  <c:v>35.54900599810728</c:v>
                </c:pt>
                <c:pt idx="27477">
                  <c:v>35.55029981838678</c:v>
                </c:pt>
                <c:pt idx="27478">
                  <c:v>35.55159363866611</c:v>
                </c:pt>
                <c:pt idx="27479">
                  <c:v>35.55288745894558</c:v>
                </c:pt>
                <c:pt idx="27480">
                  <c:v>35.55418127922509</c:v>
                </c:pt>
                <c:pt idx="27481">
                  <c:v>35.55547509950448</c:v>
                </c:pt>
                <c:pt idx="27482">
                  <c:v>35.55676891978397</c:v>
                </c:pt>
                <c:pt idx="27483">
                  <c:v>35.55806274006346</c:v>
                </c:pt>
                <c:pt idx="27484">
                  <c:v>35.5593565603428</c:v>
                </c:pt>
                <c:pt idx="27485">
                  <c:v>35.56065038062231</c:v>
                </c:pt>
                <c:pt idx="27486">
                  <c:v>35.56194420090181</c:v>
                </c:pt>
                <c:pt idx="27487">
                  <c:v>35.56323802118117</c:v>
                </c:pt>
                <c:pt idx="27488">
                  <c:v>35.56453184146066</c:v>
                </c:pt>
                <c:pt idx="27489">
                  <c:v>35.56582566174012</c:v>
                </c:pt>
                <c:pt idx="27490">
                  <c:v>35.56711948201951</c:v>
                </c:pt>
                <c:pt idx="27491">
                  <c:v>35.568413302299</c:v>
                </c:pt>
                <c:pt idx="27492">
                  <c:v>35.5697071225785</c:v>
                </c:pt>
                <c:pt idx="27493">
                  <c:v>35.57100094285786</c:v>
                </c:pt>
                <c:pt idx="27494">
                  <c:v>35.57229476313734</c:v>
                </c:pt>
                <c:pt idx="27495">
                  <c:v>35.57358858341681</c:v>
                </c:pt>
                <c:pt idx="27496">
                  <c:v>35.57488240369614</c:v>
                </c:pt>
                <c:pt idx="27497">
                  <c:v>35.5761762239757</c:v>
                </c:pt>
                <c:pt idx="27498">
                  <c:v>35.57747004425518</c:v>
                </c:pt>
                <c:pt idx="27499">
                  <c:v>35.57876386453455</c:v>
                </c:pt>
                <c:pt idx="27500">
                  <c:v>35.58005768481402</c:v>
                </c:pt>
                <c:pt idx="27501">
                  <c:v>35.58135150509348</c:v>
                </c:pt>
                <c:pt idx="27502">
                  <c:v>35.5826453253729</c:v>
                </c:pt>
                <c:pt idx="27503">
                  <c:v>35.58393914565237</c:v>
                </c:pt>
                <c:pt idx="27504">
                  <c:v>35.58523296593187</c:v>
                </c:pt>
                <c:pt idx="27505">
                  <c:v>35.58652678621122</c:v>
                </c:pt>
                <c:pt idx="27506">
                  <c:v>35.58782060649069</c:v>
                </c:pt>
                <c:pt idx="27507">
                  <c:v>35.58911442677021</c:v>
                </c:pt>
                <c:pt idx="27508">
                  <c:v>35.59040824704958</c:v>
                </c:pt>
                <c:pt idx="27509">
                  <c:v>35.59170206732906</c:v>
                </c:pt>
                <c:pt idx="27510">
                  <c:v>35.59299588760855</c:v>
                </c:pt>
                <c:pt idx="27511">
                  <c:v>35.5942897078879</c:v>
                </c:pt>
                <c:pt idx="27512">
                  <c:v>35.5955835281674</c:v>
                </c:pt>
                <c:pt idx="27513">
                  <c:v>35.5968773484469</c:v>
                </c:pt>
                <c:pt idx="27514">
                  <c:v>35.59817116872626</c:v>
                </c:pt>
                <c:pt idx="27515">
                  <c:v>35.59946498900575</c:v>
                </c:pt>
                <c:pt idx="27516">
                  <c:v>35.60075880928524</c:v>
                </c:pt>
                <c:pt idx="27517">
                  <c:v>35.60205262956461</c:v>
                </c:pt>
                <c:pt idx="27518">
                  <c:v>35.60334644984407</c:v>
                </c:pt>
                <c:pt idx="27519">
                  <c:v>35.60464027012357</c:v>
                </c:pt>
                <c:pt idx="27520">
                  <c:v>35.60593409040295</c:v>
                </c:pt>
                <c:pt idx="27521">
                  <c:v>35.6072279106824</c:v>
                </c:pt>
                <c:pt idx="27522">
                  <c:v>35.60852173096193</c:v>
                </c:pt>
                <c:pt idx="27523">
                  <c:v>35.60981555124126</c:v>
                </c:pt>
                <c:pt idx="27524">
                  <c:v>35.61110937152078</c:v>
                </c:pt>
                <c:pt idx="27525">
                  <c:v>35.61240319180025</c:v>
                </c:pt>
                <c:pt idx="27526">
                  <c:v>35.61369701207963</c:v>
                </c:pt>
                <c:pt idx="27527">
                  <c:v>35.61499083235912</c:v>
                </c:pt>
                <c:pt idx="27528">
                  <c:v>35.61628465263856</c:v>
                </c:pt>
                <c:pt idx="27529">
                  <c:v>35.61757847291798</c:v>
                </c:pt>
                <c:pt idx="27530">
                  <c:v>35.61887229319746</c:v>
                </c:pt>
                <c:pt idx="27531">
                  <c:v>35.62016611347696</c:v>
                </c:pt>
                <c:pt idx="27532">
                  <c:v>35.62145993375632</c:v>
                </c:pt>
                <c:pt idx="27533">
                  <c:v>35.62275375403581</c:v>
                </c:pt>
                <c:pt idx="27534">
                  <c:v>35.62404757431527</c:v>
                </c:pt>
                <c:pt idx="27535">
                  <c:v>35.62534139459466</c:v>
                </c:pt>
                <c:pt idx="27536">
                  <c:v>35.62663521487418</c:v>
                </c:pt>
                <c:pt idx="27537">
                  <c:v>35.62792903515364</c:v>
                </c:pt>
                <c:pt idx="27538">
                  <c:v>35.62922285543301</c:v>
                </c:pt>
                <c:pt idx="27539">
                  <c:v>35.63051667571249</c:v>
                </c:pt>
                <c:pt idx="27540">
                  <c:v>35.63181049599198</c:v>
                </c:pt>
                <c:pt idx="27541">
                  <c:v>35.63310431627135</c:v>
                </c:pt>
                <c:pt idx="27542">
                  <c:v>35.63439813655086</c:v>
                </c:pt>
                <c:pt idx="27543">
                  <c:v>35.63569195683033</c:v>
                </c:pt>
                <c:pt idx="27544">
                  <c:v>35.6369857771097</c:v>
                </c:pt>
                <c:pt idx="27545">
                  <c:v>35.63827959738918</c:v>
                </c:pt>
                <c:pt idx="27546">
                  <c:v>35.63957341766864</c:v>
                </c:pt>
                <c:pt idx="27547">
                  <c:v>35.64086723794802</c:v>
                </c:pt>
                <c:pt idx="27548">
                  <c:v>35.64216105822749</c:v>
                </c:pt>
                <c:pt idx="27549">
                  <c:v>35.64345487850701</c:v>
                </c:pt>
                <c:pt idx="27550">
                  <c:v>35.64474869878637</c:v>
                </c:pt>
                <c:pt idx="27551">
                  <c:v>35.64604251906587</c:v>
                </c:pt>
                <c:pt idx="27552">
                  <c:v>35.64733633934536</c:v>
                </c:pt>
                <c:pt idx="27553">
                  <c:v>35.64863015962472</c:v>
                </c:pt>
                <c:pt idx="27554">
                  <c:v>35.64992397990421</c:v>
                </c:pt>
                <c:pt idx="27555">
                  <c:v>35.6512178001837</c:v>
                </c:pt>
                <c:pt idx="27556">
                  <c:v>35.65251162046307</c:v>
                </c:pt>
                <c:pt idx="27557">
                  <c:v>35.65380544074252</c:v>
                </c:pt>
                <c:pt idx="27558">
                  <c:v>35.65509926102204</c:v>
                </c:pt>
                <c:pt idx="27559">
                  <c:v>35.6563930813014</c:v>
                </c:pt>
                <c:pt idx="27560">
                  <c:v>35.6576869015809</c:v>
                </c:pt>
                <c:pt idx="27561">
                  <c:v>35.65898072186037</c:v>
                </c:pt>
                <c:pt idx="27562">
                  <c:v>35.66027454213975</c:v>
                </c:pt>
                <c:pt idx="27563">
                  <c:v>35.66156836241924</c:v>
                </c:pt>
                <c:pt idx="27564">
                  <c:v>35.66286218269873</c:v>
                </c:pt>
                <c:pt idx="27565">
                  <c:v>35.6641560029781</c:v>
                </c:pt>
                <c:pt idx="27566">
                  <c:v>35.66544982325757</c:v>
                </c:pt>
                <c:pt idx="27567">
                  <c:v>35.66674364353708</c:v>
                </c:pt>
                <c:pt idx="27568">
                  <c:v>35.66803746381641</c:v>
                </c:pt>
                <c:pt idx="27569">
                  <c:v>35.66933128409593</c:v>
                </c:pt>
                <c:pt idx="27570">
                  <c:v>35.67062510437542</c:v>
                </c:pt>
                <c:pt idx="27571">
                  <c:v>35.67191892465478</c:v>
                </c:pt>
                <c:pt idx="27572">
                  <c:v>35.67321274493428</c:v>
                </c:pt>
                <c:pt idx="27573">
                  <c:v>35.67450656521373</c:v>
                </c:pt>
                <c:pt idx="27574">
                  <c:v>35.67580038549313</c:v>
                </c:pt>
                <c:pt idx="27575">
                  <c:v>35.67709420577258</c:v>
                </c:pt>
                <c:pt idx="27576">
                  <c:v>35.67838802605211</c:v>
                </c:pt>
                <c:pt idx="27577">
                  <c:v>35.67968184633146</c:v>
                </c:pt>
                <c:pt idx="27578">
                  <c:v>35.68097566661095</c:v>
                </c:pt>
                <c:pt idx="27579">
                  <c:v>35.68226948689042</c:v>
                </c:pt>
                <c:pt idx="27580">
                  <c:v>35.68356330716981</c:v>
                </c:pt>
                <c:pt idx="27581">
                  <c:v>35.68485712744927</c:v>
                </c:pt>
                <c:pt idx="27582">
                  <c:v>35.6861509477288</c:v>
                </c:pt>
                <c:pt idx="27583">
                  <c:v>35.68744476800813</c:v>
                </c:pt>
                <c:pt idx="27584">
                  <c:v>35.68873858828764</c:v>
                </c:pt>
                <c:pt idx="27585">
                  <c:v>35.69003240856714</c:v>
                </c:pt>
                <c:pt idx="27586">
                  <c:v>35.6913262288465</c:v>
                </c:pt>
                <c:pt idx="27587">
                  <c:v>35.692620049126</c:v>
                </c:pt>
                <c:pt idx="27588">
                  <c:v>35.69391386940548</c:v>
                </c:pt>
                <c:pt idx="27589">
                  <c:v>35.69520768968484</c:v>
                </c:pt>
                <c:pt idx="27590">
                  <c:v>35.69650150996433</c:v>
                </c:pt>
                <c:pt idx="27591">
                  <c:v>35.69779533024382</c:v>
                </c:pt>
                <c:pt idx="27592">
                  <c:v>35.6990891505232</c:v>
                </c:pt>
                <c:pt idx="27593">
                  <c:v>35.70038297080267</c:v>
                </c:pt>
                <c:pt idx="27594">
                  <c:v>35.70167679108214</c:v>
                </c:pt>
                <c:pt idx="27595">
                  <c:v>35.70297061136153</c:v>
                </c:pt>
                <c:pt idx="27596">
                  <c:v>35.70426443164098</c:v>
                </c:pt>
                <c:pt idx="27597">
                  <c:v>35.70555825192051</c:v>
                </c:pt>
                <c:pt idx="27598">
                  <c:v>35.70685207219987</c:v>
                </c:pt>
                <c:pt idx="27599">
                  <c:v>35.7081458924794</c:v>
                </c:pt>
                <c:pt idx="27600">
                  <c:v>35.70943971275885</c:v>
                </c:pt>
                <c:pt idx="27601">
                  <c:v>35.71073353303822</c:v>
                </c:pt>
                <c:pt idx="27602">
                  <c:v>35.71202735331767</c:v>
                </c:pt>
                <c:pt idx="27603">
                  <c:v>35.71332117359719</c:v>
                </c:pt>
                <c:pt idx="27604">
                  <c:v>35.71461499387654</c:v>
                </c:pt>
                <c:pt idx="27605">
                  <c:v>35.71590881415605</c:v>
                </c:pt>
                <c:pt idx="27606">
                  <c:v>35.71720263443554</c:v>
                </c:pt>
                <c:pt idx="27607">
                  <c:v>35.7184964547149</c:v>
                </c:pt>
                <c:pt idx="27608">
                  <c:v>35.7197902749944</c:v>
                </c:pt>
                <c:pt idx="27609">
                  <c:v>35.72108409527387</c:v>
                </c:pt>
                <c:pt idx="27610">
                  <c:v>35.72237791555325</c:v>
                </c:pt>
                <c:pt idx="27611">
                  <c:v>35.72367173583274</c:v>
                </c:pt>
                <c:pt idx="27612">
                  <c:v>35.72496555611222</c:v>
                </c:pt>
                <c:pt idx="27613">
                  <c:v>35.7262593763916</c:v>
                </c:pt>
                <c:pt idx="27614">
                  <c:v>35.72755319667108</c:v>
                </c:pt>
                <c:pt idx="27615">
                  <c:v>35.72884701695057</c:v>
                </c:pt>
                <c:pt idx="27616">
                  <c:v>35.73014083722993</c:v>
                </c:pt>
                <c:pt idx="27617">
                  <c:v>35.73143465750942</c:v>
                </c:pt>
                <c:pt idx="27618">
                  <c:v>35.73272847778891</c:v>
                </c:pt>
                <c:pt idx="27619">
                  <c:v>35.73402229806828</c:v>
                </c:pt>
                <c:pt idx="27620">
                  <c:v>35.73531611834778</c:v>
                </c:pt>
                <c:pt idx="27621">
                  <c:v>35.73660993862726</c:v>
                </c:pt>
                <c:pt idx="27622">
                  <c:v>35.7379037589066</c:v>
                </c:pt>
                <c:pt idx="27623">
                  <c:v>35.7391975791861</c:v>
                </c:pt>
                <c:pt idx="27624">
                  <c:v>35.7404913994656</c:v>
                </c:pt>
                <c:pt idx="27625">
                  <c:v>35.74178521974495</c:v>
                </c:pt>
                <c:pt idx="27626">
                  <c:v>35.74307904002446</c:v>
                </c:pt>
                <c:pt idx="27627">
                  <c:v>35.74437286030394</c:v>
                </c:pt>
                <c:pt idx="27628">
                  <c:v>35.74566668058331</c:v>
                </c:pt>
                <c:pt idx="27629">
                  <c:v>35.7469605008628</c:v>
                </c:pt>
                <c:pt idx="27630">
                  <c:v>35.74825432114228</c:v>
                </c:pt>
                <c:pt idx="27631">
                  <c:v>35.74954814142165</c:v>
                </c:pt>
                <c:pt idx="27632">
                  <c:v>35.75084196170111</c:v>
                </c:pt>
                <c:pt idx="27633">
                  <c:v>35.75213578198063</c:v>
                </c:pt>
                <c:pt idx="27634">
                  <c:v>35.75342960226</c:v>
                </c:pt>
                <c:pt idx="27635">
                  <c:v>35.75472342253948</c:v>
                </c:pt>
                <c:pt idx="27636">
                  <c:v>35.75601724281897</c:v>
                </c:pt>
                <c:pt idx="27637">
                  <c:v>35.75731106309831</c:v>
                </c:pt>
                <c:pt idx="27638">
                  <c:v>35.75860488337783</c:v>
                </c:pt>
                <c:pt idx="27639">
                  <c:v>35.75989870365728</c:v>
                </c:pt>
                <c:pt idx="27640">
                  <c:v>35.76119252393668</c:v>
                </c:pt>
                <c:pt idx="27641">
                  <c:v>35.76248634421617</c:v>
                </c:pt>
                <c:pt idx="27642">
                  <c:v>35.76378016449566</c:v>
                </c:pt>
                <c:pt idx="27643">
                  <c:v>35.76507398477505</c:v>
                </c:pt>
                <c:pt idx="27644">
                  <c:v>35.76636780505451</c:v>
                </c:pt>
                <c:pt idx="27645">
                  <c:v>35.76766162533399</c:v>
                </c:pt>
                <c:pt idx="27646">
                  <c:v>35.76895544561336</c:v>
                </c:pt>
                <c:pt idx="27647">
                  <c:v>35.77024926589284</c:v>
                </c:pt>
                <c:pt idx="27648">
                  <c:v>35.77154308617234</c:v>
                </c:pt>
                <c:pt idx="27649">
                  <c:v>35.77283690645174</c:v>
                </c:pt>
                <c:pt idx="27650">
                  <c:v>35.7741307267312</c:v>
                </c:pt>
                <c:pt idx="27651">
                  <c:v>35.77542454701067</c:v>
                </c:pt>
                <c:pt idx="27652">
                  <c:v>35.77671836729005</c:v>
                </c:pt>
                <c:pt idx="27653">
                  <c:v>35.77801218756955</c:v>
                </c:pt>
                <c:pt idx="27654">
                  <c:v>35.77930600784903</c:v>
                </c:pt>
                <c:pt idx="27655">
                  <c:v>35.7805998281284</c:v>
                </c:pt>
                <c:pt idx="27656">
                  <c:v>35.7818936484079</c:v>
                </c:pt>
                <c:pt idx="27657">
                  <c:v>35.78318746868733</c:v>
                </c:pt>
                <c:pt idx="27658">
                  <c:v>35.78448128896672</c:v>
                </c:pt>
                <c:pt idx="27659">
                  <c:v>35.78577510924622</c:v>
                </c:pt>
                <c:pt idx="27660">
                  <c:v>35.78706892952573</c:v>
                </c:pt>
                <c:pt idx="27661">
                  <c:v>35.78836274980508</c:v>
                </c:pt>
                <c:pt idx="27662">
                  <c:v>35.78965657008457</c:v>
                </c:pt>
                <c:pt idx="27663">
                  <c:v>35.79095039036406</c:v>
                </c:pt>
                <c:pt idx="27664">
                  <c:v>35.79224421064342</c:v>
                </c:pt>
                <c:pt idx="27665">
                  <c:v>35.79353803092295</c:v>
                </c:pt>
                <c:pt idx="27666">
                  <c:v>35.79483185120237</c:v>
                </c:pt>
                <c:pt idx="27667">
                  <c:v>35.79612567148178</c:v>
                </c:pt>
                <c:pt idx="27668">
                  <c:v>35.79741949176125</c:v>
                </c:pt>
                <c:pt idx="27669">
                  <c:v>35.79871331204078</c:v>
                </c:pt>
                <c:pt idx="27670">
                  <c:v>35.8000071323201</c:v>
                </c:pt>
                <c:pt idx="27671">
                  <c:v>35.8013009525996</c:v>
                </c:pt>
                <c:pt idx="27672">
                  <c:v>35.8025947728791</c:v>
                </c:pt>
                <c:pt idx="27673">
                  <c:v>35.80388859315843</c:v>
                </c:pt>
                <c:pt idx="27674">
                  <c:v>35.80518241343795</c:v>
                </c:pt>
                <c:pt idx="27675">
                  <c:v>35.8064762337174</c:v>
                </c:pt>
                <c:pt idx="27676">
                  <c:v>35.80777005399677</c:v>
                </c:pt>
                <c:pt idx="27677">
                  <c:v>35.80906387427626</c:v>
                </c:pt>
                <c:pt idx="27678">
                  <c:v>35.81035769455578</c:v>
                </c:pt>
                <c:pt idx="27679">
                  <c:v>35.81165151483511</c:v>
                </c:pt>
                <c:pt idx="27680">
                  <c:v>35.81294533511463</c:v>
                </c:pt>
                <c:pt idx="27681">
                  <c:v>35.81423915539408</c:v>
                </c:pt>
                <c:pt idx="27682">
                  <c:v>35.81553297567348</c:v>
                </c:pt>
                <c:pt idx="27683">
                  <c:v>35.81682679595295</c:v>
                </c:pt>
                <c:pt idx="27684">
                  <c:v>35.81812061623243</c:v>
                </c:pt>
                <c:pt idx="27685">
                  <c:v>35.81941443651183</c:v>
                </c:pt>
                <c:pt idx="27686">
                  <c:v>35.82070825679132</c:v>
                </c:pt>
                <c:pt idx="27687">
                  <c:v>35.82200207707081</c:v>
                </c:pt>
                <c:pt idx="27688">
                  <c:v>35.82329589735017</c:v>
                </c:pt>
                <c:pt idx="27689">
                  <c:v>35.82458971762964</c:v>
                </c:pt>
                <c:pt idx="27690">
                  <c:v>35.82588353790915</c:v>
                </c:pt>
                <c:pt idx="27691">
                  <c:v>35.82717735818851</c:v>
                </c:pt>
                <c:pt idx="27692">
                  <c:v>35.82847117846801</c:v>
                </c:pt>
                <c:pt idx="27693">
                  <c:v>35.82976499874749</c:v>
                </c:pt>
                <c:pt idx="27694">
                  <c:v>35.83105881902686</c:v>
                </c:pt>
                <c:pt idx="27695">
                  <c:v>35.83235263930635</c:v>
                </c:pt>
                <c:pt idx="27696">
                  <c:v>35.83364645958581</c:v>
                </c:pt>
                <c:pt idx="27697">
                  <c:v>35.83494027986519</c:v>
                </c:pt>
                <c:pt idx="27698">
                  <c:v>35.83623410014469</c:v>
                </c:pt>
                <c:pt idx="27699">
                  <c:v>35.83752792042418</c:v>
                </c:pt>
                <c:pt idx="27700">
                  <c:v>35.83882174070354</c:v>
                </c:pt>
                <c:pt idx="27701">
                  <c:v>35.84011556098304</c:v>
                </c:pt>
                <c:pt idx="27702">
                  <c:v>35.84140938126246</c:v>
                </c:pt>
                <c:pt idx="27703">
                  <c:v>35.8427032015419</c:v>
                </c:pt>
                <c:pt idx="27704">
                  <c:v>35.84399702182137</c:v>
                </c:pt>
                <c:pt idx="27705">
                  <c:v>35.84529084210087</c:v>
                </c:pt>
                <c:pt idx="27706">
                  <c:v>35.8465846623802</c:v>
                </c:pt>
                <c:pt idx="27707">
                  <c:v>35.84787848265972</c:v>
                </c:pt>
                <c:pt idx="27708">
                  <c:v>35.84917230293921</c:v>
                </c:pt>
                <c:pt idx="27709">
                  <c:v>35.85046612321852</c:v>
                </c:pt>
                <c:pt idx="27710">
                  <c:v>35.85175994349805</c:v>
                </c:pt>
                <c:pt idx="27711">
                  <c:v>35.85305376377752</c:v>
                </c:pt>
                <c:pt idx="27712">
                  <c:v>35.85434758405688</c:v>
                </c:pt>
                <c:pt idx="27713">
                  <c:v>35.85564140433635</c:v>
                </c:pt>
                <c:pt idx="27714">
                  <c:v>35.8569352246159</c:v>
                </c:pt>
                <c:pt idx="27715">
                  <c:v>35.85822904489525</c:v>
                </c:pt>
                <c:pt idx="27716">
                  <c:v>35.85952286517475</c:v>
                </c:pt>
                <c:pt idx="27717">
                  <c:v>35.86081668545422</c:v>
                </c:pt>
                <c:pt idx="27718">
                  <c:v>35.8621105057336</c:v>
                </c:pt>
                <c:pt idx="27719">
                  <c:v>35.8634043260131</c:v>
                </c:pt>
                <c:pt idx="27720">
                  <c:v>35.86469814629255</c:v>
                </c:pt>
                <c:pt idx="27721">
                  <c:v>35.86599196657196</c:v>
                </c:pt>
                <c:pt idx="27722">
                  <c:v>35.86728578685144</c:v>
                </c:pt>
                <c:pt idx="27723">
                  <c:v>35.86857960713093</c:v>
                </c:pt>
                <c:pt idx="27724">
                  <c:v>35.86987342741026</c:v>
                </c:pt>
                <c:pt idx="27725">
                  <c:v>35.87116724768978</c:v>
                </c:pt>
                <c:pt idx="27726">
                  <c:v>35.87246106796923</c:v>
                </c:pt>
                <c:pt idx="27727">
                  <c:v>35.87375488824861</c:v>
                </c:pt>
                <c:pt idx="27728">
                  <c:v>35.87504870852813</c:v>
                </c:pt>
                <c:pt idx="27729">
                  <c:v>35.8763425288076</c:v>
                </c:pt>
                <c:pt idx="27730">
                  <c:v>35.87763634908698</c:v>
                </c:pt>
                <c:pt idx="27731">
                  <c:v>35.87893016936644</c:v>
                </c:pt>
                <c:pt idx="27732">
                  <c:v>35.88022398964593</c:v>
                </c:pt>
                <c:pt idx="27733">
                  <c:v>35.88151780992532</c:v>
                </c:pt>
                <c:pt idx="27734">
                  <c:v>35.88281163020481</c:v>
                </c:pt>
                <c:pt idx="27735">
                  <c:v>35.88410545048428</c:v>
                </c:pt>
                <c:pt idx="27736">
                  <c:v>35.88539927076364</c:v>
                </c:pt>
                <c:pt idx="27737">
                  <c:v>35.88669309104311</c:v>
                </c:pt>
                <c:pt idx="27738">
                  <c:v>35.88798691132259</c:v>
                </c:pt>
                <c:pt idx="27739">
                  <c:v>35.88928073160199</c:v>
                </c:pt>
                <c:pt idx="27740">
                  <c:v>35.89057455188149</c:v>
                </c:pt>
                <c:pt idx="27741">
                  <c:v>35.891868372161</c:v>
                </c:pt>
                <c:pt idx="27742">
                  <c:v>35.89316219244035</c:v>
                </c:pt>
                <c:pt idx="27743">
                  <c:v>35.89445601271984</c:v>
                </c:pt>
                <c:pt idx="27744">
                  <c:v>35.89574983299934</c:v>
                </c:pt>
                <c:pt idx="27745">
                  <c:v>35.89704365327864</c:v>
                </c:pt>
                <c:pt idx="27746">
                  <c:v>35.8983374735582</c:v>
                </c:pt>
                <c:pt idx="27747">
                  <c:v>35.89963129383765</c:v>
                </c:pt>
                <c:pt idx="27748">
                  <c:v>35.90092511411704</c:v>
                </c:pt>
                <c:pt idx="27749">
                  <c:v>35.90221893439653</c:v>
                </c:pt>
                <c:pt idx="27750">
                  <c:v>35.90351275467602</c:v>
                </c:pt>
                <c:pt idx="27751">
                  <c:v>35.90480657495537</c:v>
                </c:pt>
                <c:pt idx="27752">
                  <c:v>35.90610039523487</c:v>
                </c:pt>
                <c:pt idx="27753">
                  <c:v>35.90739421551434</c:v>
                </c:pt>
                <c:pt idx="27754">
                  <c:v>35.90868803579372</c:v>
                </c:pt>
                <c:pt idx="27755">
                  <c:v>35.90998185607319</c:v>
                </c:pt>
                <c:pt idx="27756">
                  <c:v>35.91127567635268</c:v>
                </c:pt>
                <c:pt idx="27757">
                  <c:v>35.91256949663203</c:v>
                </c:pt>
                <c:pt idx="27758">
                  <c:v>35.91386331691155</c:v>
                </c:pt>
                <c:pt idx="27759">
                  <c:v>35.91515713719105</c:v>
                </c:pt>
                <c:pt idx="27760">
                  <c:v>35.9164509574704</c:v>
                </c:pt>
                <c:pt idx="27761">
                  <c:v>35.91774477774987</c:v>
                </c:pt>
                <c:pt idx="27762">
                  <c:v>35.9190385980294</c:v>
                </c:pt>
                <c:pt idx="27763">
                  <c:v>35.92033241830876</c:v>
                </c:pt>
                <c:pt idx="27764">
                  <c:v>35.92162623858825</c:v>
                </c:pt>
                <c:pt idx="27765">
                  <c:v>35.92292005886774</c:v>
                </c:pt>
                <c:pt idx="27766">
                  <c:v>35.9242138791471</c:v>
                </c:pt>
                <c:pt idx="27767">
                  <c:v>35.92550769942657</c:v>
                </c:pt>
                <c:pt idx="27768">
                  <c:v>35.92680151970605</c:v>
                </c:pt>
                <c:pt idx="27769">
                  <c:v>35.92809533998546</c:v>
                </c:pt>
                <c:pt idx="27770">
                  <c:v>35.92938916026493</c:v>
                </c:pt>
                <c:pt idx="27771">
                  <c:v>35.93068298054443</c:v>
                </c:pt>
                <c:pt idx="27772">
                  <c:v>35.93197680082378</c:v>
                </c:pt>
                <c:pt idx="27773">
                  <c:v>35.93327062110328</c:v>
                </c:pt>
                <c:pt idx="27774">
                  <c:v>35.93456444138273</c:v>
                </c:pt>
                <c:pt idx="27775">
                  <c:v>35.9358582616621</c:v>
                </c:pt>
                <c:pt idx="27776">
                  <c:v>35.9371520819416</c:v>
                </c:pt>
                <c:pt idx="27777">
                  <c:v>35.93844590222111</c:v>
                </c:pt>
                <c:pt idx="27778">
                  <c:v>35.93973972250047</c:v>
                </c:pt>
                <c:pt idx="27779">
                  <c:v>35.94103354277996</c:v>
                </c:pt>
                <c:pt idx="27780">
                  <c:v>35.94232736305946</c:v>
                </c:pt>
                <c:pt idx="27781">
                  <c:v>35.94362118333878</c:v>
                </c:pt>
                <c:pt idx="27782">
                  <c:v>35.94491500361828</c:v>
                </c:pt>
                <c:pt idx="27783">
                  <c:v>35.9462088238978</c:v>
                </c:pt>
                <c:pt idx="27784">
                  <c:v>35.94750264417716</c:v>
                </c:pt>
                <c:pt idx="27785">
                  <c:v>35.94879646445662</c:v>
                </c:pt>
                <c:pt idx="27786">
                  <c:v>35.95009028473611</c:v>
                </c:pt>
                <c:pt idx="27787">
                  <c:v>35.95138410501546</c:v>
                </c:pt>
                <c:pt idx="27788">
                  <c:v>35.95267792529499</c:v>
                </c:pt>
                <c:pt idx="27789">
                  <c:v>35.95397174557448</c:v>
                </c:pt>
                <c:pt idx="27790">
                  <c:v>35.95526556585384</c:v>
                </c:pt>
                <c:pt idx="27791">
                  <c:v>35.95655938613334</c:v>
                </c:pt>
                <c:pt idx="27792">
                  <c:v>35.9578532064128</c:v>
                </c:pt>
                <c:pt idx="27793">
                  <c:v>35.95914702669214</c:v>
                </c:pt>
                <c:pt idx="27794">
                  <c:v>35.96044084697168</c:v>
                </c:pt>
                <c:pt idx="27795">
                  <c:v>35.96173466725114</c:v>
                </c:pt>
                <c:pt idx="27796">
                  <c:v>35.96302848753052</c:v>
                </c:pt>
                <c:pt idx="27797">
                  <c:v>35.96432230781002</c:v>
                </c:pt>
                <c:pt idx="27798">
                  <c:v>35.96561612808952</c:v>
                </c:pt>
                <c:pt idx="27799">
                  <c:v>35.96690994836888</c:v>
                </c:pt>
                <c:pt idx="27800">
                  <c:v>35.96820376864834</c:v>
                </c:pt>
                <c:pt idx="27801">
                  <c:v>35.96949758892786</c:v>
                </c:pt>
                <c:pt idx="27802">
                  <c:v>35.97079140920718</c:v>
                </c:pt>
                <c:pt idx="27803">
                  <c:v>35.97208522948671</c:v>
                </c:pt>
                <c:pt idx="27804">
                  <c:v>35.97337904976619</c:v>
                </c:pt>
                <c:pt idx="27805">
                  <c:v>35.97467287004554</c:v>
                </c:pt>
                <c:pt idx="27806">
                  <c:v>35.97596669032505</c:v>
                </c:pt>
                <c:pt idx="27807">
                  <c:v>35.97726051060452</c:v>
                </c:pt>
                <c:pt idx="27808">
                  <c:v>35.97855433088391</c:v>
                </c:pt>
                <c:pt idx="27809">
                  <c:v>35.97984815116337</c:v>
                </c:pt>
                <c:pt idx="27810">
                  <c:v>35.98114197144285</c:v>
                </c:pt>
                <c:pt idx="27811">
                  <c:v>35.98243579172225</c:v>
                </c:pt>
                <c:pt idx="27812">
                  <c:v>35.98372961200174</c:v>
                </c:pt>
                <c:pt idx="27813">
                  <c:v>35.98502343228122</c:v>
                </c:pt>
                <c:pt idx="27814">
                  <c:v>35.9863172525606</c:v>
                </c:pt>
                <c:pt idx="27815">
                  <c:v>35.98761107284005</c:v>
                </c:pt>
                <c:pt idx="27816">
                  <c:v>35.98890489311957</c:v>
                </c:pt>
                <c:pt idx="27817">
                  <c:v>35.99019871339894</c:v>
                </c:pt>
                <c:pt idx="27818">
                  <c:v>35.99149253367843</c:v>
                </c:pt>
                <c:pt idx="27819">
                  <c:v>35.99278635395792</c:v>
                </c:pt>
                <c:pt idx="27820">
                  <c:v>35.99408017423725</c:v>
                </c:pt>
                <c:pt idx="27821">
                  <c:v>35.99537399451678</c:v>
                </c:pt>
                <c:pt idx="27822">
                  <c:v>35.99666781479623</c:v>
                </c:pt>
                <c:pt idx="27823">
                  <c:v>35.99796163507563</c:v>
                </c:pt>
                <c:pt idx="27824">
                  <c:v>35.9992554553551</c:v>
                </c:pt>
                <c:pt idx="27825">
                  <c:v>36.00054927563458</c:v>
                </c:pt>
                <c:pt idx="27826">
                  <c:v>36.00184309591394</c:v>
                </c:pt>
                <c:pt idx="27827">
                  <c:v>36.00313691619346</c:v>
                </c:pt>
                <c:pt idx="27828">
                  <c:v>36.00443073647295</c:v>
                </c:pt>
                <c:pt idx="27829">
                  <c:v>36.00572455675228</c:v>
                </c:pt>
                <c:pt idx="27830">
                  <c:v>36.0070183770318</c:v>
                </c:pt>
                <c:pt idx="27831">
                  <c:v>36.0083121973113</c:v>
                </c:pt>
                <c:pt idx="27832">
                  <c:v>36.00960601759063</c:v>
                </c:pt>
                <c:pt idx="27833">
                  <c:v>36.01089983787014</c:v>
                </c:pt>
                <c:pt idx="27834">
                  <c:v>36.01219365814963</c:v>
                </c:pt>
                <c:pt idx="27835">
                  <c:v>36.01348747842897</c:v>
                </c:pt>
                <c:pt idx="27836">
                  <c:v>36.01478129870846</c:v>
                </c:pt>
                <c:pt idx="27837">
                  <c:v>36.01607511898798</c:v>
                </c:pt>
                <c:pt idx="27838">
                  <c:v>36.01736893926734</c:v>
                </c:pt>
                <c:pt idx="27839">
                  <c:v>36.0186627595468</c:v>
                </c:pt>
                <c:pt idx="27840">
                  <c:v>36.01995657982629</c:v>
                </c:pt>
                <c:pt idx="27841">
                  <c:v>36.0212504001057</c:v>
                </c:pt>
                <c:pt idx="27842">
                  <c:v>36.02254422038517</c:v>
                </c:pt>
                <c:pt idx="27843">
                  <c:v>36.02383804066466</c:v>
                </c:pt>
                <c:pt idx="27844">
                  <c:v>36.02513186094403</c:v>
                </c:pt>
                <c:pt idx="27845">
                  <c:v>36.02642568122349</c:v>
                </c:pt>
                <c:pt idx="27846">
                  <c:v>36.02771950150301</c:v>
                </c:pt>
                <c:pt idx="27847">
                  <c:v>36.02901332178237</c:v>
                </c:pt>
                <c:pt idx="27848">
                  <c:v>36.03030714206186</c:v>
                </c:pt>
                <c:pt idx="27849">
                  <c:v>36.03160096234134</c:v>
                </c:pt>
                <c:pt idx="27850">
                  <c:v>36.03289478262072</c:v>
                </c:pt>
                <c:pt idx="27851">
                  <c:v>36.0341886029002</c:v>
                </c:pt>
                <c:pt idx="27852">
                  <c:v>36.0354824231797</c:v>
                </c:pt>
                <c:pt idx="27853">
                  <c:v>36.03677624345906</c:v>
                </c:pt>
                <c:pt idx="27854">
                  <c:v>36.03807006373854</c:v>
                </c:pt>
                <c:pt idx="27855">
                  <c:v>36.03936388401804</c:v>
                </c:pt>
                <c:pt idx="27856">
                  <c:v>36.04065770429737</c:v>
                </c:pt>
                <c:pt idx="27857">
                  <c:v>36.0419515245769</c:v>
                </c:pt>
                <c:pt idx="27858">
                  <c:v>36.04324534485638</c:v>
                </c:pt>
                <c:pt idx="27859">
                  <c:v>36.04453916513575</c:v>
                </c:pt>
                <c:pt idx="27860">
                  <c:v>36.04583298541523</c:v>
                </c:pt>
                <c:pt idx="27861">
                  <c:v>36.04712680569472</c:v>
                </c:pt>
                <c:pt idx="27862">
                  <c:v>36.0484206259741</c:v>
                </c:pt>
                <c:pt idx="27863">
                  <c:v>36.04971444625357</c:v>
                </c:pt>
                <c:pt idx="27864">
                  <c:v>36.05100826653305</c:v>
                </c:pt>
                <c:pt idx="27865">
                  <c:v>36.05230208681242</c:v>
                </c:pt>
                <c:pt idx="27866">
                  <c:v>36.05359590709192</c:v>
                </c:pt>
                <c:pt idx="27867">
                  <c:v>36.05488972737138</c:v>
                </c:pt>
                <c:pt idx="27868">
                  <c:v>36.05618354765078</c:v>
                </c:pt>
                <c:pt idx="27869">
                  <c:v>36.05747736793023</c:v>
                </c:pt>
                <c:pt idx="27870">
                  <c:v>36.05877118820976</c:v>
                </c:pt>
                <c:pt idx="27871">
                  <c:v>36.06006500848912</c:v>
                </c:pt>
                <c:pt idx="27872">
                  <c:v>36.06135882876861</c:v>
                </c:pt>
                <c:pt idx="27873">
                  <c:v>36.0626526490481</c:v>
                </c:pt>
                <c:pt idx="27874">
                  <c:v>36.06394646932743</c:v>
                </c:pt>
                <c:pt idx="27875">
                  <c:v>36.06524028960695</c:v>
                </c:pt>
                <c:pt idx="27876">
                  <c:v>36.06653410988644</c:v>
                </c:pt>
                <c:pt idx="27877">
                  <c:v>36.06782793016581</c:v>
                </c:pt>
                <c:pt idx="27878">
                  <c:v>36.0691217504453</c:v>
                </c:pt>
                <c:pt idx="27879">
                  <c:v>36.0704155707248</c:v>
                </c:pt>
                <c:pt idx="27880">
                  <c:v>36.07170939100415</c:v>
                </c:pt>
                <c:pt idx="27881">
                  <c:v>36.07300321128361</c:v>
                </c:pt>
                <c:pt idx="27882">
                  <c:v>36.0742970315631</c:v>
                </c:pt>
                <c:pt idx="27883">
                  <c:v>36.07559085184246</c:v>
                </c:pt>
                <c:pt idx="27884">
                  <c:v>36.07688467212198</c:v>
                </c:pt>
                <c:pt idx="27885">
                  <c:v>36.07817849240147</c:v>
                </c:pt>
                <c:pt idx="27886">
                  <c:v>36.07947231268084</c:v>
                </c:pt>
                <c:pt idx="27887">
                  <c:v>36.08076613296032</c:v>
                </c:pt>
                <c:pt idx="27888">
                  <c:v>36.08205995323981</c:v>
                </c:pt>
                <c:pt idx="27889">
                  <c:v>36.08335377351918</c:v>
                </c:pt>
                <c:pt idx="27890">
                  <c:v>36.0846475937986</c:v>
                </c:pt>
                <c:pt idx="27891">
                  <c:v>36.08594141407816</c:v>
                </c:pt>
                <c:pt idx="27892">
                  <c:v>36.08723523435752</c:v>
                </c:pt>
                <c:pt idx="27893">
                  <c:v>36.08852905463699</c:v>
                </c:pt>
                <c:pt idx="27894">
                  <c:v>36.08982287491649</c:v>
                </c:pt>
                <c:pt idx="27895">
                  <c:v>36.09111669519587</c:v>
                </c:pt>
                <c:pt idx="27896">
                  <c:v>36.09241051547535</c:v>
                </c:pt>
                <c:pt idx="27897">
                  <c:v>36.09370433575485</c:v>
                </c:pt>
                <c:pt idx="27898">
                  <c:v>36.09499815603421</c:v>
                </c:pt>
                <c:pt idx="27899">
                  <c:v>36.09629197631369</c:v>
                </c:pt>
                <c:pt idx="27900">
                  <c:v>36.0975857965932</c:v>
                </c:pt>
                <c:pt idx="27901">
                  <c:v>36.09887961687255</c:v>
                </c:pt>
                <c:pt idx="27902">
                  <c:v>36.10017343715204</c:v>
                </c:pt>
                <c:pt idx="27903">
                  <c:v>36.10146725743149</c:v>
                </c:pt>
                <c:pt idx="27904">
                  <c:v>36.10276107771089</c:v>
                </c:pt>
                <c:pt idx="27905">
                  <c:v>36.10405489799037</c:v>
                </c:pt>
                <c:pt idx="27906">
                  <c:v>36.10534871826988</c:v>
                </c:pt>
                <c:pt idx="27907">
                  <c:v>36.10664253854924</c:v>
                </c:pt>
                <c:pt idx="27908">
                  <c:v>36.10793635882873</c:v>
                </c:pt>
                <c:pt idx="27909">
                  <c:v>36.10923017910822</c:v>
                </c:pt>
                <c:pt idx="27910">
                  <c:v>36.11052399938757</c:v>
                </c:pt>
                <c:pt idx="27911">
                  <c:v>36.11181781966703</c:v>
                </c:pt>
                <c:pt idx="27912">
                  <c:v>36.11311163994655</c:v>
                </c:pt>
                <c:pt idx="27913">
                  <c:v>36.11440546022592</c:v>
                </c:pt>
                <c:pt idx="27914">
                  <c:v>36.11569928050541</c:v>
                </c:pt>
                <c:pt idx="27915">
                  <c:v>36.1169931007849</c:v>
                </c:pt>
                <c:pt idx="27916">
                  <c:v>36.11828692106425</c:v>
                </c:pt>
                <c:pt idx="27917">
                  <c:v>36.11958074134375</c:v>
                </c:pt>
                <c:pt idx="27918">
                  <c:v>36.12087456162322</c:v>
                </c:pt>
                <c:pt idx="27919">
                  <c:v>36.12216838190261</c:v>
                </c:pt>
                <c:pt idx="27920">
                  <c:v>36.1234622021821</c:v>
                </c:pt>
                <c:pt idx="27921">
                  <c:v>36.1247560224616</c:v>
                </c:pt>
                <c:pt idx="27922">
                  <c:v>36.12604984274096</c:v>
                </c:pt>
                <c:pt idx="27923">
                  <c:v>36.12734366302044</c:v>
                </c:pt>
                <c:pt idx="27924">
                  <c:v>36.12863748329993</c:v>
                </c:pt>
                <c:pt idx="27925">
                  <c:v>36.1299313035793</c:v>
                </c:pt>
                <c:pt idx="27926">
                  <c:v>36.1312251238588</c:v>
                </c:pt>
                <c:pt idx="27927">
                  <c:v>36.1325189441383</c:v>
                </c:pt>
                <c:pt idx="27928">
                  <c:v>36.13381276441764</c:v>
                </c:pt>
                <c:pt idx="27929">
                  <c:v>36.13510658469713</c:v>
                </c:pt>
                <c:pt idx="27930">
                  <c:v>36.13640040497661</c:v>
                </c:pt>
                <c:pt idx="27931">
                  <c:v>36.13769422525598</c:v>
                </c:pt>
                <c:pt idx="27932">
                  <c:v>36.13898804553548</c:v>
                </c:pt>
                <c:pt idx="27933">
                  <c:v>36.14028186581493</c:v>
                </c:pt>
                <c:pt idx="27934">
                  <c:v>36.14157568609433</c:v>
                </c:pt>
                <c:pt idx="27935">
                  <c:v>36.14286950637382</c:v>
                </c:pt>
                <c:pt idx="27936">
                  <c:v>36.14416332665331</c:v>
                </c:pt>
                <c:pt idx="27937">
                  <c:v>36.14545714693267</c:v>
                </c:pt>
                <c:pt idx="27938">
                  <c:v>36.14675096721214</c:v>
                </c:pt>
                <c:pt idx="27939">
                  <c:v>36.14804478749164</c:v>
                </c:pt>
                <c:pt idx="27940">
                  <c:v>36.14933860777102</c:v>
                </c:pt>
                <c:pt idx="27941">
                  <c:v>36.15063242805051</c:v>
                </c:pt>
                <c:pt idx="27942">
                  <c:v>36.15192624833</c:v>
                </c:pt>
                <c:pt idx="27943">
                  <c:v>36.15322006860934</c:v>
                </c:pt>
                <c:pt idx="27944">
                  <c:v>36.15451388888885</c:v>
                </c:pt>
                <c:pt idx="27945">
                  <c:v>36.15580770916831</c:v>
                </c:pt>
                <c:pt idx="27946">
                  <c:v>36.15710152944767</c:v>
                </c:pt>
                <c:pt idx="27947">
                  <c:v>36.1583953497272</c:v>
                </c:pt>
                <c:pt idx="27948">
                  <c:v>36.15968917000663</c:v>
                </c:pt>
                <c:pt idx="27949">
                  <c:v>36.16098299028605</c:v>
                </c:pt>
                <c:pt idx="27950">
                  <c:v>36.16227681056555</c:v>
                </c:pt>
                <c:pt idx="27951">
                  <c:v>36.16357063084502</c:v>
                </c:pt>
                <c:pt idx="27952">
                  <c:v>36.16486445112434</c:v>
                </c:pt>
                <c:pt idx="27953">
                  <c:v>36.16615827140388</c:v>
                </c:pt>
                <c:pt idx="27954">
                  <c:v>36.16745209168334</c:v>
                </c:pt>
                <c:pt idx="27955">
                  <c:v>36.16874591196273</c:v>
                </c:pt>
                <c:pt idx="27956">
                  <c:v>36.17003973224222</c:v>
                </c:pt>
                <c:pt idx="27957">
                  <c:v>36.17133355252171</c:v>
                </c:pt>
                <c:pt idx="27958">
                  <c:v>36.17262737280108</c:v>
                </c:pt>
                <c:pt idx="27959">
                  <c:v>36.17392119308055</c:v>
                </c:pt>
                <c:pt idx="27960">
                  <c:v>36.17521501336005</c:v>
                </c:pt>
                <c:pt idx="27961">
                  <c:v>36.17650883363942</c:v>
                </c:pt>
                <c:pt idx="27962">
                  <c:v>36.1778026539189</c:v>
                </c:pt>
                <c:pt idx="27963">
                  <c:v>36.1790964741984</c:v>
                </c:pt>
                <c:pt idx="27964">
                  <c:v>36.18039029447776</c:v>
                </c:pt>
                <c:pt idx="27965">
                  <c:v>36.18168411475722</c:v>
                </c:pt>
                <c:pt idx="27966">
                  <c:v>36.18297793503674</c:v>
                </c:pt>
                <c:pt idx="27967">
                  <c:v>36.18427175531606</c:v>
                </c:pt>
                <c:pt idx="27968">
                  <c:v>36.1855655755956</c:v>
                </c:pt>
                <c:pt idx="27969">
                  <c:v>36.18685939587508</c:v>
                </c:pt>
                <c:pt idx="27970">
                  <c:v>36.18815321615446</c:v>
                </c:pt>
                <c:pt idx="27971">
                  <c:v>36.18944703643394</c:v>
                </c:pt>
                <c:pt idx="27972">
                  <c:v>36.19074085671343</c:v>
                </c:pt>
                <c:pt idx="27973">
                  <c:v>36.1920346769928</c:v>
                </c:pt>
                <c:pt idx="27974">
                  <c:v>36.19332849727228</c:v>
                </c:pt>
                <c:pt idx="27975">
                  <c:v>36.1946223175518</c:v>
                </c:pt>
                <c:pt idx="27976">
                  <c:v>36.19591613783116</c:v>
                </c:pt>
                <c:pt idx="27977">
                  <c:v>36.19720995811063</c:v>
                </c:pt>
                <c:pt idx="27978">
                  <c:v>36.19850377839011</c:v>
                </c:pt>
                <c:pt idx="27979">
                  <c:v>36.19979759866948</c:v>
                </c:pt>
                <c:pt idx="27980">
                  <c:v>36.20109141894897</c:v>
                </c:pt>
                <c:pt idx="27981">
                  <c:v>36.20238523922846</c:v>
                </c:pt>
                <c:pt idx="27982">
                  <c:v>36.20367905950782</c:v>
                </c:pt>
                <c:pt idx="27983">
                  <c:v>36.20497287978731</c:v>
                </c:pt>
                <c:pt idx="27984">
                  <c:v>36.2062667000668</c:v>
                </c:pt>
                <c:pt idx="27985">
                  <c:v>36.20756052034614</c:v>
                </c:pt>
                <c:pt idx="27986">
                  <c:v>36.20885434062566</c:v>
                </c:pt>
                <c:pt idx="27987">
                  <c:v>36.21014816090514</c:v>
                </c:pt>
                <c:pt idx="27988">
                  <c:v>36.21144198118449</c:v>
                </c:pt>
                <c:pt idx="27989">
                  <c:v>36.212735801464</c:v>
                </c:pt>
                <c:pt idx="27990">
                  <c:v>36.21402962174344</c:v>
                </c:pt>
                <c:pt idx="27991">
                  <c:v>36.21532344202285</c:v>
                </c:pt>
                <c:pt idx="27992">
                  <c:v>36.21661726230234</c:v>
                </c:pt>
                <c:pt idx="27993">
                  <c:v>36.21791108258183</c:v>
                </c:pt>
                <c:pt idx="27994">
                  <c:v>36.2192049028612</c:v>
                </c:pt>
                <c:pt idx="27995">
                  <c:v>36.2204987231407</c:v>
                </c:pt>
                <c:pt idx="27996">
                  <c:v>36.22179254342017</c:v>
                </c:pt>
                <c:pt idx="27997">
                  <c:v>36.22308636369952</c:v>
                </c:pt>
                <c:pt idx="27998">
                  <c:v>36.22438018397903</c:v>
                </c:pt>
                <c:pt idx="27999">
                  <c:v>36.22567400425852</c:v>
                </c:pt>
                <c:pt idx="28000">
                  <c:v>36.22696782453788</c:v>
                </c:pt>
                <c:pt idx="28001">
                  <c:v>36.22826164481737</c:v>
                </c:pt>
                <c:pt idx="28002">
                  <c:v>36.22955546509686</c:v>
                </c:pt>
                <c:pt idx="28003">
                  <c:v>36.23084928537622</c:v>
                </c:pt>
                <c:pt idx="28004">
                  <c:v>36.23214310565573</c:v>
                </c:pt>
                <c:pt idx="28005">
                  <c:v>36.2334369259352</c:v>
                </c:pt>
                <c:pt idx="28006">
                  <c:v>36.23473074621457</c:v>
                </c:pt>
                <c:pt idx="28007">
                  <c:v>36.23602456649404</c:v>
                </c:pt>
                <c:pt idx="28008">
                  <c:v>36.23731838677355</c:v>
                </c:pt>
                <c:pt idx="28009">
                  <c:v>36.23861220705291</c:v>
                </c:pt>
                <c:pt idx="28010">
                  <c:v>36.2399060273324</c:v>
                </c:pt>
                <c:pt idx="28011">
                  <c:v>36.2411998476119</c:v>
                </c:pt>
                <c:pt idx="28012">
                  <c:v>36.24249366789125</c:v>
                </c:pt>
                <c:pt idx="28013">
                  <c:v>36.24378748817075</c:v>
                </c:pt>
                <c:pt idx="28014">
                  <c:v>36.24508130845023</c:v>
                </c:pt>
                <c:pt idx="28015">
                  <c:v>36.2463751287296</c:v>
                </c:pt>
                <c:pt idx="28016">
                  <c:v>36.2476689490091</c:v>
                </c:pt>
                <c:pt idx="28017">
                  <c:v>36.24896276928857</c:v>
                </c:pt>
                <c:pt idx="28018">
                  <c:v>36.25025658956794</c:v>
                </c:pt>
                <c:pt idx="28019">
                  <c:v>36.2515504098474</c:v>
                </c:pt>
                <c:pt idx="28020">
                  <c:v>36.25284423012692</c:v>
                </c:pt>
                <c:pt idx="28021">
                  <c:v>36.25413805040628</c:v>
                </c:pt>
                <c:pt idx="28022">
                  <c:v>36.25543187068578</c:v>
                </c:pt>
                <c:pt idx="28023">
                  <c:v>36.25672569096526</c:v>
                </c:pt>
                <c:pt idx="28024">
                  <c:v>36.2580195112446</c:v>
                </c:pt>
                <c:pt idx="28025">
                  <c:v>36.25931333152414</c:v>
                </c:pt>
                <c:pt idx="28026">
                  <c:v>36.26060715180358</c:v>
                </c:pt>
                <c:pt idx="28027">
                  <c:v>36.26190097208297</c:v>
                </c:pt>
                <c:pt idx="28028">
                  <c:v>36.26319479236246</c:v>
                </c:pt>
                <c:pt idx="28029">
                  <c:v>36.26448861264195</c:v>
                </c:pt>
                <c:pt idx="28030">
                  <c:v>36.26578243292131</c:v>
                </c:pt>
                <c:pt idx="28031">
                  <c:v>36.26707625320081</c:v>
                </c:pt>
                <c:pt idx="28032">
                  <c:v>36.2683700734803</c:v>
                </c:pt>
                <c:pt idx="28033">
                  <c:v>36.26966389375966</c:v>
                </c:pt>
                <c:pt idx="28034">
                  <c:v>36.27095771403915</c:v>
                </c:pt>
                <c:pt idx="28035">
                  <c:v>36.27225153431863</c:v>
                </c:pt>
                <c:pt idx="28036">
                  <c:v>36.273545354598</c:v>
                </c:pt>
                <c:pt idx="28037">
                  <c:v>36.2748391748775</c:v>
                </c:pt>
                <c:pt idx="28038">
                  <c:v>36.276132995157</c:v>
                </c:pt>
                <c:pt idx="28039">
                  <c:v>36.27742681543634</c:v>
                </c:pt>
                <c:pt idx="28040">
                  <c:v>36.27872063571584</c:v>
                </c:pt>
                <c:pt idx="28041">
                  <c:v>36.28001445599529</c:v>
                </c:pt>
                <c:pt idx="28042">
                  <c:v>36.2813082762747</c:v>
                </c:pt>
                <c:pt idx="28043">
                  <c:v>36.28260209655418</c:v>
                </c:pt>
                <c:pt idx="28044">
                  <c:v>36.28389591683366</c:v>
                </c:pt>
                <c:pt idx="28045">
                  <c:v>36.28518973711303</c:v>
                </c:pt>
                <c:pt idx="28046">
                  <c:v>36.28648355739246</c:v>
                </c:pt>
                <c:pt idx="28047">
                  <c:v>36.287777377672</c:v>
                </c:pt>
                <c:pt idx="28048">
                  <c:v>36.28907119795137</c:v>
                </c:pt>
                <c:pt idx="28049">
                  <c:v>36.29036501823087</c:v>
                </c:pt>
                <c:pt idx="28050">
                  <c:v>36.29165883851035</c:v>
                </c:pt>
                <c:pt idx="28051">
                  <c:v>36.29295265878974</c:v>
                </c:pt>
                <c:pt idx="28052">
                  <c:v>36.29424647906919</c:v>
                </c:pt>
                <c:pt idx="28053">
                  <c:v>36.2955402993487</c:v>
                </c:pt>
                <c:pt idx="28054">
                  <c:v>36.29683411962806</c:v>
                </c:pt>
                <c:pt idx="28055">
                  <c:v>36.29812793990755</c:v>
                </c:pt>
                <c:pt idx="28056">
                  <c:v>36.29942176018705</c:v>
                </c:pt>
                <c:pt idx="28057">
                  <c:v>36.3007155804664</c:v>
                </c:pt>
                <c:pt idx="28058">
                  <c:v>36.3020094007459</c:v>
                </c:pt>
                <c:pt idx="28059">
                  <c:v>36.3033032210254</c:v>
                </c:pt>
                <c:pt idx="28060">
                  <c:v>36.30459704130475</c:v>
                </c:pt>
                <c:pt idx="28061">
                  <c:v>36.30589086158422</c:v>
                </c:pt>
                <c:pt idx="28062">
                  <c:v>36.3071846818637</c:v>
                </c:pt>
                <c:pt idx="28063">
                  <c:v>36.30847850214307</c:v>
                </c:pt>
                <c:pt idx="28064">
                  <c:v>36.30977232242258</c:v>
                </c:pt>
                <c:pt idx="28065">
                  <c:v>36.31106614270205</c:v>
                </c:pt>
                <c:pt idx="28066">
                  <c:v>36.31235996298143</c:v>
                </c:pt>
                <c:pt idx="28067">
                  <c:v>36.3136537832609</c:v>
                </c:pt>
                <c:pt idx="28068">
                  <c:v>36.31494760354036</c:v>
                </c:pt>
                <c:pt idx="28069">
                  <c:v>36.31624142381975</c:v>
                </c:pt>
                <c:pt idx="28070">
                  <c:v>36.31753524409927</c:v>
                </c:pt>
                <c:pt idx="28071">
                  <c:v>36.31882906437875</c:v>
                </c:pt>
                <c:pt idx="28072">
                  <c:v>36.32012288465812</c:v>
                </c:pt>
                <c:pt idx="28073">
                  <c:v>36.3214167049376</c:v>
                </c:pt>
                <c:pt idx="28074">
                  <c:v>36.3227105252171</c:v>
                </c:pt>
                <c:pt idx="28075">
                  <c:v>36.32400434549643</c:v>
                </c:pt>
                <c:pt idx="28076">
                  <c:v>36.32529816577596</c:v>
                </c:pt>
                <c:pt idx="28077">
                  <c:v>36.32659198605545</c:v>
                </c:pt>
                <c:pt idx="28078">
                  <c:v>36.32788580633481</c:v>
                </c:pt>
                <c:pt idx="28079">
                  <c:v>36.3291796266143</c:v>
                </c:pt>
                <c:pt idx="28080">
                  <c:v>36.3304734468938</c:v>
                </c:pt>
                <c:pt idx="28081">
                  <c:v>36.33176726717312</c:v>
                </c:pt>
                <c:pt idx="28082">
                  <c:v>36.33306108745259</c:v>
                </c:pt>
                <c:pt idx="28083">
                  <c:v>36.33435490773211</c:v>
                </c:pt>
                <c:pt idx="28084">
                  <c:v>36.3356487280115</c:v>
                </c:pt>
                <c:pt idx="28085">
                  <c:v>36.33694254829098</c:v>
                </c:pt>
                <c:pt idx="28086">
                  <c:v>36.33823636857048</c:v>
                </c:pt>
                <c:pt idx="28087">
                  <c:v>36.33953018884984</c:v>
                </c:pt>
                <c:pt idx="28088">
                  <c:v>36.3408240091293</c:v>
                </c:pt>
                <c:pt idx="28089">
                  <c:v>36.34211782940882</c:v>
                </c:pt>
                <c:pt idx="28090">
                  <c:v>36.34341164968815</c:v>
                </c:pt>
                <c:pt idx="28091">
                  <c:v>36.34470546996763</c:v>
                </c:pt>
                <c:pt idx="28092">
                  <c:v>36.34599929024714</c:v>
                </c:pt>
                <c:pt idx="28093">
                  <c:v>36.34729311052649</c:v>
                </c:pt>
                <c:pt idx="28094">
                  <c:v>36.34858693080601</c:v>
                </c:pt>
                <c:pt idx="28095">
                  <c:v>36.34988075108546</c:v>
                </c:pt>
                <c:pt idx="28096">
                  <c:v>36.35117457136483</c:v>
                </c:pt>
                <c:pt idx="28097">
                  <c:v>36.35246839164432</c:v>
                </c:pt>
                <c:pt idx="28098">
                  <c:v>36.35376221192385</c:v>
                </c:pt>
                <c:pt idx="28099">
                  <c:v>36.35505603220319</c:v>
                </c:pt>
                <c:pt idx="28100">
                  <c:v>36.35634985248267</c:v>
                </c:pt>
                <c:pt idx="28101">
                  <c:v>36.35764367276214</c:v>
                </c:pt>
                <c:pt idx="28102">
                  <c:v>36.35893749304152</c:v>
                </c:pt>
                <c:pt idx="28103">
                  <c:v>36.36023131332105</c:v>
                </c:pt>
                <c:pt idx="28104">
                  <c:v>36.36152513360052</c:v>
                </c:pt>
                <c:pt idx="28105">
                  <c:v>36.3628189538799</c:v>
                </c:pt>
                <c:pt idx="28106">
                  <c:v>36.3641127741594</c:v>
                </c:pt>
                <c:pt idx="28107">
                  <c:v>36.36540659443888</c:v>
                </c:pt>
                <c:pt idx="28108">
                  <c:v>36.36670041471822</c:v>
                </c:pt>
                <c:pt idx="28109">
                  <c:v>36.36799423499773</c:v>
                </c:pt>
                <c:pt idx="28110">
                  <c:v>36.3692880552772</c:v>
                </c:pt>
                <c:pt idx="28111">
                  <c:v>36.37058187555655</c:v>
                </c:pt>
                <c:pt idx="28112">
                  <c:v>36.37187569583605</c:v>
                </c:pt>
                <c:pt idx="28113">
                  <c:v>36.37316951611555</c:v>
                </c:pt>
                <c:pt idx="28114">
                  <c:v>36.37446333639492</c:v>
                </c:pt>
                <c:pt idx="28115">
                  <c:v>36.3757571566744</c:v>
                </c:pt>
                <c:pt idx="28116">
                  <c:v>36.37705097695391</c:v>
                </c:pt>
                <c:pt idx="28117">
                  <c:v>36.37834479723323</c:v>
                </c:pt>
                <c:pt idx="28118">
                  <c:v>36.37963861751275</c:v>
                </c:pt>
                <c:pt idx="28119">
                  <c:v>36.38093243779223</c:v>
                </c:pt>
                <c:pt idx="28120">
                  <c:v>36.3822262580716</c:v>
                </c:pt>
                <c:pt idx="28121">
                  <c:v>36.3835200783511</c:v>
                </c:pt>
                <c:pt idx="28122">
                  <c:v>36.38481389863057</c:v>
                </c:pt>
                <c:pt idx="28123">
                  <c:v>36.38610771890996</c:v>
                </c:pt>
                <c:pt idx="28124">
                  <c:v>36.38740153918942</c:v>
                </c:pt>
                <c:pt idx="28125">
                  <c:v>36.38869535946894</c:v>
                </c:pt>
                <c:pt idx="28126">
                  <c:v>36.38998917974826</c:v>
                </c:pt>
                <c:pt idx="28127">
                  <c:v>36.3912830000278</c:v>
                </c:pt>
                <c:pt idx="28128">
                  <c:v>36.39257682030728</c:v>
                </c:pt>
                <c:pt idx="28129">
                  <c:v>36.39387064058665</c:v>
                </c:pt>
                <c:pt idx="28130">
                  <c:v>36.39516446086611</c:v>
                </c:pt>
                <c:pt idx="28131">
                  <c:v>36.39645828114563</c:v>
                </c:pt>
                <c:pt idx="28132">
                  <c:v>36.397752101425</c:v>
                </c:pt>
                <c:pt idx="28133">
                  <c:v>36.39904592170448</c:v>
                </c:pt>
                <c:pt idx="28134">
                  <c:v>36.40033974198397</c:v>
                </c:pt>
                <c:pt idx="28135">
                  <c:v>36.40163356226329</c:v>
                </c:pt>
                <c:pt idx="28136">
                  <c:v>36.40292738254282</c:v>
                </c:pt>
                <c:pt idx="28137">
                  <c:v>36.40422120282228</c:v>
                </c:pt>
                <c:pt idx="28138">
                  <c:v>36.40551502310168</c:v>
                </c:pt>
                <c:pt idx="28139">
                  <c:v>36.40680884338116</c:v>
                </c:pt>
                <c:pt idx="28140">
                  <c:v>36.40810266366064</c:v>
                </c:pt>
                <c:pt idx="28141">
                  <c:v>36.40939648394</c:v>
                </c:pt>
                <c:pt idx="28142">
                  <c:v>36.41069030421949</c:v>
                </c:pt>
                <c:pt idx="28143">
                  <c:v>36.41198412449899</c:v>
                </c:pt>
                <c:pt idx="28144">
                  <c:v>36.41327794477836</c:v>
                </c:pt>
                <c:pt idx="28145">
                  <c:v>36.41457176505784</c:v>
                </c:pt>
                <c:pt idx="28146">
                  <c:v>36.41586558533729</c:v>
                </c:pt>
                <c:pt idx="28147">
                  <c:v>36.41715940561665</c:v>
                </c:pt>
                <c:pt idx="28148">
                  <c:v>36.41845322589619</c:v>
                </c:pt>
                <c:pt idx="28149">
                  <c:v>36.4197470461757</c:v>
                </c:pt>
                <c:pt idx="28150">
                  <c:v>36.42104086645505</c:v>
                </c:pt>
                <c:pt idx="28151">
                  <c:v>36.42233468673454</c:v>
                </c:pt>
                <c:pt idx="28152">
                  <c:v>36.42362850701402</c:v>
                </c:pt>
                <c:pt idx="28153">
                  <c:v>36.42492232729339</c:v>
                </c:pt>
                <c:pt idx="28154">
                  <c:v>36.42621614757288</c:v>
                </c:pt>
                <c:pt idx="28155">
                  <c:v>36.42750996785237</c:v>
                </c:pt>
                <c:pt idx="28156">
                  <c:v>36.42880378813175</c:v>
                </c:pt>
                <c:pt idx="28157">
                  <c:v>36.43009760841122</c:v>
                </c:pt>
                <c:pt idx="28158">
                  <c:v>36.43139142869069</c:v>
                </c:pt>
                <c:pt idx="28159">
                  <c:v>36.43268524897008</c:v>
                </c:pt>
                <c:pt idx="28160">
                  <c:v>36.43397906924953</c:v>
                </c:pt>
                <c:pt idx="28161">
                  <c:v>36.43527288952906</c:v>
                </c:pt>
                <c:pt idx="28162">
                  <c:v>36.43656670980842</c:v>
                </c:pt>
                <c:pt idx="28163">
                  <c:v>36.4378605300879</c:v>
                </c:pt>
                <c:pt idx="28164">
                  <c:v>36.4391543503674</c:v>
                </c:pt>
                <c:pt idx="28165">
                  <c:v>36.44044817064673</c:v>
                </c:pt>
                <c:pt idx="28166">
                  <c:v>36.44174199092625</c:v>
                </c:pt>
                <c:pt idx="28167">
                  <c:v>36.44303581120575</c:v>
                </c:pt>
                <c:pt idx="28168">
                  <c:v>36.4443296314851</c:v>
                </c:pt>
                <c:pt idx="28169">
                  <c:v>36.44562345176454</c:v>
                </c:pt>
                <c:pt idx="28170">
                  <c:v>36.44691727204408</c:v>
                </c:pt>
                <c:pt idx="28171">
                  <c:v>36.44821109232345</c:v>
                </c:pt>
                <c:pt idx="28172">
                  <c:v>36.44950491260294</c:v>
                </c:pt>
                <c:pt idx="28173">
                  <c:v>36.45079873288243</c:v>
                </c:pt>
                <c:pt idx="28174">
                  <c:v>36.4520925531618</c:v>
                </c:pt>
                <c:pt idx="28175">
                  <c:v>36.45338637344125</c:v>
                </c:pt>
                <c:pt idx="28176">
                  <c:v>36.45468019372075</c:v>
                </c:pt>
                <c:pt idx="28177">
                  <c:v>36.45597401400014</c:v>
                </c:pt>
                <c:pt idx="28178">
                  <c:v>36.4572678342796</c:v>
                </c:pt>
                <c:pt idx="28179">
                  <c:v>36.45856165455911</c:v>
                </c:pt>
                <c:pt idx="28180">
                  <c:v>36.45985547483846</c:v>
                </c:pt>
                <c:pt idx="28181">
                  <c:v>36.46114929511797</c:v>
                </c:pt>
                <c:pt idx="28182">
                  <c:v>36.46244311539743</c:v>
                </c:pt>
                <c:pt idx="28183">
                  <c:v>36.46373693567683</c:v>
                </c:pt>
                <c:pt idx="28184">
                  <c:v>36.46503075595631</c:v>
                </c:pt>
                <c:pt idx="28185">
                  <c:v>36.46632457623581</c:v>
                </c:pt>
                <c:pt idx="28186">
                  <c:v>36.46761839651517</c:v>
                </c:pt>
                <c:pt idx="28187">
                  <c:v>36.46891221679466</c:v>
                </c:pt>
                <c:pt idx="28188">
                  <c:v>36.47020603707415</c:v>
                </c:pt>
                <c:pt idx="28189">
                  <c:v>36.47149985735348</c:v>
                </c:pt>
                <c:pt idx="28190">
                  <c:v>36.47279367763299</c:v>
                </c:pt>
                <c:pt idx="28191">
                  <c:v>36.47408749791243</c:v>
                </c:pt>
                <c:pt idx="28192">
                  <c:v>36.47538131819186</c:v>
                </c:pt>
                <c:pt idx="28193">
                  <c:v>36.47667513847135</c:v>
                </c:pt>
                <c:pt idx="28194">
                  <c:v>36.47796895875084</c:v>
                </c:pt>
                <c:pt idx="28195">
                  <c:v>36.47926277903019</c:v>
                </c:pt>
                <c:pt idx="28196">
                  <c:v>36.48055659930966</c:v>
                </c:pt>
                <c:pt idx="28197">
                  <c:v>36.48185041958915</c:v>
                </c:pt>
                <c:pt idx="28198">
                  <c:v>36.48314423986854</c:v>
                </c:pt>
                <c:pt idx="28199">
                  <c:v>36.48443806014802</c:v>
                </c:pt>
                <c:pt idx="28200">
                  <c:v>36.48573188042752</c:v>
                </c:pt>
                <c:pt idx="28201">
                  <c:v>36.48702570070687</c:v>
                </c:pt>
                <c:pt idx="28202">
                  <c:v>36.48831952098637</c:v>
                </c:pt>
                <c:pt idx="28203">
                  <c:v>36.48961334126587</c:v>
                </c:pt>
                <c:pt idx="28204">
                  <c:v>36.49090716154522</c:v>
                </c:pt>
                <c:pt idx="28205">
                  <c:v>36.49220098182473</c:v>
                </c:pt>
                <c:pt idx="28206">
                  <c:v>36.49349480210421</c:v>
                </c:pt>
                <c:pt idx="28207">
                  <c:v>36.49478862238357</c:v>
                </c:pt>
                <c:pt idx="28208">
                  <c:v>36.49608244266305</c:v>
                </c:pt>
                <c:pt idx="28209">
                  <c:v>36.49737626294255</c:v>
                </c:pt>
                <c:pt idx="28210">
                  <c:v>36.49867008322192</c:v>
                </c:pt>
                <c:pt idx="28211">
                  <c:v>36.4999639035014</c:v>
                </c:pt>
                <c:pt idx="28212">
                  <c:v>36.5012577237809</c:v>
                </c:pt>
                <c:pt idx="28213">
                  <c:v>36.50255154406026</c:v>
                </c:pt>
                <c:pt idx="28214">
                  <c:v>36.50384536433975</c:v>
                </c:pt>
                <c:pt idx="28215">
                  <c:v>36.50513918461924</c:v>
                </c:pt>
                <c:pt idx="28216">
                  <c:v>36.5064330048986</c:v>
                </c:pt>
                <c:pt idx="28217">
                  <c:v>36.5077268251781</c:v>
                </c:pt>
                <c:pt idx="28218">
                  <c:v>36.50902064545757</c:v>
                </c:pt>
                <c:pt idx="28219">
                  <c:v>36.51031446573692</c:v>
                </c:pt>
                <c:pt idx="28220">
                  <c:v>36.5116082860164</c:v>
                </c:pt>
                <c:pt idx="28221">
                  <c:v>36.51290210629593</c:v>
                </c:pt>
                <c:pt idx="28222">
                  <c:v>36.5141959265753</c:v>
                </c:pt>
                <c:pt idx="28223">
                  <c:v>36.51548974685478</c:v>
                </c:pt>
                <c:pt idx="28224">
                  <c:v>36.51678356713423</c:v>
                </c:pt>
                <c:pt idx="28225">
                  <c:v>36.51807738741361</c:v>
                </c:pt>
                <c:pt idx="28226">
                  <c:v>36.51937120769308</c:v>
                </c:pt>
                <c:pt idx="28227">
                  <c:v>36.5206650279726</c:v>
                </c:pt>
                <c:pt idx="28228">
                  <c:v>36.521958848252</c:v>
                </c:pt>
                <c:pt idx="28229">
                  <c:v>36.52325266853146</c:v>
                </c:pt>
                <c:pt idx="28230">
                  <c:v>36.52454648881096</c:v>
                </c:pt>
                <c:pt idx="28231">
                  <c:v>36.52584030909032</c:v>
                </c:pt>
                <c:pt idx="28232">
                  <c:v>36.52713412936981</c:v>
                </c:pt>
                <c:pt idx="28233">
                  <c:v>36.5284279496493</c:v>
                </c:pt>
                <c:pt idx="28234">
                  <c:v>36.52972176992866</c:v>
                </c:pt>
                <c:pt idx="28235">
                  <c:v>36.53101559020815</c:v>
                </c:pt>
                <c:pt idx="28236">
                  <c:v>36.53230941048764</c:v>
                </c:pt>
                <c:pt idx="28237">
                  <c:v>36.53360323076701</c:v>
                </c:pt>
                <c:pt idx="28238">
                  <c:v>36.53489705104643</c:v>
                </c:pt>
                <c:pt idx="28239">
                  <c:v>36.536190871326</c:v>
                </c:pt>
                <c:pt idx="28240">
                  <c:v>36.53748469160531</c:v>
                </c:pt>
                <c:pt idx="28241">
                  <c:v>36.53877851188484</c:v>
                </c:pt>
                <c:pt idx="28242">
                  <c:v>36.54007233216433</c:v>
                </c:pt>
                <c:pt idx="28243">
                  <c:v>36.54136615244364</c:v>
                </c:pt>
                <c:pt idx="28244">
                  <c:v>36.54265997272318</c:v>
                </c:pt>
                <c:pt idx="28245">
                  <c:v>36.54395379300264</c:v>
                </c:pt>
                <c:pt idx="28246">
                  <c:v>36.54524761328199</c:v>
                </c:pt>
                <c:pt idx="28247">
                  <c:v>36.54654143356152</c:v>
                </c:pt>
                <c:pt idx="28248">
                  <c:v>36.54783525384099</c:v>
                </c:pt>
                <c:pt idx="28249">
                  <c:v>36.54912907412038</c:v>
                </c:pt>
                <c:pt idx="28250">
                  <c:v>36.55042289439987</c:v>
                </c:pt>
                <c:pt idx="28251">
                  <c:v>36.55171671467936</c:v>
                </c:pt>
                <c:pt idx="28252">
                  <c:v>36.55301053495873</c:v>
                </c:pt>
                <c:pt idx="28253">
                  <c:v>36.55430435523818</c:v>
                </c:pt>
                <c:pt idx="28254">
                  <c:v>36.5555981755177</c:v>
                </c:pt>
                <c:pt idx="28255">
                  <c:v>36.55689199579703</c:v>
                </c:pt>
                <c:pt idx="28256">
                  <c:v>36.55818581607656</c:v>
                </c:pt>
                <c:pt idx="28257">
                  <c:v>36.55947963635604</c:v>
                </c:pt>
                <c:pt idx="28258">
                  <c:v>36.5607734566354</c:v>
                </c:pt>
                <c:pt idx="28259">
                  <c:v>36.5620672769149</c:v>
                </c:pt>
                <c:pt idx="28260">
                  <c:v>36.56336109719437</c:v>
                </c:pt>
                <c:pt idx="28261">
                  <c:v>36.56465491747375</c:v>
                </c:pt>
                <c:pt idx="28262">
                  <c:v>36.56594873775325</c:v>
                </c:pt>
                <c:pt idx="28263">
                  <c:v>36.56724255803272</c:v>
                </c:pt>
                <c:pt idx="28264">
                  <c:v>36.5685363783121</c:v>
                </c:pt>
                <c:pt idx="28265">
                  <c:v>36.5698301985916</c:v>
                </c:pt>
                <c:pt idx="28266">
                  <c:v>36.57112401887108</c:v>
                </c:pt>
                <c:pt idx="28267">
                  <c:v>36.57241783915044</c:v>
                </c:pt>
                <c:pt idx="28268">
                  <c:v>36.57371165942993</c:v>
                </c:pt>
                <c:pt idx="28269">
                  <c:v>36.5750054797094</c:v>
                </c:pt>
                <c:pt idx="28270">
                  <c:v>36.57629929998878</c:v>
                </c:pt>
                <c:pt idx="28271">
                  <c:v>36.57759312026828</c:v>
                </c:pt>
                <c:pt idx="28272">
                  <c:v>36.57888694054776</c:v>
                </c:pt>
                <c:pt idx="28273">
                  <c:v>36.58018076082713</c:v>
                </c:pt>
                <c:pt idx="28274">
                  <c:v>36.58147458110656</c:v>
                </c:pt>
                <c:pt idx="28275">
                  <c:v>36.58276840138608</c:v>
                </c:pt>
                <c:pt idx="28276">
                  <c:v>36.58406222166544</c:v>
                </c:pt>
                <c:pt idx="28277">
                  <c:v>36.58535604194496</c:v>
                </c:pt>
                <c:pt idx="28278">
                  <c:v>36.58664986222442</c:v>
                </c:pt>
                <c:pt idx="28279">
                  <c:v>36.58794368250381</c:v>
                </c:pt>
                <c:pt idx="28280">
                  <c:v>36.58923750278328</c:v>
                </c:pt>
                <c:pt idx="28281">
                  <c:v>36.5905313230628</c:v>
                </c:pt>
                <c:pt idx="28282">
                  <c:v>36.59182514334213</c:v>
                </c:pt>
                <c:pt idx="28283">
                  <c:v>36.59311896362165</c:v>
                </c:pt>
                <c:pt idx="28284">
                  <c:v>36.59441278390114</c:v>
                </c:pt>
                <c:pt idx="28285">
                  <c:v>36.5957066041805</c:v>
                </c:pt>
                <c:pt idx="28286">
                  <c:v>36.59700042446</c:v>
                </c:pt>
                <c:pt idx="28287">
                  <c:v>36.59829424473948</c:v>
                </c:pt>
                <c:pt idx="28288">
                  <c:v>36.59958806501884</c:v>
                </c:pt>
                <c:pt idx="28289">
                  <c:v>36.60088188529829</c:v>
                </c:pt>
                <c:pt idx="28290">
                  <c:v>36.60217570557785</c:v>
                </c:pt>
                <c:pt idx="28291">
                  <c:v>36.60346952585716</c:v>
                </c:pt>
                <c:pt idx="28292">
                  <c:v>36.60476334613668</c:v>
                </c:pt>
                <c:pt idx="28293">
                  <c:v>36.60605716641614</c:v>
                </c:pt>
                <c:pt idx="28294">
                  <c:v>36.60735098669553</c:v>
                </c:pt>
                <c:pt idx="28295">
                  <c:v>36.60864480697502</c:v>
                </c:pt>
                <c:pt idx="28296">
                  <c:v>36.60993862725451</c:v>
                </c:pt>
                <c:pt idx="28297">
                  <c:v>36.61123244753387</c:v>
                </c:pt>
                <c:pt idx="28298">
                  <c:v>36.61252626781334</c:v>
                </c:pt>
                <c:pt idx="28299">
                  <c:v>36.61382008809284</c:v>
                </c:pt>
                <c:pt idx="28300">
                  <c:v>36.61511390837222</c:v>
                </c:pt>
                <c:pt idx="28301">
                  <c:v>36.61640772865171</c:v>
                </c:pt>
                <c:pt idx="28302">
                  <c:v>36.6177015489312</c:v>
                </c:pt>
                <c:pt idx="28303">
                  <c:v>36.61899536921054</c:v>
                </c:pt>
                <c:pt idx="28304">
                  <c:v>36.62028918949004</c:v>
                </c:pt>
                <c:pt idx="28305">
                  <c:v>36.62158300976952</c:v>
                </c:pt>
                <c:pt idx="28306">
                  <c:v>36.6228768300489</c:v>
                </c:pt>
                <c:pt idx="28307">
                  <c:v>36.6241706503284</c:v>
                </c:pt>
                <c:pt idx="28308">
                  <c:v>36.62546447060787</c:v>
                </c:pt>
                <c:pt idx="28309">
                  <c:v>36.62675829088725</c:v>
                </c:pt>
                <c:pt idx="28310">
                  <c:v>36.62805211116675</c:v>
                </c:pt>
                <c:pt idx="28311">
                  <c:v>36.62934593144623</c:v>
                </c:pt>
                <c:pt idx="28312">
                  <c:v>36.63063975172557</c:v>
                </c:pt>
                <c:pt idx="28313">
                  <c:v>36.63193357200508</c:v>
                </c:pt>
                <c:pt idx="28314">
                  <c:v>36.63322739228455</c:v>
                </c:pt>
                <c:pt idx="28315">
                  <c:v>36.63452121256393</c:v>
                </c:pt>
                <c:pt idx="28316">
                  <c:v>36.63581503284343</c:v>
                </c:pt>
                <c:pt idx="28317">
                  <c:v>36.63710885312291</c:v>
                </c:pt>
                <c:pt idx="28318">
                  <c:v>36.63840267340228</c:v>
                </c:pt>
                <c:pt idx="28319">
                  <c:v>36.63969649368175</c:v>
                </c:pt>
                <c:pt idx="28320">
                  <c:v>36.64099031396126</c:v>
                </c:pt>
                <c:pt idx="28321">
                  <c:v>36.64228413424058</c:v>
                </c:pt>
                <c:pt idx="28322">
                  <c:v>36.64357795452011</c:v>
                </c:pt>
                <c:pt idx="28323">
                  <c:v>36.64487177479957</c:v>
                </c:pt>
                <c:pt idx="28324">
                  <c:v>36.64616559507896</c:v>
                </c:pt>
                <c:pt idx="28325">
                  <c:v>36.64745941535843</c:v>
                </c:pt>
                <c:pt idx="28326">
                  <c:v>36.64875323563794</c:v>
                </c:pt>
                <c:pt idx="28327">
                  <c:v>36.65004705591726</c:v>
                </c:pt>
                <c:pt idx="28328">
                  <c:v>36.6513408761968</c:v>
                </c:pt>
                <c:pt idx="28329">
                  <c:v>36.65263469647628</c:v>
                </c:pt>
                <c:pt idx="28330">
                  <c:v>36.65392851675565</c:v>
                </c:pt>
                <c:pt idx="28331">
                  <c:v>36.65522233703514</c:v>
                </c:pt>
                <c:pt idx="28332">
                  <c:v>36.6565161573146</c:v>
                </c:pt>
                <c:pt idx="28333">
                  <c:v>36.65780997759396</c:v>
                </c:pt>
                <c:pt idx="28334">
                  <c:v>36.65910379787348</c:v>
                </c:pt>
                <c:pt idx="28335">
                  <c:v>36.66039761815297</c:v>
                </c:pt>
                <c:pt idx="28336">
                  <c:v>36.66169143843231</c:v>
                </c:pt>
                <c:pt idx="28337">
                  <c:v>36.66298525871183</c:v>
                </c:pt>
                <c:pt idx="28338">
                  <c:v>36.66427907899131</c:v>
                </c:pt>
                <c:pt idx="28339">
                  <c:v>36.66557289927068</c:v>
                </c:pt>
                <c:pt idx="28340">
                  <c:v>36.66686671955017</c:v>
                </c:pt>
                <c:pt idx="28341">
                  <c:v>36.66816053982966</c:v>
                </c:pt>
                <c:pt idx="28342">
                  <c:v>36.66945436010902</c:v>
                </c:pt>
                <c:pt idx="28343">
                  <c:v>36.67074818038851</c:v>
                </c:pt>
                <c:pt idx="28344">
                  <c:v>36.672042000668</c:v>
                </c:pt>
                <c:pt idx="28345">
                  <c:v>36.67333582094737</c:v>
                </c:pt>
                <c:pt idx="28346">
                  <c:v>36.67462964122684</c:v>
                </c:pt>
                <c:pt idx="28347">
                  <c:v>36.67592346150634</c:v>
                </c:pt>
                <c:pt idx="28348">
                  <c:v>36.67721728178571</c:v>
                </c:pt>
                <c:pt idx="28349">
                  <c:v>36.6785111020652</c:v>
                </c:pt>
                <c:pt idx="28350">
                  <c:v>36.67980492234467</c:v>
                </c:pt>
                <c:pt idx="28351">
                  <c:v>36.68109874262405</c:v>
                </c:pt>
                <c:pt idx="28352">
                  <c:v>36.68239256290355</c:v>
                </c:pt>
                <c:pt idx="28353">
                  <c:v>36.68368638318302</c:v>
                </c:pt>
                <c:pt idx="28354">
                  <c:v>36.68498020346237</c:v>
                </c:pt>
                <c:pt idx="28355">
                  <c:v>36.68627402374187</c:v>
                </c:pt>
                <c:pt idx="28356">
                  <c:v>36.68756784402137</c:v>
                </c:pt>
                <c:pt idx="28357">
                  <c:v>36.68886166430072</c:v>
                </c:pt>
                <c:pt idx="28358">
                  <c:v>36.69015548458023</c:v>
                </c:pt>
                <c:pt idx="28359">
                  <c:v>36.69144930485973</c:v>
                </c:pt>
                <c:pt idx="28360">
                  <c:v>36.69274312513908</c:v>
                </c:pt>
                <c:pt idx="28361">
                  <c:v>36.69403694541858</c:v>
                </c:pt>
                <c:pt idx="28362">
                  <c:v>36.69533076569806</c:v>
                </c:pt>
                <c:pt idx="28363">
                  <c:v>36.69662458597742</c:v>
                </c:pt>
                <c:pt idx="28364">
                  <c:v>36.69791840625692</c:v>
                </c:pt>
                <c:pt idx="28365">
                  <c:v>36.6992122265364</c:v>
                </c:pt>
                <c:pt idx="28366">
                  <c:v>36.70050604681578</c:v>
                </c:pt>
                <c:pt idx="28367">
                  <c:v>36.70179986709525</c:v>
                </c:pt>
                <c:pt idx="28368">
                  <c:v>36.70309368737475</c:v>
                </c:pt>
                <c:pt idx="28369">
                  <c:v>36.70438750765408</c:v>
                </c:pt>
                <c:pt idx="28370">
                  <c:v>36.7056813279336</c:v>
                </c:pt>
                <c:pt idx="28371">
                  <c:v>36.7069751482131</c:v>
                </c:pt>
                <c:pt idx="28372">
                  <c:v>36.70826896849245</c:v>
                </c:pt>
                <c:pt idx="28373">
                  <c:v>36.70956278877196</c:v>
                </c:pt>
                <c:pt idx="28374">
                  <c:v>36.71085660905144</c:v>
                </c:pt>
                <c:pt idx="28375">
                  <c:v>36.7121504293308</c:v>
                </c:pt>
                <c:pt idx="28376">
                  <c:v>36.71344424961026</c:v>
                </c:pt>
                <c:pt idx="28377">
                  <c:v>36.71473806988978</c:v>
                </c:pt>
                <c:pt idx="28378">
                  <c:v>36.71603189016914</c:v>
                </c:pt>
                <c:pt idx="28379">
                  <c:v>36.71732571044863</c:v>
                </c:pt>
                <c:pt idx="28380">
                  <c:v>36.71861953072813</c:v>
                </c:pt>
                <c:pt idx="28381">
                  <c:v>36.71991335100748</c:v>
                </c:pt>
                <c:pt idx="28382">
                  <c:v>36.72120717128695</c:v>
                </c:pt>
                <c:pt idx="28383">
                  <c:v>36.72250099156647</c:v>
                </c:pt>
                <c:pt idx="28384">
                  <c:v>36.72379481184583</c:v>
                </c:pt>
                <c:pt idx="28385">
                  <c:v>36.72508863212535</c:v>
                </c:pt>
                <c:pt idx="28386">
                  <c:v>36.72638245240481</c:v>
                </c:pt>
                <c:pt idx="28387">
                  <c:v>36.72767627268417</c:v>
                </c:pt>
                <c:pt idx="28388">
                  <c:v>36.72897009296367</c:v>
                </c:pt>
                <c:pt idx="28389">
                  <c:v>36.73026391324314</c:v>
                </c:pt>
                <c:pt idx="28390">
                  <c:v>36.73155773352251</c:v>
                </c:pt>
                <c:pt idx="28391">
                  <c:v>36.732851553802</c:v>
                </c:pt>
                <c:pt idx="28392">
                  <c:v>36.7341453740815</c:v>
                </c:pt>
                <c:pt idx="28393">
                  <c:v>36.73543919436086</c:v>
                </c:pt>
                <c:pt idx="28394">
                  <c:v>36.73673301464035</c:v>
                </c:pt>
                <c:pt idx="28395">
                  <c:v>36.73802683491987</c:v>
                </c:pt>
                <c:pt idx="28396">
                  <c:v>36.7393206551992</c:v>
                </c:pt>
                <c:pt idx="28397">
                  <c:v>36.74061447547869</c:v>
                </c:pt>
                <c:pt idx="28398">
                  <c:v>36.7419082957582</c:v>
                </c:pt>
                <c:pt idx="28399">
                  <c:v>36.74320211603755</c:v>
                </c:pt>
                <c:pt idx="28400">
                  <c:v>36.74449593631704</c:v>
                </c:pt>
                <c:pt idx="28401">
                  <c:v>36.74578975659652</c:v>
                </c:pt>
                <c:pt idx="28402">
                  <c:v>36.7470835768759</c:v>
                </c:pt>
                <c:pt idx="28403">
                  <c:v>36.74837739715538</c:v>
                </c:pt>
                <c:pt idx="28404">
                  <c:v>36.74967121743487</c:v>
                </c:pt>
                <c:pt idx="28405">
                  <c:v>36.75096503771422</c:v>
                </c:pt>
                <c:pt idx="28406">
                  <c:v>36.75225885799372</c:v>
                </c:pt>
                <c:pt idx="28407">
                  <c:v>36.75355267827322</c:v>
                </c:pt>
                <c:pt idx="28408">
                  <c:v>36.75484649855255</c:v>
                </c:pt>
                <c:pt idx="28409">
                  <c:v>36.75614031883207</c:v>
                </c:pt>
                <c:pt idx="28410">
                  <c:v>36.75743413911155</c:v>
                </c:pt>
                <c:pt idx="28411">
                  <c:v>36.7587279593909</c:v>
                </c:pt>
                <c:pt idx="28412">
                  <c:v>36.7600217796704</c:v>
                </c:pt>
                <c:pt idx="28413">
                  <c:v>36.7613155999499</c:v>
                </c:pt>
                <c:pt idx="28414">
                  <c:v>36.76260942022926</c:v>
                </c:pt>
                <c:pt idx="28415">
                  <c:v>36.76390324050878</c:v>
                </c:pt>
                <c:pt idx="28416">
                  <c:v>36.76519706078825</c:v>
                </c:pt>
                <c:pt idx="28417">
                  <c:v>36.7664908810676</c:v>
                </c:pt>
                <c:pt idx="28418">
                  <c:v>36.76778470134707</c:v>
                </c:pt>
                <c:pt idx="28419">
                  <c:v>36.76907852162658</c:v>
                </c:pt>
                <c:pt idx="28420">
                  <c:v>36.77037234190598</c:v>
                </c:pt>
                <c:pt idx="28421">
                  <c:v>36.77166616218544</c:v>
                </c:pt>
                <c:pt idx="28422">
                  <c:v>36.77295998246493</c:v>
                </c:pt>
                <c:pt idx="28423">
                  <c:v>36.7742538027443</c:v>
                </c:pt>
                <c:pt idx="28424">
                  <c:v>36.77554762302378</c:v>
                </c:pt>
                <c:pt idx="28425">
                  <c:v>36.77684144330325</c:v>
                </c:pt>
                <c:pt idx="28426">
                  <c:v>36.77813526358264</c:v>
                </c:pt>
                <c:pt idx="28427">
                  <c:v>36.7794290838621</c:v>
                </c:pt>
                <c:pt idx="28428">
                  <c:v>36.78072290414162</c:v>
                </c:pt>
                <c:pt idx="28429">
                  <c:v>36.782016724421</c:v>
                </c:pt>
                <c:pt idx="28430">
                  <c:v>36.78331054470047</c:v>
                </c:pt>
                <c:pt idx="28431">
                  <c:v>36.78460436497996</c:v>
                </c:pt>
                <c:pt idx="28432">
                  <c:v>36.78589818525932</c:v>
                </c:pt>
                <c:pt idx="28433">
                  <c:v>36.78719200553881</c:v>
                </c:pt>
                <c:pt idx="28434">
                  <c:v>36.78848582581831</c:v>
                </c:pt>
                <c:pt idx="28435">
                  <c:v>36.78977964609766</c:v>
                </c:pt>
                <c:pt idx="28436">
                  <c:v>36.79107346637716</c:v>
                </c:pt>
                <c:pt idx="28437">
                  <c:v>36.79236728665665</c:v>
                </c:pt>
                <c:pt idx="28438">
                  <c:v>36.79366110693601</c:v>
                </c:pt>
                <c:pt idx="28439">
                  <c:v>36.7949549272155</c:v>
                </c:pt>
                <c:pt idx="28440">
                  <c:v>36.796248747495</c:v>
                </c:pt>
                <c:pt idx="28441">
                  <c:v>36.79754256777436</c:v>
                </c:pt>
                <c:pt idx="28442">
                  <c:v>36.79883638805387</c:v>
                </c:pt>
                <c:pt idx="28443">
                  <c:v>36.80013020833334</c:v>
                </c:pt>
                <c:pt idx="28444">
                  <c:v>36.80142402861265</c:v>
                </c:pt>
                <c:pt idx="28445">
                  <c:v>36.8027178488922</c:v>
                </c:pt>
                <c:pt idx="28446">
                  <c:v>36.80401166917165</c:v>
                </c:pt>
                <c:pt idx="28447">
                  <c:v>36.80530548945105</c:v>
                </c:pt>
                <c:pt idx="28448">
                  <c:v>36.80659930973052</c:v>
                </c:pt>
                <c:pt idx="28449">
                  <c:v>36.80789313001002</c:v>
                </c:pt>
                <c:pt idx="28450">
                  <c:v>36.80918695028937</c:v>
                </c:pt>
                <c:pt idx="28451">
                  <c:v>36.81048077056887</c:v>
                </c:pt>
                <c:pt idx="28452">
                  <c:v>36.81177459084833</c:v>
                </c:pt>
                <c:pt idx="28453">
                  <c:v>36.81306841112772</c:v>
                </c:pt>
                <c:pt idx="28454">
                  <c:v>36.81436223140719</c:v>
                </c:pt>
                <c:pt idx="28455">
                  <c:v>36.81565605168665</c:v>
                </c:pt>
                <c:pt idx="28456">
                  <c:v>36.81694987196605</c:v>
                </c:pt>
                <c:pt idx="28457">
                  <c:v>36.81824369224553</c:v>
                </c:pt>
                <c:pt idx="28458">
                  <c:v>36.81953751252505</c:v>
                </c:pt>
                <c:pt idx="28459">
                  <c:v>36.82083133280442</c:v>
                </c:pt>
                <c:pt idx="28460">
                  <c:v>36.8221251530839</c:v>
                </c:pt>
                <c:pt idx="28461">
                  <c:v>36.8234189733634</c:v>
                </c:pt>
                <c:pt idx="28462">
                  <c:v>36.82471279364275</c:v>
                </c:pt>
                <c:pt idx="28463">
                  <c:v>36.82600661392225</c:v>
                </c:pt>
                <c:pt idx="28464">
                  <c:v>36.82730043420174</c:v>
                </c:pt>
                <c:pt idx="28465">
                  <c:v>36.82859425448111</c:v>
                </c:pt>
                <c:pt idx="28466">
                  <c:v>36.82988807476055</c:v>
                </c:pt>
                <c:pt idx="28467">
                  <c:v>36.83118189504005</c:v>
                </c:pt>
                <c:pt idx="28468">
                  <c:v>36.83247571531945</c:v>
                </c:pt>
                <c:pt idx="28469">
                  <c:v>36.83376953559893</c:v>
                </c:pt>
                <c:pt idx="28470">
                  <c:v>36.83506335587843</c:v>
                </c:pt>
                <c:pt idx="28471">
                  <c:v>36.8363571761578</c:v>
                </c:pt>
                <c:pt idx="28472">
                  <c:v>36.83765099643728</c:v>
                </c:pt>
                <c:pt idx="28473">
                  <c:v>36.83894481671675</c:v>
                </c:pt>
                <c:pt idx="28474">
                  <c:v>36.84023863699613</c:v>
                </c:pt>
                <c:pt idx="28475">
                  <c:v>36.84153245727558</c:v>
                </c:pt>
                <c:pt idx="28476">
                  <c:v>36.8428262775551</c:v>
                </c:pt>
                <c:pt idx="28477">
                  <c:v>36.84412009783445</c:v>
                </c:pt>
                <c:pt idx="28478">
                  <c:v>36.84541391811396</c:v>
                </c:pt>
                <c:pt idx="28479">
                  <c:v>36.84670773839343</c:v>
                </c:pt>
                <c:pt idx="28480">
                  <c:v>36.84800155867279</c:v>
                </c:pt>
                <c:pt idx="28481">
                  <c:v>36.84929537895231</c:v>
                </c:pt>
                <c:pt idx="28482">
                  <c:v>36.85058919923177</c:v>
                </c:pt>
                <c:pt idx="28483">
                  <c:v>36.85188301951111</c:v>
                </c:pt>
                <c:pt idx="28484">
                  <c:v>36.85317683979062</c:v>
                </c:pt>
                <c:pt idx="28485">
                  <c:v>36.85447066007011</c:v>
                </c:pt>
                <c:pt idx="28486">
                  <c:v>36.85576448034946</c:v>
                </c:pt>
                <c:pt idx="28487">
                  <c:v>36.857058300629</c:v>
                </c:pt>
                <c:pt idx="28488">
                  <c:v>36.8583521209085</c:v>
                </c:pt>
                <c:pt idx="28489">
                  <c:v>36.85964594118785</c:v>
                </c:pt>
                <c:pt idx="28490">
                  <c:v>36.86093976146731</c:v>
                </c:pt>
                <c:pt idx="28491">
                  <c:v>36.8622335817468</c:v>
                </c:pt>
                <c:pt idx="28492">
                  <c:v>36.86352740202619</c:v>
                </c:pt>
                <c:pt idx="28493">
                  <c:v>36.86482122230565</c:v>
                </c:pt>
                <c:pt idx="28494">
                  <c:v>36.8661150425852</c:v>
                </c:pt>
                <c:pt idx="28495">
                  <c:v>36.86740886286452</c:v>
                </c:pt>
                <c:pt idx="28496">
                  <c:v>36.86870268314402</c:v>
                </c:pt>
                <c:pt idx="28497">
                  <c:v>36.86999650342349</c:v>
                </c:pt>
                <c:pt idx="28498">
                  <c:v>36.87129032370287</c:v>
                </c:pt>
                <c:pt idx="28499">
                  <c:v>36.87258414398234</c:v>
                </c:pt>
                <c:pt idx="28500">
                  <c:v>36.87387796426184</c:v>
                </c:pt>
                <c:pt idx="28501">
                  <c:v>36.87517178454122</c:v>
                </c:pt>
                <c:pt idx="28502">
                  <c:v>36.87646560482071</c:v>
                </c:pt>
                <c:pt idx="28503">
                  <c:v>36.87775942510019</c:v>
                </c:pt>
                <c:pt idx="28504">
                  <c:v>36.87905324537957</c:v>
                </c:pt>
                <c:pt idx="28505">
                  <c:v>36.88034706565902</c:v>
                </c:pt>
                <c:pt idx="28506">
                  <c:v>36.88164088593852</c:v>
                </c:pt>
                <c:pt idx="28507">
                  <c:v>36.8829347062179</c:v>
                </c:pt>
                <c:pt idx="28508">
                  <c:v>36.88422852649737</c:v>
                </c:pt>
                <c:pt idx="28509">
                  <c:v>36.8855223467769</c:v>
                </c:pt>
                <c:pt idx="28510">
                  <c:v>36.88681616705622</c:v>
                </c:pt>
                <c:pt idx="28511">
                  <c:v>36.88810998733574</c:v>
                </c:pt>
                <c:pt idx="28512">
                  <c:v>36.8894038076152</c:v>
                </c:pt>
                <c:pt idx="28513">
                  <c:v>36.89069762789457</c:v>
                </c:pt>
                <c:pt idx="28514">
                  <c:v>36.89199144817408</c:v>
                </c:pt>
                <c:pt idx="28515">
                  <c:v>36.89328526845357</c:v>
                </c:pt>
                <c:pt idx="28516">
                  <c:v>36.89457908873293</c:v>
                </c:pt>
                <c:pt idx="28517">
                  <c:v>36.89587290901243</c:v>
                </c:pt>
                <c:pt idx="28518">
                  <c:v>36.8971667292919</c:v>
                </c:pt>
                <c:pt idx="28519">
                  <c:v>36.89846054957128</c:v>
                </c:pt>
                <c:pt idx="28520">
                  <c:v>36.89975436985077</c:v>
                </c:pt>
                <c:pt idx="28521">
                  <c:v>36.90104819013025</c:v>
                </c:pt>
                <c:pt idx="28522">
                  <c:v>36.90234201040963</c:v>
                </c:pt>
                <c:pt idx="28523">
                  <c:v>36.90363583068911</c:v>
                </c:pt>
                <c:pt idx="28524">
                  <c:v>36.90492965096858</c:v>
                </c:pt>
                <c:pt idx="28525">
                  <c:v>36.90622347124791</c:v>
                </c:pt>
                <c:pt idx="28526">
                  <c:v>36.90751729152745</c:v>
                </c:pt>
                <c:pt idx="28527">
                  <c:v>36.90881111180695</c:v>
                </c:pt>
                <c:pt idx="28528">
                  <c:v>36.91010493208631</c:v>
                </c:pt>
                <c:pt idx="28529">
                  <c:v>36.9113987523658</c:v>
                </c:pt>
                <c:pt idx="28530">
                  <c:v>36.91269257264526</c:v>
                </c:pt>
                <c:pt idx="28531">
                  <c:v>36.91398639292466</c:v>
                </c:pt>
                <c:pt idx="28532">
                  <c:v>36.91528021320411</c:v>
                </c:pt>
                <c:pt idx="28533">
                  <c:v>36.91657403348361</c:v>
                </c:pt>
                <c:pt idx="28534">
                  <c:v>36.91786785376294</c:v>
                </c:pt>
                <c:pt idx="28535">
                  <c:v>36.91916167404244</c:v>
                </c:pt>
                <c:pt idx="28536">
                  <c:v>36.92045549432198</c:v>
                </c:pt>
                <c:pt idx="28537">
                  <c:v>36.92174931460134</c:v>
                </c:pt>
                <c:pt idx="28538">
                  <c:v>36.92304313488083</c:v>
                </c:pt>
                <c:pt idx="28539">
                  <c:v>36.92433695516032</c:v>
                </c:pt>
                <c:pt idx="28540">
                  <c:v>36.9256307754397</c:v>
                </c:pt>
                <c:pt idx="28541">
                  <c:v>36.92692459571914</c:v>
                </c:pt>
                <c:pt idx="28542">
                  <c:v>36.92821841599866</c:v>
                </c:pt>
                <c:pt idx="28543">
                  <c:v>36.92951223627806</c:v>
                </c:pt>
                <c:pt idx="28544">
                  <c:v>36.93080605655749</c:v>
                </c:pt>
                <c:pt idx="28545">
                  <c:v>36.93209987683701</c:v>
                </c:pt>
                <c:pt idx="28546">
                  <c:v>36.93339369711637</c:v>
                </c:pt>
                <c:pt idx="28547">
                  <c:v>36.93468751739582</c:v>
                </c:pt>
                <c:pt idx="28548">
                  <c:v>36.93598133767535</c:v>
                </c:pt>
                <c:pt idx="28549">
                  <c:v>36.93727515795472</c:v>
                </c:pt>
                <c:pt idx="28550">
                  <c:v>36.9385689782342</c:v>
                </c:pt>
                <c:pt idx="28551">
                  <c:v>36.93986279851369</c:v>
                </c:pt>
                <c:pt idx="28552">
                  <c:v>36.94115661879304</c:v>
                </c:pt>
                <c:pt idx="28553">
                  <c:v>36.94245043907254</c:v>
                </c:pt>
                <c:pt idx="28554">
                  <c:v>36.94374425935199</c:v>
                </c:pt>
                <c:pt idx="28555">
                  <c:v>36.9450380796314</c:v>
                </c:pt>
                <c:pt idx="28556">
                  <c:v>36.9463318999109</c:v>
                </c:pt>
                <c:pt idx="28557">
                  <c:v>36.94762572019037</c:v>
                </c:pt>
                <c:pt idx="28558">
                  <c:v>36.94891954046975</c:v>
                </c:pt>
                <c:pt idx="28559">
                  <c:v>36.95021336074922</c:v>
                </c:pt>
                <c:pt idx="28560">
                  <c:v>36.95150718102872</c:v>
                </c:pt>
                <c:pt idx="28561">
                  <c:v>36.95280100130805</c:v>
                </c:pt>
                <c:pt idx="28562">
                  <c:v>36.95409482158755</c:v>
                </c:pt>
                <c:pt idx="28563">
                  <c:v>36.95538864186705</c:v>
                </c:pt>
                <c:pt idx="28564">
                  <c:v>36.95668246214638</c:v>
                </c:pt>
                <c:pt idx="28565">
                  <c:v>36.95797628242592</c:v>
                </c:pt>
                <c:pt idx="28566">
                  <c:v>36.9592701027054</c:v>
                </c:pt>
                <c:pt idx="28567">
                  <c:v>36.96056392298478</c:v>
                </c:pt>
                <c:pt idx="28568">
                  <c:v>36.96185774326423</c:v>
                </c:pt>
                <c:pt idx="28569">
                  <c:v>36.96315156354375</c:v>
                </c:pt>
                <c:pt idx="28570">
                  <c:v>36.9644453838231</c:v>
                </c:pt>
                <c:pt idx="28571">
                  <c:v>36.96573920410261</c:v>
                </c:pt>
                <c:pt idx="28572">
                  <c:v>36.9670330243821</c:v>
                </c:pt>
                <c:pt idx="28573">
                  <c:v>36.96832684466146</c:v>
                </c:pt>
                <c:pt idx="28574">
                  <c:v>36.96962066494095</c:v>
                </c:pt>
                <c:pt idx="28575">
                  <c:v>36.97091448522041</c:v>
                </c:pt>
                <c:pt idx="28576">
                  <c:v>36.97220830549981</c:v>
                </c:pt>
                <c:pt idx="28577">
                  <c:v>36.9735021257793</c:v>
                </c:pt>
                <c:pt idx="28578">
                  <c:v>36.9747959460588</c:v>
                </c:pt>
                <c:pt idx="28579">
                  <c:v>36.97608976633812</c:v>
                </c:pt>
                <c:pt idx="28580">
                  <c:v>36.97738358661759</c:v>
                </c:pt>
                <c:pt idx="28581">
                  <c:v>36.9786774068971</c:v>
                </c:pt>
                <c:pt idx="28582">
                  <c:v>36.9799712271765</c:v>
                </c:pt>
                <c:pt idx="28583">
                  <c:v>36.98126504745598</c:v>
                </c:pt>
                <c:pt idx="28584">
                  <c:v>36.98255886773547</c:v>
                </c:pt>
                <c:pt idx="28585">
                  <c:v>36.98385268801484</c:v>
                </c:pt>
                <c:pt idx="28586">
                  <c:v>36.9851465082943</c:v>
                </c:pt>
                <c:pt idx="28587">
                  <c:v>36.98644032857381</c:v>
                </c:pt>
                <c:pt idx="28588">
                  <c:v>36.98773414885318</c:v>
                </c:pt>
                <c:pt idx="28589">
                  <c:v>36.98902796913263</c:v>
                </c:pt>
                <c:pt idx="28590">
                  <c:v>36.99032178941214</c:v>
                </c:pt>
                <c:pt idx="28591">
                  <c:v>36.99161560969149</c:v>
                </c:pt>
                <c:pt idx="28592">
                  <c:v>36.99290942997102</c:v>
                </c:pt>
                <c:pt idx="28593">
                  <c:v>36.99420325025049</c:v>
                </c:pt>
                <c:pt idx="28594">
                  <c:v>36.99549707052987</c:v>
                </c:pt>
                <c:pt idx="28595">
                  <c:v>36.99679089080936</c:v>
                </c:pt>
                <c:pt idx="28596">
                  <c:v>36.99808471108884</c:v>
                </c:pt>
                <c:pt idx="28597">
                  <c:v>36.99937853136821</c:v>
                </c:pt>
                <c:pt idx="28598">
                  <c:v>37.00067235164767</c:v>
                </c:pt>
                <c:pt idx="28599">
                  <c:v>37.00196617192717</c:v>
                </c:pt>
                <c:pt idx="28600">
                  <c:v>37.00325999220654</c:v>
                </c:pt>
                <c:pt idx="28601">
                  <c:v>37.00455381248605</c:v>
                </c:pt>
                <c:pt idx="28602">
                  <c:v>37.00584763276552</c:v>
                </c:pt>
                <c:pt idx="28603">
                  <c:v>37.00714145304487</c:v>
                </c:pt>
                <c:pt idx="28604">
                  <c:v>37.0084352733244</c:v>
                </c:pt>
                <c:pt idx="28605">
                  <c:v>37.00972909360387</c:v>
                </c:pt>
                <c:pt idx="28606">
                  <c:v>37.01102291388322</c:v>
                </c:pt>
                <c:pt idx="28607">
                  <c:v>37.01231673416273</c:v>
                </c:pt>
                <c:pt idx="28608">
                  <c:v>37.01361055444218</c:v>
                </c:pt>
                <c:pt idx="28609">
                  <c:v>37.01490437472157</c:v>
                </c:pt>
                <c:pt idx="28610">
                  <c:v>37.01619819500108</c:v>
                </c:pt>
                <c:pt idx="28611">
                  <c:v>37.01749201528053</c:v>
                </c:pt>
                <c:pt idx="28612">
                  <c:v>37.01878583555993</c:v>
                </c:pt>
                <c:pt idx="28613">
                  <c:v>37.0200796558394</c:v>
                </c:pt>
                <c:pt idx="28614">
                  <c:v>37.0213734761189</c:v>
                </c:pt>
                <c:pt idx="28615">
                  <c:v>37.02266729639825</c:v>
                </c:pt>
                <c:pt idx="28616">
                  <c:v>37.02396111667776</c:v>
                </c:pt>
                <c:pt idx="28617">
                  <c:v>37.02525493695726</c:v>
                </c:pt>
                <c:pt idx="28618">
                  <c:v>37.02654875723658</c:v>
                </c:pt>
                <c:pt idx="28619">
                  <c:v>37.02784257751608</c:v>
                </c:pt>
                <c:pt idx="28620">
                  <c:v>37.0291363977956</c:v>
                </c:pt>
                <c:pt idx="28621">
                  <c:v>37.03043021807496</c:v>
                </c:pt>
                <c:pt idx="28622">
                  <c:v>37.03172403835445</c:v>
                </c:pt>
                <c:pt idx="28623">
                  <c:v>37.03301785863393</c:v>
                </c:pt>
                <c:pt idx="28624">
                  <c:v>37.0343116789133</c:v>
                </c:pt>
                <c:pt idx="28625">
                  <c:v>37.0356054991928</c:v>
                </c:pt>
                <c:pt idx="28626">
                  <c:v>37.03689931947228</c:v>
                </c:pt>
                <c:pt idx="28627">
                  <c:v>37.03819313975164</c:v>
                </c:pt>
                <c:pt idx="28628">
                  <c:v>37.03948696003113</c:v>
                </c:pt>
                <c:pt idx="28629">
                  <c:v>37.04078078031059</c:v>
                </c:pt>
                <c:pt idx="28630">
                  <c:v>37.04207460059</c:v>
                </c:pt>
                <c:pt idx="28631">
                  <c:v>37.04336842086948</c:v>
                </c:pt>
                <c:pt idx="28632">
                  <c:v>37.04466224114896</c:v>
                </c:pt>
                <c:pt idx="28633">
                  <c:v>37.04595606142833</c:v>
                </c:pt>
                <c:pt idx="28634">
                  <c:v>37.04724988170779</c:v>
                </c:pt>
                <c:pt idx="28635">
                  <c:v>37.04854370198731</c:v>
                </c:pt>
                <c:pt idx="28636">
                  <c:v>37.04983752226663</c:v>
                </c:pt>
                <c:pt idx="28637">
                  <c:v>37.05113134254616</c:v>
                </c:pt>
                <c:pt idx="28638">
                  <c:v>37.05242516282565</c:v>
                </c:pt>
                <c:pt idx="28639">
                  <c:v>37.05371898310502</c:v>
                </c:pt>
                <c:pt idx="28640">
                  <c:v>37.05501280338451</c:v>
                </c:pt>
                <c:pt idx="28641">
                  <c:v>37.05630662366399</c:v>
                </c:pt>
                <c:pt idx="28642">
                  <c:v>37.05760044394331</c:v>
                </c:pt>
                <c:pt idx="28643">
                  <c:v>37.05889426422284</c:v>
                </c:pt>
                <c:pt idx="28644">
                  <c:v>37.06018808450234</c:v>
                </c:pt>
                <c:pt idx="28645">
                  <c:v>37.0614819047817</c:v>
                </c:pt>
                <c:pt idx="28646">
                  <c:v>37.0627757250612</c:v>
                </c:pt>
                <c:pt idx="28647">
                  <c:v>37.06406954534063</c:v>
                </c:pt>
                <c:pt idx="28648">
                  <c:v>37.06536336562005</c:v>
                </c:pt>
                <c:pt idx="28649">
                  <c:v>37.06665718589952</c:v>
                </c:pt>
                <c:pt idx="28650">
                  <c:v>37.06795100617902</c:v>
                </c:pt>
                <c:pt idx="28651">
                  <c:v>37.0692448264584</c:v>
                </c:pt>
                <c:pt idx="28652">
                  <c:v>37.07053864673788</c:v>
                </c:pt>
                <c:pt idx="28653">
                  <c:v>37.07183246701733</c:v>
                </c:pt>
                <c:pt idx="28654">
                  <c:v>37.07312628729672</c:v>
                </c:pt>
                <c:pt idx="28655">
                  <c:v>37.07442010757622</c:v>
                </c:pt>
                <c:pt idx="28656">
                  <c:v>37.07571392785574</c:v>
                </c:pt>
                <c:pt idx="28657">
                  <c:v>37.07700774813508</c:v>
                </c:pt>
                <c:pt idx="28658">
                  <c:v>37.07830156841455</c:v>
                </c:pt>
                <c:pt idx="28659">
                  <c:v>37.07959538869405</c:v>
                </c:pt>
                <c:pt idx="28660">
                  <c:v>37.0808892089734</c:v>
                </c:pt>
                <c:pt idx="28661">
                  <c:v>37.0821830292529</c:v>
                </c:pt>
                <c:pt idx="28662">
                  <c:v>37.0834768495324</c:v>
                </c:pt>
                <c:pt idx="28663">
                  <c:v>37.08477066981175</c:v>
                </c:pt>
                <c:pt idx="28664">
                  <c:v>37.08606449009122</c:v>
                </c:pt>
                <c:pt idx="28665">
                  <c:v>37.08735831037076</c:v>
                </c:pt>
                <c:pt idx="28666">
                  <c:v>37.08865213065011</c:v>
                </c:pt>
                <c:pt idx="28667">
                  <c:v>37.0899459509296</c:v>
                </c:pt>
                <c:pt idx="28668">
                  <c:v>37.09123977120908</c:v>
                </c:pt>
                <c:pt idx="28669">
                  <c:v>37.09253359148845</c:v>
                </c:pt>
                <c:pt idx="28670">
                  <c:v>37.09382741176791</c:v>
                </c:pt>
                <c:pt idx="28671">
                  <c:v>37.09512123204743</c:v>
                </c:pt>
                <c:pt idx="28672">
                  <c:v>37.0964150523268</c:v>
                </c:pt>
                <c:pt idx="28673">
                  <c:v>37.09770887260628</c:v>
                </c:pt>
                <c:pt idx="28674">
                  <c:v>37.0990026928858</c:v>
                </c:pt>
                <c:pt idx="28675">
                  <c:v>37.10029651316513</c:v>
                </c:pt>
                <c:pt idx="28676">
                  <c:v>37.10159033344463</c:v>
                </c:pt>
                <c:pt idx="28677">
                  <c:v>37.10288415372408</c:v>
                </c:pt>
                <c:pt idx="28678">
                  <c:v>37.10417797400348</c:v>
                </c:pt>
                <c:pt idx="28679">
                  <c:v>37.10547179428297</c:v>
                </c:pt>
                <c:pt idx="28680">
                  <c:v>37.10676561456246</c:v>
                </c:pt>
                <c:pt idx="28681">
                  <c:v>37.10805943484182</c:v>
                </c:pt>
                <c:pt idx="28682">
                  <c:v>37.10935325512131</c:v>
                </c:pt>
                <c:pt idx="28683">
                  <c:v>37.11064707540077</c:v>
                </c:pt>
                <c:pt idx="28684">
                  <c:v>37.11194089568014</c:v>
                </c:pt>
                <c:pt idx="28685">
                  <c:v>37.11323471595966</c:v>
                </c:pt>
                <c:pt idx="28686">
                  <c:v>37.11452853623914</c:v>
                </c:pt>
                <c:pt idx="28687">
                  <c:v>37.11582235651851</c:v>
                </c:pt>
                <c:pt idx="28688">
                  <c:v>37.117116176798</c:v>
                </c:pt>
                <c:pt idx="28689">
                  <c:v>37.1184099970775</c:v>
                </c:pt>
                <c:pt idx="28690">
                  <c:v>37.11970381735685</c:v>
                </c:pt>
                <c:pt idx="28691">
                  <c:v>37.12099763763634</c:v>
                </c:pt>
                <c:pt idx="28692">
                  <c:v>37.12229145791583</c:v>
                </c:pt>
                <c:pt idx="28693">
                  <c:v>37.1235852781952</c:v>
                </c:pt>
                <c:pt idx="28694">
                  <c:v>37.1248790984747</c:v>
                </c:pt>
                <c:pt idx="28695">
                  <c:v>37.1261729187542</c:v>
                </c:pt>
                <c:pt idx="28696">
                  <c:v>37.12746673903352</c:v>
                </c:pt>
                <c:pt idx="28697">
                  <c:v>37.12876055931302</c:v>
                </c:pt>
                <c:pt idx="28698">
                  <c:v>37.13005437959252</c:v>
                </c:pt>
                <c:pt idx="28699">
                  <c:v>37.13134819987188</c:v>
                </c:pt>
                <c:pt idx="28700">
                  <c:v>37.13264202015137</c:v>
                </c:pt>
                <c:pt idx="28701">
                  <c:v>37.1339358404309</c:v>
                </c:pt>
                <c:pt idx="28702">
                  <c:v>37.13522966071022</c:v>
                </c:pt>
                <c:pt idx="28703">
                  <c:v>37.13652348098973</c:v>
                </c:pt>
                <c:pt idx="28704">
                  <c:v>37.13781730126919</c:v>
                </c:pt>
                <c:pt idx="28705">
                  <c:v>37.13911112154857</c:v>
                </c:pt>
                <c:pt idx="28706">
                  <c:v>37.14040494182806</c:v>
                </c:pt>
                <c:pt idx="28707">
                  <c:v>37.14169876210754</c:v>
                </c:pt>
                <c:pt idx="28708">
                  <c:v>37.14299258238691</c:v>
                </c:pt>
                <c:pt idx="28709">
                  <c:v>37.14428640266634</c:v>
                </c:pt>
                <c:pt idx="28710">
                  <c:v>37.1455802229459</c:v>
                </c:pt>
                <c:pt idx="28711">
                  <c:v>37.14687404322525</c:v>
                </c:pt>
                <c:pt idx="28712">
                  <c:v>37.14816786350475</c:v>
                </c:pt>
                <c:pt idx="28713">
                  <c:v>37.1494616837842</c:v>
                </c:pt>
                <c:pt idx="28714">
                  <c:v>37.1507555040636</c:v>
                </c:pt>
                <c:pt idx="28715">
                  <c:v>37.15204932434307</c:v>
                </c:pt>
                <c:pt idx="28716">
                  <c:v>37.15334314462257</c:v>
                </c:pt>
                <c:pt idx="28717">
                  <c:v>37.15463696490194</c:v>
                </c:pt>
                <c:pt idx="28718">
                  <c:v>37.15593078518143</c:v>
                </c:pt>
                <c:pt idx="28719">
                  <c:v>37.1572246054609</c:v>
                </c:pt>
                <c:pt idx="28720">
                  <c:v>37.15851842574028</c:v>
                </c:pt>
                <c:pt idx="28721">
                  <c:v>37.15981224601978</c:v>
                </c:pt>
                <c:pt idx="28722">
                  <c:v>37.16110606629925</c:v>
                </c:pt>
                <c:pt idx="28723">
                  <c:v>37.16239988657866</c:v>
                </c:pt>
                <c:pt idx="28724">
                  <c:v>37.16369370685812</c:v>
                </c:pt>
                <c:pt idx="28725">
                  <c:v>37.16498752713758</c:v>
                </c:pt>
                <c:pt idx="28726">
                  <c:v>37.16628134741697</c:v>
                </c:pt>
                <c:pt idx="28727">
                  <c:v>37.16757516769643</c:v>
                </c:pt>
                <c:pt idx="28728">
                  <c:v>37.16886898797596</c:v>
                </c:pt>
                <c:pt idx="28729">
                  <c:v>37.17016280825531</c:v>
                </c:pt>
                <c:pt idx="28730">
                  <c:v>37.17145662853481</c:v>
                </c:pt>
                <c:pt idx="28731">
                  <c:v>37.1727504488143</c:v>
                </c:pt>
                <c:pt idx="28732">
                  <c:v>37.17404426909361</c:v>
                </c:pt>
                <c:pt idx="28733">
                  <c:v>37.17533808937315</c:v>
                </c:pt>
                <c:pt idx="28734">
                  <c:v>37.17663190965261</c:v>
                </c:pt>
                <c:pt idx="28735">
                  <c:v>37.17792572993201</c:v>
                </c:pt>
                <c:pt idx="28736">
                  <c:v>37.17921955021149</c:v>
                </c:pt>
                <c:pt idx="28737">
                  <c:v>37.180513370491</c:v>
                </c:pt>
                <c:pt idx="28738">
                  <c:v>37.18180719077034</c:v>
                </c:pt>
                <c:pt idx="28739">
                  <c:v>37.18310101104984</c:v>
                </c:pt>
                <c:pt idx="28740">
                  <c:v>37.18439483132933</c:v>
                </c:pt>
                <c:pt idx="28741">
                  <c:v>37.18568865160864</c:v>
                </c:pt>
                <c:pt idx="28742">
                  <c:v>37.18698247188815</c:v>
                </c:pt>
                <c:pt idx="28743">
                  <c:v>37.18827629216767</c:v>
                </c:pt>
                <c:pt idx="28744">
                  <c:v>37.18957011244703</c:v>
                </c:pt>
                <c:pt idx="28745">
                  <c:v>37.19086393272652</c:v>
                </c:pt>
                <c:pt idx="28746">
                  <c:v>37.19215775300601</c:v>
                </c:pt>
                <c:pt idx="28747">
                  <c:v>37.19345157328537</c:v>
                </c:pt>
                <c:pt idx="28748">
                  <c:v>37.19474539356487</c:v>
                </c:pt>
                <c:pt idx="28749">
                  <c:v>37.19603921384436</c:v>
                </c:pt>
                <c:pt idx="28750">
                  <c:v>37.19733303412375</c:v>
                </c:pt>
                <c:pt idx="28751">
                  <c:v>37.19862685440321</c:v>
                </c:pt>
                <c:pt idx="28752">
                  <c:v>37.1999206746827</c:v>
                </c:pt>
                <c:pt idx="28753">
                  <c:v>37.20121449496204</c:v>
                </c:pt>
                <c:pt idx="28754">
                  <c:v>37.20250831524155</c:v>
                </c:pt>
                <c:pt idx="28755">
                  <c:v>37.20380213552105</c:v>
                </c:pt>
                <c:pt idx="28756">
                  <c:v>37.2050959558004</c:v>
                </c:pt>
                <c:pt idx="28757">
                  <c:v>37.2063897760799</c:v>
                </c:pt>
                <c:pt idx="28758">
                  <c:v>37.20768359635937</c:v>
                </c:pt>
                <c:pt idx="28759">
                  <c:v>37.20897741663875</c:v>
                </c:pt>
                <c:pt idx="28760">
                  <c:v>37.21027123691824</c:v>
                </c:pt>
                <c:pt idx="28761">
                  <c:v>37.21156505719772</c:v>
                </c:pt>
                <c:pt idx="28762">
                  <c:v>37.2128588774771</c:v>
                </c:pt>
                <c:pt idx="28763">
                  <c:v>37.21415269775657</c:v>
                </c:pt>
                <c:pt idx="28764">
                  <c:v>37.21544651803607</c:v>
                </c:pt>
                <c:pt idx="28765">
                  <c:v>37.21674033831544</c:v>
                </c:pt>
                <c:pt idx="28766">
                  <c:v>37.21803415859493</c:v>
                </c:pt>
                <c:pt idx="28767">
                  <c:v>37.21932797887442</c:v>
                </c:pt>
                <c:pt idx="28768">
                  <c:v>37.22062179915378</c:v>
                </c:pt>
                <c:pt idx="28769">
                  <c:v>37.22191561943327</c:v>
                </c:pt>
                <c:pt idx="28770">
                  <c:v>37.22320943971275</c:v>
                </c:pt>
                <c:pt idx="28771">
                  <c:v>37.22450325999213</c:v>
                </c:pt>
                <c:pt idx="28772">
                  <c:v>37.22579708027161</c:v>
                </c:pt>
                <c:pt idx="28773">
                  <c:v>37.22709090055111</c:v>
                </c:pt>
                <c:pt idx="28774">
                  <c:v>37.22838472083047</c:v>
                </c:pt>
                <c:pt idx="28775">
                  <c:v>37.22967854110996</c:v>
                </c:pt>
                <c:pt idx="28776">
                  <c:v>37.23097236138945</c:v>
                </c:pt>
                <c:pt idx="28777">
                  <c:v>37.23226618166881</c:v>
                </c:pt>
                <c:pt idx="28778">
                  <c:v>37.2335600019483</c:v>
                </c:pt>
                <c:pt idx="28779">
                  <c:v>37.2348538222278</c:v>
                </c:pt>
                <c:pt idx="28780">
                  <c:v>37.23614764250716</c:v>
                </c:pt>
                <c:pt idx="28781">
                  <c:v>37.23744146278659</c:v>
                </c:pt>
                <c:pt idx="28782">
                  <c:v>37.23873528306614</c:v>
                </c:pt>
                <c:pt idx="28783">
                  <c:v>37.24002910334547</c:v>
                </c:pt>
                <c:pt idx="28784">
                  <c:v>37.241322923625</c:v>
                </c:pt>
                <c:pt idx="28785">
                  <c:v>37.24261674390448</c:v>
                </c:pt>
                <c:pt idx="28786">
                  <c:v>37.24391056418384</c:v>
                </c:pt>
                <c:pt idx="28787">
                  <c:v>37.24520438446333</c:v>
                </c:pt>
                <c:pt idx="28788">
                  <c:v>37.24649820474282</c:v>
                </c:pt>
                <c:pt idx="28789">
                  <c:v>37.2477920250222</c:v>
                </c:pt>
                <c:pt idx="28790">
                  <c:v>37.24908584530167</c:v>
                </c:pt>
                <c:pt idx="28791">
                  <c:v>37.25037966558116</c:v>
                </c:pt>
                <c:pt idx="28792">
                  <c:v>37.25167348586048</c:v>
                </c:pt>
                <c:pt idx="28793">
                  <c:v>37.25296730614001</c:v>
                </c:pt>
                <c:pt idx="28794">
                  <c:v>37.25426112641949</c:v>
                </c:pt>
                <c:pt idx="28795">
                  <c:v>37.25555494669887</c:v>
                </c:pt>
                <c:pt idx="28796">
                  <c:v>37.25684876697836</c:v>
                </c:pt>
                <c:pt idx="28797">
                  <c:v>37.25814258725785</c:v>
                </c:pt>
                <c:pt idx="28798">
                  <c:v>37.25943640753719</c:v>
                </c:pt>
                <c:pt idx="28799">
                  <c:v>37.2607302278167</c:v>
                </c:pt>
                <c:pt idx="28800">
                  <c:v>37.2620240480962</c:v>
                </c:pt>
                <c:pt idx="28801">
                  <c:v>37.26331786837556</c:v>
                </c:pt>
                <c:pt idx="28802">
                  <c:v>37.26461168865505</c:v>
                </c:pt>
                <c:pt idx="28803">
                  <c:v>37.26590550893455</c:v>
                </c:pt>
                <c:pt idx="28804">
                  <c:v>37.2671993292139</c:v>
                </c:pt>
                <c:pt idx="28805">
                  <c:v>37.2684931494934</c:v>
                </c:pt>
                <c:pt idx="28806">
                  <c:v>37.26978696977288</c:v>
                </c:pt>
                <c:pt idx="28807">
                  <c:v>37.27108079005225</c:v>
                </c:pt>
                <c:pt idx="28808">
                  <c:v>37.27237461033173</c:v>
                </c:pt>
                <c:pt idx="28809">
                  <c:v>37.27366843061122</c:v>
                </c:pt>
                <c:pt idx="28810">
                  <c:v>37.27496225089057</c:v>
                </c:pt>
                <c:pt idx="28811">
                  <c:v>37.27625607117008</c:v>
                </c:pt>
                <c:pt idx="28812">
                  <c:v>37.27754989144955</c:v>
                </c:pt>
                <c:pt idx="28813">
                  <c:v>37.27884371172893</c:v>
                </c:pt>
                <c:pt idx="28814">
                  <c:v>37.28013753200842</c:v>
                </c:pt>
                <c:pt idx="28815">
                  <c:v>37.2814313522879</c:v>
                </c:pt>
                <c:pt idx="28816">
                  <c:v>37.28272517256728</c:v>
                </c:pt>
                <c:pt idx="28817">
                  <c:v>37.28401899284676</c:v>
                </c:pt>
                <c:pt idx="28818">
                  <c:v>37.28531281312626</c:v>
                </c:pt>
                <c:pt idx="28819">
                  <c:v>37.2866066334056</c:v>
                </c:pt>
                <c:pt idx="28820">
                  <c:v>37.28790045368508</c:v>
                </c:pt>
                <c:pt idx="28821">
                  <c:v>37.2891942739646</c:v>
                </c:pt>
                <c:pt idx="28822">
                  <c:v>37.29048809424395</c:v>
                </c:pt>
                <c:pt idx="28823">
                  <c:v>37.29178191452345</c:v>
                </c:pt>
                <c:pt idx="28824">
                  <c:v>37.29307573480296</c:v>
                </c:pt>
                <c:pt idx="28825">
                  <c:v>37.29436955508228</c:v>
                </c:pt>
                <c:pt idx="28826">
                  <c:v>37.2956633753618</c:v>
                </c:pt>
                <c:pt idx="28827">
                  <c:v>37.29695719564128</c:v>
                </c:pt>
                <c:pt idx="28828">
                  <c:v>37.29825101592065</c:v>
                </c:pt>
                <c:pt idx="28829">
                  <c:v>37.29954483620014</c:v>
                </c:pt>
                <c:pt idx="28830">
                  <c:v>37.30083865647963</c:v>
                </c:pt>
                <c:pt idx="28831">
                  <c:v>37.302132476759</c:v>
                </c:pt>
                <c:pt idx="28832">
                  <c:v>37.30342629703845</c:v>
                </c:pt>
                <c:pt idx="28833">
                  <c:v>37.30472011731794</c:v>
                </c:pt>
                <c:pt idx="28834">
                  <c:v>37.30601393759733</c:v>
                </c:pt>
                <c:pt idx="28835">
                  <c:v>37.30730775787679</c:v>
                </c:pt>
                <c:pt idx="28836">
                  <c:v>37.30860157815628</c:v>
                </c:pt>
                <c:pt idx="28837">
                  <c:v>37.30989539843568</c:v>
                </c:pt>
                <c:pt idx="28838">
                  <c:v>37.31118921871514</c:v>
                </c:pt>
                <c:pt idx="28839">
                  <c:v>37.31248303899464</c:v>
                </c:pt>
                <c:pt idx="28840">
                  <c:v>37.31377685927399</c:v>
                </c:pt>
                <c:pt idx="28841">
                  <c:v>37.31507067955349</c:v>
                </c:pt>
                <c:pt idx="28842">
                  <c:v>37.31636449983296</c:v>
                </c:pt>
                <c:pt idx="28843">
                  <c:v>37.31765832011234</c:v>
                </c:pt>
                <c:pt idx="28844">
                  <c:v>37.31895214039185</c:v>
                </c:pt>
                <c:pt idx="28845">
                  <c:v>37.32024596067134</c:v>
                </c:pt>
                <c:pt idx="28846">
                  <c:v>37.32153978095071</c:v>
                </c:pt>
                <c:pt idx="28847">
                  <c:v>37.32283360123019</c:v>
                </c:pt>
                <c:pt idx="28848">
                  <c:v>37.32412742150967</c:v>
                </c:pt>
                <c:pt idx="28849">
                  <c:v>37.32542124178905</c:v>
                </c:pt>
                <c:pt idx="28850">
                  <c:v>37.32671506206854</c:v>
                </c:pt>
                <c:pt idx="28851">
                  <c:v>37.32800888234803</c:v>
                </c:pt>
                <c:pt idx="28852">
                  <c:v>37.3293027026274</c:v>
                </c:pt>
                <c:pt idx="28853">
                  <c:v>37.33059652290688</c:v>
                </c:pt>
                <c:pt idx="28854">
                  <c:v>37.33189034318637</c:v>
                </c:pt>
                <c:pt idx="28855">
                  <c:v>37.33318416346572</c:v>
                </c:pt>
                <c:pt idx="28856">
                  <c:v>37.3344779837452</c:v>
                </c:pt>
                <c:pt idx="28857">
                  <c:v>37.33577180402473</c:v>
                </c:pt>
                <c:pt idx="28858">
                  <c:v>37.33706562430407</c:v>
                </c:pt>
                <c:pt idx="28859">
                  <c:v>37.33835944458357</c:v>
                </c:pt>
                <c:pt idx="28860">
                  <c:v>37.33965326486305</c:v>
                </c:pt>
                <c:pt idx="28861">
                  <c:v>37.34094708514237</c:v>
                </c:pt>
                <c:pt idx="28862">
                  <c:v>37.34224090542191</c:v>
                </c:pt>
                <c:pt idx="28863">
                  <c:v>37.3435347257014</c:v>
                </c:pt>
                <c:pt idx="28864">
                  <c:v>37.34482854598075</c:v>
                </c:pt>
                <c:pt idx="28865">
                  <c:v>37.34612236626025</c:v>
                </c:pt>
                <c:pt idx="28866">
                  <c:v>37.34741618653975</c:v>
                </c:pt>
                <c:pt idx="28867">
                  <c:v>37.34871000681911</c:v>
                </c:pt>
                <c:pt idx="28868">
                  <c:v>37.35000382709857</c:v>
                </c:pt>
                <c:pt idx="28869">
                  <c:v>37.35129764737806</c:v>
                </c:pt>
                <c:pt idx="28870">
                  <c:v>37.35259146765741</c:v>
                </c:pt>
                <c:pt idx="28871">
                  <c:v>37.35388528793691</c:v>
                </c:pt>
                <c:pt idx="28872">
                  <c:v>37.3551791082164</c:v>
                </c:pt>
                <c:pt idx="28873">
                  <c:v>37.3564729284958</c:v>
                </c:pt>
                <c:pt idx="28874">
                  <c:v>37.35776674877528</c:v>
                </c:pt>
                <c:pt idx="28875">
                  <c:v>37.35906056905475</c:v>
                </c:pt>
                <c:pt idx="28876">
                  <c:v>37.36035438933414</c:v>
                </c:pt>
                <c:pt idx="28877">
                  <c:v>37.36164820961358</c:v>
                </c:pt>
                <c:pt idx="28878">
                  <c:v>37.36294202989311</c:v>
                </c:pt>
                <c:pt idx="28879">
                  <c:v>37.36423585017248</c:v>
                </c:pt>
                <c:pt idx="28880">
                  <c:v>37.36552967045197</c:v>
                </c:pt>
                <c:pt idx="28881">
                  <c:v>37.36682349073143</c:v>
                </c:pt>
                <c:pt idx="28882">
                  <c:v>37.36811731101083</c:v>
                </c:pt>
                <c:pt idx="28883">
                  <c:v>37.36941113129028</c:v>
                </c:pt>
                <c:pt idx="28884">
                  <c:v>37.37070495156981</c:v>
                </c:pt>
                <c:pt idx="28885">
                  <c:v>37.37199877184914</c:v>
                </c:pt>
                <c:pt idx="28886">
                  <c:v>37.37329259212866</c:v>
                </c:pt>
                <c:pt idx="28887">
                  <c:v>37.37458641240814</c:v>
                </c:pt>
                <c:pt idx="28888">
                  <c:v>37.37588023268749</c:v>
                </c:pt>
                <c:pt idx="28889">
                  <c:v>37.37717405296699</c:v>
                </c:pt>
                <c:pt idx="28890">
                  <c:v>37.37846787324643</c:v>
                </c:pt>
                <c:pt idx="28891">
                  <c:v>37.37976169352586</c:v>
                </c:pt>
                <c:pt idx="28892">
                  <c:v>37.38105551380534</c:v>
                </c:pt>
                <c:pt idx="28893">
                  <c:v>37.38234933408484</c:v>
                </c:pt>
                <c:pt idx="28894">
                  <c:v>37.38364315436417</c:v>
                </c:pt>
                <c:pt idx="28895">
                  <c:v>37.38493697464364</c:v>
                </c:pt>
                <c:pt idx="28896">
                  <c:v>37.38623079492318</c:v>
                </c:pt>
                <c:pt idx="28897">
                  <c:v>37.38752461520249</c:v>
                </c:pt>
                <c:pt idx="28898">
                  <c:v>37.38881843548202</c:v>
                </c:pt>
                <c:pt idx="28899">
                  <c:v>37.39011225576152</c:v>
                </c:pt>
                <c:pt idx="28900">
                  <c:v>37.39140607604087</c:v>
                </c:pt>
                <c:pt idx="28901">
                  <c:v>37.39269989632038</c:v>
                </c:pt>
                <c:pt idx="28902">
                  <c:v>37.39399371659987</c:v>
                </c:pt>
                <c:pt idx="28903">
                  <c:v>37.39528753687923</c:v>
                </c:pt>
                <c:pt idx="28904">
                  <c:v>37.39658135715872</c:v>
                </c:pt>
                <c:pt idx="28905">
                  <c:v>37.39787517743819</c:v>
                </c:pt>
                <c:pt idx="28906">
                  <c:v>37.39916899771757</c:v>
                </c:pt>
                <c:pt idx="28907">
                  <c:v>37.40046281799705</c:v>
                </c:pt>
                <c:pt idx="28908">
                  <c:v>37.40175663827655</c:v>
                </c:pt>
                <c:pt idx="28909">
                  <c:v>37.40305045855592</c:v>
                </c:pt>
                <c:pt idx="28910">
                  <c:v>37.4043442788354</c:v>
                </c:pt>
                <c:pt idx="28911">
                  <c:v>37.4056380991149</c:v>
                </c:pt>
                <c:pt idx="28912">
                  <c:v>37.40693191939425</c:v>
                </c:pt>
                <c:pt idx="28913">
                  <c:v>37.40822573967375</c:v>
                </c:pt>
                <c:pt idx="28914">
                  <c:v>37.40951955995322</c:v>
                </c:pt>
                <c:pt idx="28915">
                  <c:v>37.41081338023258</c:v>
                </c:pt>
                <c:pt idx="28916">
                  <c:v>37.4121072005121</c:v>
                </c:pt>
                <c:pt idx="28917">
                  <c:v>37.41340102079155</c:v>
                </c:pt>
                <c:pt idx="28918">
                  <c:v>37.41469484107095</c:v>
                </c:pt>
                <c:pt idx="28919">
                  <c:v>37.41598866135041</c:v>
                </c:pt>
                <c:pt idx="28920">
                  <c:v>37.4172824816299</c:v>
                </c:pt>
                <c:pt idx="28921">
                  <c:v>37.4185763019093</c:v>
                </c:pt>
                <c:pt idx="28922">
                  <c:v>37.41987012218878</c:v>
                </c:pt>
                <c:pt idx="28923">
                  <c:v>37.42116394246827</c:v>
                </c:pt>
                <c:pt idx="28924">
                  <c:v>37.42245776274761</c:v>
                </c:pt>
                <c:pt idx="28925">
                  <c:v>37.42375158302713</c:v>
                </c:pt>
                <c:pt idx="28926">
                  <c:v>37.42504540330658</c:v>
                </c:pt>
                <c:pt idx="28927">
                  <c:v>37.426339223586</c:v>
                </c:pt>
                <c:pt idx="28928">
                  <c:v>37.42763304386547</c:v>
                </c:pt>
                <c:pt idx="28929">
                  <c:v>37.42892686414496</c:v>
                </c:pt>
                <c:pt idx="28930">
                  <c:v>37.43022068442432</c:v>
                </c:pt>
                <c:pt idx="28931">
                  <c:v>37.43151450470381</c:v>
                </c:pt>
                <c:pt idx="28932">
                  <c:v>37.4328083249833</c:v>
                </c:pt>
                <c:pt idx="28933">
                  <c:v>37.43410214526263</c:v>
                </c:pt>
                <c:pt idx="28934">
                  <c:v>37.43539596554216</c:v>
                </c:pt>
                <c:pt idx="28935">
                  <c:v>37.43668978582161</c:v>
                </c:pt>
                <c:pt idx="28936">
                  <c:v>37.43798360610101</c:v>
                </c:pt>
                <c:pt idx="28937">
                  <c:v>37.43927742638049</c:v>
                </c:pt>
                <c:pt idx="28938">
                  <c:v>37.44057124666</c:v>
                </c:pt>
                <c:pt idx="28939">
                  <c:v>37.44186506693934</c:v>
                </c:pt>
                <c:pt idx="28940">
                  <c:v>37.44315888721884</c:v>
                </c:pt>
                <c:pt idx="28941">
                  <c:v>37.4444527074983</c:v>
                </c:pt>
                <c:pt idx="28942">
                  <c:v>37.44574652777769</c:v>
                </c:pt>
                <c:pt idx="28943">
                  <c:v>37.4470403480572</c:v>
                </c:pt>
                <c:pt idx="28944">
                  <c:v>37.44833416833664</c:v>
                </c:pt>
                <c:pt idx="28945">
                  <c:v>37.44962798861599</c:v>
                </c:pt>
                <c:pt idx="28946">
                  <c:v>37.45092180889552</c:v>
                </c:pt>
                <c:pt idx="28947">
                  <c:v>37.45221562917502</c:v>
                </c:pt>
                <c:pt idx="28948">
                  <c:v>37.45350944945437</c:v>
                </c:pt>
                <c:pt idx="28949">
                  <c:v>37.45480326973383</c:v>
                </c:pt>
                <c:pt idx="28950">
                  <c:v>37.45609709001332</c:v>
                </c:pt>
                <c:pt idx="28951">
                  <c:v>37.45739091029272</c:v>
                </c:pt>
                <c:pt idx="28952">
                  <c:v>37.45868473057219</c:v>
                </c:pt>
                <c:pt idx="28953">
                  <c:v>37.4599785508517</c:v>
                </c:pt>
                <c:pt idx="28954">
                  <c:v>37.46127237113107</c:v>
                </c:pt>
                <c:pt idx="28955">
                  <c:v>37.46256619141054</c:v>
                </c:pt>
                <c:pt idx="28956">
                  <c:v>37.46386001169002</c:v>
                </c:pt>
                <c:pt idx="28957">
                  <c:v>37.46515383196941</c:v>
                </c:pt>
                <c:pt idx="28958">
                  <c:v>37.46644765224887</c:v>
                </c:pt>
                <c:pt idx="28959">
                  <c:v>37.46774147252837</c:v>
                </c:pt>
                <c:pt idx="28960">
                  <c:v>37.46903529280776</c:v>
                </c:pt>
                <c:pt idx="28961">
                  <c:v>37.47032911308725</c:v>
                </c:pt>
                <c:pt idx="28962">
                  <c:v>37.47162293336672</c:v>
                </c:pt>
                <c:pt idx="28963">
                  <c:v>37.47291675364607</c:v>
                </c:pt>
                <c:pt idx="28964">
                  <c:v>37.47421057392557</c:v>
                </c:pt>
                <c:pt idx="28965">
                  <c:v>37.47550439420508</c:v>
                </c:pt>
                <c:pt idx="28966">
                  <c:v>37.47679821448444</c:v>
                </c:pt>
                <c:pt idx="28967">
                  <c:v>37.47809203476393</c:v>
                </c:pt>
                <c:pt idx="28968">
                  <c:v>37.47938585504338</c:v>
                </c:pt>
                <c:pt idx="28969">
                  <c:v>37.48067967532275</c:v>
                </c:pt>
                <c:pt idx="28970">
                  <c:v>37.48197349560223</c:v>
                </c:pt>
                <c:pt idx="28971">
                  <c:v>37.48326731588175</c:v>
                </c:pt>
                <c:pt idx="28972">
                  <c:v>37.48456113616113</c:v>
                </c:pt>
                <c:pt idx="28973">
                  <c:v>37.48585495644058</c:v>
                </c:pt>
                <c:pt idx="28974">
                  <c:v>37.4871487767201</c:v>
                </c:pt>
                <c:pt idx="28975">
                  <c:v>37.48844259699946</c:v>
                </c:pt>
                <c:pt idx="28976">
                  <c:v>37.48973641727896</c:v>
                </c:pt>
                <c:pt idx="28977">
                  <c:v>37.49103023755845</c:v>
                </c:pt>
                <c:pt idx="28978">
                  <c:v>37.49232405783781</c:v>
                </c:pt>
                <c:pt idx="28979">
                  <c:v>37.49361787811731</c:v>
                </c:pt>
                <c:pt idx="28980">
                  <c:v>37.4949116983968</c:v>
                </c:pt>
                <c:pt idx="28981">
                  <c:v>37.49620551867616</c:v>
                </c:pt>
                <c:pt idx="28982">
                  <c:v>37.49749933895565</c:v>
                </c:pt>
                <c:pt idx="28983">
                  <c:v>37.49879315923513</c:v>
                </c:pt>
                <c:pt idx="28984">
                  <c:v>37.50008697951449</c:v>
                </c:pt>
                <c:pt idx="28985">
                  <c:v>37.50138079979396</c:v>
                </c:pt>
                <c:pt idx="28986">
                  <c:v>37.50267462007348</c:v>
                </c:pt>
                <c:pt idx="28987">
                  <c:v>37.50396844035284</c:v>
                </c:pt>
                <c:pt idx="28988">
                  <c:v>37.50526226063231</c:v>
                </c:pt>
                <c:pt idx="28989">
                  <c:v>37.50655608091182</c:v>
                </c:pt>
                <c:pt idx="28990">
                  <c:v>37.50784990119116</c:v>
                </c:pt>
                <c:pt idx="28991">
                  <c:v>37.50914372147068</c:v>
                </c:pt>
                <c:pt idx="28992">
                  <c:v>37.51043754175014</c:v>
                </c:pt>
                <c:pt idx="28993">
                  <c:v>37.51173136202953</c:v>
                </c:pt>
                <c:pt idx="28994">
                  <c:v>37.51302518230902</c:v>
                </c:pt>
                <c:pt idx="28995">
                  <c:v>37.51431900258851</c:v>
                </c:pt>
                <c:pt idx="28996">
                  <c:v>37.51561282286787</c:v>
                </c:pt>
                <c:pt idx="28997">
                  <c:v>37.51690664314734</c:v>
                </c:pt>
                <c:pt idx="28998">
                  <c:v>37.51820046342684</c:v>
                </c:pt>
                <c:pt idx="28999">
                  <c:v>37.51949428370618</c:v>
                </c:pt>
                <c:pt idx="29000">
                  <c:v>37.52078810398571</c:v>
                </c:pt>
                <c:pt idx="29001">
                  <c:v>37.5220819242652</c:v>
                </c:pt>
                <c:pt idx="29002">
                  <c:v>37.52337574454456</c:v>
                </c:pt>
                <c:pt idx="29003">
                  <c:v>37.52466956482404</c:v>
                </c:pt>
                <c:pt idx="29004">
                  <c:v>37.52596338510354</c:v>
                </c:pt>
                <c:pt idx="29005">
                  <c:v>37.5272572053829</c:v>
                </c:pt>
                <c:pt idx="29006">
                  <c:v>37.5285510256624</c:v>
                </c:pt>
                <c:pt idx="29007">
                  <c:v>37.52984484594188</c:v>
                </c:pt>
                <c:pt idx="29008">
                  <c:v>37.53113866622125</c:v>
                </c:pt>
                <c:pt idx="29009">
                  <c:v>37.53243248650075</c:v>
                </c:pt>
                <c:pt idx="29010">
                  <c:v>37.53372630678023</c:v>
                </c:pt>
                <c:pt idx="29011">
                  <c:v>37.5350201270596</c:v>
                </c:pt>
                <c:pt idx="29012">
                  <c:v>37.53631394733908</c:v>
                </c:pt>
                <c:pt idx="29013">
                  <c:v>37.53760776761851</c:v>
                </c:pt>
                <c:pt idx="29014">
                  <c:v>37.53890158789793</c:v>
                </c:pt>
                <c:pt idx="29015">
                  <c:v>37.54019540817743</c:v>
                </c:pt>
                <c:pt idx="29016">
                  <c:v>37.5414892284569</c:v>
                </c:pt>
                <c:pt idx="29017">
                  <c:v>37.54278304873628</c:v>
                </c:pt>
                <c:pt idx="29018">
                  <c:v>37.54407686901575</c:v>
                </c:pt>
                <c:pt idx="29019">
                  <c:v>37.54537068929525</c:v>
                </c:pt>
                <c:pt idx="29020">
                  <c:v>37.54666450957458</c:v>
                </c:pt>
                <c:pt idx="29021">
                  <c:v>37.54795832985411</c:v>
                </c:pt>
                <c:pt idx="29022">
                  <c:v>37.5492521501336</c:v>
                </c:pt>
                <c:pt idx="29023">
                  <c:v>37.55054597041295</c:v>
                </c:pt>
                <c:pt idx="29024">
                  <c:v>37.55183979069241</c:v>
                </c:pt>
                <c:pt idx="29025">
                  <c:v>37.55313361097196</c:v>
                </c:pt>
                <c:pt idx="29026">
                  <c:v>37.55442743125126</c:v>
                </c:pt>
                <c:pt idx="29027">
                  <c:v>37.5557212515308</c:v>
                </c:pt>
                <c:pt idx="29028">
                  <c:v>37.55701507181026</c:v>
                </c:pt>
                <c:pt idx="29029">
                  <c:v>37.55830889208965</c:v>
                </c:pt>
                <c:pt idx="29030">
                  <c:v>37.55960271236914</c:v>
                </c:pt>
                <c:pt idx="29031">
                  <c:v>37.56089653264861</c:v>
                </c:pt>
                <c:pt idx="29032">
                  <c:v>37.562190352928</c:v>
                </c:pt>
                <c:pt idx="29033">
                  <c:v>37.56348417320744</c:v>
                </c:pt>
                <c:pt idx="29034">
                  <c:v>37.56477799348698</c:v>
                </c:pt>
                <c:pt idx="29035">
                  <c:v>37.56607181376631</c:v>
                </c:pt>
                <c:pt idx="29036">
                  <c:v>37.56736563404583</c:v>
                </c:pt>
                <c:pt idx="29037">
                  <c:v>37.56865945432532</c:v>
                </c:pt>
                <c:pt idx="29038">
                  <c:v>37.56995327460468</c:v>
                </c:pt>
                <c:pt idx="29039">
                  <c:v>37.57124709488414</c:v>
                </c:pt>
                <c:pt idx="29040">
                  <c:v>37.57254091516366</c:v>
                </c:pt>
                <c:pt idx="29041">
                  <c:v>37.57383473544299</c:v>
                </c:pt>
                <c:pt idx="29042">
                  <c:v>37.57512855572249</c:v>
                </c:pt>
                <c:pt idx="29043">
                  <c:v>37.57642237600201</c:v>
                </c:pt>
                <c:pt idx="29044">
                  <c:v>37.57771619628137</c:v>
                </c:pt>
                <c:pt idx="29045">
                  <c:v>37.57901001656086</c:v>
                </c:pt>
                <c:pt idx="29046">
                  <c:v>37.58030383684035</c:v>
                </c:pt>
                <c:pt idx="29047">
                  <c:v>37.58159765711968</c:v>
                </c:pt>
                <c:pt idx="29048">
                  <c:v>37.58289147739917</c:v>
                </c:pt>
                <c:pt idx="29049">
                  <c:v>37.58418529767869</c:v>
                </c:pt>
                <c:pt idx="29050">
                  <c:v>37.58547911795805</c:v>
                </c:pt>
                <c:pt idx="29051">
                  <c:v>37.58677293823755</c:v>
                </c:pt>
                <c:pt idx="29052">
                  <c:v>37.58806675851702</c:v>
                </c:pt>
                <c:pt idx="29053">
                  <c:v>37.58936057879637</c:v>
                </c:pt>
                <c:pt idx="29054">
                  <c:v>37.5906543990759</c:v>
                </c:pt>
                <c:pt idx="29055">
                  <c:v>37.59194821935538</c:v>
                </c:pt>
                <c:pt idx="29056">
                  <c:v>37.59324203963474</c:v>
                </c:pt>
                <c:pt idx="29057">
                  <c:v>37.59453585991423</c:v>
                </c:pt>
                <c:pt idx="29058">
                  <c:v>37.59582968019373</c:v>
                </c:pt>
                <c:pt idx="29059">
                  <c:v>37.59712350047308</c:v>
                </c:pt>
                <c:pt idx="29060">
                  <c:v>37.59841732075258</c:v>
                </c:pt>
                <c:pt idx="29061">
                  <c:v>37.59971114103207</c:v>
                </c:pt>
                <c:pt idx="29062">
                  <c:v>37.6010049613114</c:v>
                </c:pt>
                <c:pt idx="29063">
                  <c:v>37.60229878159092</c:v>
                </c:pt>
                <c:pt idx="29064">
                  <c:v>37.60359260187041</c:v>
                </c:pt>
                <c:pt idx="29065">
                  <c:v>37.60488642214975</c:v>
                </c:pt>
                <c:pt idx="29066">
                  <c:v>37.60618024242926</c:v>
                </c:pt>
                <c:pt idx="29067">
                  <c:v>37.60747406270875</c:v>
                </c:pt>
                <c:pt idx="29068">
                  <c:v>37.60876788298811</c:v>
                </c:pt>
                <c:pt idx="29069">
                  <c:v>37.61006170326756</c:v>
                </c:pt>
                <c:pt idx="29070">
                  <c:v>37.6113555235471</c:v>
                </c:pt>
                <c:pt idx="29071">
                  <c:v>37.61264934382645</c:v>
                </c:pt>
                <c:pt idx="29072">
                  <c:v>37.61394316410595</c:v>
                </c:pt>
                <c:pt idx="29073">
                  <c:v>37.61523698438544</c:v>
                </c:pt>
                <c:pt idx="29074">
                  <c:v>37.6165308046648</c:v>
                </c:pt>
                <c:pt idx="29075">
                  <c:v>37.61782462494426</c:v>
                </c:pt>
                <c:pt idx="29076">
                  <c:v>37.61911844522378</c:v>
                </c:pt>
                <c:pt idx="29077">
                  <c:v>37.62041226550314</c:v>
                </c:pt>
                <c:pt idx="29078">
                  <c:v>37.62170608578261</c:v>
                </c:pt>
                <c:pt idx="29079">
                  <c:v>37.62299990606213</c:v>
                </c:pt>
                <c:pt idx="29080">
                  <c:v>37.6242937263415</c:v>
                </c:pt>
                <c:pt idx="29081">
                  <c:v>37.62558754662098</c:v>
                </c:pt>
                <c:pt idx="29082">
                  <c:v>37.62688136690047</c:v>
                </c:pt>
                <c:pt idx="29083">
                  <c:v>37.6281751871799</c:v>
                </c:pt>
                <c:pt idx="29084">
                  <c:v>37.62946900745932</c:v>
                </c:pt>
                <c:pt idx="29085">
                  <c:v>37.63076282773881</c:v>
                </c:pt>
                <c:pt idx="29086">
                  <c:v>37.63205664801818</c:v>
                </c:pt>
                <c:pt idx="29087">
                  <c:v>37.63335046829764</c:v>
                </c:pt>
                <c:pt idx="29088">
                  <c:v>37.63464428857716</c:v>
                </c:pt>
                <c:pt idx="29089">
                  <c:v>37.63593810885652</c:v>
                </c:pt>
                <c:pt idx="29090">
                  <c:v>37.63723192913601</c:v>
                </c:pt>
                <c:pt idx="29091">
                  <c:v>37.6385257494155</c:v>
                </c:pt>
                <c:pt idx="29092">
                  <c:v>37.63981956969484</c:v>
                </c:pt>
                <c:pt idx="29093">
                  <c:v>37.64111338997435</c:v>
                </c:pt>
                <c:pt idx="29094">
                  <c:v>37.64240721025384</c:v>
                </c:pt>
                <c:pt idx="29095">
                  <c:v>37.64370103053321</c:v>
                </c:pt>
                <c:pt idx="29096">
                  <c:v>37.64499485081267</c:v>
                </c:pt>
                <c:pt idx="29097">
                  <c:v>37.64628867109214</c:v>
                </c:pt>
                <c:pt idx="29098">
                  <c:v>37.64758249137154</c:v>
                </c:pt>
                <c:pt idx="29099">
                  <c:v>37.64887631165104</c:v>
                </c:pt>
                <c:pt idx="29100">
                  <c:v>37.65017013193053</c:v>
                </c:pt>
                <c:pt idx="29101">
                  <c:v>37.65146395220989</c:v>
                </c:pt>
                <c:pt idx="29102">
                  <c:v>37.65275777248938</c:v>
                </c:pt>
                <c:pt idx="29103">
                  <c:v>37.65405159276887</c:v>
                </c:pt>
                <c:pt idx="29104">
                  <c:v>37.65534541304822</c:v>
                </c:pt>
                <c:pt idx="29105">
                  <c:v>37.65663923332773</c:v>
                </c:pt>
                <c:pt idx="29106">
                  <c:v>37.65793305360718</c:v>
                </c:pt>
                <c:pt idx="29107">
                  <c:v>37.65922687388655</c:v>
                </c:pt>
                <c:pt idx="29108">
                  <c:v>37.66052069416607</c:v>
                </c:pt>
                <c:pt idx="29109">
                  <c:v>37.66181451444555</c:v>
                </c:pt>
                <c:pt idx="29110">
                  <c:v>37.66310833472496</c:v>
                </c:pt>
                <c:pt idx="29111">
                  <c:v>37.6644021550044</c:v>
                </c:pt>
                <c:pt idx="29112">
                  <c:v>37.6656959752839</c:v>
                </c:pt>
                <c:pt idx="29113">
                  <c:v>37.66698979556325</c:v>
                </c:pt>
                <c:pt idx="29114">
                  <c:v>37.66828361584275</c:v>
                </c:pt>
                <c:pt idx="29115">
                  <c:v>37.66957743612225</c:v>
                </c:pt>
                <c:pt idx="29116">
                  <c:v>37.6708712564016</c:v>
                </c:pt>
                <c:pt idx="29117">
                  <c:v>37.6721650766811</c:v>
                </c:pt>
                <c:pt idx="29118">
                  <c:v>37.6734588969606</c:v>
                </c:pt>
                <c:pt idx="29119">
                  <c:v>37.67475271723996</c:v>
                </c:pt>
                <c:pt idx="29120">
                  <c:v>37.67604653751944</c:v>
                </c:pt>
                <c:pt idx="29121">
                  <c:v>37.67734035779893</c:v>
                </c:pt>
                <c:pt idx="29122">
                  <c:v>37.6786341780783</c:v>
                </c:pt>
                <c:pt idx="29123">
                  <c:v>37.67992799835778</c:v>
                </c:pt>
                <c:pt idx="29124">
                  <c:v>37.68122181863725</c:v>
                </c:pt>
                <c:pt idx="29125">
                  <c:v>37.68251563891664</c:v>
                </c:pt>
                <c:pt idx="29126">
                  <c:v>37.68380945919608</c:v>
                </c:pt>
                <c:pt idx="29127">
                  <c:v>37.68510327947562</c:v>
                </c:pt>
                <c:pt idx="29128">
                  <c:v>37.68639709975498</c:v>
                </c:pt>
                <c:pt idx="29129">
                  <c:v>37.68769092003447</c:v>
                </c:pt>
                <c:pt idx="29130">
                  <c:v>37.68898474031396</c:v>
                </c:pt>
                <c:pt idx="29131">
                  <c:v>37.69027856059333</c:v>
                </c:pt>
                <c:pt idx="29132">
                  <c:v>37.69157238087284</c:v>
                </c:pt>
                <c:pt idx="29133">
                  <c:v>37.69286620115231</c:v>
                </c:pt>
                <c:pt idx="29134">
                  <c:v>37.69416002143167</c:v>
                </c:pt>
                <c:pt idx="29135">
                  <c:v>37.69545384171116</c:v>
                </c:pt>
                <c:pt idx="29136">
                  <c:v>37.69674766199062</c:v>
                </c:pt>
                <c:pt idx="29137">
                  <c:v>37.69804148227001</c:v>
                </c:pt>
                <c:pt idx="29138">
                  <c:v>37.6993353025495</c:v>
                </c:pt>
                <c:pt idx="29139">
                  <c:v>37.700629122829</c:v>
                </c:pt>
                <c:pt idx="29140">
                  <c:v>37.70192294310836</c:v>
                </c:pt>
                <c:pt idx="29141">
                  <c:v>37.70321676338784</c:v>
                </c:pt>
                <c:pt idx="29142">
                  <c:v>37.70451058366731</c:v>
                </c:pt>
                <c:pt idx="29143">
                  <c:v>37.70580440394667</c:v>
                </c:pt>
                <c:pt idx="29144">
                  <c:v>37.7070982242262</c:v>
                </c:pt>
                <c:pt idx="29145">
                  <c:v>37.7083920445057</c:v>
                </c:pt>
                <c:pt idx="29146">
                  <c:v>37.70968586478505</c:v>
                </c:pt>
                <c:pt idx="29147">
                  <c:v>37.71097968506452</c:v>
                </c:pt>
                <c:pt idx="29148">
                  <c:v>37.71227350534402</c:v>
                </c:pt>
                <c:pt idx="29149">
                  <c:v>37.71356732562337</c:v>
                </c:pt>
                <c:pt idx="29150">
                  <c:v>37.71486114590287</c:v>
                </c:pt>
                <c:pt idx="29151">
                  <c:v>37.71615496618237</c:v>
                </c:pt>
                <c:pt idx="29152">
                  <c:v>37.71744878646173</c:v>
                </c:pt>
                <c:pt idx="29153">
                  <c:v>37.71874260674122</c:v>
                </c:pt>
                <c:pt idx="29154">
                  <c:v>37.72003642702071</c:v>
                </c:pt>
                <c:pt idx="29155">
                  <c:v>37.72133024730008</c:v>
                </c:pt>
                <c:pt idx="29156">
                  <c:v>37.72262406757956</c:v>
                </c:pt>
                <c:pt idx="29157">
                  <c:v>37.72391788785905</c:v>
                </c:pt>
                <c:pt idx="29158">
                  <c:v>37.72521170813843</c:v>
                </c:pt>
                <c:pt idx="29159">
                  <c:v>37.7265055284179</c:v>
                </c:pt>
                <c:pt idx="29160">
                  <c:v>37.7277993486974</c:v>
                </c:pt>
                <c:pt idx="29161">
                  <c:v>37.72909316897676</c:v>
                </c:pt>
                <c:pt idx="29162">
                  <c:v>37.73038698925625</c:v>
                </c:pt>
                <c:pt idx="29163">
                  <c:v>37.73168080953574</c:v>
                </c:pt>
                <c:pt idx="29164">
                  <c:v>37.73297462981511</c:v>
                </c:pt>
                <c:pt idx="29165">
                  <c:v>37.73426845009456</c:v>
                </c:pt>
                <c:pt idx="29166">
                  <c:v>37.73556227037408</c:v>
                </c:pt>
                <c:pt idx="29167">
                  <c:v>37.73685609065345</c:v>
                </c:pt>
                <c:pt idx="29168">
                  <c:v>37.73814991093293</c:v>
                </c:pt>
                <c:pt idx="29169">
                  <c:v>37.7394437312124</c:v>
                </c:pt>
                <c:pt idx="29170">
                  <c:v>37.7407375514918</c:v>
                </c:pt>
                <c:pt idx="29171">
                  <c:v>37.74203137177128</c:v>
                </c:pt>
                <c:pt idx="29172">
                  <c:v>37.74332519205078</c:v>
                </c:pt>
                <c:pt idx="29173">
                  <c:v>37.74461901233013</c:v>
                </c:pt>
                <c:pt idx="29174">
                  <c:v>37.74591283260964</c:v>
                </c:pt>
                <c:pt idx="29175">
                  <c:v>37.7472066528891</c:v>
                </c:pt>
                <c:pt idx="29176">
                  <c:v>37.74850047316848</c:v>
                </c:pt>
                <c:pt idx="29177">
                  <c:v>37.74979429344796</c:v>
                </c:pt>
                <c:pt idx="29178">
                  <c:v>37.75108811372743</c:v>
                </c:pt>
                <c:pt idx="29179">
                  <c:v>37.75238193400682</c:v>
                </c:pt>
                <c:pt idx="29180">
                  <c:v>37.75367575428628</c:v>
                </c:pt>
                <c:pt idx="29181">
                  <c:v>37.7549695745658</c:v>
                </c:pt>
                <c:pt idx="29182">
                  <c:v>37.75626339484516</c:v>
                </c:pt>
                <c:pt idx="29183">
                  <c:v>37.75755721512465</c:v>
                </c:pt>
                <c:pt idx="29184">
                  <c:v>37.75885103540414</c:v>
                </c:pt>
                <c:pt idx="29185">
                  <c:v>37.76014485568349</c:v>
                </c:pt>
                <c:pt idx="29186">
                  <c:v>37.761438675963</c:v>
                </c:pt>
                <c:pt idx="29187">
                  <c:v>37.76273249624248</c:v>
                </c:pt>
                <c:pt idx="29188">
                  <c:v>37.76402631652188</c:v>
                </c:pt>
                <c:pt idx="29189">
                  <c:v>37.76532013680136</c:v>
                </c:pt>
                <c:pt idx="29190">
                  <c:v>37.76661395708083</c:v>
                </c:pt>
                <c:pt idx="29191">
                  <c:v>37.76790777736019</c:v>
                </c:pt>
                <c:pt idx="29192">
                  <c:v>37.76920159763965</c:v>
                </c:pt>
                <c:pt idx="29193">
                  <c:v>37.77049541791917</c:v>
                </c:pt>
                <c:pt idx="29194">
                  <c:v>37.77178923819854</c:v>
                </c:pt>
                <c:pt idx="29195">
                  <c:v>37.77308305847802</c:v>
                </c:pt>
                <c:pt idx="29196">
                  <c:v>37.77437687875751</c:v>
                </c:pt>
                <c:pt idx="29197">
                  <c:v>37.77567069903688</c:v>
                </c:pt>
                <c:pt idx="29198">
                  <c:v>37.77696451931633</c:v>
                </c:pt>
                <c:pt idx="29199">
                  <c:v>37.7782583395959</c:v>
                </c:pt>
                <c:pt idx="29200">
                  <c:v>37.77955215987523</c:v>
                </c:pt>
                <c:pt idx="29201">
                  <c:v>37.78084598015471</c:v>
                </c:pt>
                <c:pt idx="29202">
                  <c:v>37.7821398004342</c:v>
                </c:pt>
                <c:pt idx="29203">
                  <c:v>37.78343362071354</c:v>
                </c:pt>
                <c:pt idx="29204">
                  <c:v>37.78472744099304</c:v>
                </c:pt>
                <c:pt idx="29205">
                  <c:v>37.78602126127252</c:v>
                </c:pt>
                <c:pt idx="29206">
                  <c:v>37.78731508155191</c:v>
                </c:pt>
                <c:pt idx="29207">
                  <c:v>37.7886089018314</c:v>
                </c:pt>
                <c:pt idx="29208">
                  <c:v>37.7899027221109</c:v>
                </c:pt>
                <c:pt idx="29209">
                  <c:v>37.79119654239025</c:v>
                </c:pt>
                <c:pt idx="29210">
                  <c:v>37.79249036266975</c:v>
                </c:pt>
                <c:pt idx="29211">
                  <c:v>37.79378418294923</c:v>
                </c:pt>
                <c:pt idx="29212">
                  <c:v>37.7950780032286</c:v>
                </c:pt>
                <c:pt idx="29213">
                  <c:v>37.7963718235081</c:v>
                </c:pt>
                <c:pt idx="29214">
                  <c:v>37.79766564378757</c:v>
                </c:pt>
                <c:pt idx="29215">
                  <c:v>37.79895946406694</c:v>
                </c:pt>
                <c:pt idx="29216">
                  <c:v>37.8002532843464</c:v>
                </c:pt>
                <c:pt idx="29217">
                  <c:v>37.8015471046259</c:v>
                </c:pt>
                <c:pt idx="29218">
                  <c:v>37.80284092490528</c:v>
                </c:pt>
                <c:pt idx="29219">
                  <c:v>37.80413474518478</c:v>
                </c:pt>
                <c:pt idx="29220">
                  <c:v>37.80542856546423</c:v>
                </c:pt>
                <c:pt idx="29221">
                  <c:v>37.8067223857436</c:v>
                </c:pt>
                <c:pt idx="29222">
                  <c:v>37.80801620602312</c:v>
                </c:pt>
                <c:pt idx="29223">
                  <c:v>37.8093100263026</c:v>
                </c:pt>
                <c:pt idx="29224">
                  <c:v>37.81060384658197</c:v>
                </c:pt>
                <c:pt idx="29225">
                  <c:v>37.81189766686141</c:v>
                </c:pt>
                <c:pt idx="29226">
                  <c:v>37.81319148714092</c:v>
                </c:pt>
                <c:pt idx="29227">
                  <c:v>37.81448530742028</c:v>
                </c:pt>
                <c:pt idx="29228">
                  <c:v>37.81577912769981</c:v>
                </c:pt>
                <c:pt idx="29229">
                  <c:v>37.8170729479793</c:v>
                </c:pt>
                <c:pt idx="29230">
                  <c:v>37.81836676825863</c:v>
                </c:pt>
                <c:pt idx="29231">
                  <c:v>37.81966058853812</c:v>
                </c:pt>
                <c:pt idx="29232">
                  <c:v>37.82095440881761</c:v>
                </c:pt>
                <c:pt idx="29233">
                  <c:v>37.822248229097</c:v>
                </c:pt>
                <c:pt idx="29234">
                  <c:v>37.8235420493765</c:v>
                </c:pt>
                <c:pt idx="29235">
                  <c:v>37.82483586965598</c:v>
                </c:pt>
                <c:pt idx="29236">
                  <c:v>37.82612968993534</c:v>
                </c:pt>
                <c:pt idx="29237">
                  <c:v>37.82742351021481</c:v>
                </c:pt>
                <c:pt idx="29238">
                  <c:v>37.82871733049432</c:v>
                </c:pt>
                <c:pt idx="29239">
                  <c:v>37.83001115077366</c:v>
                </c:pt>
                <c:pt idx="29240">
                  <c:v>37.83130497105315</c:v>
                </c:pt>
                <c:pt idx="29241">
                  <c:v>37.83259879133264</c:v>
                </c:pt>
                <c:pt idx="29242">
                  <c:v>37.83389261161199</c:v>
                </c:pt>
                <c:pt idx="29243">
                  <c:v>37.83518643189149</c:v>
                </c:pt>
                <c:pt idx="29244">
                  <c:v>37.83648025217101</c:v>
                </c:pt>
                <c:pt idx="29245">
                  <c:v>37.83777407245037</c:v>
                </c:pt>
                <c:pt idx="29246">
                  <c:v>37.83906789272987</c:v>
                </c:pt>
                <c:pt idx="29247">
                  <c:v>37.84036171300934</c:v>
                </c:pt>
                <c:pt idx="29248">
                  <c:v>37.84165553328869</c:v>
                </c:pt>
                <c:pt idx="29249">
                  <c:v>37.84294935356819</c:v>
                </c:pt>
                <c:pt idx="29250">
                  <c:v>37.84424317384764</c:v>
                </c:pt>
                <c:pt idx="29251">
                  <c:v>37.84553699412706</c:v>
                </c:pt>
                <c:pt idx="29252">
                  <c:v>37.84683081440654</c:v>
                </c:pt>
                <c:pt idx="29253">
                  <c:v>37.84812463468602</c:v>
                </c:pt>
                <c:pt idx="29254">
                  <c:v>37.8494184549654</c:v>
                </c:pt>
                <c:pt idx="29255">
                  <c:v>37.85071227524489</c:v>
                </c:pt>
                <c:pt idx="29256">
                  <c:v>37.85200609552437</c:v>
                </c:pt>
                <c:pt idx="29257">
                  <c:v>37.85329991580375</c:v>
                </c:pt>
                <c:pt idx="29258">
                  <c:v>37.85459373608322</c:v>
                </c:pt>
                <c:pt idx="29259">
                  <c:v>37.85588755636267</c:v>
                </c:pt>
                <c:pt idx="29260">
                  <c:v>37.85718137664203</c:v>
                </c:pt>
                <c:pt idx="29261">
                  <c:v>37.85847519692158</c:v>
                </c:pt>
                <c:pt idx="29262">
                  <c:v>37.85976901720103</c:v>
                </c:pt>
                <c:pt idx="29263">
                  <c:v>37.86106283748042</c:v>
                </c:pt>
                <c:pt idx="29264">
                  <c:v>37.86235665775993</c:v>
                </c:pt>
                <c:pt idx="29265">
                  <c:v>37.8636504780394</c:v>
                </c:pt>
                <c:pt idx="29266">
                  <c:v>37.86494429831878</c:v>
                </c:pt>
                <c:pt idx="29267">
                  <c:v>37.86623811859827</c:v>
                </c:pt>
                <c:pt idx="29268">
                  <c:v>37.86753193887776</c:v>
                </c:pt>
                <c:pt idx="29269">
                  <c:v>37.8688257591571</c:v>
                </c:pt>
                <c:pt idx="29270">
                  <c:v>37.87011957943658</c:v>
                </c:pt>
                <c:pt idx="29271">
                  <c:v>37.87141339971607</c:v>
                </c:pt>
                <c:pt idx="29272">
                  <c:v>37.87270721999545</c:v>
                </c:pt>
                <c:pt idx="29273">
                  <c:v>37.87400104027495</c:v>
                </c:pt>
                <c:pt idx="29274">
                  <c:v>37.87529486055444</c:v>
                </c:pt>
                <c:pt idx="29275">
                  <c:v>37.87658868083381</c:v>
                </c:pt>
                <c:pt idx="29276">
                  <c:v>37.87788250111324</c:v>
                </c:pt>
                <c:pt idx="29277">
                  <c:v>37.87917632139278</c:v>
                </c:pt>
                <c:pt idx="29278">
                  <c:v>37.88047014167212</c:v>
                </c:pt>
                <c:pt idx="29279">
                  <c:v>37.88176396195161</c:v>
                </c:pt>
                <c:pt idx="29280">
                  <c:v>37.8830577822311</c:v>
                </c:pt>
                <c:pt idx="29281">
                  <c:v>37.88435160251046</c:v>
                </c:pt>
                <c:pt idx="29282">
                  <c:v>37.88564542278998</c:v>
                </c:pt>
                <c:pt idx="29283">
                  <c:v>37.88693924306947</c:v>
                </c:pt>
                <c:pt idx="29284">
                  <c:v>37.88823306334881</c:v>
                </c:pt>
                <c:pt idx="29285">
                  <c:v>37.8895268836283</c:v>
                </c:pt>
                <c:pt idx="29286">
                  <c:v>37.89082070390781</c:v>
                </c:pt>
                <c:pt idx="29287">
                  <c:v>37.89211452418718</c:v>
                </c:pt>
                <c:pt idx="29288">
                  <c:v>37.89340834446667</c:v>
                </c:pt>
                <c:pt idx="29289">
                  <c:v>37.89470216474614</c:v>
                </c:pt>
                <c:pt idx="29290">
                  <c:v>37.89599598502552</c:v>
                </c:pt>
                <c:pt idx="29291">
                  <c:v>37.89728980530499</c:v>
                </c:pt>
                <c:pt idx="29292">
                  <c:v>37.8985836255845</c:v>
                </c:pt>
                <c:pt idx="29293">
                  <c:v>37.89987744586384</c:v>
                </c:pt>
                <c:pt idx="29294">
                  <c:v>37.90117126614334</c:v>
                </c:pt>
                <c:pt idx="29295">
                  <c:v>37.90246508642284</c:v>
                </c:pt>
                <c:pt idx="29296">
                  <c:v>37.90375890670221</c:v>
                </c:pt>
                <c:pt idx="29297">
                  <c:v>37.9050527269817</c:v>
                </c:pt>
                <c:pt idx="29298">
                  <c:v>37.90634654726117</c:v>
                </c:pt>
                <c:pt idx="29299">
                  <c:v>37.90764036754052</c:v>
                </c:pt>
                <c:pt idx="29300">
                  <c:v>37.90893418782005</c:v>
                </c:pt>
                <c:pt idx="29301">
                  <c:v>37.91022800809952</c:v>
                </c:pt>
                <c:pt idx="29302">
                  <c:v>37.9115218283789</c:v>
                </c:pt>
                <c:pt idx="29303">
                  <c:v>37.9128156486584</c:v>
                </c:pt>
                <c:pt idx="29304">
                  <c:v>37.91410946893787</c:v>
                </c:pt>
                <c:pt idx="29305">
                  <c:v>37.9154032892172</c:v>
                </c:pt>
                <c:pt idx="29306">
                  <c:v>37.9166971094967</c:v>
                </c:pt>
                <c:pt idx="29307">
                  <c:v>37.9179909297762</c:v>
                </c:pt>
                <c:pt idx="29308">
                  <c:v>37.91928475005555</c:v>
                </c:pt>
                <c:pt idx="29309">
                  <c:v>37.92057857033508</c:v>
                </c:pt>
                <c:pt idx="29310">
                  <c:v>37.92187239061455</c:v>
                </c:pt>
                <c:pt idx="29311">
                  <c:v>37.92316621089393</c:v>
                </c:pt>
                <c:pt idx="29312">
                  <c:v>37.9244600311734</c:v>
                </c:pt>
                <c:pt idx="29313">
                  <c:v>37.9257538514529</c:v>
                </c:pt>
                <c:pt idx="29314">
                  <c:v>37.92704767173221</c:v>
                </c:pt>
                <c:pt idx="29315">
                  <c:v>37.92834149201176</c:v>
                </c:pt>
                <c:pt idx="29316">
                  <c:v>37.92963531229125</c:v>
                </c:pt>
                <c:pt idx="29317">
                  <c:v>37.93092913257061</c:v>
                </c:pt>
                <c:pt idx="29318">
                  <c:v>37.93222295285011</c:v>
                </c:pt>
                <c:pt idx="29319">
                  <c:v>37.9335167731296</c:v>
                </c:pt>
                <c:pt idx="29320">
                  <c:v>37.93481059340895</c:v>
                </c:pt>
                <c:pt idx="29321">
                  <c:v>37.93610441368842</c:v>
                </c:pt>
                <c:pt idx="29322">
                  <c:v>37.93739823396793</c:v>
                </c:pt>
                <c:pt idx="29323">
                  <c:v>37.93869205424727</c:v>
                </c:pt>
                <c:pt idx="29324">
                  <c:v>37.9399858745268</c:v>
                </c:pt>
                <c:pt idx="29325">
                  <c:v>37.94127969480625</c:v>
                </c:pt>
                <c:pt idx="29326">
                  <c:v>37.94257351508564</c:v>
                </c:pt>
                <c:pt idx="29327">
                  <c:v>37.94386733536511</c:v>
                </c:pt>
                <c:pt idx="29328">
                  <c:v>37.94516115564458</c:v>
                </c:pt>
                <c:pt idx="29329">
                  <c:v>37.94645497592398</c:v>
                </c:pt>
                <c:pt idx="29330">
                  <c:v>37.94774879620345</c:v>
                </c:pt>
                <c:pt idx="29331">
                  <c:v>37.94904261648296</c:v>
                </c:pt>
                <c:pt idx="29332">
                  <c:v>37.9503364367623</c:v>
                </c:pt>
                <c:pt idx="29333">
                  <c:v>37.95163025704179</c:v>
                </c:pt>
                <c:pt idx="29334">
                  <c:v>37.95292407732128</c:v>
                </c:pt>
                <c:pt idx="29335">
                  <c:v>37.95421789760063</c:v>
                </c:pt>
                <c:pt idx="29336">
                  <c:v>37.95551171788016</c:v>
                </c:pt>
                <c:pt idx="29337">
                  <c:v>37.95680553815966</c:v>
                </c:pt>
                <c:pt idx="29338">
                  <c:v>37.95809935843901</c:v>
                </c:pt>
                <c:pt idx="29339">
                  <c:v>37.95939317871849</c:v>
                </c:pt>
                <c:pt idx="29340">
                  <c:v>37.960686998998</c:v>
                </c:pt>
                <c:pt idx="29341">
                  <c:v>37.96198081927734</c:v>
                </c:pt>
                <c:pt idx="29342">
                  <c:v>37.96327463955685</c:v>
                </c:pt>
                <c:pt idx="29343">
                  <c:v>37.96456845983629</c:v>
                </c:pt>
                <c:pt idx="29344">
                  <c:v>37.9658622801157</c:v>
                </c:pt>
                <c:pt idx="29345">
                  <c:v>37.9671561003952</c:v>
                </c:pt>
                <c:pt idx="29346">
                  <c:v>37.9684499206747</c:v>
                </c:pt>
                <c:pt idx="29347">
                  <c:v>37.96974374095405</c:v>
                </c:pt>
                <c:pt idx="29348">
                  <c:v>37.97103756123348</c:v>
                </c:pt>
                <c:pt idx="29349">
                  <c:v>37.97233138151303</c:v>
                </c:pt>
                <c:pt idx="29350">
                  <c:v>37.97362520179234</c:v>
                </c:pt>
                <c:pt idx="29351">
                  <c:v>37.97491902207188</c:v>
                </c:pt>
                <c:pt idx="29352">
                  <c:v>37.97621284235138</c:v>
                </c:pt>
                <c:pt idx="29353">
                  <c:v>37.97750666263072</c:v>
                </c:pt>
                <c:pt idx="29354">
                  <c:v>37.97880048291022</c:v>
                </c:pt>
                <c:pt idx="29355">
                  <c:v>37.98009430318972</c:v>
                </c:pt>
                <c:pt idx="29356">
                  <c:v>37.98138812346907</c:v>
                </c:pt>
                <c:pt idx="29357">
                  <c:v>37.98268194374853</c:v>
                </c:pt>
                <c:pt idx="29358">
                  <c:v>37.98397576402806</c:v>
                </c:pt>
                <c:pt idx="29359">
                  <c:v>37.98526958430738</c:v>
                </c:pt>
                <c:pt idx="29360">
                  <c:v>37.9865634045869</c:v>
                </c:pt>
                <c:pt idx="29361">
                  <c:v>37.98785722486637</c:v>
                </c:pt>
                <c:pt idx="29362">
                  <c:v>37.98915104514576</c:v>
                </c:pt>
                <c:pt idx="29363">
                  <c:v>37.99044486542525</c:v>
                </c:pt>
                <c:pt idx="29364">
                  <c:v>37.99173868570475</c:v>
                </c:pt>
                <c:pt idx="29365">
                  <c:v>37.99303250598411</c:v>
                </c:pt>
                <c:pt idx="29366">
                  <c:v>37.9943263262636</c:v>
                </c:pt>
                <c:pt idx="29367">
                  <c:v>37.9956201465431</c:v>
                </c:pt>
                <c:pt idx="29368">
                  <c:v>37.99691396682245</c:v>
                </c:pt>
                <c:pt idx="29369">
                  <c:v>37.99820778710194</c:v>
                </c:pt>
                <c:pt idx="29370">
                  <c:v>37.99950160738143</c:v>
                </c:pt>
                <c:pt idx="29371">
                  <c:v>38.0007954276608</c:v>
                </c:pt>
                <c:pt idx="29372">
                  <c:v>38.00208924794028</c:v>
                </c:pt>
                <c:pt idx="29373">
                  <c:v>38.00338306821978</c:v>
                </c:pt>
                <c:pt idx="29374">
                  <c:v>38.00467688849913</c:v>
                </c:pt>
                <c:pt idx="29375">
                  <c:v>38.00597070877863</c:v>
                </c:pt>
                <c:pt idx="29376">
                  <c:v>38.00726452905809</c:v>
                </c:pt>
                <c:pt idx="29377">
                  <c:v>38.00855834933748</c:v>
                </c:pt>
                <c:pt idx="29378">
                  <c:v>38.00985216961694</c:v>
                </c:pt>
                <c:pt idx="29379">
                  <c:v>38.01114598989643</c:v>
                </c:pt>
                <c:pt idx="29380">
                  <c:v>38.01243981017585</c:v>
                </c:pt>
                <c:pt idx="29381">
                  <c:v>38.01373363045531</c:v>
                </c:pt>
                <c:pt idx="29382">
                  <c:v>38.01502745073478</c:v>
                </c:pt>
                <c:pt idx="29383">
                  <c:v>38.01632127101414</c:v>
                </c:pt>
                <c:pt idx="29384">
                  <c:v>38.01761509129361</c:v>
                </c:pt>
                <c:pt idx="29385">
                  <c:v>38.01890891157315</c:v>
                </c:pt>
                <c:pt idx="29386">
                  <c:v>38.02020273185251</c:v>
                </c:pt>
                <c:pt idx="29387">
                  <c:v>38.021496552132</c:v>
                </c:pt>
                <c:pt idx="29388">
                  <c:v>38.0227903724115</c:v>
                </c:pt>
                <c:pt idx="29389">
                  <c:v>38.02408419269084</c:v>
                </c:pt>
                <c:pt idx="29390">
                  <c:v>38.02537801297037</c:v>
                </c:pt>
                <c:pt idx="29391">
                  <c:v>38.02667183324984</c:v>
                </c:pt>
                <c:pt idx="29392">
                  <c:v>38.0279656535292</c:v>
                </c:pt>
                <c:pt idx="29393">
                  <c:v>38.02925947380866</c:v>
                </c:pt>
                <c:pt idx="29394">
                  <c:v>38.03055329408818</c:v>
                </c:pt>
                <c:pt idx="29395">
                  <c:v>38.03184711436749</c:v>
                </c:pt>
                <c:pt idx="29396">
                  <c:v>38.03314093464703</c:v>
                </c:pt>
                <c:pt idx="29397">
                  <c:v>38.03443475492652</c:v>
                </c:pt>
                <c:pt idx="29398">
                  <c:v>38.03572857520588</c:v>
                </c:pt>
                <c:pt idx="29399">
                  <c:v>38.03702239548537</c:v>
                </c:pt>
                <c:pt idx="29400">
                  <c:v>38.03831621576487</c:v>
                </c:pt>
                <c:pt idx="29401">
                  <c:v>38.03961003604423</c:v>
                </c:pt>
                <c:pt idx="29402">
                  <c:v>38.04090385632372</c:v>
                </c:pt>
                <c:pt idx="29403">
                  <c:v>38.04219767660319</c:v>
                </c:pt>
                <c:pt idx="29404">
                  <c:v>38.04349149688255</c:v>
                </c:pt>
                <c:pt idx="29405">
                  <c:v>38.04478531716205</c:v>
                </c:pt>
                <c:pt idx="29406">
                  <c:v>38.04607913744155</c:v>
                </c:pt>
                <c:pt idx="29407">
                  <c:v>38.04737295772092</c:v>
                </c:pt>
                <c:pt idx="29408">
                  <c:v>38.0486667780004</c:v>
                </c:pt>
                <c:pt idx="29409">
                  <c:v>38.0499605982799</c:v>
                </c:pt>
                <c:pt idx="29410">
                  <c:v>38.05125441855925</c:v>
                </c:pt>
                <c:pt idx="29411">
                  <c:v>38.05254823883876</c:v>
                </c:pt>
                <c:pt idx="29412">
                  <c:v>38.0538420591182</c:v>
                </c:pt>
                <c:pt idx="29413">
                  <c:v>38.0551358793976</c:v>
                </c:pt>
                <c:pt idx="29414">
                  <c:v>38.05642969967705</c:v>
                </c:pt>
                <c:pt idx="29415">
                  <c:v>38.05772351995655</c:v>
                </c:pt>
                <c:pt idx="29416">
                  <c:v>38.05901734023595</c:v>
                </c:pt>
                <c:pt idx="29417">
                  <c:v>38.06031116051543</c:v>
                </c:pt>
                <c:pt idx="29418">
                  <c:v>38.06160498079493</c:v>
                </c:pt>
                <c:pt idx="29419">
                  <c:v>38.0628988010743</c:v>
                </c:pt>
                <c:pt idx="29420">
                  <c:v>38.06419262135378</c:v>
                </c:pt>
                <c:pt idx="29421">
                  <c:v>38.06548644163323</c:v>
                </c:pt>
                <c:pt idx="29422">
                  <c:v>38.0667802619126</c:v>
                </c:pt>
                <c:pt idx="29423">
                  <c:v>38.0680740821921</c:v>
                </c:pt>
                <c:pt idx="29424">
                  <c:v>38.06936790247161</c:v>
                </c:pt>
                <c:pt idx="29425">
                  <c:v>38.07066172275098</c:v>
                </c:pt>
                <c:pt idx="29426">
                  <c:v>38.07195554303046</c:v>
                </c:pt>
                <c:pt idx="29427">
                  <c:v>38.07324936330996</c:v>
                </c:pt>
                <c:pt idx="29428">
                  <c:v>38.07454318358932</c:v>
                </c:pt>
                <c:pt idx="29429">
                  <c:v>38.07583700386881</c:v>
                </c:pt>
                <c:pt idx="29430">
                  <c:v>38.0771308241483</c:v>
                </c:pt>
                <c:pt idx="29431">
                  <c:v>38.07842464442766</c:v>
                </c:pt>
                <c:pt idx="29432">
                  <c:v>38.07971846470715</c:v>
                </c:pt>
                <c:pt idx="29433">
                  <c:v>38.08101228498664</c:v>
                </c:pt>
                <c:pt idx="29434">
                  <c:v>38.082306105266</c:v>
                </c:pt>
                <c:pt idx="29435">
                  <c:v>38.0835999255455</c:v>
                </c:pt>
                <c:pt idx="29436">
                  <c:v>38.08489374582498</c:v>
                </c:pt>
                <c:pt idx="29437">
                  <c:v>38.08618756610434</c:v>
                </c:pt>
                <c:pt idx="29438">
                  <c:v>38.08748138638381</c:v>
                </c:pt>
                <c:pt idx="29439">
                  <c:v>38.08877520666333</c:v>
                </c:pt>
                <c:pt idx="29440">
                  <c:v>38.09006902694269</c:v>
                </c:pt>
                <c:pt idx="29441">
                  <c:v>38.09136284722218</c:v>
                </c:pt>
                <c:pt idx="29442">
                  <c:v>38.09265666750167</c:v>
                </c:pt>
                <c:pt idx="29443">
                  <c:v>38.09395048778104</c:v>
                </c:pt>
                <c:pt idx="29444">
                  <c:v>38.09524430806052</c:v>
                </c:pt>
                <c:pt idx="29445">
                  <c:v>38.09653812834002</c:v>
                </c:pt>
                <c:pt idx="29446">
                  <c:v>38.09783194861938</c:v>
                </c:pt>
                <c:pt idx="29447">
                  <c:v>38.09912576889887</c:v>
                </c:pt>
                <c:pt idx="29448">
                  <c:v>38.10041958917836</c:v>
                </c:pt>
                <c:pt idx="29449">
                  <c:v>38.10171340945772</c:v>
                </c:pt>
                <c:pt idx="29450">
                  <c:v>38.10300722973719</c:v>
                </c:pt>
                <c:pt idx="29451">
                  <c:v>38.10430105001667</c:v>
                </c:pt>
                <c:pt idx="29452">
                  <c:v>38.10559487029604</c:v>
                </c:pt>
                <c:pt idx="29453">
                  <c:v>38.10688869057555</c:v>
                </c:pt>
                <c:pt idx="29454">
                  <c:v>38.10818251085505</c:v>
                </c:pt>
                <c:pt idx="29455">
                  <c:v>38.10947633113441</c:v>
                </c:pt>
                <c:pt idx="29456">
                  <c:v>38.1107701514139</c:v>
                </c:pt>
                <c:pt idx="29457">
                  <c:v>38.11206397169335</c:v>
                </c:pt>
                <c:pt idx="29458">
                  <c:v>38.11335779197275</c:v>
                </c:pt>
                <c:pt idx="29459">
                  <c:v>38.1146516122522</c:v>
                </c:pt>
                <c:pt idx="29460">
                  <c:v>38.11594543253173</c:v>
                </c:pt>
                <c:pt idx="29461">
                  <c:v>38.1172392528111</c:v>
                </c:pt>
                <c:pt idx="29462">
                  <c:v>38.11853307309057</c:v>
                </c:pt>
                <c:pt idx="29463">
                  <c:v>38.11982689337007</c:v>
                </c:pt>
                <c:pt idx="29464">
                  <c:v>38.12112071364943</c:v>
                </c:pt>
                <c:pt idx="29465">
                  <c:v>38.12241453392893</c:v>
                </c:pt>
                <c:pt idx="29466">
                  <c:v>38.12370835420842</c:v>
                </c:pt>
                <c:pt idx="29467">
                  <c:v>38.12500217448778</c:v>
                </c:pt>
                <c:pt idx="29468">
                  <c:v>38.12629599476727</c:v>
                </c:pt>
                <c:pt idx="29469">
                  <c:v>38.12758981504675</c:v>
                </c:pt>
                <c:pt idx="29470">
                  <c:v>38.12888363532613</c:v>
                </c:pt>
                <c:pt idx="29471">
                  <c:v>38.13017745560558</c:v>
                </c:pt>
                <c:pt idx="29472">
                  <c:v>38.1314712758851</c:v>
                </c:pt>
                <c:pt idx="29473">
                  <c:v>38.13276509616447</c:v>
                </c:pt>
                <c:pt idx="29474">
                  <c:v>38.13405891644396</c:v>
                </c:pt>
                <c:pt idx="29475">
                  <c:v>38.13535273672346</c:v>
                </c:pt>
                <c:pt idx="29476">
                  <c:v>38.13664655700278</c:v>
                </c:pt>
                <c:pt idx="29477">
                  <c:v>38.13794037728227</c:v>
                </c:pt>
                <c:pt idx="29478">
                  <c:v>38.1392341975618</c:v>
                </c:pt>
                <c:pt idx="29479">
                  <c:v>38.14052801784116</c:v>
                </c:pt>
                <c:pt idx="29480">
                  <c:v>38.14182183812064</c:v>
                </c:pt>
                <c:pt idx="29481">
                  <c:v>38.14311565840014</c:v>
                </c:pt>
                <c:pt idx="29482">
                  <c:v>38.14440947867947</c:v>
                </c:pt>
                <c:pt idx="29483">
                  <c:v>38.145703298959</c:v>
                </c:pt>
                <c:pt idx="29484">
                  <c:v>38.14699711923845</c:v>
                </c:pt>
                <c:pt idx="29485">
                  <c:v>38.14829093951784</c:v>
                </c:pt>
                <c:pt idx="29486">
                  <c:v>38.14958475979728</c:v>
                </c:pt>
                <c:pt idx="29487">
                  <c:v>38.15087858007682</c:v>
                </c:pt>
                <c:pt idx="29488">
                  <c:v>38.1521724003562</c:v>
                </c:pt>
                <c:pt idx="29489">
                  <c:v>38.15346622063564</c:v>
                </c:pt>
                <c:pt idx="29490">
                  <c:v>38.15476004091516</c:v>
                </c:pt>
                <c:pt idx="29491">
                  <c:v>38.1560538611945</c:v>
                </c:pt>
              </c:numCache>
            </c:numRef>
          </c:xVal>
          <c:yVal>
            <c:numRef>
              <c:f>L_Instability!$L$3:$L$29494</c:f>
              <c:numCache>
                <c:formatCode>General</c:formatCode>
                <c:ptCount val="29492"/>
                <c:pt idx="0">
                  <c:v>3.46749472411938E-5</c:v>
                </c:pt>
                <c:pt idx="1">
                  <c:v>9.7850607697367E-5</c:v>
                </c:pt>
                <c:pt idx="2">
                  <c:v>0.00018624155943648</c:v>
                </c:pt>
                <c:pt idx="3">
                  <c:v>0.000276663509715159</c:v>
                </c:pt>
                <c:pt idx="4">
                  <c:v>0.000367626487276538</c:v>
                </c:pt>
                <c:pt idx="5">
                  <c:v>0.000458793857318444</c:v>
                </c:pt>
                <c:pt idx="6">
                  <c:v>0.000550081288422707</c:v>
                </c:pt>
                <c:pt idx="7">
                  <c:v>0.000641444752424842</c:v>
                </c:pt>
                <c:pt idx="8">
                  <c:v>0.000732838540548966</c:v>
                </c:pt>
                <c:pt idx="9">
                  <c:v>0.0008242690175556</c:v>
                </c:pt>
                <c:pt idx="10">
                  <c:v>0.000915736937954907</c:v>
                </c:pt>
                <c:pt idx="11">
                  <c:v>0.0010072131362096</c:v>
                </c:pt>
                <c:pt idx="12">
                  <c:v>0.00109870868908578</c:v>
                </c:pt>
                <c:pt idx="13">
                  <c:v>0.00119023598031857</c:v>
                </c:pt>
                <c:pt idx="14">
                  <c:v>0.00128176891396287</c:v>
                </c:pt>
                <c:pt idx="15">
                  <c:v>0.00137331462504839</c:v>
                </c:pt>
                <c:pt idx="16">
                  <c:v>0.00146489232487875</c:v>
                </c:pt>
                <c:pt idx="17">
                  <c:v>0.00155647835997498</c:v>
                </c:pt>
                <c:pt idx="18">
                  <c:v>0.00164807375022829</c:v>
                </c:pt>
                <c:pt idx="19">
                  <c:v>0.00173970247753898</c:v>
                </c:pt>
                <c:pt idx="20">
                  <c:v>0.00183134442105499</c:v>
                </c:pt>
                <c:pt idx="21">
                  <c:v>0.0019229938157685</c:v>
                </c:pt>
                <c:pt idx="22">
                  <c:v>0.00201467763857978</c:v>
                </c:pt>
                <c:pt idx="23">
                  <c:v>0.00210638067458405</c:v>
                </c:pt>
                <c:pt idx="24">
                  <c:v>0.00219809040277843</c:v>
                </c:pt>
                <c:pt idx="25">
                  <c:v>0.00228983495236383</c:v>
                </c:pt>
                <c:pt idx="26">
                  <c:v>0.00238160525167701</c:v>
                </c:pt>
                <c:pt idx="27">
                  <c:v>0.00247338260593638</c:v>
                </c:pt>
                <c:pt idx="28">
                  <c:v>0.00256519436416284</c:v>
                </c:pt>
                <c:pt idx="29">
                  <c:v>0.00265703852966586</c:v>
                </c:pt>
                <c:pt idx="30">
                  <c:v>0.00274889125648837</c:v>
                </c:pt>
                <c:pt idx="31">
                  <c:v>0.00284077725249111</c:v>
                </c:pt>
                <c:pt idx="32">
                  <c:v>0.00293270208993317</c:v>
                </c:pt>
                <c:pt idx="33">
                  <c:v>0.00302463821645404</c:v>
                </c:pt>
                <c:pt idx="34">
                  <c:v>0.00311660590144943</c:v>
                </c:pt>
                <c:pt idx="35">
                  <c:v>0.00320861830494509</c:v>
                </c:pt>
                <c:pt idx="36">
                  <c:v>0.0033006459347735</c:v>
                </c:pt>
                <c:pt idx="37">
                  <c:v>0.00339270306818527</c:v>
                </c:pt>
                <c:pt idx="38">
                  <c:v>0.00348481001364448</c:v>
                </c:pt>
                <c:pt idx="39">
                  <c:v>0.00357693728773771</c:v>
                </c:pt>
                <c:pt idx="40">
                  <c:v>0.00366909193073831</c:v>
                </c:pt>
                <c:pt idx="41">
                  <c:v>0.00376130047903998</c:v>
                </c:pt>
                <c:pt idx="42">
                  <c:v>0.00385353545705572</c:v>
                </c:pt>
                <c:pt idx="43">
                  <c:v>0.0039457958857622</c:v>
                </c:pt>
                <c:pt idx="44">
                  <c:v>0.00403811318334609</c:v>
                </c:pt>
                <c:pt idx="45">
                  <c:v>0.00413046386363775</c:v>
                </c:pt>
                <c:pt idx="46">
                  <c:v>0.00422283857004295</c:v>
                </c:pt>
                <c:pt idx="47">
                  <c:v>0.00431527188007631</c:v>
                </c:pt>
                <c:pt idx="48">
                  <c:v>0.00440774612531275</c:v>
                </c:pt>
                <c:pt idx="49">
                  <c:v>0.00450024376642887</c:v>
                </c:pt>
                <c:pt idx="50">
                  <c:v>0.00459280053414471</c:v>
                </c:pt>
                <c:pt idx="51">
                  <c:v>0.00468540608446802</c:v>
                </c:pt>
                <c:pt idx="52">
                  <c:v>0.00477803541931601</c:v>
                </c:pt>
                <c:pt idx="53">
                  <c:v>0.00487072326456885</c:v>
                </c:pt>
                <c:pt idx="54">
                  <c:v>0.00496346775284593</c:v>
                </c:pt>
                <c:pt idx="55">
                  <c:v>0.00505623761864441</c:v>
                </c:pt>
                <c:pt idx="56">
                  <c:v>0.00514906439064679</c:v>
                </c:pt>
                <c:pt idx="57">
                  <c:v>0.00524195535971384</c:v>
                </c:pt>
                <c:pt idx="58">
                  <c:v>0.00533487462104104</c:v>
                </c:pt>
                <c:pt idx="59">
                  <c:v>0.0054278483964911</c:v>
                </c:pt>
                <c:pt idx="60">
                  <c:v>0.00552089329136073</c:v>
                </c:pt>
                <c:pt idx="61">
                  <c:v>0.00561397077712797</c:v>
                </c:pt>
                <c:pt idx="62">
                  <c:v>0.00570709990381388</c:v>
                </c:pt>
                <c:pt idx="63">
                  <c:v>0.0058003061635872</c:v>
                </c:pt>
                <c:pt idx="64">
                  <c:v>0.00589355064680624</c:v>
                </c:pt>
                <c:pt idx="65">
                  <c:v>0.00598684370447268</c:v>
                </c:pt>
                <c:pt idx="66">
                  <c:v>0.00608021876913709</c:v>
                </c:pt>
                <c:pt idx="67">
                  <c:v>0.00617363893901335</c:v>
                </c:pt>
                <c:pt idx="68">
                  <c:v>0.00626710475645002</c:v>
                </c:pt>
                <c:pt idx="69">
                  <c:v>0.00636065610839079</c:v>
                </c:pt>
                <c:pt idx="70">
                  <c:v>0.00645426052201133</c:v>
                </c:pt>
                <c:pt idx="71">
                  <c:v>0.00654790814393104</c:v>
                </c:pt>
                <c:pt idx="72">
                  <c:v>0.00664164338942215</c:v>
                </c:pt>
                <c:pt idx="73">
                  <c:v>0.00673544045420685</c:v>
                </c:pt>
                <c:pt idx="74">
                  <c:v>0.00682927913583661</c:v>
                </c:pt>
                <c:pt idx="75">
                  <c:v>0.00692320605414437</c:v>
                </c:pt>
                <c:pt idx="76">
                  <c:v>0.00701720402314911</c:v>
                </c:pt>
                <c:pt idx="77">
                  <c:v>0.0071112431423571</c:v>
                </c:pt>
                <c:pt idx="78">
                  <c:v>0.00720536970174076</c:v>
                </c:pt>
                <c:pt idx="79">
                  <c:v>0.00729957671376687</c:v>
                </c:pt>
                <c:pt idx="80">
                  <c:v>0.00739382578277167</c:v>
                </c:pt>
                <c:pt idx="81">
                  <c:v>0.00748816020448267</c:v>
                </c:pt>
                <c:pt idx="82">
                  <c:v>0.00758258424977068</c:v>
                </c:pt>
                <c:pt idx="83">
                  <c:v>0.00767705281277204</c:v>
                </c:pt>
                <c:pt idx="84">
                  <c:v>0.0077716035940107</c:v>
                </c:pt>
                <c:pt idx="85">
                  <c:v>0.00786625258155238</c:v>
                </c:pt>
                <c:pt idx="86">
                  <c:v>0.00796095020992042</c:v>
                </c:pt>
                <c:pt idx="87">
                  <c:v>0.00805572615987181</c:v>
                </c:pt>
                <c:pt idx="88">
                  <c:v>0.00815060794787904</c:v>
                </c:pt>
                <c:pt idx="89">
                  <c:v>0.00824554416933775</c:v>
                </c:pt>
                <c:pt idx="90">
                  <c:v>0.00834055438806017</c:v>
                </c:pt>
                <c:pt idx="91">
                  <c:v>0.00843567681862198</c:v>
                </c:pt>
                <c:pt idx="92">
                  <c:v>0.0085308610657615</c:v>
                </c:pt>
                <c:pt idx="93">
                  <c:v>0.00862611496412238</c:v>
                </c:pt>
                <c:pt idx="94">
                  <c:v>0.00872148593815113</c:v>
                </c:pt>
                <c:pt idx="95">
                  <c:v>0.00881692754863842</c:v>
                </c:pt>
                <c:pt idx="96">
                  <c:v>0.0089124348484356</c:v>
                </c:pt>
                <c:pt idx="97">
                  <c:v>0.00900806237575813</c:v>
                </c:pt>
                <c:pt idx="98">
                  <c:v>0.00910377051829539</c:v>
                </c:pt>
                <c:pt idx="99">
                  <c:v>0.00919954117250699</c:v>
                </c:pt>
                <c:pt idx="100">
                  <c:v>0.00929543343559038</c:v>
                </c:pt>
                <c:pt idx="101">
                  <c:v>0.00939141713933661</c:v>
                </c:pt>
                <c:pt idx="102">
                  <c:v>0.00948746135793823</c:v>
                </c:pt>
                <c:pt idx="103">
                  <c:v>0.00958362675286005</c:v>
                </c:pt>
                <c:pt idx="104">
                  <c:v>0.00967989487051741</c:v>
                </c:pt>
                <c:pt idx="105">
                  <c:v>0.00977622301049056</c:v>
                </c:pt>
                <c:pt idx="106">
                  <c:v>0.00987267023608955</c:v>
                </c:pt>
                <c:pt idx="107">
                  <c:v>0.00996923148106728</c:v>
                </c:pt>
                <c:pt idx="108">
                  <c:v>0.0100658540354254</c:v>
                </c:pt>
                <c:pt idx="109">
                  <c:v>0.0101625921083492</c:v>
                </c:pt>
                <c:pt idx="110">
                  <c:v>0.0102594550702451</c:v>
                </c:pt>
                <c:pt idx="111">
                  <c:v>0.0103563825920469</c:v>
                </c:pt>
                <c:pt idx="112">
                  <c:v>0.0104534208725454</c:v>
                </c:pt>
                <c:pt idx="113">
                  <c:v>0.0105505940657772</c:v>
                </c:pt>
                <c:pt idx="114">
                  <c:v>0.0106478371222415</c:v>
                </c:pt>
                <c:pt idx="115">
                  <c:v>0.0107451853659583</c:v>
                </c:pt>
                <c:pt idx="116">
                  <c:v>0.0108426772577491</c:v>
                </c:pt>
                <c:pt idx="117">
                  <c:v>0.0109402463672851</c:v>
                </c:pt>
                <c:pt idx="118">
                  <c:v>0.0110379147110663</c:v>
                </c:pt>
                <c:pt idx="119">
                  <c:v>0.011135733803092</c:v>
                </c:pt>
                <c:pt idx="120">
                  <c:v>0.0112336393788126</c:v>
                </c:pt>
                <c:pt idx="121">
                  <c:v>0.0113316383499129</c:v>
                </c:pt>
                <c:pt idx="122">
                  <c:v>0.0114297932410055</c:v>
                </c:pt>
                <c:pt idx="123">
                  <c:v>0.0115280455703835</c:v>
                </c:pt>
                <c:pt idx="124">
                  <c:v>0.0116263860403483</c:v>
                </c:pt>
                <c:pt idx="125">
                  <c:v>0.0117248854827809</c:v>
                </c:pt>
                <c:pt idx="126">
                  <c:v>0.0118234946926849</c:v>
                </c:pt>
                <c:pt idx="127">
                  <c:v>0.0119221878655052</c:v>
                </c:pt>
                <c:pt idx="128">
                  <c:v>0.0120210408669071</c:v>
                </c:pt>
                <c:pt idx="129">
                  <c:v>0.0121200168921511</c:v>
                </c:pt>
                <c:pt idx="130">
                  <c:v>0.0122190742360703</c:v>
                </c:pt>
                <c:pt idx="131">
                  <c:v>0.0123182900930257</c:v>
                </c:pt>
                <c:pt idx="132">
                  <c:v>0.012417642700562</c:v>
                </c:pt>
                <c:pt idx="133">
                  <c:v>0.0125170759218928</c:v>
                </c:pt>
                <c:pt idx="134">
                  <c:v>0.0126166643015769</c:v>
                </c:pt>
                <c:pt idx="135">
                  <c:v>0.0127164030884577</c:v>
                </c:pt>
                <c:pt idx="136">
                  <c:v>0.0128162240224946</c:v>
                </c:pt>
                <c:pt idx="137">
                  <c:v>0.0129161950162343</c:v>
                </c:pt>
                <c:pt idx="138">
                  <c:v>0.0130163294780946</c:v>
                </c:pt>
                <c:pt idx="139">
                  <c:v>0.0131165500531584</c:v>
                </c:pt>
                <c:pt idx="140">
                  <c:v>0.0132169141922684</c:v>
                </c:pt>
                <c:pt idx="141">
                  <c:v>0.0133174537292421</c:v>
                </c:pt>
                <c:pt idx="142">
                  <c:v>0.0134180858905555</c:v>
                </c:pt>
                <c:pt idx="143">
                  <c:v>0.0135188541926587</c:v>
                </c:pt>
                <c:pt idx="144">
                  <c:v>0.0136198081982597</c:v>
                </c:pt>
                <c:pt idx="145">
                  <c:v>0.0137208638390924</c:v>
                </c:pt>
                <c:pt idx="146">
                  <c:v>0.0138220478038274</c:v>
                </c:pt>
                <c:pt idx="147">
                  <c:v>0.0139234257281759</c:v>
                </c:pt>
                <c:pt idx="148">
                  <c:v>0.0140249166282413</c:v>
                </c:pt>
                <c:pt idx="149">
                  <c:v>0.0141265282397335</c:v>
                </c:pt>
                <c:pt idx="150">
                  <c:v>0.0142283396790735</c:v>
                </c:pt>
                <c:pt idx="151">
                  <c:v>0.014330277477057</c:v>
                </c:pt>
                <c:pt idx="152">
                  <c:v>0.0144323291632251</c:v>
                </c:pt>
                <c:pt idx="153">
                  <c:v>0.0145345839430712</c:v>
                </c:pt>
                <c:pt idx="154">
                  <c:v>0.0146369800898215</c:v>
                </c:pt>
                <c:pt idx="155">
                  <c:v>0.0147394846625951</c:v>
                </c:pt>
                <c:pt idx="156">
                  <c:v>0.0148421928921386</c:v>
                </c:pt>
                <c:pt idx="157">
                  <c:v>0.01494505863915</c:v>
                </c:pt>
                <c:pt idx="158">
                  <c:v>0.0150480292888389</c:v>
                </c:pt>
                <c:pt idx="159">
                  <c:v>0.0151512015106991</c:v>
                </c:pt>
                <c:pt idx="160">
                  <c:v>0.0152545479114651</c:v>
                </c:pt>
                <c:pt idx="161">
                  <c:v>0.0153579980716579</c:v>
                </c:pt>
                <c:pt idx="162">
                  <c:v>0.0154616452585446</c:v>
                </c:pt>
                <c:pt idx="163">
                  <c:v>0.0155654832078811</c:v>
                </c:pt>
                <c:pt idx="164">
                  <c:v>0.0156694265238389</c:v>
                </c:pt>
                <c:pt idx="165">
                  <c:v>0.0157735601864833</c:v>
                </c:pt>
                <c:pt idx="166">
                  <c:v>0.015877900437003</c:v>
                </c:pt>
                <c:pt idx="167">
                  <c:v>0.0159823506748715</c:v>
                </c:pt>
                <c:pt idx="168">
                  <c:v>0.016086982893858</c:v>
                </c:pt>
                <c:pt idx="169">
                  <c:v>0.0161918361316389</c:v>
                </c:pt>
                <c:pt idx="170">
                  <c:v>0.0162968070766947</c:v>
                </c:pt>
                <c:pt idx="171">
                  <c:v>0.0164019505253051</c:v>
                </c:pt>
                <c:pt idx="172">
                  <c:v>0.016507327444907</c:v>
                </c:pt>
                <c:pt idx="173">
                  <c:v>0.0166128328657406</c:v>
                </c:pt>
                <c:pt idx="174">
                  <c:v>0.0167185008350962</c:v>
                </c:pt>
                <c:pt idx="175">
                  <c:v>0.0168244122118971</c:v>
                </c:pt>
                <c:pt idx="176">
                  <c:v>0.0169304657405093</c:v>
                </c:pt>
                <c:pt idx="177">
                  <c:v>0.0170366721070603</c:v>
                </c:pt>
                <c:pt idx="178">
                  <c:v>0.0171431289125139</c:v>
                </c:pt>
                <c:pt idx="179">
                  <c:v>0.0172497440324768</c:v>
                </c:pt>
                <c:pt idx="180">
                  <c:v>0.0173565032479767</c:v>
                </c:pt>
                <c:pt idx="181">
                  <c:v>0.0174635167452287</c:v>
                </c:pt>
                <c:pt idx="182">
                  <c:v>0.0175707067358631</c:v>
                </c:pt>
                <c:pt idx="183">
                  <c:v>0.0176780337386703</c:v>
                </c:pt>
                <c:pt idx="184">
                  <c:v>0.0177856155980165</c:v>
                </c:pt>
                <c:pt idx="185">
                  <c:v>0.0178933935178418</c:v>
                </c:pt>
                <c:pt idx="186">
                  <c:v>0.0180013036968463</c:v>
                </c:pt>
                <c:pt idx="187">
                  <c:v>0.0181094660603939</c:v>
                </c:pt>
                <c:pt idx="188">
                  <c:v>0.0182178447635181</c:v>
                </c:pt>
                <c:pt idx="189">
                  <c:v>0.0183263538818445</c:v>
                </c:pt>
                <c:pt idx="190">
                  <c:v>0.0184351094894535</c:v>
                </c:pt>
                <c:pt idx="191">
                  <c:v>0.0185441016262289</c:v>
                </c:pt>
                <c:pt idx="192">
                  <c:v>0.0186532256934956</c:v>
                </c:pt>
                <c:pt idx="193">
                  <c:v>0.0187625879337788</c:v>
                </c:pt>
                <c:pt idx="194">
                  <c:v>0.0188722060298042</c:v>
                </c:pt>
                <c:pt idx="195">
                  <c:v>0.0189819612372145</c:v>
                </c:pt>
                <c:pt idx="196">
                  <c:v>0.0190919442093027</c:v>
                </c:pt>
                <c:pt idx="197">
                  <c:v>0.0192022007017286</c:v>
                </c:pt>
                <c:pt idx="198">
                  <c:v>0.0193126033029353</c:v>
                </c:pt>
                <c:pt idx="199">
                  <c:v>0.019423221861382</c:v>
                </c:pt>
                <c:pt idx="200">
                  <c:v>0.019534129231687</c:v>
                </c:pt>
                <c:pt idx="201">
                  <c:v>0.0196451954627158</c:v>
                </c:pt>
                <c:pt idx="202">
                  <c:v>0.0197564652202899</c:v>
                </c:pt>
                <c:pt idx="203">
                  <c:v>0.0198680360889541</c:v>
                </c:pt>
                <c:pt idx="204">
                  <c:v>0.0199797820789436</c:v>
                </c:pt>
                <c:pt idx="205">
                  <c:v>0.0200917193837426</c:v>
                </c:pt>
                <c:pt idx="206">
                  <c:v>0.0202039665835734</c:v>
                </c:pt>
                <c:pt idx="207">
                  <c:v>0.0203164083131292</c:v>
                </c:pt>
                <c:pt idx="208">
                  <c:v>0.020429030260972</c:v>
                </c:pt>
                <c:pt idx="209">
                  <c:v>0.020541967016452</c:v>
                </c:pt>
                <c:pt idx="210">
                  <c:v>0.0206551202156362</c:v>
                </c:pt>
                <c:pt idx="211">
                  <c:v>0.020768444507203</c:v>
                </c:pt>
                <c:pt idx="212">
                  <c:v>0.0208820845317801</c:v>
                </c:pt>
                <c:pt idx="213">
                  <c:v>0.0209959647358152</c:v>
                </c:pt>
                <c:pt idx="214">
                  <c:v>0.0211100096780805</c:v>
                </c:pt>
                <c:pt idx="215">
                  <c:v>0.0212243673136939</c:v>
                </c:pt>
                <c:pt idx="216">
                  <c:v>0.0213389897932102</c:v>
                </c:pt>
                <c:pt idx="217">
                  <c:v>0.0214537741470695</c:v>
                </c:pt>
                <c:pt idx="218">
                  <c:v>0.0215688644413972</c:v>
                </c:pt>
                <c:pt idx="219">
                  <c:v>0.021684244269664</c:v>
                </c:pt>
                <c:pt idx="220">
                  <c:v>0.0217997871824724</c:v>
                </c:pt>
                <c:pt idx="221">
                  <c:v>0.0219156260133</c:v>
                </c:pt>
                <c:pt idx="222">
                  <c:v>0.022031778118692</c:v>
                </c:pt>
                <c:pt idx="223">
                  <c:v>0.0221480989722074</c:v>
                </c:pt>
                <c:pt idx="224">
                  <c:v>0.022264703097777</c:v>
                </c:pt>
                <c:pt idx="225">
                  <c:v>0.0223816423541881</c:v>
                </c:pt>
                <c:pt idx="226">
                  <c:v>0.0224987606659829</c:v>
                </c:pt>
                <c:pt idx="227">
                  <c:v>0.0226161477928453</c:v>
                </c:pt>
                <c:pt idx="228">
                  <c:v>0.0227338891143472</c:v>
                </c:pt>
                <c:pt idx="229">
                  <c:v>0.0228518244115484</c:v>
                </c:pt>
                <c:pt idx="230">
                  <c:v>0.0229700131871142</c:v>
                </c:pt>
                <c:pt idx="231">
                  <c:v>0.0230885716506676</c:v>
                </c:pt>
                <c:pt idx="232">
                  <c:v>0.0232073434220694</c:v>
                </c:pt>
                <c:pt idx="233">
                  <c:v>0.0233263534653443</c:v>
                </c:pt>
                <c:pt idx="234">
                  <c:v>0.0234457444785892</c:v>
                </c:pt>
                <c:pt idx="235">
                  <c:v>0.0235653720006979</c:v>
                </c:pt>
                <c:pt idx="236">
                  <c:v>0.023685223819809</c:v>
                </c:pt>
                <c:pt idx="237">
                  <c:v>0.0238054632374104</c:v>
                </c:pt>
                <c:pt idx="238">
                  <c:v>0.0239259656085765</c:v>
                </c:pt>
                <c:pt idx="239">
                  <c:v>0.0240466805597137</c:v>
                </c:pt>
                <c:pt idx="240">
                  <c:v>0.0241677848693247</c:v>
                </c:pt>
                <c:pt idx="241">
                  <c:v>0.0242891809051685</c:v>
                </c:pt>
                <c:pt idx="242">
                  <c:v>0.024410781099102</c:v>
                </c:pt>
                <c:pt idx="243">
                  <c:v>0.0245327675598176</c:v>
                </c:pt>
                <c:pt idx="244">
                  <c:v>0.0246550758644071</c:v>
                </c:pt>
                <c:pt idx="245">
                  <c:v>0.0247775840531602</c:v>
                </c:pt>
                <c:pt idx="246">
                  <c:v>0.0249004708074306</c:v>
                </c:pt>
                <c:pt idx="247">
                  <c:v>0.0250237097343561</c:v>
                </c:pt>
                <c:pt idx="248">
                  <c:v>0.0251471491628622</c:v>
                </c:pt>
                <c:pt idx="249">
                  <c:v>0.0252709553876809</c:v>
                </c:pt>
                <c:pt idx="250">
                  <c:v>0.0253951431680519</c:v>
                </c:pt>
                <c:pt idx="251">
                  <c:v>0.0255195374609938</c:v>
                </c:pt>
                <c:pt idx="252">
                  <c:v>0.0256442834376651</c:v>
                </c:pt>
                <c:pt idx="253">
                  <c:v>0.0257694382237634</c:v>
                </c:pt>
                <c:pt idx="254">
                  <c:v>0.0258948112440495</c:v>
                </c:pt>
                <c:pt idx="255">
                  <c:v>0.0260205184430674</c:v>
                </c:pt>
                <c:pt idx="256">
                  <c:v>0.0261466584929222</c:v>
                </c:pt>
                <c:pt idx="257">
                  <c:v>0.0262730341878443</c:v>
                </c:pt>
                <c:pt idx="258">
                  <c:v>0.0263997252767246</c:v>
                </c:pt>
                <c:pt idx="259">
                  <c:v>0.0265268690605053</c:v>
                </c:pt>
                <c:pt idx="260">
                  <c:v>0.0266542713526412</c:v>
                </c:pt>
                <c:pt idx="261">
                  <c:v>0.0267819702378946</c:v>
                </c:pt>
                <c:pt idx="262">
                  <c:v>0.0269101366243889</c:v>
                </c:pt>
                <c:pt idx="263">
                  <c:v>0.0270385893093796</c:v>
                </c:pt>
                <c:pt idx="264">
                  <c:v>0.0271673210519387</c:v>
                </c:pt>
                <c:pt idx="265">
                  <c:v>0.0272965294953211</c:v>
                </c:pt>
                <c:pt idx="266">
                  <c:v>0.0274260561622695</c:v>
                </c:pt>
                <c:pt idx="267">
                  <c:v>0.0275558469226795</c:v>
                </c:pt>
                <c:pt idx="268">
                  <c:v>0.0276861176594619</c:v>
                </c:pt>
                <c:pt idx="269">
                  <c:v>0.0278167416514876</c:v>
                </c:pt>
                <c:pt idx="270">
                  <c:v>0.0279476185920716</c:v>
                </c:pt>
                <c:pt idx="271">
                  <c:v>0.0280789727968016</c:v>
                </c:pt>
                <c:pt idx="272">
                  <c:v>0.0282107172084339</c:v>
                </c:pt>
                <c:pt idx="273">
                  <c:v>0.0283427083659534</c:v>
                </c:pt>
                <c:pt idx="274">
                  <c:v>0.028475168362725</c:v>
                </c:pt>
                <c:pt idx="275">
                  <c:v>0.0286080560514191</c:v>
                </c:pt>
                <c:pt idx="276">
                  <c:v>0.0287411901626223</c:v>
                </c:pt>
                <c:pt idx="277">
                  <c:v>0.0288747795549739</c:v>
                </c:pt>
                <c:pt idx="278">
                  <c:v>0.0290088332664722</c:v>
                </c:pt>
                <c:pt idx="279">
                  <c:v>0.0291431396395608</c:v>
                </c:pt>
                <c:pt idx="280">
                  <c:v>0.0292778834191682</c:v>
                </c:pt>
                <c:pt idx="281">
                  <c:v>0.0294131258455669</c:v>
                </c:pt>
                <c:pt idx="282">
                  <c:v>0.0295486341426443</c:v>
                </c:pt>
                <c:pt idx="283">
                  <c:v>0.0296845588250081</c:v>
                </c:pt>
                <c:pt idx="284">
                  <c:v>0.0298210127967704</c:v>
                </c:pt>
                <c:pt idx="285">
                  <c:v>0.0299577529243061</c:v>
                </c:pt>
                <c:pt idx="286">
                  <c:v>0.0300948865712291</c:v>
                </c:pt>
                <c:pt idx="287">
                  <c:v>0.0302325752132586</c:v>
                </c:pt>
                <c:pt idx="288">
                  <c:v>0.0303705771261442</c:v>
                </c:pt>
                <c:pt idx="289">
                  <c:v>0.0305089493612644</c:v>
                </c:pt>
                <c:pt idx="290">
                  <c:v>0.0306478963156245</c:v>
                </c:pt>
                <c:pt idx="291">
                  <c:v>0.0307871899175395</c:v>
                </c:pt>
                <c:pt idx="292">
                  <c:v>0.0309268318850181</c:v>
                </c:pt>
                <c:pt idx="293">
                  <c:v>0.0310670615339679</c:v>
                </c:pt>
                <c:pt idx="294">
                  <c:v>0.0312076765675611</c:v>
                </c:pt>
                <c:pt idx="295">
                  <c:v>0.0313486208863223</c:v>
                </c:pt>
                <c:pt idx="296">
                  <c:v>0.0314901586013088</c:v>
                </c:pt>
                <c:pt idx="297">
                  <c:v>0.0316321245916602</c:v>
                </c:pt>
                <c:pt idx="298">
                  <c:v>0.0317744052009544</c:v>
                </c:pt>
                <c:pt idx="299">
                  <c:v>0.0319172775439603</c:v>
                </c:pt>
                <c:pt idx="300">
                  <c:v>0.0320606237790184</c:v>
                </c:pt>
                <c:pt idx="301">
                  <c:v>0.0322042758248588</c:v>
                </c:pt>
                <c:pt idx="302">
                  <c:v>0.0323485107992472</c:v>
                </c:pt>
                <c:pt idx="303">
                  <c:v>0.0324932663707278</c:v>
                </c:pt>
                <c:pt idx="304">
                  <c:v>0.0326383260025074</c:v>
                </c:pt>
                <c:pt idx="305">
                  <c:v>0.0327839532320318</c:v>
                </c:pt>
                <c:pt idx="306">
                  <c:v>0.0329301471327607</c:v>
                </c:pt>
                <c:pt idx="307">
                  <c:v>0.0330766513405688</c:v>
                </c:pt>
                <c:pt idx="308">
                  <c:v>0.03322370225489</c:v>
                </c:pt>
                <c:pt idx="309">
                  <c:v>0.0333713634678309</c:v>
                </c:pt>
                <c:pt idx="310">
                  <c:v>0.0335193498406135</c:v>
                </c:pt>
                <c:pt idx="311">
                  <c:v>0.0336678578029796</c:v>
                </c:pt>
                <c:pt idx="312">
                  <c:v>0.0338170155310497</c:v>
                </c:pt>
                <c:pt idx="313">
                  <c:v>0.0339665220841306</c:v>
                </c:pt>
                <c:pt idx="314">
                  <c:v>0.0341165224534339</c:v>
                </c:pt>
                <c:pt idx="315">
                  <c:v>0.034267206306997</c:v>
                </c:pt>
                <c:pt idx="316">
                  <c:v>0.0344182712869483</c:v>
                </c:pt>
                <c:pt idx="317">
                  <c:v>0.0345698014708749</c:v>
                </c:pt>
                <c:pt idx="318">
                  <c:v>0.0347220417496575</c:v>
                </c:pt>
                <c:pt idx="319">
                  <c:v>0.0348747034737642</c:v>
                </c:pt>
                <c:pt idx="320">
                  <c:v>0.0350278029141488</c:v>
                </c:pt>
                <c:pt idx="321">
                  <c:v>0.0351816308688958</c:v>
                </c:pt>
                <c:pt idx="322">
                  <c:v>0.035335927582247</c:v>
                </c:pt>
                <c:pt idx="323">
                  <c:v>0.035490637648321</c:v>
                </c:pt>
                <c:pt idx="324">
                  <c:v>0.0356460857794853</c:v>
                </c:pt>
                <c:pt idx="325">
                  <c:v>0.0358020556066889</c:v>
                </c:pt>
                <c:pt idx="326">
                  <c:v>0.0359584195222992</c:v>
                </c:pt>
                <c:pt idx="327">
                  <c:v>0.0361155218740773</c:v>
                </c:pt>
                <c:pt idx="328">
                  <c:v>0.03627320275725</c:v>
                </c:pt>
                <c:pt idx="329">
                  <c:v>0.0364312654099523</c:v>
                </c:pt>
                <c:pt idx="330">
                  <c:v>0.0365900578914246</c:v>
                </c:pt>
                <c:pt idx="331">
                  <c:v>0.0367494876347343</c:v>
                </c:pt>
                <c:pt idx="332">
                  <c:v>0.036909295352789</c:v>
                </c:pt>
                <c:pt idx="333">
                  <c:v>0.0370698159420844</c:v>
                </c:pt>
                <c:pt idx="334">
                  <c:v>0.037231032314749</c:v>
                </c:pt>
                <c:pt idx="335">
                  <c:v>0.0373926326636236</c:v>
                </c:pt>
                <c:pt idx="336">
                  <c:v>0.0375549216789061</c:v>
                </c:pt>
                <c:pt idx="337">
                  <c:v>0.0377179625779173</c:v>
                </c:pt>
                <c:pt idx="338">
                  <c:v>0.0378814041084794</c:v>
                </c:pt>
                <c:pt idx="339">
                  <c:v>0.0380455043908436</c:v>
                </c:pt>
                <c:pt idx="340">
                  <c:v>0.0382104080091237</c:v>
                </c:pt>
                <c:pt idx="341">
                  <c:v>0.0383757400213257</c:v>
                </c:pt>
                <c:pt idx="342">
                  <c:v>0.0385416970673322</c:v>
                </c:pt>
                <c:pt idx="343">
                  <c:v>0.0387085022172875</c:v>
                </c:pt>
                <c:pt idx="344">
                  <c:v>0.0388757744925449</c:v>
                </c:pt>
                <c:pt idx="345">
                  <c:v>0.03904363648925</c:v>
                </c:pt>
                <c:pt idx="346">
                  <c:v>0.0392123829043951</c:v>
                </c:pt>
                <c:pt idx="347">
                  <c:v>0.0393816455665418</c:v>
                </c:pt>
                <c:pt idx="348">
                  <c:v>0.0395514634476974</c:v>
                </c:pt>
                <c:pt idx="349">
                  <c:v>0.0397221921075008</c:v>
                </c:pt>
                <c:pt idx="350">
                  <c:v>0.0398934953845902</c:v>
                </c:pt>
                <c:pt idx="351">
                  <c:v>0.0400653227382574</c:v>
                </c:pt>
                <c:pt idx="352">
                  <c:v>0.0402380762833303</c:v>
                </c:pt>
                <c:pt idx="353">
                  <c:v>0.0404114704530581</c:v>
                </c:pt>
                <c:pt idx="354">
                  <c:v>0.0405853634014393</c:v>
                </c:pt>
                <c:pt idx="355">
                  <c:v>0.040760186492255</c:v>
                </c:pt>
                <c:pt idx="356">
                  <c:v>0.0409357218006643</c:v>
                </c:pt>
                <c:pt idx="357">
                  <c:v>0.0411117388305432</c:v>
                </c:pt>
                <c:pt idx="358">
                  <c:v>0.0412886785435328</c:v>
                </c:pt>
                <c:pt idx="359">
                  <c:v>0.0414664052428677</c:v>
                </c:pt>
                <c:pt idx="360">
                  <c:v>0.0416446069358884</c:v>
                </c:pt>
                <c:pt idx="361">
                  <c:v>0.0418237131206485</c:v>
                </c:pt>
                <c:pt idx="362">
                  <c:v>0.042003681594447</c:v>
                </c:pt>
                <c:pt idx="363">
                  <c:v>0.0421841304168454</c:v>
                </c:pt>
                <c:pt idx="364">
                  <c:v>0.0423654559802981</c:v>
                </c:pt>
                <c:pt idx="365">
                  <c:v>0.0425477168941499</c:v>
                </c:pt>
                <c:pt idx="366">
                  <c:v>0.0427304768781937</c:v>
                </c:pt>
                <c:pt idx="367">
                  <c:v>0.0429140780964973</c:v>
                </c:pt>
                <c:pt idx="368">
                  <c:v>0.0430986826479419</c:v>
                </c:pt>
                <c:pt idx="369">
                  <c:v>0.0432838190675706</c:v>
                </c:pt>
                <c:pt idx="370">
                  <c:v>0.043469755774848</c:v>
                </c:pt>
                <c:pt idx="371">
                  <c:v>0.0436567560810694</c:v>
                </c:pt>
                <c:pt idx="372">
                  <c:v>0.0438443352175971</c:v>
                </c:pt>
                <c:pt idx="373">
                  <c:v>0.0440326709310155</c:v>
                </c:pt>
                <c:pt idx="374">
                  <c:v>0.0442221203885844</c:v>
                </c:pt>
                <c:pt idx="375">
                  <c:v>0.0444122092226413</c:v>
                </c:pt>
                <c:pt idx="376">
                  <c:v>0.0446030111767887</c:v>
                </c:pt>
                <c:pt idx="377">
                  <c:v>0.044794964912234</c:v>
                </c:pt>
                <c:pt idx="378">
                  <c:v>0.0449876309350153</c:v>
                </c:pt>
                <c:pt idx="379">
                  <c:v>0.0451809700771141</c:v>
                </c:pt>
                <c:pt idx="380">
                  <c:v>0.0453754854599593</c:v>
                </c:pt>
                <c:pt idx="381">
                  <c:v>0.0455707965347316</c:v>
                </c:pt>
                <c:pt idx="382">
                  <c:v>0.0457667474123519</c:v>
                </c:pt>
                <c:pt idx="383">
                  <c:v>0.0459638845245896</c:v>
                </c:pt>
                <c:pt idx="384">
                  <c:v>0.0461619087832414</c:v>
                </c:pt>
                <c:pt idx="385">
                  <c:v>0.0463605493371345</c:v>
                </c:pt>
                <c:pt idx="386">
                  <c:v>0.0465603715129491</c:v>
                </c:pt>
                <c:pt idx="387">
                  <c:v>0.0467611774127545</c:v>
                </c:pt>
                <c:pt idx="388">
                  <c:v>0.046962588728255</c:v>
                </c:pt>
                <c:pt idx="389">
                  <c:v>0.0471651630182421</c:v>
                </c:pt>
                <c:pt idx="390">
                  <c:v>0.0473688194093181</c:v>
                </c:pt>
                <c:pt idx="391">
                  <c:v>0.0475730854100356</c:v>
                </c:pt>
                <c:pt idx="392">
                  <c:v>0.0477784830728439</c:v>
                </c:pt>
                <c:pt idx="393">
                  <c:v>0.0479850594631828</c:v>
                </c:pt>
                <c:pt idx="394">
                  <c:v>0.0481922665842281</c:v>
                </c:pt>
                <c:pt idx="395">
                  <c:v>0.0484005634107359</c:v>
                </c:pt>
                <c:pt idx="396">
                  <c:v>0.048610130269581</c:v>
                </c:pt>
                <c:pt idx="397">
                  <c:v>0.0488203670786482</c:v>
                </c:pt>
                <c:pt idx="398">
                  <c:v>0.049031643791471</c:v>
                </c:pt>
                <c:pt idx="399">
                  <c:v>0.0492442729531515</c:v>
                </c:pt>
                <c:pt idx="400">
                  <c:v>0.0494576297829933</c:v>
                </c:pt>
                <c:pt idx="401">
                  <c:v>0.0496719721997081</c:v>
                </c:pt>
                <c:pt idx="402">
                  <c:v>0.0498877374221585</c:v>
                </c:pt>
                <c:pt idx="403">
                  <c:v>0.0501043060884904</c:v>
                </c:pt>
                <c:pt idx="404">
                  <c:v>0.0503218052854938</c:v>
                </c:pt>
                <c:pt idx="405">
                  <c:v>0.0505407827794814</c:v>
                </c:pt>
                <c:pt idx="406">
                  <c:v>0.0507606562779659</c:v>
                </c:pt>
                <c:pt idx="407">
                  <c:v>0.0509814086176993</c:v>
                </c:pt>
                <c:pt idx="408">
                  <c:v>0.0512036777253574</c:v>
                </c:pt>
                <c:pt idx="409">
                  <c:v>0.0514269500360448</c:v>
                </c:pt>
                <c:pt idx="410">
                  <c:v>0.0516510570972068</c:v>
                </c:pt>
                <c:pt idx="411">
                  <c:v>0.0518767009827296</c:v>
                </c:pt>
                <c:pt idx="412">
                  <c:v>0.052103466969846</c:v>
                </c:pt>
                <c:pt idx="413">
                  <c:v>0.052331035357385</c:v>
                </c:pt>
                <c:pt idx="414">
                  <c:v>0.052560141681543</c:v>
                </c:pt>
                <c:pt idx="415">
                  <c:v>0.0527904971038228</c:v>
                </c:pt>
                <c:pt idx="416">
                  <c:v>0.053021638197518</c:v>
                </c:pt>
                <c:pt idx="417">
                  <c:v>0.0532542998126946</c:v>
                </c:pt>
                <c:pt idx="418">
                  <c:v>0.0534883414738671</c:v>
                </c:pt>
                <c:pt idx="419">
                  <c:v>0.0537231710713243</c:v>
                </c:pt>
                <c:pt idx="420">
                  <c:v>0.0539594866843122</c:v>
                </c:pt>
                <c:pt idx="421">
                  <c:v>0.0541973126723159</c:v>
                </c:pt>
                <c:pt idx="422">
                  <c:v>0.0544359506388807</c:v>
                </c:pt>
                <c:pt idx="423">
                  <c:v>0.0546760253908035</c:v>
                </c:pt>
                <c:pt idx="424">
                  <c:v>0.0549177355043791</c:v>
                </c:pt>
                <c:pt idx="425">
                  <c:v>0.055160305282128</c:v>
                </c:pt>
                <c:pt idx="426">
                  <c:v>0.0554042512432551</c:v>
                </c:pt>
                <c:pt idx="427">
                  <c:v>0.0556499475523494</c:v>
                </c:pt>
                <c:pt idx="428">
                  <c:v>0.0558965758050323</c:v>
                </c:pt>
                <c:pt idx="429">
                  <c:v>0.0561445124007131</c:v>
                </c:pt>
                <c:pt idx="430">
                  <c:v>0.056394299881781</c:v>
                </c:pt>
                <c:pt idx="431">
                  <c:v>0.0566451160316448</c:v>
                </c:pt>
                <c:pt idx="432">
                  <c:v>0.0568971703018024</c:v>
                </c:pt>
                <c:pt idx="433">
                  <c:v>0.0571511576765256</c:v>
                </c:pt>
                <c:pt idx="434">
                  <c:v>0.0574062936203129</c:v>
                </c:pt>
                <c:pt idx="435">
                  <c:v>0.0576626003647506</c:v>
                </c:pt>
                <c:pt idx="436">
                  <c:v>0.0579209009194724</c:v>
                </c:pt>
                <c:pt idx="437">
                  <c:v>0.0581804907353366</c:v>
                </c:pt>
                <c:pt idx="438">
                  <c:v>0.0584411925861756</c:v>
                </c:pt>
                <c:pt idx="439">
                  <c:v>0.058703925160753</c:v>
                </c:pt>
                <c:pt idx="440">
                  <c:v>0.0589681049659749</c:v>
                </c:pt>
                <c:pt idx="441">
                  <c:v>0.0592333521940829</c:v>
                </c:pt>
                <c:pt idx="442">
                  <c:v>0.059500642175576</c:v>
                </c:pt>
                <c:pt idx="443">
                  <c:v>0.0597695501891835</c:v>
                </c:pt>
                <c:pt idx="444">
                  <c:v>0.0600395005460823</c:v>
                </c:pt>
                <c:pt idx="445">
                  <c:v>0.0603114808213254</c:v>
                </c:pt>
                <c:pt idx="446">
                  <c:v>0.0605852574600759</c:v>
                </c:pt>
                <c:pt idx="447">
                  <c:v>0.0608600757655631</c:v>
                </c:pt>
                <c:pt idx="448">
                  <c:v>0.0611368877511816</c:v>
                </c:pt>
                <c:pt idx="449">
                  <c:v>0.0614156760470249</c:v>
                </c:pt>
                <c:pt idx="450">
                  <c:v>0.0616955338170129</c:v>
                </c:pt>
                <c:pt idx="451">
                  <c:v>0.0619773283173441</c:v>
                </c:pt>
                <c:pt idx="452">
                  <c:v>0.0622612744323465</c:v>
                </c:pt>
                <c:pt idx="453">
                  <c:v>0.0625463493741819</c:v>
                </c:pt>
                <c:pt idx="454">
                  <c:v>0.0628332874287248</c:v>
                </c:pt>
                <c:pt idx="455">
                  <c:v>0.0631225413832712</c:v>
                </c:pt>
                <c:pt idx="456">
                  <c:v>0.0634130169366216</c:v>
                </c:pt>
                <c:pt idx="457">
                  <c:v>0.0637052705320347</c:v>
                </c:pt>
                <c:pt idx="458">
                  <c:v>0.0639999871584859</c:v>
                </c:pt>
                <c:pt idx="459">
                  <c:v>0.0642960519908911</c:v>
                </c:pt>
                <c:pt idx="460">
                  <c:v>0.064593804580701</c:v>
                </c:pt>
                <c:pt idx="461">
                  <c:v>0.064894144588055</c:v>
                </c:pt>
                <c:pt idx="462">
                  <c:v>0.0651959922085639</c:v>
                </c:pt>
                <c:pt idx="463">
                  <c:v>0.0654994391525394</c:v>
                </c:pt>
                <c:pt idx="464">
                  <c:v>0.0658055703855939</c:v>
                </c:pt>
                <c:pt idx="465">
                  <c:v>0.0661133988381993</c:v>
                </c:pt>
                <c:pt idx="466">
                  <c:v>0.066422747592914</c:v>
                </c:pt>
                <c:pt idx="467">
                  <c:v>0.066734846408435</c:v>
                </c:pt>
                <c:pt idx="468">
                  <c:v>0.0670488581173885</c:v>
                </c:pt>
                <c:pt idx="469">
                  <c:v>0.0673643283102099</c:v>
                </c:pt>
                <c:pt idx="470">
                  <c:v>0.0676825810134337</c:v>
                </c:pt>
                <c:pt idx="471">
                  <c:v>0.0680029828354819</c:v>
                </c:pt>
                <c:pt idx="472">
                  <c:v>0.0683248061454611</c:v>
                </c:pt>
                <c:pt idx="473">
                  <c:v>0.0686494105124611</c:v>
                </c:pt>
                <c:pt idx="474">
                  <c:v>0.0689764139706811</c:v>
                </c:pt>
                <c:pt idx="475">
                  <c:v>0.0693048338739009</c:v>
                </c:pt>
                <c:pt idx="476">
                  <c:v>0.0696360006645788</c:v>
                </c:pt>
                <c:pt idx="477">
                  <c:v>0.06996982244725</c:v>
                </c:pt>
                <c:pt idx="478">
                  <c:v>0.0703050938326096</c:v>
                </c:pt>
                <c:pt idx="479">
                  <c:v>0.0706430482200258</c:v>
                </c:pt>
                <c:pt idx="480">
                  <c:v>0.0709839109901923</c:v>
                </c:pt>
                <c:pt idx="481">
                  <c:v>0.0713262997066696</c:v>
                </c:pt>
                <c:pt idx="482">
                  <c:v>0.0716712827084757</c:v>
                </c:pt>
                <c:pt idx="483">
                  <c:v>0.0720194161244149</c:v>
                </c:pt>
                <c:pt idx="484">
                  <c:v>0.0723691984614398</c:v>
                </c:pt>
                <c:pt idx="485">
                  <c:v>0.0727214681717365</c:v>
                </c:pt>
                <c:pt idx="486">
                  <c:v>0.0730771102568627</c:v>
                </c:pt>
                <c:pt idx="487">
                  <c:v>0.0734345724684043</c:v>
                </c:pt>
                <c:pt idx="488">
                  <c:v>0.0737944051327631</c:v>
                </c:pt>
                <c:pt idx="489">
                  <c:v>0.0741578038755995</c:v>
                </c:pt>
                <c:pt idx="490">
                  <c:v>0.0745232417640533</c:v>
                </c:pt>
                <c:pt idx="491">
                  <c:v>0.0748909327041427</c:v>
                </c:pt>
                <c:pt idx="492">
                  <c:v>0.075262347889073</c:v>
                </c:pt>
                <c:pt idx="493">
                  <c:v>0.0756360665260501</c:v>
                </c:pt>
                <c:pt idx="494">
                  <c:v>0.0760119308484596</c:v>
                </c:pt>
                <c:pt idx="495">
                  <c:v>0.076391636208881</c:v>
                </c:pt>
                <c:pt idx="496">
                  <c:v>0.0767739497981802</c:v>
                </c:pt>
                <c:pt idx="497">
                  <c:v>0.0771583228016527</c:v>
                </c:pt>
                <c:pt idx="498">
                  <c:v>0.0775466082188156</c:v>
                </c:pt>
                <c:pt idx="499">
                  <c:v>0.0779378403227762</c:v>
                </c:pt>
                <c:pt idx="500">
                  <c:v>0.0783310777939989</c:v>
                </c:pt>
                <c:pt idx="501">
                  <c:v>0.0787282517497753</c:v>
                </c:pt>
                <c:pt idx="502">
                  <c:v>0.0791287357097062</c:v>
                </c:pt>
                <c:pt idx="503">
                  <c:v>0.0795312139677125</c:v>
                </c:pt>
                <c:pt idx="504">
                  <c:v>0.0799376059780937</c:v>
                </c:pt>
                <c:pt idx="505">
                  <c:v>0.0803476857374358</c:v>
                </c:pt>
                <c:pt idx="506">
                  <c:v>0.0807598015205419</c:v>
                </c:pt>
                <c:pt idx="507">
                  <c:v>0.0811757646587398</c:v>
                </c:pt>
                <c:pt idx="508">
                  <c:v>0.0815957960445622</c:v>
                </c:pt>
                <c:pt idx="509">
                  <c:v>0.082017966235665</c:v>
                </c:pt>
                <c:pt idx="510">
                  <c:v>0.0824438795578356</c:v>
                </c:pt>
                <c:pt idx="511">
                  <c:v>0.0828742318633514</c:v>
                </c:pt>
                <c:pt idx="512">
                  <c:v>0.0833068932354289</c:v>
                </c:pt>
                <c:pt idx="513">
                  <c:v>0.0837431641687624</c:v>
                </c:pt>
                <c:pt idx="514">
                  <c:v>0.0841842223425634</c:v>
                </c:pt>
                <c:pt idx="515">
                  <c:v>0.0846278311949059</c:v>
                </c:pt>
                <c:pt idx="516">
                  <c:v>0.0850748976822334</c:v>
                </c:pt>
                <c:pt idx="517">
                  <c:v>0.0855270648443775</c:v>
                </c:pt>
                <c:pt idx="518">
                  <c:v>0.0859820968355375</c:v>
                </c:pt>
                <c:pt idx="519">
                  <c:v>0.0864404293738126</c:v>
                </c:pt>
                <c:pt idx="520">
                  <c:v>0.0869041298294662</c:v>
                </c:pt>
                <c:pt idx="521">
                  <c:v>0.0873710799150598</c:v>
                </c:pt>
                <c:pt idx="522">
                  <c:v>0.0878411832915629</c:v>
                </c:pt>
                <c:pt idx="523">
                  <c:v>0.0883168659701586</c:v>
                </c:pt>
                <c:pt idx="524">
                  <c:v>0.0887962486260817</c:v>
                </c:pt>
                <c:pt idx="525">
                  <c:v>0.0892786634206525</c:v>
                </c:pt>
                <c:pt idx="526">
                  <c:v>0.0897668056636274</c:v>
                </c:pt>
                <c:pt idx="527">
                  <c:v>0.0902591554871839</c:v>
                </c:pt>
                <c:pt idx="528">
                  <c:v>0.0907544593141245</c:v>
                </c:pt>
                <c:pt idx="529">
                  <c:v>0.0912555710031253</c:v>
                </c:pt>
                <c:pt idx="530">
                  <c:v>0.0917614437658643</c:v>
                </c:pt>
                <c:pt idx="531">
                  <c:v>0.0922702522781195</c:v>
                </c:pt>
                <c:pt idx="532">
                  <c:v>0.092784880232654</c:v>
                </c:pt>
                <c:pt idx="533">
                  <c:v>0.0933048545259185</c:v>
                </c:pt>
                <c:pt idx="534">
                  <c:v>0.0938278221674956</c:v>
                </c:pt>
                <c:pt idx="535">
                  <c:v>0.0943565546962835</c:v>
                </c:pt>
                <c:pt idx="536">
                  <c:v>0.0948912341508379</c:v>
                </c:pt>
                <c:pt idx="537">
                  <c:v>0.0954290548024584</c:v>
                </c:pt>
                <c:pt idx="538">
                  <c:v>0.0959725264073833</c:v>
                </c:pt>
                <c:pt idx="539">
                  <c:v>0.096522542689591</c:v>
                </c:pt>
                <c:pt idx="540">
                  <c:v>0.0970759502275399</c:v>
                </c:pt>
                <c:pt idx="541">
                  <c:v>0.0976348463100745</c:v>
                </c:pt>
                <c:pt idx="542">
                  <c:v>0.0982008628837928</c:v>
                </c:pt>
                <c:pt idx="543">
                  <c:v>0.0987706317393933</c:v>
                </c:pt>
                <c:pt idx="544">
                  <c:v>0.0993456932854539</c:v>
                </c:pt>
                <c:pt idx="545">
                  <c:v>0.0999284099331392</c:v>
                </c:pt>
                <c:pt idx="546">
                  <c:v>0.100515355824558</c:v>
                </c:pt>
                <c:pt idx="547">
                  <c:v>0.101107383976277</c:v>
                </c:pt>
                <c:pt idx="548">
                  <c:v>0.101707542251237</c:v>
                </c:pt>
                <c:pt idx="549">
                  <c:v>0.102312523200965</c:v>
                </c:pt>
                <c:pt idx="550">
                  <c:v>0.102922383659104</c:v>
                </c:pt>
                <c:pt idx="551">
                  <c:v>0.103540773118049</c:v>
                </c:pt>
                <c:pt idx="552">
                  <c:v>0.104164690926631</c:v>
                </c:pt>
                <c:pt idx="553">
                  <c:v>0.104793318146947</c:v>
                </c:pt>
                <c:pt idx="554">
                  <c:v>0.105430783446149</c:v>
                </c:pt>
                <c:pt idx="555">
                  <c:v>0.106074585741996</c:v>
                </c:pt>
                <c:pt idx="556">
                  <c:v>0.106722986967945</c:v>
                </c:pt>
                <c:pt idx="557">
                  <c:v>0.107380435768206</c:v>
                </c:pt>
                <c:pt idx="558">
                  <c:v>0.108045118891112</c:v>
                </c:pt>
                <c:pt idx="559">
                  <c:v>0.108714377939396</c:v>
                </c:pt>
                <c:pt idx="560">
                  <c:v>0.109392789524916</c:v>
                </c:pt>
                <c:pt idx="561">
                  <c:v>0.110079402380109</c:v>
                </c:pt>
                <c:pt idx="562">
                  <c:v>0.110770683317072</c:v>
                </c:pt>
                <c:pt idx="563">
                  <c:v>0.11147111795461</c:v>
                </c:pt>
                <c:pt idx="564">
                  <c:v>0.112180766999312</c:v>
                </c:pt>
                <c:pt idx="565">
                  <c:v>0.112895317762536</c:v>
                </c:pt>
                <c:pt idx="566">
                  <c:v>0.113618926664595</c:v>
                </c:pt>
                <c:pt idx="567">
                  <c:v>0.114352782290763</c:v>
                </c:pt>
                <c:pt idx="568">
                  <c:v>0.115091938325972</c:v>
                </c:pt>
                <c:pt idx="569">
                  <c:v>0.115839974119381</c:v>
                </c:pt>
                <c:pt idx="570">
                  <c:v>0.116599278479571</c:v>
                </c:pt>
                <c:pt idx="571">
                  <c:v>0.117364466733015</c:v>
                </c:pt>
                <c:pt idx="572">
                  <c:v>0.118138294465416</c:v>
                </c:pt>
                <c:pt idx="573">
                  <c:v>0.118924371039123</c:v>
                </c:pt>
                <c:pt idx="574">
                  <c:v>0.119717114228003</c:v>
                </c:pt>
                <c:pt idx="575">
                  <c:v>0.120518222748887</c:v>
                </c:pt>
                <c:pt idx="576">
                  <c:v>0.121332487719759</c:v>
                </c:pt>
                <c:pt idx="577">
                  <c:v>0.122154409417256</c:v>
                </c:pt>
                <c:pt idx="578">
                  <c:v>0.122984423112304</c:v>
                </c:pt>
                <c:pt idx="579">
                  <c:v>0.123828398690652</c:v>
                </c:pt>
                <c:pt idx="580">
                  <c:v>0.124681229383576</c:v>
                </c:pt>
                <c:pt idx="581">
                  <c:v>0.125541920290541</c:v>
                </c:pt>
                <c:pt idx="582">
                  <c:v>0.126417250102503</c:v>
                </c:pt>
                <c:pt idx="583">
                  <c:v>0.127302834570411</c:v>
                </c:pt>
                <c:pt idx="584">
                  <c:v>0.128196134881962</c:v>
                </c:pt>
                <c:pt idx="585">
                  <c:v>0.129104601601703</c:v>
                </c:pt>
                <c:pt idx="586">
                  <c:v>0.130024908009477</c:v>
                </c:pt>
                <c:pt idx="587">
                  <c:v>0.130952923006968</c:v>
                </c:pt>
                <c:pt idx="588">
                  <c:v>0.131896468179374</c:v>
                </c:pt>
                <c:pt idx="589">
                  <c:v>0.132853599355976</c:v>
                </c:pt>
                <c:pt idx="590">
                  <c:v>0.133818620930114</c:v>
                </c:pt>
                <c:pt idx="591">
                  <c:v>0.134799367217501</c:v>
                </c:pt>
                <c:pt idx="592">
                  <c:v>0.135795574525494</c:v>
                </c:pt>
                <c:pt idx="593">
                  <c:v>0.136800095506592</c:v>
                </c:pt>
                <c:pt idx="594">
                  <c:v>0.137820371380312</c:v>
                </c:pt>
                <c:pt idx="595">
                  <c:v>0.138858071729508</c:v>
                </c:pt>
                <c:pt idx="596">
                  <c:v>0.139904801327207</c:v>
                </c:pt>
                <c:pt idx="597">
                  <c:v>0.140967168258336</c:v>
                </c:pt>
                <c:pt idx="598">
                  <c:v>0.142048964752925</c:v>
                </c:pt>
                <c:pt idx="599">
                  <c:v>0.143140845440344</c:v>
                </c:pt>
                <c:pt idx="600">
                  <c:v>0.144248127870863</c:v>
                </c:pt>
                <c:pt idx="601">
                  <c:v>0.14537683478915</c:v>
                </c:pt>
                <c:pt idx="602">
                  <c:v>0.146517061218013</c:v>
                </c:pt>
                <c:pt idx="603">
                  <c:v>0.147672379314751</c:v>
                </c:pt>
                <c:pt idx="604">
                  <c:v>0.148851051935127</c:v>
                </c:pt>
                <c:pt idx="605">
                  <c:v>0.150043092458576</c:v>
                </c:pt>
                <c:pt idx="606">
                  <c:v>0.151249897957072</c:v>
                </c:pt>
                <c:pt idx="607">
                  <c:v>0.152481868012198</c:v>
                </c:pt>
                <c:pt idx="608">
                  <c:v>0.153729489659346</c:v>
                </c:pt>
                <c:pt idx="609">
                  <c:v>0.15499160521293</c:v>
                </c:pt>
                <c:pt idx="610">
                  <c:v>0.156280522671497</c:v>
                </c:pt>
                <c:pt idx="611">
                  <c:v>0.157587820411001</c:v>
                </c:pt>
                <c:pt idx="612">
                  <c:v>0.158909482751634</c:v>
                </c:pt>
                <c:pt idx="613">
                  <c:v>0.160259364849593</c:v>
                </c:pt>
                <c:pt idx="614">
                  <c:v>0.161630796439572</c:v>
                </c:pt>
                <c:pt idx="615">
                  <c:v>0.163016704078378</c:v>
                </c:pt>
                <c:pt idx="616">
                  <c:v>0.164431992472221</c:v>
                </c:pt>
                <c:pt idx="617">
                  <c:v>0.165872420104548</c:v>
                </c:pt>
                <c:pt idx="618">
                  <c:v>0.167327786265147</c:v>
                </c:pt>
                <c:pt idx="619">
                  <c:v>0.168813413433172</c:v>
                </c:pt>
                <c:pt idx="620">
                  <c:v>0.170328153924692</c:v>
                </c:pt>
                <c:pt idx="621">
                  <c:v>0.171858765958971</c:v>
                </c:pt>
                <c:pt idx="622">
                  <c:v>0.173420232194476</c:v>
                </c:pt>
                <c:pt idx="623">
                  <c:v>0.17501511752343</c:v>
                </c:pt>
                <c:pt idx="624">
                  <c:v>0.176627404001127</c:v>
                </c:pt>
                <c:pt idx="625">
                  <c:v>0.178270866441926</c:v>
                </c:pt>
                <c:pt idx="626">
                  <c:v>0.179952316991879</c:v>
                </c:pt>
                <c:pt idx="627">
                  <c:v>0.181653424437067</c:v>
                </c:pt>
                <c:pt idx="628">
                  <c:v>0.183385800082332</c:v>
                </c:pt>
                <c:pt idx="629">
                  <c:v>0.185160913300423</c:v>
                </c:pt>
                <c:pt idx="630">
                  <c:v>0.186958794751899</c:v>
                </c:pt>
                <c:pt idx="631">
                  <c:v>0.188787879716009</c:v>
                </c:pt>
                <c:pt idx="632">
                  <c:v>0.190664537479561</c:v>
                </c:pt>
                <c:pt idx="633">
                  <c:v>0.192568055894332</c:v>
                </c:pt>
                <c:pt idx="634">
                  <c:v>0.194502663798504</c:v>
                </c:pt>
                <c:pt idx="635">
                  <c:v>0.196489662417163</c:v>
                </c:pt>
                <c:pt idx="636">
                  <c:v>0.198508712649723</c:v>
                </c:pt>
                <c:pt idx="637">
                  <c:v>0.200558835721675</c:v>
                </c:pt>
                <c:pt idx="638">
                  <c:v>0.20266604346222</c:v>
                </c:pt>
                <c:pt idx="639">
                  <c:v>0.204811697457979</c:v>
                </c:pt>
                <c:pt idx="640">
                  <c:v>0.206988695049047</c:v>
                </c:pt>
                <c:pt idx="641">
                  <c:v>0.209227243143351</c:v>
                </c:pt>
                <c:pt idx="642">
                  <c:v>0.21151192453714</c:v>
                </c:pt>
                <c:pt idx="643">
                  <c:v>0.21382874481204</c:v>
                </c:pt>
                <c:pt idx="644">
                  <c:v>0.21621125937073</c:v>
                </c:pt>
                <c:pt idx="645">
                  <c:v>0.218648955043879</c:v>
                </c:pt>
                <c:pt idx="646">
                  <c:v>0.221120397582124</c:v>
                </c:pt>
                <c:pt idx="647">
                  <c:v>0.223661281881602</c:v>
                </c:pt>
                <c:pt idx="648">
                  <c:v>0.226267800360051</c:v>
                </c:pt>
                <c:pt idx="649">
                  <c:v>0.228910829351036</c:v>
                </c:pt>
                <c:pt idx="650">
                  <c:v>0.231626608265801</c:v>
                </c:pt>
                <c:pt idx="651">
                  <c:v>0.234419897714217</c:v>
                </c:pt>
                <c:pt idx="652">
                  <c:v>0.237254018862776</c:v>
                </c:pt>
                <c:pt idx="653">
                  <c:v>0.24016376095351</c:v>
                </c:pt>
                <c:pt idx="654">
                  <c:v>0.243164302986008</c:v>
                </c:pt>
                <c:pt idx="655">
                  <c:v>0.246212020813302</c:v>
                </c:pt>
                <c:pt idx="656">
                  <c:v>0.249337858049172</c:v>
                </c:pt>
                <c:pt idx="657">
                  <c:v>0.252569159071426</c:v>
                </c:pt>
                <c:pt idx="658">
                  <c:v>0.255856537198764</c:v>
                </c:pt>
                <c:pt idx="659">
                  <c:v>0.25922430860211</c:v>
                </c:pt>
                <c:pt idx="660">
                  <c:v>0.262713516911048</c:v>
                </c:pt>
                <c:pt idx="661">
                  <c:v>0.266270871060028</c:v>
                </c:pt>
                <c:pt idx="662">
                  <c:v>0.269910925366601</c:v>
                </c:pt>
                <c:pt idx="663">
                  <c:v>0.273689611922897</c:v>
                </c:pt>
                <c:pt idx="664">
                  <c:v>0.277552376155941</c:v>
                </c:pt>
                <c:pt idx="665">
                  <c:v>0.281500580814157</c:v>
                </c:pt>
                <c:pt idx="666">
                  <c:v>0.285605734689145</c:v>
                </c:pt>
                <c:pt idx="667">
                  <c:v>0.289815555377792</c:v>
                </c:pt>
                <c:pt idx="668">
                  <c:v>0.294114576265272</c:v>
                </c:pt>
                <c:pt idx="669">
                  <c:v>0.298589884685724</c:v>
                </c:pt>
                <c:pt idx="670">
                  <c:v>0.303196017852525</c:v>
                </c:pt>
                <c:pt idx="671">
                  <c:v>0.307896958811243</c:v>
                </c:pt>
                <c:pt idx="672">
                  <c:v>0.312794468473529</c:v>
                </c:pt>
                <c:pt idx="673">
                  <c:v>0.31785558527687</c:v>
                </c:pt>
                <c:pt idx="674">
                  <c:v>0.323020112264504</c:v>
                </c:pt>
                <c:pt idx="675">
                  <c:v>0.328402407989066</c:v>
                </c:pt>
                <c:pt idx="676">
                  <c:v>0.333988956721056</c:v>
                </c:pt>
                <c:pt idx="677">
                  <c:v>0.339692083922399</c:v>
                </c:pt>
                <c:pt idx="678">
                  <c:v>0.345635178958817</c:v>
                </c:pt>
                <c:pt idx="679">
                  <c:v>0.351832516046855</c:v>
                </c:pt>
                <c:pt idx="680">
                  <c:v>0.358166310324229</c:v>
                </c:pt>
                <c:pt idx="681">
                  <c:v>0.364763530800332</c:v>
                </c:pt>
                <c:pt idx="682">
                  <c:v>0.371676130854243</c:v>
                </c:pt>
                <c:pt idx="683">
                  <c:v>0.378754711617947</c:v>
                </c:pt>
                <c:pt idx="684">
                  <c:v>0.386121993541611</c:v>
                </c:pt>
                <c:pt idx="685">
                  <c:v>0.393879199242648</c:v>
                </c:pt>
                <c:pt idx="686">
                  <c:v>0.401845599293341</c:v>
                </c:pt>
                <c:pt idx="687">
                  <c:v>0.410128831228922</c:v>
                </c:pt>
                <c:pt idx="688">
                  <c:v>0.418892842233406</c:v>
                </c:pt>
                <c:pt idx="689">
                  <c:v>0.427928596475192</c:v>
                </c:pt>
                <c:pt idx="690">
                  <c:v>0.437313987321808</c:v>
                </c:pt>
                <c:pt idx="691">
                  <c:v>0.447291174502427</c:v>
                </c:pt>
                <c:pt idx="692">
                  <c:v>0.457629998283714</c:v>
                </c:pt>
                <c:pt idx="693">
                  <c:v>0.468359026276779</c:v>
                </c:pt>
                <c:pt idx="694">
                  <c:v>0.479816303452366</c:v>
                </c:pt>
                <c:pt idx="695">
                  <c:v>0.491764058528727</c:v>
                </c:pt>
                <c:pt idx="696">
                  <c:v>0.504155545174367</c:v>
                </c:pt>
                <c:pt idx="697">
                  <c:v>0.51744464349205</c:v>
                </c:pt>
                <c:pt idx="698">
                  <c:v>0.531409251047727</c:v>
                </c:pt>
                <c:pt idx="699">
                  <c:v>0.545892857507437</c:v>
                </c:pt>
                <c:pt idx="700">
                  <c:v>0.561487335452867</c:v>
                </c:pt>
                <c:pt idx="701">
                  <c:v>0.578024949008858</c:v>
                </c:pt>
                <c:pt idx="702">
                  <c:v>0.595193634677493</c:v>
                </c:pt>
                <c:pt idx="703">
                  <c:v>0.613747156893788</c:v>
                </c:pt>
                <c:pt idx="704">
                  <c:v>0.633635938271793</c:v>
                </c:pt>
                <c:pt idx="705">
                  <c:v>0.654331199006053</c:v>
                </c:pt>
                <c:pt idx="706">
                  <c:v>0.6767728408058</c:v>
                </c:pt>
                <c:pt idx="707">
                  <c:v>0.701135718548954</c:v>
                </c:pt>
                <c:pt idx="708">
                  <c:v>0.72659226085619</c:v>
                </c:pt>
                <c:pt idx="709">
                  <c:v>0.754289511845196</c:v>
                </c:pt>
                <c:pt idx="710">
                  <c:v>0.784808557816975</c:v>
                </c:pt>
                <c:pt idx="711">
                  <c:v>0.816913077586546</c:v>
                </c:pt>
                <c:pt idx="712">
                  <c:v>0.851966142159391</c:v>
                </c:pt>
                <c:pt idx="713">
                  <c:v>0.891279577464541</c:v>
                </c:pt>
                <c:pt idx="714">
                  <c:v>0.933064425788383</c:v>
                </c:pt>
                <c:pt idx="715">
                  <c:v>0.978874225824181</c:v>
                </c:pt>
                <c:pt idx="716">
                  <c:v>1.03136728805777</c:v>
                </c:pt>
                <c:pt idx="717">
                  <c:v>1.08803182532232</c:v>
                </c:pt>
                <c:pt idx="718">
                  <c:v>1.15049274729299</c:v>
                </c:pt>
                <c:pt idx="719">
                  <c:v>1.22402741280195</c:v>
                </c:pt>
                <c:pt idx="720">
                  <c:v>1.305287002715</c:v>
                </c:pt>
                <c:pt idx="721">
                  <c:v>1.3955841840684</c:v>
                </c:pt>
                <c:pt idx="722">
                  <c:v>1.50578352031583</c:v>
                </c:pt>
                <c:pt idx="723">
                  <c:v>1.63211439728368</c:v>
                </c:pt>
                <c:pt idx="724">
                  <c:v>1.77436095178088</c:v>
                </c:pt>
                <c:pt idx="725">
                  <c:v>1.95725619748718</c:v>
                </c:pt>
                <c:pt idx="726">
                  <c:v>2.18045709668709</c:v>
                </c:pt>
                <c:pt idx="727">
                  <c:v>2.4378144818994</c:v>
                </c:pt>
                <c:pt idx="728">
                  <c:v>2.79879570642417</c:v>
                </c:pt>
                <c:pt idx="729">
                  <c:v>3.29923953017705</c:v>
                </c:pt>
                <c:pt idx="730">
                  <c:v>3.90491887247183</c:v>
                </c:pt>
                <c:pt idx="731">
                  <c:v>4.93145491799663</c:v>
                </c:pt>
                <c:pt idx="732">
                  <c:v>7.14926376451499</c:v>
                </c:pt>
                <c:pt idx="733">
                  <c:v>10.8730604362171</c:v>
                </c:pt>
                <c:pt idx="734">
                  <c:v>36.46061922472011</c:v>
                </c:pt>
                <c:pt idx="736">
                  <c:v>37.0695399067681</c:v>
                </c:pt>
                <c:pt idx="737">
                  <c:v>10.9176552206676</c:v>
                </c:pt>
                <c:pt idx="738">
                  <c:v>7.161619570775396</c:v>
                </c:pt>
                <c:pt idx="739">
                  <c:v>4.922426267359006</c:v>
                </c:pt>
                <c:pt idx="740">
                  <c:v>3.895212972189647</c:v>
                </c:pt>
                <c:pt idx="741">
                  <c:v>3.28731800133664</c:v>
                </c:pt>
                <c:pt idx="742">
                  <c:v>2.78434073734275</c:v>
                </c:pt>
                <c:pt idx="743">
                  <c:v>2.423189272573</c:v>
                </c:pt>
                <c:pt idx="744">
                  <c:v>2.165352493414877</c:v>
                </c:pt>
                <c:pt idx="745">
                  <c:v>1.94133092309669</c:v>
                </c:pt>
                <c:pt idx="746">
                  <c:v>1.758324008392</c:v>
                </c:pt>
                <c:pt idx="747">
                  <c:v>1.61592702690948</c:v>
                </c:pt>
                <c:pt idx="748">
                  <c:v>1.48922585945589</c:v>
                </c:pt>
                <c:pt idx="749">
                  <c:v>1.37893940682068</c:v>
                </c:pt>
                <c:pt idx="750">
                  <c:v>1.28858175214016</c:v>
                </c:pt>
                <c:pt idx="751">
                  <c:v>1.20712192588926</c:v>
                </c:pt>
                <c:pt idx="752">
                  <c:v>1.13351400816637</c:v>
                </c:pt>
                <c:pt idx="753">
                  <c:v>1.0710206828088</c:v>
                </c:pt>
                <c:pt idx="754">
                  <c:v>1.01423341245899</c:v>
                </c:pt>
                <c:pt idx="755">
                  <c:v>0.961675789090605</c:v>
                </c:pt>
                <c:pt idx="756">
                  <c:v>0.915841525604193</c:v>
                </c:pt>
                <c:pt idx="757">
                  <c:v>0.873973238433878</c:v>
                </c:pt>
                <c:pt idx="758">
                  <c:v>0.834600900969212</c:v>
                </c:pt>
                <c:pt idx="759">
                  <c:v>0.799523847511774</c:v>
                </c:pt>
                <c:pt idx="760">
                  <c:v>0.767356915067982</c:v>
                </c:pt>
                <c:pt idx="761">
                  <c:v>0.736782631445948</c:v>
                </c:pt>
                <c:pt idx="762">
                  <c:v>0.70905890320084</c:v>
                </c:pt>
                <c:pt idx="763">
                  <c:v>0.68355127427819</c:v>
                </c:pt>
                <c:pt idx="764">
                  <c:v>0.659135397863556</c:v>
                </c:pt>
                <c:pt idx="765">
                  <c:v>0.636663599592959</c:v>
                </c:pt>
                <c:pt idx="766">
                  <c:v>0.615923001678704</c:v>
                </c:pt>
                <c:pt idx="767">
                  <c:v>0.595982372535199</c:v>
                </c:pt>
                <c:pt idx="768">
                  <c:v>0.577394562406064</c:v>
                </c:pt>
                <c:pt idx="769">
                  <c:v>0.560182874061923</c:v>
                </c:pt>
                <c:pt idx="770">
                  <c:v>0.54359368686383</c:v>
                </c:pt>
                <c:pt idx="771">
                  <c:v>0.52796064781869</c:v>
                </c:pt>
                <c:pt idx="772">
                  <c:v>0.513434169225174</c:v>
                </c:pt>
                <c:pt idx="773">
                  <c:v>0.499417522767166</c:v>
                </c:pt>
                <c:pt idx="774">
                  <c:v>0.486085569159922</c:v>
                </c:pt>
                <c:pt idx="775">
                  <c:v>0.473649851248299</c:v>
                </c:pt>
                <c:pt idx="776">
                  <c:v>0.461648944193542</c:v>
                </c:pt>
                <c:pt idx="777">
                  <c:v>0.450144528761067</c:v>
                </c:pt>
                <c:pt idx="778">
                  <c:v>0.439368858789687</c:v>
                </c:pt>
                <c:pt idx="779">
                  <c:v>0.428975183764454</c:v>
                </c:pt>
                <c:pt idx="780">
                  <c:v>0.418946575873142</c:v>
                </c:pt>
                <c:pt idx="781">
                  <c:v>0.4095113567537</c:v>
                </c:pt>
                <c:pt idx="782">
                  <c:v>0.400418506995502</c:v>
                </c:pt>
                <c:pt idx="783">
                  <c:v>0.391598760978966</c:v>
                </c:pt>
                <c:pt idx="784">
                  <c:v>0.383261914720024</c:v>
                </c:pt>
                <c:pt idx="785">
                  <c:v>0.375235656162543</c:v>
                </c:pt>
                <c:pt idx="786">
                  <c:v>0.367418325558616</c:v>
                </c:pt>
                <c:pt idx="787">
                  <c:v>0.359993154504688</c:v>
                </c:pt>
                <c:pt idx="788">
                  <c:v>0.35285144837739</c:v>
                </c:pt>
                <c:pt idx="789">
                  <c:v>0.345874207659077</c:v>
                </c:pt>
                <c:pt idx="790">
                  <c:v>0.339214401267208</c:v>
                </c:pt>
                <c:pt idx="791">
                  <c:v>0.332813716186432</c:v>
                </c:pt>
                <c:pt idx="792">
                  <c:v>0.326547042214696</c:v>
                </c:pt>
                <c:pt idx="793">
                  <c:v>0.320536277414382</c:v>
                </c:pt>
                <c:pt idx="794">
                  <c:v>0.314761992043083</c:v>
                </c:pt>
                <c:pt idx="795">
                  <c:v>0.309101171486327</c:v>
                </c:pt>
                <c:pt idx="796">
                  <c:v>0.303645745745168</c:v>
                </c:pt>
                <c:pt idx="797">
                  <c:v>0.298405279535261</c:v>
                </c:pt>
                <c:pt idx="798">
                  <c:v>0.293264655231514</c:v>
                </c:pt>
                <c:pt idx="799">
                  <c:v>0.288288169608244</c:v>
                </c:pt>
                <c:pt idx="800">
                  <c:v>0.283505974096832</c:v>
                </c:pt>
                <c:pt idx="801">
                  <c:v>0.27881473045573</c:v>
                </c:pt>
                <c:pt idx="802">
                  <c:v>0.274254187733819</c:v>
                </c:pt>
                <c:pt idx="803">
                  <c:v>0.269868032364364</c:v>
                </c:pt>
                <c:pt idx="804">
                  <c:v>0.265567058556386</c:v>
                </c:pt>
                <c:pt idx="805">
                  <c:v>0.261369956512102</c:v>
                </c:pt>
                <c:pt idx="806">
                  <c:v>0.257328131364985</c:v>
                </c:pt>
                <c:pt idx="807">
                  <c:v>0.253367651788929</c:v>
                </c:pt>
                <c:pt idx="808">
                  <c:v>0.249489787956887</c:v>
                </c:pt>
                <c:pt idx="809">
                  <c:v>0.245748966410446</c:v>
                </c:pt>
                <c:pt idx="810">
                  <c:v>0.242086725290189</c:v>
                </c:pt>
                <c:pt idx="811">
                  <c:v>0.238490517961214</c:v>
                </c:pt>
                <c:pt idx="812">
                  <c:v>0.235014101339198</c:v>
                </c:pt>
                <c:pt idx="813">
                  <c:v>0.231613952478468</c:v>
                </c:pt>
                <c:pt idx="814">
                  <c:v>0.228267140783266</c:v>
                </c:pt>
                <c:pt idx="815">
                  <c:v>0.225023959251503</c:v>
                </c:pt>
                <c:pt idx="816">
                  <c:v>0.221854755028892</c:v>
                </c:pt>
                <c:pt idx="817">
                  <c:v>0.218729380098143</c:v>
                </c:pt>
                <c:pt idx="818">
                  <c:v>0.215692659661979</c:v>
                </c:pt>
                <c:pt idx="819">
                  <c:v>0.212727362684335</c:v>
                </c:pt>
                <c:pt idx="820">
                  <c:v>0.209798958645273</c:v>
                </c:pt>
                <c:pt idx="821">
                  <c:v>0.206945488256704</c:v>
                </c:pt>
                <c:pt idx="822">
                  <c:v>0.20416044911228</c:v>
                </c:pt>
                <c:pt idx="823">
                  <c:v>0.201407390753304</c:v>
                </c:pt>
                <c:pt idx="824">
                  <c:v>0.198716840105723</c:v>
                </c:pt>
                <c:pt idx="825">
                  <c:v>0.19609119852244</c:v>
                </c:pt>
                <c:pt idx="826">
                  <c:v>0.193494165060764</c:v>
                </c:pt>
                <c:pt idx="827">
                  <c:v>0.190948515118062</c:v>
                </c:pt>
                <c:pt idx="828">
                  <c:v>0.188463691293583</c:v>
                </c:pt>
                <c:pt idx="829">
                  <c:v>0.186005213915197</c:v>
                </c:pt>
                <c:pt idx="830">
                  <c:v>0.183588269385783</c:v>
                </c:pt>
                <c:pt idx="831">
                  <c:v>0.181227518076665</c:v>
                </c:pt>
                <c:pt idx="832">
                  <c:v>0.178891584154918</c:v>
                </c:pt>
                <c:pt idx="833">
                  <c:v>0.176588541608531</c:v>
                </c:pt>
                <c:pt idx="834">
                  <c:v>0.174336544813038</c:v>
                </c:pt>
                <c:pt idx="835">
                  <c:v>0.172108234012939</c:v>
                </c:pt>
                <c:pt idx="836">
                  <c:v>0.169905280846202</c:v>
                </c:pt>
                <c:pt idx="837">
                  <c:v>0.167747755263424</c:v>
                </c:pt>
                <c:pt idx="838">
                  <c:v>0.165612882191725</c:v>
                </c:pt>
                <c:pt idx="839">
                  <c:v>0.163496799812379</c:v>
                </c:pt>
                <c:pt idx="840">
                  <c:v>0.161420092348584</c:v>
                </c:pt>
                <c:pt idx="841">
                  <c:v>0.159364826208717</c:v>
                </c:pt>
                <c:pt idx="842">
                  <c:v>0.157322565280813</c:v>
                </c:pt>
                <c:pt idx="843">
                  <c:v>0.15531320213417</c:v>
                </c:pt>
                <c:pt idx="844">
                  <c:v>0.15332362432792</c:v>
                </c:pt>
                <c:pt idx="845">
                  <c:v>0.151341807809027</c:v>
                </c:pt>
                <c:pt idx="846">
                  <c:v>0.149385947930293</c:v>
                </c:pt>
                <c:pt idx="847">
                  <c:v>0.147447489845428</c:v>
                </c:pt>
                <c:pt idx="848">
                  <c:v>0.145511776329652</c:v>
                </c:pt>
                <c:pt idx="849">
                  <c:v>0.143594491131003</c:v>
                </c:pt>
                <c:pt idx="850">
                  <c:v>0.141691159568278</c:v>
                </c:pt>
                <c:pt idx="851">
                  <c:v>0.139785356406362</c:v>
                </c:pt>
                <c:pt idx="852">
                  <c:v>0.137889604311073</c:v>
                </c:pt>
                <c:pt idx="853">
                  <c:v>0.136002835235435</c:v>
                </c:pt>
                <c:pt idx="854">
                  <c:v>0.134107567747342</c:v>
                </c:pt>
                <c:pt idx="855">
                  <c:v>0.132212627853817</c:v>
                </c:pt>
                <c:pt idx="856">
                  <c:v>0.130319478162414</c:v>
                </c:pt>
                <c:pt idx="857">
                  <c:v>0.128410054984925</c:v>
                </c:pt>
                <c:pt idx="858">
                  <c:v>0.126488972383981</c:v>
                </c:pt>
                <c:pt idx="859">
                  <c:v>0.124559088203352</c:v>
                </c:pt>
                <c:pt idx="860">
                  <c:v>0.122601853207813</c:v>
                </c:pt>
                <c:pt idx="861">
                  <c:v>0.120616993698375</c:v>
                </c:pt>
                <c:pt idx="862">
                  <c:v>0.11860719789494</c:v>
                </c:pt>
                <c:pt idx="863">
                  <c:v>0.116552872452747</c:v>
                </c:pt>
                <c:pt idx="864">
                  <c:v>0.11444763751403</c:v>
                </c:pt>
                <c:pt idx="865">
                  <c:v>0.112291573287057</c:v>
                </c:pt>
                <c:pt idx="866">
                  <c:v>0.110062187263477</c:v>
                </c:pt>
                <c:pt idx="867">
                  <c:v>0.107744330256744</c:v>
                </c:pt>
                <c:pt idx="868">
                  <c:v>0.10533098702028</c:v>
                </c:pt>
                <c:pt idx="869">
                  <c:v>0.102791952403749</c:v>
                </c:pt>
                <c:pt idx="870">
                  <c:v>0.100096813313751</c:v>
                </c:pt>
                <c:pt idx="871">
                  <c:v>0.0972215988327502</c:v>
                </c:pt>
                <c:pt idx="872">
                  <c:v>0.0941158671554994</c:v>
                </c:pt>
                <c:pt idx="873">
                  <c:v>0.0907166959773716</c:v>
                </c:pt>
                <c:pt idx="874">
                  <c:v>0.0869581353632761</c:v>
                </c:pt>
                <c:pt idx="875">
                  <c:v>0.0827358756470411</c:v>
                </c:pt>
                <c:pt idx="876">
                  <c:v>0.0779095609642494</c:v>
                </c:pt>
                <c:pt idx="877">
                  <c:v>0.0723175646488024</c:v>
                </c:pt>
                <c:pt idx="878">
                  <c:v>0.0657694601833259</c:v>
                </c:pt>
                <c:pt idx="879">
                  <c:v>0.0581727760898453</c:v>
                </c:pt>
                <c:pt idx="880">
                  <c:v>0.0502078254939562</c:v>
                </c:pt>
                <c:pt idx="881">
                  <c:v>0.0462508131400432</c:v>
                </c:pt>
                <c:pt idx="882">
                  <c:v>0.0592409944480005</c:v>
                </c:pt>
                <c:pt idx="883">
                  <c:v>0.0971168304484874</c:v>
                </c:pt>
                <c:pt idx="884">
                  <c:v>0.150881329736581</c:v>
                </c:pt>
                <c:pt idx="885">
                  <c:v>0.190058857210701</c:v>
                </c:pt>
                <c:pt idx="886">
                  <c:v>0.19461071030803</c:v>
                </c:pt>
                <c:pt idx="887">
                  <c:v>0.181780112698665</c:v>
                </c:pt>
                <c:pt idx="888">
                  <c:v>0.167382906240089</c:v>
                </c:pt>
                <c:pt idx="889">
                  <c:v>0.155348312552883</c:v>
                </c:pt>
                <c:pt idx="890">
                  <c:v>0.14579061680202</c:v>
                </c:pt>
                <c:pt idx="891">
                  <c:v>0.138127668367764</c:v>
                </c:pt>
                <c:pt idx="892">
                  <c:v>0.131836783820808</c:v>
                </c:pt>
                <c:pt idx="893">
                  <c:v>0.126546263723436</c:v>
                </c:pt>
                <c:pt idx="894">
                  <c:v>0.121987193654263</c:v>
                </c:pt>
                <c:pt idx="895">
                  <c:v>0.117974786803268</c:v>
                </c:pt>
                <c:pt idx="896">
                  <c:v>0.114384522364469</c:v>
                </c:pt>
                <c:pt idx="897">
                  <c:v>0.111116923107968</c:v>
                </c:pt>
                <c:pt idx="898">
                  <c:v>0.108099476334063</c:v>
                </c:pt>
                <c:pt idx="899">
                  <c:v>0.105284799657057</c:v>
                </c:pt>
                <c:pt idx="900">
                  <c:v>0.102628193117359</c:v>
                </c:pt>
                <c:pt idx="901">
                  <c:v>0.10009396134836</c:v>
                </c:pt>
                <c:pt idx="902">
                  <c:v>0.0976616235193728</c:v>
                </c:pt>
                <c:pt idx="903">
                  <c:v>0.0953076871429358</c:v>
                </c:pt>
                <c:pt idx="904">
                  <c:v>0.0930104950557068</c:v>
                </c:pt>
                <c:pt idx="905">
                  <c:v>0.090760310203704</c:v>
                </c:pt>
                <c:pt idx="906">
                  <c:v>0.08854374270598</c:v>
                </c:pt>
                <c:pt idx="907">
                  <c:v>0.0863456889208338</c:v>
                </c:pt>
                <c:pt idx="908">
                  <c:v>0.0841617049807954</c:v>
                </c:pt>
                <c:pt idx="909">
                  <c:v>0.0819852405675446</c:v>
                </c:pt>
                <c:pt idx="910">
                  <c:v>0.0798065897630093</c:v>
                </c:pt>
                <c:pt idx="911">
                  <c:v>0.0776267729419014</c:v>
                </c:pt>
                <c:pt idx="912">
                  <c:v>0.0754484299523942</c:v>
                </c:pt>
                <c:pt idx="913">
                  <c:v>0.0732726385366562</c:v>
                </c:pt>
                <c:pt idx="914">
                  <c:v>0.0711143677059473</c:v>
                </c:pt>
                <c:pt idx="915">
                  <c:v>0.0689989834177771</c:v>
                </c:pt>
                <c:pt idx="916">
                  <c:v>0.0669594744230018</c:v>
                </c:pt>
                <c:pt idx="917">
                  <c:v>0.0650552959884342</c:v>
                </c:pt>
                <c:pt idx="918">
                  <c:v>0.0633782538154479</c:v>
                </c:pt>
                <c:pt idx="919">
                  <c:v>0.0620538294267845</c:v>
                </c:pt>
                <c:pt idx="920">
                  <c:v>0.0612623679098025</c:v>
                </c:pt>
                <c:pt idx="921">
                  <c:v>0.0612465345029656</c:v>
                </c:pt>
                <c:pt idx="922">
                  <c:v>0.062293976094354</c:v>
                </c:pt>
                <c:pt idx="923">
                  <c:v>0.0647126247445444</c:v>
                </c:pt>
                <c:pt idx="924">
                  <c:v>0.0687741668083512</c:v>
                </c:pt>
                <c:pt idx="925">
                  <c:v>0.0746224283474223</c:v>
                </c:pt>
                <c:pt idx="926">
                  <c:v>0.0821916939135066</c:v>
                </c:pt>
                <c:pt idx="927">
                  <c:v>0.0911520339802439</c:v>
                </c:pt>
                <c:pt idx="928">
                  <c:v>0.100883404536371</c:v>
                </c:pt>
                <c:pt idx="929">
                  <c:v>0.110531215762338</c:v>
                </c:pt>
                <c:pt idx="930">
                  <c:v>0.119177663358987</c:v>
                </c:pt>
                <c:pt idx="931">
                  <c:v>0.126065001857879</c:v>
                </c:pt>
                <c:pt idx="932">
                  <c:v>0.130785658834361</c:v>
                </c:pt>
                <c:pt idx="933">
                  <c:v>0.133344017128338</c:v>
                </c:pt>
                <c:pt idx="934">
                  <c:v>0.134046288327249</c:v>
                </c:pt>
                <c:pt idx="935">
                  <c:v>0.133331012351997</c:v>
                </c:pt>
                <c:pt idx="936">
                  <c:v>0.131641793669189</c:v>
                </c:pt>
                <c:pt idx="937">
                  <c:v>0.129346182931252</c:v>
                </c:pt>
                <c:pt idx="938">
                  <c:v>0.126712371839891</c:v>
                </c:pt>
                <c:pt idx="939">
                  <c:v>0.123928580625858</c:v>
                </c:pt>
                <c:pt idx="940">
                  <c:v>0.121116576208639</c:v>
                </c:pt>
                <c:pt idx="941">
                  <c:v>0.118346679391885</c:v>
                </c:pt>
                <c:pt idx="942">
                  <c:v>0.115662407311177</c:v>
                </c:pt>
                <c:pt idx="943">
                  <c:v>0.113087248346091</c:v>
                </c:pt>
                <c:pt idx="944">
                  <c:v>0.110627181818044</c:v>
                </c:pt>
                <c:pt idx="945">
                  <c:v>0.108284334799808</c:v>
                </c:pt>
                <c:pt idx="946">
                  <c:v>0.106057440694586</c:v>
                </c:pt>
                <c:pt idx="947">
                  <c:v>0.103937952560689</c:v>
                </c:pt>
                <c:pt idx="948">
                  <c:v>0.101919198693051</c:v>
                </c:pt>
                <c:pt idx="949">
                  <c:v>0.0999959965102357</c:v>
                </c:pt>
                <c:pt idx="950">
                  <c:v>0.0981584898391036</c:v>
                </c:pt>
                <c:pt idx="951">
                  <c:v>0.0963993219744664</c:v>
                </c:pt>
                <c:pt idx="952">
                  <c:v>0.0947141937628664</c:v>
                </c:pt>
                <c:pt idx="953">
                  <c:v>0.0930948574091155</c:v>
                </c:pt>
                <c:pt idx="954">
                  <c:v>0.0915348657303197</c:v>
                </c:pt>
                <c:pt idx="955">
                  <c:v>0.0900314678904778</c:v>
                </c:pt>
                <c:pt idx="956">
                  <c:v>0.0885783684297923</c:v>
                </c:pt>
                <c:pt idx="957">
                  <c:v>0.087170085666248</c:v>
                </c:pt>
                <c:pt idx="958">
                  <c:v>0.0858051465217784</c:v>
                </c:pt>
                <c:pt idx="959">
                  <c:v>0.0844790015463599</c:v>
                </c:pt>
                <c:pt idx="960">
                  <c:v>0.0831869338024326</c:v>
                </c:pt>
                <c:pt idx="961">
                  <c:v>0.0819283607440347</c:v>
                </c:pt>
                <c:pt idx="962">
                  <c:v>0.0807002266318745</c:v>
                </c:pt>
                <c:pt idx="963">
                  <c:v>0.0794984311469635</c:v>
                </c:pt>
                <c:pt idx="964">
                  <c:v>0.0783229774007193</c:v>
                </c:pt>
                <c:pt idx="965">
                  <c:v>0.0771721212473712</c:v>
                </c:pt>
                <c:pt idx="966">
                  <c:v>0.0760423488094322</c:v>
                </c:pt>
                <c:pt idx="967">
                  <c:v>0.0749340745147536</c:v>
                </c:pt>
                <c:pt idx="968">
                  <c:v>0.0738467837760837</c:v>
                </c:pt>
                <c:pt idx="969">
                  <c:v>0.072777654726333</c:v>
                </c:pt>
                <c:pt idx="970">
                  <c:v>0.0717274956710737</c:v>
                </c:pt>
                <c:pt idx="971">
                  <c:v>0.0706970677576322</c:v>
                </c:pt>
                <c:pt idx="972">
                  <c:v>0.0696845109182322</c:v>
                </c:pt>
                <c:pt idx="973">
                  <c:v>0.0686912111435938</c:v>
                </c:pt>
                <c:pt idx="974">
                  <c:v>0.0677194346354645</c:v>
                </c:pt>
                <c:pt idx="975">
                  <c:v>0.0667687766488887</c:v>
                </c:pt>
                <c:pt idx="976">
                  <c:v>0.0658416635263517</c:v>
                </c:pt>
                <c:pt idx="977">
                  <c:v>0.0649423684285402</c:v>
                </c:pt>
                <c:pt idx="978">
                  <c:v>0.0640727502963387</c:v>
                </c:pt>
                <c:pt idx="979">
                  <c:v>0.0632371164442104</c:v>
                </c:pt>
                <c:pt idx="980">
                  <c:v>0.0624426145807892</c:v>
                </c:pt>
                <c:pt idx="981">
                  <c:v>0.0616945536145407</c:v>
                </c:pt>
                <c:pt idx="982">
                  <c:v>0.0610003595503154</c:v>
                </c:pt>
                <c:pt idx="983">
                  <c:v>0.0603712216692535</c:v>
                </c:pt>
                <c:pt idx="984">
                  <c:v>0.0598172482471884</c:v>
                </c:pt>
                <c:pt idx="985">
                  <c:v>0.0593501954421326</c:v>
                </c:pt>
                <c:pt idx="986">
                  <c:v>0.0589860296054499</c:v>
                </c:pt>
                <c:pt idx="987">
                  <c:v>0.0587400063076945</c:v>
                </c:pt>
                <c:pt idx="988">
                  <c:v>0.0586276954839635</c:v>
                </c:pt>
                <c:pt idx="989">
                  <c:v>0.0586678034161322</c:v>
                </c:pt>
                <c:pt idx="990">
                  <c:v>0.0588770320772157</c:v>
                </c:pt>
                <c:pt idx="991">
                  <c:v>0.0592688736636818</c:v>
                </c:pt>
                <c:pt idx="992">
                  <c:v>0.0598560192611926</c:v>
                </c:pt>
                <c:pt idx="993">
                  <c:v>0.0606451453082567</c:v>
                </c:pt>
                <c:pt idx="994">
                  <c:v>0.0616338026816874</c:v>
                </c:pt>
                <c:pt idx="995">
                  <c:v>0.0628129140354609</c:v>
                </c:pt>
                <c:pt idx="996">
                  <c:v>0.0641631877456549</c:v>
                </c:pt>
                <c:pt idx="997">
                  <c:v>0.0656524904127931</c:v>
                </c:pt>
                <c:pt idx="998">
                  <c:v>0.0672406859367867</c:v>
                </c:pt>
                <c:pt idx="999">
                  <c:v>0.0688801254521656</c:v>
                </c:pt>
                <c:pt idx="1000">
                  <c:v>0.0705156728634154</c:v>
                </c:pt>
                <c:pt idx="1001">
                  <c:v>0.0720925997184234</c:v>
                </c:pt>
                <c:pt idx="1002">
                  <c:v>0.0735603669215755</c:v>
                </c:pt>
                <c:pt idx="1003">
                  <c:v>0.074873027228438</c:v>
                </c:pt>
                <c:pt idx="1004">
                  <c:v>0.075995837110568</c:v>
                </c:pt>
                <c:pt idx="1005">
                  <c:v>0.0769072616530293</c:v>
                </c:pt>
                <c:pt idx="1006">
                  <c:v>0.0775954619175398</c:v>
                </c:pt>
                <c:pt idx="1007">
                  <c:v>0.0780603725337231</c:v>
                </c:pt>
                <c:pt idx="1008">
                  <c:v>0.078312702532846</c:v>
                </c:pt>
                <c:pt idx="1009">
                  <c:v>0.078367683986439</c:v>
                </c:pt>
                <c:pt idx="1010">
                  <c:v>0.0782451811101962</c:v>
                </c:pt>
                <c:pt idx="1011">
                  <c:v>0.0779690062720331</c:v>
                </c:pt>
                <c:pt idx="1012">
                  <c:v>0.0775613515563919</c:v>
                </c:pt>
                <c:pt idx="1013">
                  <c:v>0.0770434751658773</c:v>
                </c:pt>
                <c:pt idx="1014">
                  <c:v>0.0764368748907799</c:v>
                </c:pt>
                <c:pt idx="1015">
                  <c:v>0.0757591611242981</c:v>
                </c:pt>
                <c:pt idx="1016">
                  <c:v>0.075025215684382</c:v>
                </c:pt>
                <c:pt idx="1017">
                  <c:v>0.0742496400752837</c:v>
                </c:pt>
                <c:pt idx="1018">
                  <c:v>0.0734434632654957</c:v>
                </c:pt>
                <c:pt idx="1019">
                  <c:v>0.0726150287287705</c:v>
                </c:pt>
                <c:pt idx="1020">
                  <c:v>0.0717730019308924</c:v>
                </c:pt>
                <c:pt idx="1021">
                  <c:v>0.0709235132022061</c:v>
                </c:pt>
                <c:pt idx="1022">
                  <c:v>0.0700704037266554</c:v>
                </c:pt>
                <c:pt idx="1023">
                  <c:v>0.0692184443496052</c:v>
                </c:pt>
                <c:pt idx="1024">
                  <c:v>0.0683708537672488</c:v>
                </c:pt>
                <c:pt idx="1025">
                  <c:v>0.0675288372316652</c:v>
                </c:pt>
                <c:pt idx="1026">
                  <c:v>0.0666948611869322</c:v>
                </c:pt>
                <c:pt idx="1027">
                  <c:v>0.0658706189086534</c:v>
                </c:pt>
                <c:pt idx="1028">
                  <c:v>0.0650559163054757</c:v>
                </c:pt>
                <c:pt idx="1029">
                  <c:v>0.0642518957713075</c:v>
                </c:pt>
                <c:pt idx="1030">
                  <c:v>0.063459533922022</c:v>
                </c:pt>
                <c:pt idx="1031">
                  <c:v>0.0626779690550512</c:v>
                </c:pt>
                <c:pt idx="1032">
                  <c:v>0.0619075699499744</c:v>
                </c:pt>
                <c:pt idx="1033">
                  <c:v>0.0611490241169989</c:v>
                </c:pt>
                <c:pt idx="1034">
                  <c:v>0.0604012185958435</c:v>
                </c:pt>
                <c:pt idx="1035">
                  <c:v>0.0596640477090762</c:v>
                </c:pt>
                <c:pt idx="1036">
                  <c:v>0.0589381162847076</c:v>
                </c:pt>
                <c:pt idx="1037">
                  <c:v>0.0582222959339612</c:v>
                </c:pt>
                <c:pt idx="1038">
                  <c:v>0.0575161717087214</c:v>
                </c:pt>
                <c:pt idx="1039">
                  <c:v>0.0568203514367974</c:v>
                </c:pt>
                <c:pt idx="1040">
                  <c:v>0.0561338266789666</c:v>
                </c:pt>
                <c:pt idx="1041">
                  <c:v>0.055455971964375</c:v>
                </c:pt>
                <c:pt idx="1042">
                  <c:v>0.0547874210328855</c:v>
                </c:pt>
                <c:pt idx="1043">
                  <c:v>0.054127364542588</c:v>
                </c:pt>
                <c:pt idx="1044">
                  <c:v>0.053475035442188</c:v>
                </c:pt>
                <c:pt idx="1045">
                  <c:v>0.052831086466504</c:v>
                </c:pt>
                <c:pt idx="1046">
                  <c:v>0.0521949543791311</c:v>
                </c:pt>
                <c:pt idx="1047">
                  <c:v>0.0515657890738619</c:v>
                </c:pt>
                <c:pt idx="1048">
                  <c:v>0.0509442445833218</c:v>
                </c:pt>
                <c:pt idx="1049">
                  <c:v>0.050330032152686</c:v>
                </c:pt>
                <c:pt idx="1050">
                  <c:v>0.0497222768822336</c:v>
                </c:pt>
                <c:pt idx="1051">
                  <c:v>0.0491216175447324</c:v>
                </c:pt>
                <c:pt idx="1052">
                  <c:v>0.0485280578164371</c:v>
                </c:pt>
                <c:pt idx="1053">
                  <c:v>0.0479407615126286</c:v>
                </c:pt>
                <c:pt idx="1054">
                  <c:v>0.047360344662084</c:v>
                </c:pt>
                <c:pt idx="1055">
                  <c:v>0.0467871169612887</c:v>
                </c:pt>
                <c:pt idx="1056">
                  <c:v>0.046220352812903</c:v>
                </c:pt>
                <c:pt idx="1057">
                  <c:v>0.0456606531149221</c:v>
                </c:pt>
                <c:pt idx="1058">
                  <c:v>0.0451086477070529</c:v>
                </c:pt>
                <c:pt idx="1059">
                  <c:v>0.0445638036652997</c:v>
                </c:pt>
                <c:pt idx="1060">
                  <c:v>0.0440267340478102</c:v>
                </c:pt>
                <c:pt idx="1061">
                  <c:v>0.0434984075504575</c:v>
                </c:pt>
                <c:pt idx="1062">
                  <c:v>0.042978576775635</c:v>
                </c:pt>
                <c:pt idx="1063">
                  <c:v>0.0424679161256293</c:v>
                </c:pt>
                <c:pt idx="1064">
                  <c:v>0.0419677583657239</c:v>
                </c:pt>
                <c:pt idx="1065">
                  <c:v>0.0414782424444111</c:v>
                </c:pt>
                <c:pt idx="1066">
                  <c:v>0.0410001728030534</c:v>
                </c:pt>
                <c:pt idx="1067">
                  <c:v>0.0405352742370056</c:v>
                </c:pt>
                <c:pt idx="1068">
                  <c:v>0.0400841704025095</c:v>
                </c:pt>
                <c:pt idx="1069">
                  <c:v>0.0396478712246174</c:v>
                </c:pt>
                <c:pt idx="1070">
                  <c:v>0.0392285079692317</c:v>
                </c:pt>
                <c:pt idx="1071">
                  <c:v>0.038827258637252</c:v>
                </c:pt>
                <c:pt idx="1072">
                  <c:v>0.0384453881499788</c:v>
                </c:pt>
                <c:pt idx="1073">
                  <c:v>0.0380853958315705</c:v>
                </c:pt>
                <c:pt idx="1074">
                  <c:v>0.0377490015468231</c:v>
                </c:pt>
                <c:pt idx="1075">
                  <c:v>0.037437684786436</c:v>
                </c:pt>
                <c:pt idx="1076">
                  <c:v>0.0371541490882366</c:v>
                </c:pt>
                <c:pt idx="1077">
                  <c:v>0.0369004738235235</c:v>
                </c:pt>
                <c:pt idx="1078">
                  <c:v>0.0366781253529835</c:v>
                </c:pt>
                <c:pt idx="1079">
                  <c:v>0.0364896227835232</c:v>
                </c:pt>
                <c:pt idx="1080">
                  <c:v>0.0363369494760673</c:v>
                </c:pt>
                <c:pt idx="1081">
                  <c:v>0.0362210474906245</c:v>
                </c:pt>
                <c:pt idx="1082">
                  <c:v>0.0361435668285461</c:v>
                </c:pt>
                <c:pt idx="1083">
                  <c:v>0.0361056257020033</c:v>
                </c:pt>
                <c:pt idx="1084">
                  <c:v>0.0361068537434764</c:v>
                </c:pt>
                <c:pt idx="1085">
                  <c:v>0.0361471309836614</c:v>
                </c:pt>
                <c:pt idx="1086">
                  <c:v>0.03622578939311</c:v>
                </c:pt>
                <c:pt idx="1087">
                  <c:v>0.0363403319005988</c:v>
                </c:pt>
                <c:pt idx="1088">
                  <c:v>0.0364881073337317</c:v>
                </c:pt>
                <c:pt idx="1089">
                  <c:v>0.0366660385061607</c:v>
                </c:pt>
                <c:pt idx="1090">
                  <c:v>0.0368691781837596</c:v>
                </c:pt>
                <c:pt idx="1091">
                  <c:v>0.0370922847638525</c:v>
                </c:pt>
                <c:pt idx="1092">
                  <c:v>0.0373301085211426</c:v>
                </c:pt>
                <c:pt idx="1093">
                  <c:v>0.0375759120102889</c:v>
                </c:pt>
                <c:pt idx="1094">
                  <c:v>0.0378228770826264</c:v>
                </c:pt>
                <c:pt idx="1095">
                  <c:v>0.038064875810283</c:v>
                </c:pt>
                <c:pt idx="1096">
                  <c:v>0.0382949928598194</c:v>
                </c:pt>
                <c:pt idx="1097">
                  <c:v>0.0385066372030648</c:v>
                </c:pt>
                <c:pt idx="1098">
                  <c:v>0.038694629874392</c:v>
                </c:pt>
                <c:pt idx="1099">
                  <c:v>0.0388536997031475</c:v>
                </c:pt>
                <c:pt idx="1100">
                  <c:v>0.0389791717077398</c:v>
                </c:pt>
                <c:pt idx="1101">
                  <c:v>0.0390682015374142</c:v>
                </c:pt>
                <c:pt idx="1102">
                  <c:v>0.0391182413825678</c:v>
                </c:pt>
                <c:pt idx="1103">
                  <c:v>0.0391272618035445</c:v>
                </c:pt>
                <c:pt idx="1104">
                  <c:v>0.0390950481780815</c:v>
                </c:pt>
                <c:pt idx="1105">
                  <c:v>0.0390217139520514</c:v>
                </c:pt>
                <c:pt idx="1106">
                  <c:v>0.0389075145102741</c:v>
                </c:pt>
                <c:pt idx="1107">
                  <c:v>0.0387542002426507</c:v>
                </c:pt>
                <c:pt idx="1108">
                  <c:v>0.0385636973963668</c:v>
                </c:pt>
                <c:pt idx="1109">
                  <c:v>0.0383376110214054</c:v>
                </c:pt>
                <c:pt idx="1110">
                  <c:v>0.0380786403749368</c:v>
                </c:pt>
                <c:pt idx="1111">
                  <c:v>0.0377895236291482</c:v>
                </c:pt>
                <c:pt idx="1112">
                  <c:v>0.0374723051193168</c:v>
                </c:pt>
                <c:pt idx="1113">
                  <c:v>0.0371297855288391</c:v>
                </c:pt>
                <c:pt idx="1114">
                  <c:v>0.0367647767920719</c:v>
                </c:pt>
                <c:pt idx="1115">
                  <c:v>0.0363791772059558</c:v>
                </c:pt>
                <c:pt idx="1116">
                  <c:v>0.0359753984684814</c:v>
                </c:pt>
                <c:pt idx="1117">
                  <c:v>0.0355559402576896</c:v>
                </c:pt>
                <c:pt idx="1118">
                  <c:v>0.0351223037093638</c:v>
                </c:pt>
                <c:pt idx="1119">
                  <c:v>0.0346763278722247</c:v>
                </c:pt>
                <c:pt idx="1120">
                  <c:v>0.0342200757088436</c:v>
                </c:pt>
                <c:pt idx="1121">
                  <c:v>0.0337546202138199</c:v>
                </c:pt>
                <c:pt idx="1122">
                  <c:v>0.0332812281347735</c:v>
                </c:pt>
                <c:pt idx="1123">
                  <c:v>0.0328015411531292</c:v>
                </c:pt>
                <c:pt idx="1124">
                  <c:v>0.0323162785146304</c:v>
                </c:pt>
                <c:pt idx="1125">
                  <c:v>0.0318262172960581</c:v>
                </c:pt>
                <c:pt idx="1126">
                  <c:v>0.0313326458016731</c:v>
                </c:pt>
                <c:pt idx="1127">
                  <c:v>0.0308360352064578</c:v>
                </c:pt>
                <c:pt idx="1128">
                  <c:v>0.0303367780136319</c:v>
                </c:pt>
                <c:pt idx="1129">
                  <c:v>0.0298358833545925</c:v>
                </c:pt>
                <c:pt idx="1130">
                  <c:v>0.0293336745365991</c:v>
                </c:pt>
                <c:pt idx="1131">
                  <c:v>0.0288302601802516</c:v>
                </c:pt>
                <c:pt idx="1132">
                  <c:v>0.0283264324929142</c:v>
                </c:pt>
                <c:pt idx="1133">
                  <c:v>0.0278224482097646</c:v>
                </c:pt>
                <c:pt idx="1134">
                  <c:v>0.0273182198487189</c:v>
                </c:pt>
                <c:pt idx="1135">
                  <c:v>0.0268143696992659</c:v>
                </c:pt>
                <c:pt idx="1136">
                  <c:v>0.0263111485731531</c:v>
                </c:pt>
                <c:pt idx="1137">
                  <c:v>0.0258083476363077</c:v>
                </c:pt>
                <c:pt idx="1138">
                  <c:v>0.0253064540004852</c:v>
                </c:pt>
                <c:pt idx="1139">
                  <c:v>0.0248057556310148</c:v>
                </c:pt>
                <c:pt idx="1140">
                  <c:v>0.0243059871958109</c:v>
                </c:pt>
                <c:pt idx="1141">
                  <c:v>0.0238075283122059</c:v>
                </c:pt>
                <c:pt idx="1142">
                  <c:v>0.0233107340925197</c:v>
                </c:pt>
                <c:pt idx="1143">
                  <c:v>0.0228153415192365</c:v>
                </c:pt>
                <c:pt idx="1144">
                  <c:v>0.0223216487525223</c:v>
                </c:pt>
                <c:pt idx="1145">
                  <c:v>0.021830100101154</c:v>
                </c:pt>
                <c:pt idx="1146">
                  <c:v>0.0213404913646235</c:v>
                </c:pt>
                <c:pt idx="1147">
                  <c:v>0.0208530690583992</c:v>
                </c:pt>
                <c:pt idx="1148">
                  <c:v>0.0203683860235471</c:v>
                </c:pt>
                <c:pt idx="1149">
                  <c:v>0.0198863550791953</c:v>
                </c:pt>
                <c:pt idx="1150">
                  <c:v>0.0194072101265012</c:v>
                </c:pt>
                <c:pt idx="1151">
                  <c:v>0.0189316347159342</c:v>
                </c:pt>
                <c:pt idx="1152">
                  <c:v>0.0184597227385057</c:v>
                </c:pt>
                <c:pt idx="1153">
                  <c:v>0.0179917495039886</c:v>
                </c:pt>
                <c:pt idx="1154">
                  <c:v>0.0175285605337414</c:v>
                </c:pt>
                <c:pt idx="1155">
                  <c:v>0.0170705053929521</c:v>
                </c:pt>
                <c:pt idx="1156">
                  <c:v>0.0166179755672414</c:v>
                </c:pt>
                <c:pt idx="1157">
                  <c:v>0.0161720251500153</c:v>
                </c:pt>
                <c:pt idx="1158">
                  <c:v>0.0157333483873772</c:v>
                </c:pt>
                <c:pt idx="1159">
                  <c:v>0.0153025528188721</c:v>
                </c:pt>
                <c:pt idx="1160">
                  <c:v>0.014880966589932</c:v>
                </c:pt>
                <c:pt idx="1161">
                  <c:v>0.0144697310798963</c:v>
                </c:pt>
                <c:pt idx="1162">
                  <c:v>0.0140697916486184</c:v>
                </c:pt>
                <c:pt idx="1163">
                  <c:v>0.0136828275084468</c:v>
                </c:pt>
                <c:pt idx="1164">
                  <c:v>0.0133105259003238</c:v>
                </c:pt>
                <c:pt idx="1165">
                  <c:v>0.0129542877514813</c:v>
                </c:pt>
                <c:pt idx="1166">
                  <c:v>0.0126161951670223</c:v>
                </c:pt>
                <c:pt idx="1167">
                  <c:v>0.0122985195418757</c:v>
                </c:pt>
                <c:pt idx="1168">
                  <c:v>0.0120031556688248</c:v>
                </c:pt>
                <c:pt idx="1169">
                  <c:v>0.0117325209602123</c:v>
                </c:pt>
                <c:pt idx="1170">
                  <c:v>0.0114893266957673</c:v>
                </c:pt>
                <c:pt idx="1171">
                  <c:v>0.011275777189614</c:v>
                </c:pt>
                <c:pt idx="1172">
                  <c:v>0.011094287559309</c:v>
                </c:pt>
                <c:pt idx="1173">
                  <c:v>0.0109475277834239</c:v>
                </c:pt>
                <c:pt idx="1174">
                  <c:v>0.0108374695246247</c:v>
                </c:pt>
                <c:pt idx="1175">
                  <c:v>0.0107658448594811</c:v>
                </c:pt>
                <c:pt idx="1176">
                  <c:v>0.0107344761434583</c:v>
                </c:pt>
                <c:pt idx="1177">
                  <c:v>0.0107443251287336</c:v>
                </c:pt>
                <c:pt idx="1178">
                  <c:v>0.0107956899196507</c:v>
                </c:pt>
                <c:pt idx="1179">
                  <c:v>0.0108888307111919</c:v>
                </c:pt>
                <c:pt idx="1180">
                  <c:v>0.0110232003791702</c:v>
                </c:pt>
                <c:pt idx="1181">
                  <c:v>0.0111974071202712</c:v>
                </c:pt>
                <c:pt idx="1182">
                  <c:v>0.011410066379756</c:v>
                </c:pt>
                <c:pt idx="1183">
                  <c:v>0.011659302343169</c:v>
                </c:pt>
                <c:pt idx="1184">
                  <c:v>0.0119424666301446</c:v>
                </c:pt>
                <c:pt idx="1185">
                  <c:v>0.0122570526464594</c:v>
                </c:pt>
                <c:pt idx="1186">
                  <c:v>0.012600459529258</c:v>
                </c:pt>
                <c:pt idx="1187">
                  <c:v>0.0129694651052652</c:v>
                </c:pt>
                <c:pt idx="1188">
                  <c:v>0.0133610509933065</c:v>
                </c:pt>
                <c:pt idx="1189">
                  <c:v>0.0137724056299482</c:v>
                </c:pt>
                <c:pt idx="1190">
                  <c:v>0.0142002112762737</c:v>
                </c:pt>
                <c:pt idx="1191">
                  <c:v>0.0146413020576601</c:v>
                </c:pt>
                <c:pt idx="1192">
                  <c:v>0.0150928923047884</c:v>
                </c:pt>
                <c:pt idx="1193">
                  <c:v>0.0155517722198544</c:v>
                </c:pt>
                <c:pt idx="1194">
                  <c:v>0.0160147731423611</c:v>
                </c:pt>
                <c:pt idx="1195">
                  <c:v>0.0164791997364967</c:v>
                </c:pt>
                <c:pt idx="1196">
                  <c:v>0.0169420223590792</c:v>
                </c:pt>
                <c:pt idx="1197">
                  <c:v>0.0174001468999896</c:v>
                </c:pt>
                <c:pt idx="1198">
                  <c:v>0.0178510148518769</c:v>
                </c:pt>
                <c:pt idx="1199">
                  <c:v>0.0182918583989919</c:v>
                </c:pt>
                <c:pt idx="1200">
                  <c:v>0.0187197816415624</c:v>
                </c:pt>
                <c:pt idx="1201">
                  <c:v>0.0191324825322267</c:v>
                </c:pt>
                <c:pt idx="1202">
                  <c:v>0.0195276140713806</c:v>
                </c:pt>
                <c:pt idx="1203">
                  <c:v>0.0199026876757627</c:v>
                </c:pt>
                <c:pt idx="1204">
                  <c:v>0.0202558658276773</c:v>
                </c:pt>
                <c:pt idx="1205">
                  <c:v>0.0205854535880697</c:v>
                </c:pt>
                <c:pt idx="1206">
                  <c:v>0.020889635991042</c:v>
                </c:pt>
                <c:pt idx="1207">
                  <c:v>0.0211672888144301</c:v>
                </c:pt>
                <c:pt idx="1208">
                  <c:v>0.0214176106838708</c:v>
                </c:pt>
                <c:pt idx="1209">
                  <c:v>0.0216397081411342</c:v>
                </c:pt>
                <c:pt idx="1210">
                  <c:v>0.021833374682447</c:v>
                </c:pt>
                <c:pt idx="1211">
                  <c:v>0.0219988665354407</c:v>
                </c:pt>
                <c:pt idx="1212">
                  <c:v>0.0221363543356523</c:v>
                </c:pt>
                <c:pt idx="1213">
                  <c:v>0.0222466282591103</c:v>
                </c:pt>
                <c:pt idx="1214">
                  <c:v>0.0223310192927339</c:v>
                </c:pt>
                <c:pt idx="1215">
                  <c:v>0.0223907455851531</c:v>
                </c:pt>
                <c:pt idx="1216">
                  <c:v>0.0224275117639262</c:v>
                </c:pt>
                <c:pt idx="1217">
                  <c:v>0.0224435782431984</c:v>
                </c:pt>
                <c:pt idx="1218">
                  <c:v>0.0224410399209791</c:v>
                </c:pt>
                <c:pt idx="1219">
                  <c:v>0.0224222966578147</c:v>
                </c:pt>
                <c:pt idx="1220">
                  <c:v>0.0223902709645068</c:v>
                </c:pt>
                <c:pt idx="1221">
                  <c:v>0.0223476627297455</c:v>
                </c:pt>
                <c:pt idx="1222">
                  <c:v>0.0222972732758057</c:v>
                </c:pt>
                <c:pt idx="1223">
                  <c:v>0.0222423639021142</c:v>
                </c:pt>
                <c:pt idx="1224">
                  <c:v>0.0221859320461922</c:v>
                </c:pt>
                <c:pt idx="1225">
                  <c:v>0.022130874792589</c:v>
                </c:pt>
                <c:pt idx="1226">
                  <c:v>0.0220804690975796</c:v>
                </c:pt>
                <c:pt idx="1227">
                  <c:v>0.0220377137197992</c:v>
                </c:pt>
                <c:pt idx="1228">
                  <c:v>0.0220053233449455</c:v>
                </c:pt>
                <c:pt idx="1229">
                  <c:v>0.0219862998309618</c:v>
                </c:pt>
                <c:pt idx="1230">
                  <c:v>0.0219833819262055</c:v>
                </c:pt>
                <c:pt idx="1231">
                  <c:v>0.0219988713757655</c:v>
                </c:pt>
                <c:pt idx="1232">
                  <c:v>0.022035255664968</c:v>
                </c:pt>
                <c:pt idx="1233">
                  <c:v>0.0220948039895829</c:v>
                </c:pt>
                <c:pt idx="1234">
                  <c:v>0.0221792404770407</c:v>
                </c:pt>
                <c:pt idx="1235">
                  <c:v>0.0222903739376481</c:v>
                </c:pt>
                <c:pt idx="1236">
                  <c:v>0.0224298702838711</c:v>
                </c:pt>
                <c:pt idx="1237">
                  <c:v>0.0225988018781362</c:v>
                </c:pt>
                <c:pt idx="1238">
                  <c:v>0.022798237423228</c:v>
                </c:pt>
                <c:pt idx="1239">
                  <c:v>0.0230292062289906</c:v>
                </c:pt>
                <c:pt idx="1240">
                  <c:v>0.0232921624755137</c:v>
                </c:pt>
                <c:pt idx="1241">
                  <c:v>0.023587488659624</c:v>
                </c:pt>
                <c:pt idx="1242">
                  <c:v>0.0239156477111906</c:v>
                </c:pt>
                <c:pt idx="1243">
                  <c:v>0.0242766052277869</c:v>
                </c:pt>
                <c:pt idx="1244">
                  <c:v>0.0246702053606844</c:v>
                </c:pt>
                <c:pt idx="1245">
                  <c:v>0.0250964880426135</c:v>
                </c:pt>
                <c:pt idx="1246">
                  <c:v>0.0255551129399132</c:v>
                </c:pt>
                <c:pt idx="1247">
                  <c:v>0.0260455785353685</c:v>
                </c:pt>
                <c:pt idx="1248">
                  <c:v>0.026567668493551</c:v>
                </c:pt>
                <c:pt idx="1249">
                  <c:v>0.0271209194105435</c:v>
                </c:pt>
                <c:pt idx="1250">
                  <c:v>0.0277046701930199</c:v>
                </c:pt>
                <c:pt idx="1251">
                  <c:v>0.02831859507385</c:v>
                </c:pt>
                <c:pt idx="1252">
                  <c:v>0.0289622527679289</c:v>
                </c:pt>
                <c:pt idx="1253">
                  <c:v>0.0296349699197626</c:v>
                </c:pt>
                <c:pt idx="1254">
                  <c:v>0.030336416991664</c:v>
                </c:pt>
                <c:pt idx="1255">
                  <c:v>0.0310662686941559</c:v>
                </c:pt>
                <c:pt idx="1256">
                  <c:v>0.0318239391144182</c:v>
                </c:pt>
                <c:pt idx="1257">
                  <c:v>0.0326091585520273</c:v>
                </c:pt>
                <c:pt idx="1258">
                  <c:v>0.0334217650362363</c:v>
                </c:pt>
                <c:pt idx="1259">
                  <c:v>0.0342613182940731</c:v>
                </c:pt>
                <c:pt idx="1260">
                  <c:v>0.0351276398692078</c:v>
                </c:pt>
                <c:pt idx="1261">
                  <c:v>0.0360207445648574</c:v>
                </c:pt>
                <c:pt idx="1262">
                  <c:v>0.0369403659005318</c:v>
                </c:pt>
                <c:pt idx="1263">
                  <c:v>0.037886427601693</c:v>
                </c:pt>
                <c:pt idx="1264">
                  <c:v>0.0388591136561714</c:v>
                </c:pt>
                <c:pt idx="1265">
                  <c:v>0.0398583399827174</c:v>
                </c:pt>
                <c:pt idx="1266">
                  <c:v>0.040884132412241</c:v>
                </c:pt>
                <c:pt idx="1267">
                  <c:v>0.0419368250790317</c:v>
                </c:pt>
                <c:pt idx="1268">
                  <c:v>0.0430165128075895</c:v>
                </c:pt>
                <c:pt idx="1269">
                  <c:v>0.0441233181275095</c:v>
                </c:pt>
                <c:pt idx="1270">
                  <c:v>0.0452577007736205</c:v>
                </c:pt>
                <c:pt idx="1271">
                  <c:v>0.0464199229933113</c:v>
                </c:pt>
                <c:pt idx="1272">
                  <c:v>0.0476101958131192</c:v>
                </c:pt>
                <c:pt idx="1273">
                  <c:v>0.04882907728581</c:v>
                </c:pt>
                <c:pt idx="1274">
                  <c:v>0.0500769792710424</c:v>
                </c:pt>
                <c:pt idx="1275">
                  <c:v>0.0513541902813249</c:v>
                </c:pt>
                <c:pt idx="1276">
                  <c:v>0.0526613370421707</c:v>
                </c:pt>
                <c:pt idx="1277">
                  <c:v>0.0539989564836377</c:v>
                </c:pt>
                <c:pt idx="1278">
                  <c:v>0.0553673990511793</c:v>
                </c:pt>
                <c:pt idx="1279">
                  <c:v>0.0567673266524485</c:v>
                </c:pt>
                <c:pt idx="1280">
                  <c:v>0.0581993680984082</c:v>
                </c:pt>
                <c:pt idx="1281">
                  <c:v>0.0596639124123846</c:v>
                </c:pt>
                <c:pt idx="1282">
                  <c:v>0.0611616162210267</c:v>
                </c:pt>
                <c:pt idx="1283">
                  <c:v>0.0626931551048207</c:v>
                </c:pt>
                <c:pt idx="1284">
                  <c:v>0.0642589209109154</c:v>
                </c:pt>
                <c:pt idx="1285">
                  <c:v>0.0658595129833952</c:v>
                </c:pt>
                <c:pt idx="1286">
                  <c:v>0.0674955920366956</c:v>
                </c:pt>
                <c:pt idx="1287">
                  <c:v>0.0691674986703671</c:v>
                </c:pt>
                <c:pt idx="1288">
                  <c:v>0.0708757053586329</c:v>
                </c:pt>
                <c:pt idx="1289">
                  <c:v>0.0726207738282559</c:v>
                </c:pt>
                <c:pt idx="1290">
                  <c:v>0.0744029141520172</c:v>
                </c:pt>
                <c:pt idx="1291">
                  <c:v>0.0762223776151689</c:v>
                </c:pt>
                <c:pt idx="1292">
                  <c:v>0.0780795136222343</c:v>
                </c:pt>
                <c:pt idx="1293">
                  <c:v>0.0799742896738434</c:v>
                </c:pt>
                <c:pt idx="1294">
                  <c:v>0.0819066094193685</c:v>
                </c:pt>
                <c:pt idx="1295">
                  <c:v>0.0838764609131609</c:v>
                </c:pt>
                <c:pt idx="1296">
                  <c:v>0.085883418028452</c:v>
                </c:pt>
                <c:pt idx="1297">
                  <c:v>0.0879268726743776</c:v>
                </c:pt>
                <c:pt idx="1298">
                  <c:v>0.0900062633091608</c:v>
                </c:pt>
                <c:pt idx="1299">
                  <c:v>0.0921205781445634</c:v>
                </c:pt>
                <c:pt idx="1300">
                  <c:v>0.0942684958705633</c:v>
                </c:pt>
                <c:pt idx="1301">
                  <c:v>0.0964486821597738</c:v>
                </c:pt>
                <c:pt idx="1302">
                  <c:v>0.0986593148254497</c:v>
                </c:pt>
                <c:pt idx="1303">
                  <c:v>0.100898133485108</c:v>
                </c:pt>
                <c:pt idx="1304">
                  <c:v>0.103162792544068</c:v>
                </c:pt>
                <c:pt idx="1305">
                  <c:v>0.10545042867721</c:v>
                </c:pt>
                <c:pt idx="1306">
                  <c:v>0.107757627024902</c:v>
                </c:pt>
                <c:pt idx="1307">
                  <c:v>0.11008082159108</c:v>
                </c:pt>
                <c:pt idx="1308">
                  <c:v>0.112415926426969</c:v>
                </c:pt>
                <c:pt idx="1309">
                  <c:v>0.114758232911446</c:v>
                </c:pt>
                <c:pt idx="1310">
                  <c:v>0.117102852396438</c:v>
                </c:pt>
                <c:pt idx="1311">
                  <c:v>0.119444432937793</c:v>
                </c:pt>
                <c:pt idx="1312">
                  <c:v>0.12177700776748</c:v>
                </c:pt>
                <c:pt idx="1313">
                  <c:v>0.124094477693127</c:v>
                </c:pt>
                <c:pt idx="1314">
                  <c:v>0.126390432907819</c:v>
                </c:pt>
                <c:pt idx="1315">
                  <c:v>0.12865797377187</c:v>
                </c:pt>
                <c:pt idx="1316">
                  <c:v>0.130890228190671</c:v>
                </c:pt>
                <c:pt idx="1317">
                  <c:v>0.133080289623111</c:v>
                </c:pt>
                <c:pt idx="1318">
                  <c:v>0.135221023854732</c:v>
                </c:pt>
                <c:pt idx="1319">
                  <c:v>0.137305606547077</c:v>
                </c:pt>
                <c:pt idx="1320">
                  <c:v>0.139327571566061</c:v>
                </c:pt>
                <c:pt idx="1321">
                  <c:v>0.141280601447224</c:v>
                </c:pt>
                <c:pt idx="1322">
                  <c:v>0.143159052978178</c:v>
                </c:pt>
                <c:pt idx="1323">
                  <c:v>0.144958088388654</c:v>
                </c:pt>
                <c:pt idx="1324">
                  <c:v>0.146673428552126</c:v>
                </c:pt>
                <c:pt idx="1325">
                  <c:v>0.148301818681944</c:v>
                </c:pt>
                <c:pt idx="1326">
                  <c:v>0.149841199624205</c:v>
                </c:pt>
                <c:pt idx="1327">
                  <c:v>0.151290394081691</c:v>
                </c:pt>
                <c:pt idx="1328">
                  <c:v>0.152649463527506</c:v>
                </c:pt>
                <c:pt idx="1329">
                  <c:v>0.1539198794977</c:v>
                </c:pt>
                <c:pt idx="1330">
                  <c:v>0.155104125183069</c:v>
                </c:pt>
                <c:pt idx="1331">
                  <c:v>0.156205914414589</c:v>
                </c:pt>
                <c:pt idx="1332">
                  <c:v>0.157230345921925</c:v>
                </c:pt>
                <c:pt idx="1333">
                  <c:v>0.1581834312521</c:v>
                </c:pt>
                <c:pt idx="1334">
                  <c:v>0.159072178821679</c:v>
                </c:pt>
                <c:pt idx="1335">
                  <c:v>0.159904743434501</c:v>
                </c:pt>
                <c:pt idx="1336">
                  <c:v>0.160689920094495</c:v>
                </c:pt>
                <c:pt idx="1337">
                  <c:v>0.161437121872927</c:v>
                </c:pt>
                <c:pt idx="1338">
                  <c:v>0.162156553790568</c:v>
                </c:pt>
                <c:pt idx="1339">
                  <c:v>0.162858723940524</c:v>
                </c:pt>
                <c:pt idx="1340">
                  <c:v>0.16355435062368</c:v>
                </c:pt>
                <c:pt idx="1341">
                  <c:v>0.16425458598928</c:v>
                </c:pt>
                <c:pt idx="1342">
                  <c:v>0.164970587817112</c:v>
                </c:pt>
                <c:pt idx="1343">
                  <c:v>0.16571338108099</c:v>
                </c:pt>
                <c:pt idx="1344">
                  <c:v>0.166494139524018</c:v>
                </c:pt>
                <c:pt idx="1345">
                  <c:v>0.16732384583107</c:v>
                </c:pt>
                <c:pt idx="1346">
                  <c:v>0.168213125012466</c:v>
                </c:pt>
                <c:pt idx="1347">
                  <c:v>0.169172587715977</c:v>
                </c:pt>
                <c:pt idx="1348">
                  <c:v>0.17021260173364</c:v>
                </c:pt>
                <c:pt idx="1349">
                  <c:v>0.171343092754334</c:v>
                </c:pt>
                <c:pt idx="1350">
                  <c:v>0.172573890832162</c:v>
                </c:pt>
                <c:pt idx="1351">
                  <c:v>0.173914564354842</c:v>
                </c:pt>
                <c:pt idx="1352">
                  <c:v>0.175374173417567</c:v>
                </c:pt>
                <c:pt idx="1353">
                  <c:v>0.176961635769556</c:v>
                </c:pt>
                <c:pt idx="1354">
                  <c:v>0.178685677733845</c:v>
                </c:pt>
                <c:pt idx="1355">
                  <c:v>0.180554564923459</c:v>
                </c:pt>
                <c:pt idx="1356">
                  <c:v>0.182576439738268</c:v>
                </c:pt>
                <c:pt idx="1357">
                  <c:v>0.184759341735496</c:v>
                </c:pt>
                <c:pt idx="1358">
                  <c:v>0.187110895476447</c:v>
                </c:pt>
                <c:pt idx="1359">
                  <c:v>0.189638592547514</c:v>
                </c:pt>
                <c:pt idx="1360">
                  <c:v>0.192349872697608</c:v>
                </c:pt>
                <c:pt idx="1361">
                  <c:v>0.195251775357144</c:v>
                </c:pt>
                <c:pt idx="1362">
                  <c:v>0.198351143484953</c:v>
                </c:pt>
                <c:pt idx="1363">
                  <c:v>0.201654744320241</c:v>
                </c:pt>
                <c:pt idx="1364">
                  <c:v>0.205168881414198</c:v>
                </c:pt>
                <c:pt idx="1365">
                  <c:v>0.208899492354979</c:v>
                </c:pt>
                <c:pt idx="1366">
                  <c:v>0.212852277237005</c:v>
                </c:pt>
                <c:pt idx="1367">
                  <c:v>0.217032259592945</c:v>
                </c:pt>
                <c:pt idx="1368">
                  <c:v>0.221443744907216</c:v>
                </c:pt>
                <c:pt idx="1369">
                  <c:v>0.226090413430497</c:v>
                </c:pt>
                <c:pt idx="1370">
                  <c:v>0.230974806932249</c:v>
                </c:pt>
                <c:pt idx="1371">
                  <c:v>0.236098108733688</c:v>
                </c:pt>
                <c:pt idx="1372">
                  <c:v>0.24146014747729</c:v>
                </c:pt>
                <c:pt idx="1373">
                  <c:v>0.24705877772217</c:v>
                </c:pt>
                <c:pt idx="1374">
                  <c:v>0.252889443654236</c:v>
                </c:pt>
                <c:pt idx="1375">
                  <c:v>0.25894504527676</c:v>
                </c:pt>
                <c:pt idx="1376">
                  <c:v>0.265215193747984</c:v>
                </c:pt>
                <c:pt idx="1377">
                  <c:v>0.271685554248986</c:v>
                </c:pt>
                <c:pt idx="1378">
                  <c:v>0.278337578089018</c:v>
                </c:pt>
                <c:pt idx="1379">
                  <c:v>0.285147687796262</c:v>
                </c:pt>
                <c:pt idx="1380">
                  <c:v>0.292086505959694</c:v>
                </c:pt>
                <c:pt idx="1381">
                  <c:v>0.299118605878367</c:v>
                </c:pt>
                <c:pt idx="1382">
                  <c:v>0.306201868307077</c:v>
                </c:pt>
                <c:pt idx="1383">
                  <c:v>0.313286937202814</c:v>
                </c:pt>
                <c:pt idx="1384">
                  <c:v>0.320317413832931</c:v>
                </c:pt>
                <c:pt idx="1385">
                  <c:v>0.327229916577554</c:v>
                </c:pt>
                <c:pt idx="1386">
                  <c:v>0.33395439035319</c:v>
                </c:pt>
                <c:pt idx="1387">
                  <c:v>0.34041540696722</c:v>
                </c:pt>
                <c:pt idx="1388">
                  <c:v>0.34653358538532</c:v>
                </c:pt>
                <c:pt idx="1389">
                  <c:v>0.352227330437154</c:v>
                </c:pt>
                <c:pt idx="1390">
                  <c:v>0.357415604392327</c:v>
                </c:pt>
                <c:pt idx="1391">
                  <c:v>0.362020757174601</c:v>
                </c:pt>
                <c:pt idx="1392">
                  <c:v>0.365971331680369</c:v>
                </c:pt>
                <c:pt idx="1393">
                  <c:v>0.369205437889454</c:v>
                </c:pt>
                <c:pt idx="1394">
                  <c:v>0.371673615895651</c:v>
                </c:pt>
                <c:pt idx="1395">
                  <c:v>0.373340907081344</c:v>
                </c:pt>
                <c:pt idx="1396">
                  <c:v>0.374188753756273</c:v>
                </c:pt>
                <c:pt idx="1397">
                  <c:v>0.374215793636165</c:v>
                </c:pt>
                <c:pt idx="1398">
                  <c:v>0.373437363632951</c:v>
                </c:pt>
                <c:pt idx="1399">
                  <c:v>0.37188461833853</c:v>
                </c:pt>
                <c:pt idx="1400">
                  <c:v>0.369602685600154</c:v>
                </c:pt>
                <c:pt idx="1401">
                  <c:v>0.366647859157008</c:v>
                </c:pt>
                <c:pt idx="1402">
                  <c:v>0.363084957326845</c:v>
                </c:pt>
                <c:pt idx="1403">
                  <c:v>0.358984464101983</c:v>
                </c:pt>
                <c:pt idx="1404">
                  <c:v>0.354419385150527</c:v>
                </c:pt>
                <c:pt idx="1405">
                  <c:v>0.34946288162699</c:v>
                </c:pt>
                <c:pt idx="1406">
                  <c:v>0.344186251630526</c:v>
                </c:pt>
                <c:pt idx="1407">
                  <c:v>0.338656941059357</c:v>
                </c:pt>
                <c:pt idx="1408">
                  <c:v>0.332937473394616</c:v>
                </c:pt>
                <c:pt idx="1409">
                  <c:v>0.327084820673058</c:v>
                </c:pt>
                <c:pt idx="1410">
                  <c:v>0.321149698510934</c:v>
                </c:pt>
                <c:pt idx="1411">
                  <c:v>0.315176580735362</c:v>
                </c:pt>
                <c:pt idx="1412">
                  <c:v>0.309204026346491</c:v>
                </c:pt>
                <c:pt idx="1413">
                  <c:v>0.303264706877278</c:v>
                </c:pt>
                <c:pt idx="1414">
                  <c:v>0.297385905145658</c:v>
                </c:pt>
                <c:pt idx="1415">
                  <c:v>0.291590221348677</c:v>
                </c:pt>
                <c:pt idx="1416">
                  <c:v>0.285895825500539</c:v>
                </c:pt>
                <c:pt idx="1417">
                  <c:v>0.280317005969253</c:v>
                </c:pt>
                <c:pt idx="1418">
                  <c:v>0.274864907306691</c:v>
                </c:pt>
                <c:pt idx="1419">
                  <c:v>0.269547754565735</c:v>
                </c:pt>
                <c:pt idx="1420">
                  <c:v>0.264371263767369</c:v>
                </c:pt>
                <c:pt idx="1421">
                  <c:v>0.259339282076437</c:v>
                </c:pt>
                <c:pt idx="1422">
                  <c:v>0.254453915730493</c:v>
                </c:pt>
                <c:pt idx="1423">
                  <c:v>0.249715764492005</c:v>
                </c:pt>
                <c:pt idx="1424">
                  <c:v>0.245124446651091</c:v>
                </c:pt>
                <c:pt idx="1425">
                  <c:v>0.240678645524908</c:v>
                </c:pt>
                <c:pt idx="1426">
                  <c:v>0.236376189700391</c:v>
                </c:pt>
                <c:pt idx="1427">
                  <c:v>0.232214482521265</c:v>
                </c:pt>
                <c:pt idx="1428">
                  <c:v>0.228190504152531</c:v>
                </c:pt>
                <c:pt idx="1429">
                  <c:v>0.224300773334776</c:v>
                </c:pt>
                <c:pt idx="1430">
                  <c:v>0.220541703968077</c:v>
                </c:pt>
                <c:pt idx="1431">
                  <c:v>0.216909597108316</c:v>
                </c:pt>
                <c:pt idx="1432">
                  <c:v>0.213400516940025</c:v>
                </c:pt>
                <c:pt idx="1433">
                  <c:v>0.210010589906814</c:v>
                </c:pt>
                <c:pt idx="1434">
                  <c:v>0.206736011561632</c:v>
                </c:pt>
                <c:pt idx="1435">
                  <c:v>0.203572863048065</c:v>
                </c:pt>
                <c:pt idx="1436">
                  <c:v>0.200517360551363</c:v>
                </c:pt>
                <c:pt idx="1437">
                  <c:v>0.197565892401212</c:v>
                </c:pt>
                <c:pt idx="1438">
                  <c:v>0.194714797050325</c:v>
                </c:pt>
                <c:pt idx="1439">
                  <c:v>0.191960565016264</c:v>
                </c:pt>
                <c:pt idx="1440">
                  <c:v>0.189299914017149</c:v>
                </c:pt>
                <c:pt idx="1441">
                  <c:v>0.186729545694573</c:v>
                </c:pt>
                <c:pt idx="1442">
                  <c:v>0.184246299209555</c:v>
                </c:pt>
                <c:pt idx="1443">
                  <c:v>0.181847266374082</c:v>
                </c:pt>
                <c:pt idx="1444">
                  <c:v>0.179529541982047</c:v>
                </c:pt>
                <c:pt idx="1445">
                  <c:v>0.177290326995509</c:v>
                </c:pt>
                <c:pt idx="1446">
                  <c:v>0.175127081437131</c:v>
                </c:pt>
                <c:pt idx="1447">
                  <c:v>0.173037281280743</c:v>
                </c:pt>
                <c:pt idx="1448">
                  <c:v>0.171018469642851</c:v>
                </c:pt>
                <c:pt idx="1449">
                  <c:v>0.169068441813678</c:v>
                </c:pt>
                <c:pt idx="1450">
                  <c:v>0.167185020266572</c:v>
                </c:pt>
                <c:pt idx="1451">
                  <c:v>0.165366053429621</c:v>
                </c:pt>
                <c:pt idx="1452">
                  <c:v>0.163609624934865</c:v>
                </c:pt>
                <c:pt idx="1453">
                  <c:v>0.16191385669113</c:v>
                </c:pt>
                <c:pt idx="1454">
                  <c:v>0.160276856566139</c:v>
                </c:pt>
                <c:pt idx="1455">
                  <c:v>0.158696942409772</c:v>
                </c:pt>
                <c:pt idx="1456">
                  <c:v>0.157172481448087</c:v>
                </c:pt>
                <c:pt idx="1457">
                  <c:v>0.155701790185406</c:v>
                </c:pt>
                <c:pt idx="1458">
                  <c:v>0.154283362791918</c:v>
                </c:pt>
                <c:pt idx="1459">
                  <c:v>0.152915753316162</c:v>
                </c:pt>
                <c:pt idx="1460">
                  <c:v>0.151597432985861</c:v>
                </c:pt>
                <c:pt idx="1461">
                  <c:v>0.150327012651388</c:v>
                </c:pt>
                <c:pt idx="1462">
                  <c:v>0.149103171887955</c:v>
                </c:pt>
                <c:pt idx="1463">
                  <c:v>0.14792448103585</c:v>
                </c:pt>
                <c:pt idx="1464">
                  <c:v>0.146789607957232</c:v>
                </c:pt>
                <c:pt idx="1465">
                  <c:v>0.14569729577259</c:v>
                </c:pt>
                <c:pt idx="1466">
                  <c:v>0.144646158273519</c:v>
                </c:pt>
                <c:pt idx="1467">
                  <c:v>0.143634864500708</c:v>
                </c:pt>
                <c:pt idx="1468">
                  <c:v>0.142662165000035</c:v>
                </c:pt>
                <c:pt idx="1469">
                  <c:v>0.141726666141526</c:v>
                </c:pt>
                <c:pt idx="1470">
                  <c:v>0.140827088071996</c:v>
                </c:pt>
                <c:pt idx="1471">
                  <c:v>0.139961541936271</c:v>
                </c:pt>
                <c:pt idx="1472">
                  <c:v>0.139129083693951</c:v>
                </c:pt>
                <c:pt idx="1473">
                  <c:v>0.138328685617134</c:v>
                </c:pt>
                <c:pt idx="1474">
                  <c:v>0.137558278013118</c:v>
                </c:pt>
                <c:pt idx="1475">
                  <c:v>0.136816492266795</c:v>
                </c:pt>
                <c:pt idx="1476">
                  <c:v>0.136101732190745</c:v>
                </c:pt>
                <c:pt idx="1477">
                  <c:v>0.135412495321358</c:v>
                </c:pt>
                <c:pt idx="1478">
                  <c:v>0.134747160856926</c:v>
                </c:pt>
                <c:pt idx="1479">
                  <c:v>0.134104014606055</c:v>
                </c:pt>
                <c:pt idx="1480">
                  <c:v>0.133481440991437</c:v>
                </c:pt>
                <c:pt idx="1481">
                  <c:v>0.132877744256882</c:v>
                </c:pt>
                <c:pt idx="1482">
                  <c:v>0.132291129387553</c:v>
                </c:pt>
                <c:pt idx="1483">
                  <c:v>0.13171991208762</c:v>
                </c:pt>
                <c:pt idx="1484">
                  <c:v>0.131162374148136</c:v>
                </c:pt>
                <c:pt idx="1485">
                  <c:v>0.13061670415342</c:v>
                </c:pt>
                <c:pt idx="1486">
                  <c:v>0.130081217992891</c:v>
                </c:pt>
                <c:pt idx="1487">
                  <c:v>0.129554253015112</c:v>
                </c:pt>
                <c:pt idx="1488">
                  <c:v>0.129034070986124</c:v>
                </c:pt>
                <c:pt idx="1489">
                  <c:v>0.128519078703562</c:v>
                </c:pt>
                <c:pt idx="1490">
                  <c:v>0.128007763283144</c:v>
                </c:pt>
                <c:pt idx="1491">
                  <c:v>0.127498561167682</c:v>
                </c:pt>
                <c:pt idx="1492">
                  <c:v>0.126990067664487</c:v>
                </c:pt>
                <c:pt idx="1493">
                  <c:v>0.126481013594007</c:v>
                </c:pt>
                <c:pt idx="1494">
                  <c:v>0.125970105208356</c:v>
                </c:pt>
                <c:pt idx="1495">
                  <c:v>0.125456212213982</c:v>
                </c:pt>
                <c:pt idx="1496">
                  <c:v>0.124938384182172</c:v>
                </c:pt>
                <c:pt idx="1497">
                  <c:v>0.124415667611921</c:v>
                </c:pt>
                <c:pt idx="1498">
                  <c:v>0.123887263658361</c:v>
                </c:pt>
                <c:pt idx="1499">
                  <c:v>0.123352581645449</c:v>
                </c:pt>
                <c:pt idx="1500">
                  <c:v>0.122811040939515</c:v>
                </c:pt>
                <c:pt idx="1501">
                  <c:v>0.122262191834837</c:v>
                </c:pt>
                <c:pt idx="1502">
                  <c:v>0.121705802960184</c:v>
                </c:pt>
                <c:pt idx="1503">
                  <c:v>0.121141656831811</c:v>
                </c:pt>
                <c:pt idx="1504">
                  <c:v>0.120569630198038</c:v>
                </c:pt>
                <c:pt idx="1505">
                  <c:v>0.119989811485832</c:v>
                </c:pt>
                <c:pt idx="1506">
                  <c:v>0.119402299931759</c:v>
                </c:pt>
                <c:pt idx="1507">
                  <c:v>0.118807243913453</c:v>
                </c:pt>
                <c:pt idx="1508">
                  <c:v>0.118204984053576</c:v>
                </c:pt>
                <c:pt idx="1509">
                  <c:v>0.11759586567731</c:v>
                </c:pt>
                <c:pt idx="1510">
                  <c:v>0.116980235698231</c:v>
                </c:pt>
                <c:pt idx="1511">
                  <c:v>0.116358605931528</c:v>
                </c:pt>
                <c:pt idx="1512">
                  <c:v>0.115731487793826</c:v>
                </c:pt>
                <c:pt idx="1513">
                  <c:v>0.115099349670337</c:v>
                </c:pt>
                <c:pt idx="1514">
                  <c:v>0.114462794214092</c:v>
                </c:pt>
                <c:pt idx="1515">
                  <c:v>0.113822422436376</c:v>
                </c:pt>
                <c:pt idx="1516">
                  <c:v>0.113178754962096</c:v>
                </c:pt>
                <c:pt idx="1517">
                  <c:v>0.112532415771982</c:v>
                </c:pt>
                <c:pt idx="1518">
                  <c:v>0.111884031359099</c:v>
                </c:pt>
                <c:pt idx="1519">
                  <c:v>0.111234120013988</c:v>
                </c:pt>
                <c:pt idx="1520">
                  <c:v>0.110583274081499</c:v>
                </c:pt>
                <c:pt idx="1521">
                  <c:v>0.109932097776402</c:v>
                </c:pt>
                <c:pt idx="1522">
                  <c:v>0.109281069563275</c:v>
                </c:pt>
                <c:pt idx="1523">
                  <c:v>0.108630714926871</c:v>
                </c:pt>
                <c:pt idx="1524">
                  <c:v>0.107981584405189</c:v>
                </c:pt>
                <c:pt idx="1525">
                  <c:v>0.107334095151205</c:v>
                </c:pt>
                <c:pt idx="1526">
                  <c:v>0.106688686478961</c:v>
                </c:pt>
                <c:pt idx="1527">
                  <c:v>0.106045837953328</c:v>
                </c:pt>
                <c:pt idx="1528">
                  <c:v>0.105405896900097</c:v>
                </c:pt>
                <c:pt idx="1529">
                  <c:v>0.104769209865806</c:v>
                </c:pt>
                <c:pt idx="1530">
                  <c:v>0.104136178748726</c:v>
                </c:pt>
                <c:pt idx="1531">
                  <c:v>0.103507081782179</c:v>
                </c:pt>
                <c:pt idx="1532">
                  <c:v>0.10288217512708</c:v>
                </c:pt>
                <c:pt idx="1533">
                  <c:v>0.102261783694513</c:v>
                </c:pt>
                <c:pt idx="1534">
                  <c:v>0.101646123100925</c:v>
                </c:pt>
                <c:pt idx="1535">
                  <c:v>0.101035367277565</c:v>
                </c:pt>
                <c:pt idx="1536">
                  <c:v>0.100429769128241</c:v>
                </c:pt>
                <c:pt idx="1537">
                  <c:v>0.0998294911064789</c:v>
                </c:pt>
                <c:pt idx="1538">
                  <c:v>0.0992346362822975</c:v>
                </c:pt>
                <c:pt idx="1539">
                  <c:v>0.098645392695722</c:v>
                </c:pt>
                <c:pt idx="1540">
                  <c:v>0.0980618799690283</c:v>
                </c:pt>
                <c:pt idx="1541">
                  <c:v>0.0974841429125374</c:v>
                </c:pt>
                <c:pt idx="1542">
                  <c:v>0.0969123126651633</c:v>
                </c:pt>
                <c:pt idx="1543">
                  <c:v>0.096346475825812</c:v>
                </c:pt>
                <c:pt idx="1544">
                  <c:v>0.0957866315693056</c:v>
                </c:pt>
                <c:pt idx="1545">
                  <c:v>0.0952328619759082</c:v>
                </c:pt>
                <c:pt idx="1546">
                  <c:v>0.0946852291833082</c:v>
                </c:pt>
                <c:pt idx="1547">
                  <c:v>0.0941436985275888</c:v>
                </c:pt>
                <c:pt idx="1548">
                  <c:v>0.0936083103620722</c:v>
                </c:pt>
                <c:pt idx="1549">
                  <c:v>0.0930791092149666</c:v>
                </c:pt>
                <c:pt idx="1550">
                  <c:v>0.0925560372449571</c:v>
                </c:pt>
                <c:pt idx="1551">
                  <c:v>0.0920390995835522</c:v>
                </c:pt>
                <c:pt idx="1552">
                  <c:v>0.0915283283180514</c:v>
                </c:pt>
                <c:pt idx="1553">
                  <c:v>0.0910236515725105</c:v>
                </c:pt>
                <c:pt idx="1554">
                  <c:v>0.0905250450440058</c:v>
                </c:pt>
                <c:pt idx="1555">
                  <c:v>0.0900325318518396</c:v>
                </c:pt>
                <c:pt idx="1556">
                  <c:v>0.0895460336678032</c:v>
                </c:pt>
                <c:pt idx="1557">
                  <c:v>0.0890655018722668</c:v>
                </c:pt>
                <c:pt idx="1558">
                  <c:v>0.0885909525561392</c:v>
                </c:pt>
                <c:pt idx="1559">
                  <c:v>0.088122306941177</c:v>
                </c:pt>
                <c:pt idx="1560">
                  <c:v>0.0876594965039551</c:v>
                </c:pt>
                <c:pt idx="1561">
                  <c:v>0.0872025309336467</c:v>
                </c:pt>
                <c:pt idx="1562">
                  <c:v>0.0867513354062354</c:v>
                </c:pt>
                <c:pt idx="1563">
                  <c:v>0.0863058252527942</c:v>
                </c:pt>
                <c:pt idx="1564">
                  <c:v>0.0858660032382015</c:v>
                </c:pt>
                <c:pt idx="1565">
                  <c:v>0.0854318012200699</c:v>
                </c:pt>
                <c:pt idx="1566">
                  <c:v>0.0850031215254259</c:v>
                </c:pt>
                <c:pt idx="1567">
                  <c:v>0.0845799584732545</c:v>
                </c:pt>
                <c:pt idx="1568">
                  <c:v>0.0841622516129474</c:v>
                </c:pt>
                <c:pt idx="1569">
                  <c:v>0.0837498925584377</c:v>
                </c:pt>
                <c:pt idx="1570">
                  <c:v>0.083342864673977</c:v>
                </c:pt>
                <c:pt idx="1571">
                  <c:v>0.0829411144661292</c:v>
                </c:pt>
                <c:pt idx="1572">
                  <c:v>0.0825445241550537</c:v>
                </c:pt>
                <c:pt idx="1573">
                  <c:v>0.0821530626303455</c:v>
                </c:pt>
                <c:pt idx="1574">
                  <c:v>0.0817666806556546</c:v>
                </c:pt>
                <c:pt idx="1575">
                  <c:v>0.0813852510460464</c:v>
                </c:pt>
                <c:pt idx="1576">
                  <c:v>0.0810087236128773</c:v>
                </c:pt>
                <c:pt idx="1577">
                  <c:v>0.0806370485486655</c:v>
                </c:pt>
                <c:pt idx="1578">
                  <c:v>0.080270087516821</c:v>
                </c:pt>
                <c:pt idx="1579">
                  <c:v>0.0799077653050904</c:v>
                </c:pt>
                <c:pt idx="1580">
                  <c:v>0.0795500243341525</c:v>
                </c:pt>
                <c:pt idx="1581">
                  <c:v>0.0791967112593912</c:v>
                </c:pt>
                <c:pt idx="1582">
                  <c:v>0.0788477182525321</c:v>
                </c:pt>
                <c:pt idx="1583">
                  <c:v>0.0785029701401607</c:v>
                </c:pt>
                <c:pt idx="1584">
                  <c:v>0.078162292120201</c:v>
                </c:pt>
                <c:pt idx="1585">
                  <c:v>0.0778255342730997</c:v>
                </c:pt>
                <c:pt idx="1586">
                  <c:v>0.0774925911920517</c:v>
                </c:pt>
                <c:pt idx="1587">
                  <c:v>0.0771632573497045</c:v>
                </c:pt>
                <c:pt idx="1588">
                  <c:v>0.076837329207312</c:v>
                </c:pt>
                <c:pt idx="1589">
                  <c:v>0.0765146557742122</c:v>
                </c:pt>
                <c:pt idx="1590">
                  <c:v>0.0761949885595419</c:v>
                </c:pt>
                <c:pt idx="1591">
                  <c:v>0.0758780569853443</c:v>
                </c:pt>
                <c:pt idx="1592">
                  <c:v>0.0755636469762492</c:v>
                </c:pt>
                <c:pt idx="1593">
                  <c:v>0.0752514524780878</c:v>
                </c:pt>
                <c:pt idx="1594">
                  <c:v>0.0749411212390788</c:v>
                </c:pt>
                <c:pt idx="1595">
                  <c:v>0.0746323573601755</c:v>
                </c:pt>
                <c:pt idx="1596">
                  <c:v>0.0743247813905123</c:v>
                </c:pt>
                <c:pt idx="1597">
                  <c:v>0.0740179448851171</c:v>
                </c:pt>
                <c:pt idx="1598">
                  <c:v>0.0737114518761272</c:v>
                </c:pt>
                <c:pt idx="1599">
                  <c:v>0.073404834143975</c:v>
                </c:pt>
                <c:pt idx="1600">
                  <c:v>0.0730975341547061</c:v>
                </c:pt>
                <c:pt idx="1601">
                  <c:v>0.0727890397540841</c:v>
                </c:pt>
                <c:pt idx="1602">
                  <c:v>0.0724787806180889</c:v>
                </c:pt>
                <c:pt idx="1603">
                  <c:v>0.0721660796539087</c:v>
                </c:pt>
                <c:pt idx="1604">
                  <c:v>0.0718502938174586</c:v>
                </c:pt>
                <c:pt idx="1605">
                  <c:v>0.0715307420648502</c:v>
                </c:pt>
                <c:pt idx="1606">
                  <c:v>0.0712066271100875</c:v>
                </c:pt>
                <c:pt idx="1607">
                  <c:v>0.0708770041514778</c:v>
                </c:pt>
                <c:pt idx="1608">
                  <c:v>0.0705408441175981</c:v>
                </c:pt>
                <c:pt idx="1609">
                  <c:v>0.0701983279705947</c:v>
                </c:pt>
                <c:pt idx="1610">
                  <c:v>0.0698475179186377</c:v>
                </c:pt>
                <c:pt idx="1611">
                  <c:v>0.0694874275681034</c:v>
                </c:pt>
                <c:pt idx="1612">
                  <c:v>0.0691170328124963</c:v>
                </c:pt>
                <c:pt idx="1613">
                  <c:v>0.0687351028693267</c:v>
                </c:pt>
                <c:pt idx="1614">
                  <c:v>0.0683403260027252</c:v>
                </c:pt>
                <c:pt idx="1615">
                  <c:v>0.0679311653853492</c:v>
                </c:pt>
                <c:pt idx="1616">
                  <c:v>0.067505919803893</c:v>
                </c:pt>
                <c:pt idx="1617">
                  <c:v>0.0670627117746838</c:v>
                </c:pt>
                <c:pt idx="1618">
                  <c:v>0.0665992947583694</c:v>
                </c:pt>
                <c:pt idx="1619">
                  <c:v>0.0661130565325369</c:v>
                </c:pt>
                <c:pt idx="1620">
                  <c:v>0.0656009848313469</c:v>
                </c:pt>
                <c:pt idx="1621">
                  <c:v>0.0650594130308562</c:v>
                </c:pt>
                <c:pt idx="1622">
                  <c:v>0.0644839315392664</c:v>
                </c:pt>
                <c:pt idx="1623">
                  <c:v>0.0638693080799179</c:v>
                </c:pt>
                <c:pt idx="1624">
                  <c:v>0.0632091840395376</c:v>
                </c:pt>
                <c:pt idx="1625">
                  <c:v>0.0624959616665568</c:v>
                </c:pt>
                <c:pt idx="1626">
                  <c:v>0.0617209028450843</c:v>
                </c:pt>
                <c:pt idx="1627">
                  <c:v>0.0608743711946303</c:v>
                </c:pt>
                <c:pt idx="1628">
                  <c:v>0.0599470841060191</c:v>
                </c:pt>
                <c:pt idx="1629">
                  <c:v>0.0589335149893394</c:v>
                </c:pt>
                <c:pt idx="1630">
                  <c:v>0.0578394554802437</c:v>
                </c:pt>
                <c:pt idx="1631">
                  <c:v>0.0566984274145337</c:v>
                </c:pt>
                <c:pt idx="1632">
                  <c:v>0.055603238971336</c:v>
                </c:pt>
                <c:pt idx="1633">
                  <c:v>0.0547530585221438</c:v>
                </c:pt>
                <c:pt idx="1634">
                  <c:v>0.054483212026217</c:v>
                </c:pt>
                <c:pt idx="1635">
                  <c:v>0.0551728488638131</c:v>
                </c:pt>
                <c:pt idx="1636">
                  <c:v>0.0569465713632944</c:v>
                </c:pt>
                <c:pt idx="1637">
                  <c:v>0.0594088107782431</c:v>
                </c:pt>
                <c:pt idx="1638">
                  <c:v>0.0618382176604619</c:v>
                </c:pt>
                <c:pt idx="1639">
                  <c:v>0.0636898742292596</c:v>
                </c:pt>
                <c:pt idx="1640">
                  <c:v>0.0648224535127003</c:v>
                </c:pt>
                <c:pt idx="1641">
                  <c:v>0.0653577847379771</c:v>
                </c:pt>
                <c:pt idx="1642">
                  <c:v>0.0654823924465365</c:v>
                </c:pt>
                <c:pt idx="1643">
                  <c:v>0.0653512298818095</c:v>
                </c:pt>
                <c:pt idx="1644">
                  <c:v>0.0650697931886096</c:v>
                </c:pt>
                <c:pt idx="1645">
                  <c:v>0.0647040359615017</c:v>
                </c:pt>
                <c:pt idx="1646">
                  <c:v>0.0642935606408005</c:v>
                </c:pt>
                <c:pt idx="1647">
                  <c:v>0.0638617694374632</c:v>
                </c:pt>
                <c:pt idx="1648">
                  <c:v>0.0634224235239972</c:v>
                </c:pt>
                <c:pt idx="1649">
                  <c:v>0.0629834622210912</c:v>
                </c:pt>
                <c:pt idx="1650">
                  <c:v>0.0625493972226907</c:v>
                </c:pt>
                <c:pt idx="1651">
                  <c:v>0.0621227798919958</c:v>
                </c:pt>
                <c:pt idx="1652">
                  <c:v>0.0617049046000962</c:v>
                </c:pt>
                <c:pt idx="1653">
                  <c:v>0.0612963278958742</c:v>
                </c:pt>
                <c:pt idx="1654">
                  <c:v>0.0608972635499087</c:v>
                </c:pt>
                <c:pt idx="1655">
                  <c:v>0.0605076532207023</c:v>
                </c:pt>
                <c:pt idx="1656">
                  <c:v>0.0601272771853248</c:v>
                </c:pt>
                <c:pt idx="1657">
                  <c:v>0.0597559323402563</c:v>
                </c:pt>
                <c:pt idx="1658">
                  <c:v>0.0593933783608906</c:v>
                </c:pt>
                <c:pt idx="1659">
                  <c:v>0.0590393372977443</c:v>
                </c:pt>
                <c:pt idx="1660">
                  <c:v>0.0586936264866053</c:v>
                </c:pt>
                <c:pt idx="1661">
                  <c:v>0.0583560910062023</c:v>
                </c:pt>
                <c:pt idx="1662">
                  <c:v>0.058026558321122</c:v>
                </c:pt>
                <c:pt idx="1663">
                  <c:v>0.0577049603990168</c:v>
                </c:pt>
                <c:pt idx="1664">
                  <c:v>0.0573912801792623</c:v>
                </c:pt>
                <c:pt idx="1665">
                  <c:v>0.0570854788894547</c:v>
                </c:pt>
                <c:pt idx="1666">
                  <c:v>0.0567876108082238</c:v>
                </c:pt>
                <c:pt idx="1667">
                  <c:v>0.0564977915358341</c:v>
                </c:pt>
                <c:pt idx="1668">
                  <c:v>0.0562161046461686</c:v>
                </c:pt>
                <c:pt idx="1669">
                  <c:v>0.0559427051250376</c:v>
                </c:pt>
                <c:pt idx="1670">
                  <c:v>0.0556778110963863</c:v>
                </c:pt>
                <c:pt idx="1671">
                  <c:v>0.0554215942885223</c:v>
                </c:pt>
                <c:pt idx="1672">
                  <c:v>0.0551742665718235</c:v>
                </c:pt>
                <c:pt idx="1673">
                  <c:v>0.0549360944187762</c:v>
                </c:pt>
                <c:pt idx="1674">
                  <c:v>0.0547072778369103</c:v>
                </c:pt>
                <c:pt idx="1675">
                  <c:v>0.0544880152609745</c:v>
                </c:pt>
                <c:pt idx="1676">
                  <c:v>0.0542785391814558</c:v>
                </c:pt>
                <c:pt idx="1677">
                  <c:v>0.0540789896258139</c:v>
                </c:pt>
                <c:pt idx="1678">
                  <c:v>0.053889455003131</c:v>
                </c:pt>
                <c:pt idx="1679">
                  <c:v>0.0537100279430782</c:v>
                </c:pt>
                <c:pt idx="1680">
                  <c:v>0.0535406815974522</c:v>
                </c:pt>
                <c:pt idx="1681">
                  <c:v>0.0533812874949606</c:v>
                </c:pt>
                <c:pt idx="1682">
                  <c:v>0.0532316920269172</c:v>
                </c:pt>
                <c:pt idx="1683">
                  <c:v>0.0530916057626953</c:v>
                </c:pt>
                <c:pt idx="1684">
                  <c:v>0.0529606024323134</c:v>
                </c:pt>
                <c:pt idx="1685">
                  <c:v>0.0528382168183689</c:v>
                </c:pt>
                <c:pt idx="1686">
                  <c:v>0.0527238569487544</c:v>
                </c:pt>
                <c:pt idx="1687">
                  <c:v>0.0526167887036184</c:v>
                </c:pt>
                <c:pt idx="1688">
                  <c:v>0.0525162529683512</c:v>
                </c:pt>
                <c:pt idx="1689">
                  <c:v>0.0524214064433145</c:v>
                </c:pt>
                <c:pt idx="1690">
                  <c:v>0.0523312929743616</c:v>
                </c:pt>
                <c:pt idx="1691">
                  <c:v>0.0522449722428638</c:v>
                </c:pt>
                <c:pt idx="1692">
                  <c:v>0.0521614880551727</c:v>
                </c:pt>
                <c:pt idx="1693">
                  <c:v>0.0520798231669076</c:v>
                </c:pt>
                <c:pt idx="1694">
                  <c:v>0.0519990268410314</c:v>
                </c:pt>
                <c:pt idx="1695">
                  <c:v>0.0519182047249861</c:v>
                </c:pt>
                <c:pt idx="1696">
                  <c:v>0.0518364526513034</c:v>
                </c:pt>
                <c:pt idx="1697">
                  <c:v>0.0517529703658963</c:v>
                </c:pt>
                <c:pt idx="1698">
                  <c:v>0.0516670673466763</c:v>
                </c:pt>
                <c:pt idx="1699">
                  <c:v>0.0515780747463072</c:v>
                </c:pt>
                <c:pt idx="1700">
                  <c:v>0.0514854372296666</c:v>
                </c:pt>
                <c:pt idx="1701">
                  <c:v>0.0513887328155901</c:v>
                </c:pt>
                <c:pt idx="1702">
                  <c:v>0.051287567818936</c:v>
                </c:pt>
                <c:pt idx="1703">
                  <c:v>0.0511816444151615</c:v>
                </c:pt>
                <c:pt idx="1704">
                  <c:v>0.0510707957809205</c:v>
                </c:pt>
                <c:pt idx="1705">
                  <c:v>0.0509548725678431</c:v>
                </c:pt>
                <c:pt idx="1706">
                  <c:v>0.0508337871377748</c:v>
                </c:pt>
                <c:pt idx="1707">
                  <c:v>0.050707565834911</c:v>
                </c:pt>
                <c:pt idx="1708">
                  <c:v>0.0505762357910751</c:v>
                </c:pt>
                <c:pt idx="1709">
                  <c:v>0.0504398475739855</c:v>
                </c:pt>
                <c:pt idx="1710">
                  <c:v>0.0502985444400598</c:v>
                </c:pt>
                <c:pt idx="1711">
                  <c:v>0.0501524570074922</c:v>
                </c:pt>
                <c:pt idx="1712">
                  <c:v>0.0500017051026998</c:v>
                </c:pt>
                <c:pt idx="1713">
                  <c:v>0.0498464817108537</c:v>
                </c:pt>
                <c:pt idx="1714">
                  <c:v>0.0496869609759358</c:v>
                </c:pt>
                <c:pt idx="1715">
                  <c:v>0.0495232796080015</c:v>
                </c:pt>
                <c:pt idx="1716">
                  <c:v>0.0493556315506466</c:v>
                </c:pt>
                <c:pt idx="1717">
                  <c:v>0.0491841928177751</c:v>
                </c:pt>
                <c:pt idx="1718">
                  <c:v>0.0490090833781766</c:v>
                </c:pt>
                <c:pt idx="1719">
                  <c:v>0.0488304673069231</c:v>
                </c:pt>
                <c:pt idx="1720">
                  <c:v>0.0486484971211482</c:v>
                </c:pt>
                <c:pt idx="1721">
                  <c:v>0.0484632574148763</c:v>
                </c:pt>
                <c:pt idx="1722">
                  <c:v>0.0482748651765266</c:v>
                </c:pt>
                <c:pt idx="1723">
                  <c:v>0.0480834352571239</c:v>
                </c:pt>
                <c:pt idx="1724">
                  <c:v>0.0478890080436921</c:v>
                </c:pt>
                <c:pt idx="1725">
                  <c:v>0.0476916447461863</c:v>
                </c:pt>
                <c:pt idx="1726">
                  <c:v>0.0474914147809462</c:v>
                </c:pt>
                <c:pt idx="1727">
                  <c:v>0.0472883105898919</c:v>
                </c:pt>
                <c:pt idx="1728">
                  <c:v>0.0470823331746724</c:v>
                </c:pt>
                <c:pt idx="1729">
                  <c:v>0.0468735013766736</c:v>
                </c:pt>
                <c:pt idx="1730">
                  <c:v>0.0466617574445408</c:v>
                </c:pt>
                <c:pt idx="1731">
                  <c:v>0.0464470385368849</c:v>
                </c:pt>
                <c:pt idx="1732">
                  <c:v>0.0462293073591718</c:v>
                </c:pt>
                <c:pt idx="1733">
                  <c:v>0.0460084511694462</c:v>
                </c:pt>
                <c:pt idx="1734">
                  <c:v>0.0457843191936081</c:v>
                </c:pt>
                <c:pt idx="1735">
                  <c:v>0.0455569063695492</c:v>
                </c:pt>
                <c:pt idx="1736">
                  <c:v>0.0453260856789988</c:v>
                </c:pt>
                <c:pt idx="1737">
                  <c:v>0.0450914073839399</c:v>
                </c:pt>
                <c:pt idx="1738">
                  <c:v>0.0448529367995774</c:v>
                </c:pt>
                <c:pt idx="1739">
                  <c:v>0.0446102494861823</c:v>
                </c:pt>
                <c:pt idx="1740">
                  <c:v>0.044363017145463</c:v>
                </c:pt>
                <c:pt idx="1741">
                  <c:v>0.0441111918597902</c:v>
                </c:pt>
                <c:pt idx="1742">
                  <c:v>0.0438544230685987</c:v>
                </c:pt>
                <c:pt idx="1743">
                  <c:v>0.0435923092575983</c:v>
                </c:pt>
                <c:pt idx="1744">
                  <c:v>0.0433244918457784</c:v>
                </c:pt>
                <c:pt idx="1745">
                  <c:v>0.0430505675020729</c:v>
                </c:pt>
                <c:pt idx="1746">
                  <c:v>0.0427700579778253</c:v>
                </c:pt>
                <c:pt idx="1747">
                  <c:v>0.0424825035324935</c:v>
                </c:pt>
                <c:pt idx="1748">
                  <c:v>0.0421874088829464</c:v>
                </c:pt>
                <c:pt idx="1749">
                  <c:v>0.041884200320721</c:v>
                </c:pt>
                <c:pt idx="1750">
                  <c:v>0.0415723252567796</c:v>
                </c:pt>
                <c:pt idx="1751">
                  <c:v>0.0412512231422079</c:v>
                </c:pt>
                <c:pt idx="1752">
                  <c:v>0.0409202733557736</c:v>
                </c:pt>
                <c:pt idx="1753">
                  <c:v>0.0405789125524104</c:v>
                </c:pt>
                <c:pt idx="1754">
                  <c:v>0.0402266525143999</c:v>
                </c:pt>
                <c:pt idx="1755">
                  <c:v>0.0398630315929547</c:v>
                </c:pt>
                <c:pt idx="1756">
                  <c:v>0.0394877656617932</c:v>
                </c:pt>
                <c:pt idx="1757">
                  <c:v>0.0391008358087455</c:v>
                </c:pt>
                <c:pt idx="1758">
                  <c:v>0.0387024689252564</c:v>
                </c:pt>
                <c:pt idx="1759">
                  <c:v>0.038293360295895</c:v>
                </c:pt>
                <c:pt idx="1760">
                  <c:v>0.0378750250274987</c:v>
                </c:pt>
                <c:pt idx="1761">
                  <c:v>0.0374499846323068</c:v>
                </c:pt>
                <c:pt idx="1762">
                  <c:v>0.0370221227608484</c:v>
                </c:pt>
                <c:pt idx="1763">
                  <c:v>0.0365972153643194</c:v>
                </c:pt>
                <c:pt idx="1764">
                  <c:v>0.0361834436090679</c:v>
                </c:pt>
                <c:pt idx="1765">
                  <c:v>0.035792098522923</c:v>
                </c:pt>
                <c:pt idx="1766">
                  <c:v>0.0354383152805468</c:v>
                </c:pt>
                <c:pt idx="1767">
                  <c:v>0.0351415029885544</c:v>
                </c:pt>
                <c:pt idx="1768">
                  <c:v>0.0349254244931958</c:v>
                </c:pt>
                <c:pt idx="1769">
                  <c:v>0.0348174805502932</c:v>
                </c:pt>
                <c:pt idx="1770">
                  <c:v>0.0348465001409742</c:v>
                </c:pt>
                <c:pt idx="1771">
                  <c:v>0.0350388906911663</c:v>
                </c:pt>
                <c:pt idx="1772">
                  <c:v>0.0354133328220131</c:v>
                </c:pt>
                <c:pt idx="1773">
                  <c:v>0.035974774195882</c:v>
                </c:pt>
                <c:pt idx="1774">
                  <c:v>0.0367097485242524</c:v>
                </c:pt>
                <c:pt idx="1775">
                  <c:v>0.0375852680607666</c:v>
                </c:pt>
                <c:pt idx="1776">
                  <c:v>0.0385523027120411</c:v>
                </c:pt>
                <c:pt idx="1777">
                  <c:v>0.0395533824489564</c:v>
                </c:pt>
                <c:pt idx="1778">
                  <c:v>0.040532168632728</c:v>
                </c:pt>
                <c:pt idx="1779">
                  <c:v>0.0414417989775332</c:v>
                </c:pt>
                <c:pt idx="1780">
                  <c:v>0.0422498714026822</c:v>
                </c:pt>
                <c:pt idx="1781">
                  <c:v>0.0429396832096716</c:v>
                </c:pt>
                <c:pt idx="1782">
                  <c:v>0.0435083085426314</c:v>
                </c:pt>
                <c:pt idx="1783">
                  <c:v>0.0439629229335065</c:v>
                </c:pt>
                <c:pt idx="1784">
                  <c:v>0.0443169345637427</c:v>
                </c:pt>
                <c:pt idx="1785">
                  <c:v>0.0445865760290381</c:v>
                </c:pt>
                <c:pt idx="1786">
                  <c:v>0.0447882424440558</c:v>
                </c:pt>
                <c:pt idx="1787">
                  <c:v>0.0449368613094659</c:v>
                </c:pt>
                <c:pt idx="1788">
                  <c:v>0.0450450049116146</c:v>
                </c:pt>
                <c:pt idx="1789">
                  <c:v>0.0451224462522259</c:v>
                </c:pt>
                <c:pt idx="1790">
                  <c:v>0.0451762545070771</c:v>
                </c:pt>
                <c:pt idx="1791">
                  <c:v>0.0452111836445141</c:v>
                </c:pt>
                <c:pt idx="1792">
                  <c:v>0.0452300799689442</c:v>
                </c:pt>
                <c:pt idx="1793">
                  <c:v>0.0452344484936074</c:v>
                </c:pt>
                <c:pt idx="1794">
                  <c:v>0.0452250261825974</c:v>
                </c:pt>
                <c:pt idx="1795">
                  <c:v>0.045202116605979</c:v>
                </c:pt>
                <c:pt idx="1796">
                  <c:v>0.0451658878445541</c:v>
                </c:pt>
                <c:pt idx="1797">
                  <c:v>0.0451166210707822</c:v>
                </c:pt>
                <c:pt idx="1798">
                  <c:v>0.0450547221863301</c:v>
                </c:pt>
                <c:pt idx="1799">
                  <c:v>0.0449807290666863</c:v>
                </c:pt>
                <c:pt idx="1800">
                  <c:v>0.0448953694447687</c:v>
                </c:pt>
                <c:pt idx="1801">
                  <c:v>0.0447994598320152</c:v>
                </c:pt>
                <c:pt idx="1802">
                  <c:v>0.044693833139188</c:v>
                </c:pt>
                <c:pt idx="1803">
                  <c:v>0.044579380925595</c:v>
                </c:pt>
                <c:pt idx="1804">
                  <c:v>0.0444569742574733</c:v>
                </c:pt>
                <c:pt idx="1805">
                  <c:v>0.0443273984942801</c:v>
                </c:pt>
                <c:pt idx="1806">
                  <c:v>0.0441914218731041</c:v>
                </c:pt>
                <c:pt idx="1807">
                  <c:v>0.0440497567639846</c:v>
                </c:pt>
                <c:pt idx="1808">
                  <c:v>0.0439030021779917</c:v>
                </c:pt>
                <c:pt idx="1809">
                  <c:v>0.0437517247445269</c:v>
                </c:pt>
                <c:pt idx="1810">
                  <c:v>0.0435964478170902</c:v>
                </c:pt>
                <c:pt idx="1811">
                  <c:v>0.043437590459574</c:v>
                </c:pt>
                <c:pt idx="1812">
                  <c:v>0.0432755458233758</c:v>
                </c:pt>
                <c:pt idx="1813">
                  <c:v>0.0431106891874577</c:v>
                </c:pt>
                <c:pt idx="1814">
                  <c:v>0.0429433093083858</c:v>
                </c:pt>
                <c:pt idx="1815">
                  <c:v>0.0427736763007479</c:v>
                </c:pt>
                <c:pt idx="1816">
                  <c:v>0.042602065167855</c:v>
                </c:pt>
                <c:pt idx="1817">
                  <c:v>0.0424286808316097</c:v>
                </c:pt>
                <c:pt idx="1818">
                  <c:v>0.0422537118267083</c:v>
                </c:pt>
                <c:pt idx="1819">
                  <c:v>0.0420773678985716</c:v>
                </c:pt>
                <c:pt idx="1820">
                  <c:v>0.0418998021698884</c:v>
                </c:pt>
                <c:pt idx="1821">
                  <c:v>0.0417211489291078</c:v>
                </c:pt>
                <c:pt idx="1822">
                  <c:v>0.0415415739852807</c:v>
                </c:pt>
                <c:pt idx="1823">
                  <c:v>0.0413611980021011</c:v>
                </c:pt>
                <c:pt idx="1824">
                  <c:v>0.0411801173957477</c:v>
                </c:pt>
                <c:pt idx="1825">
                  <c:v>0.0409984657375571</c:v>
                </c:pt>
                <c:pt idx="1826">
                  <c:v>0.0408163421023363</c:v>
                </c:pt>
                <c:pt idx="1827">
                  <c:v>0.0406338147512098</c:v>
                </c:pt>
                <c:pt idx="1828">
                  <c:v>0.040450991097167</c:v>
                </c:pt>
                <c:pt idx="1829">
                  <c:v>0.0402679545112493</c:v>
                </c:pt>
                <c:pt idx="1830">
                  <c:v>0.0400847510485274</c:v>
                </c:pt>
                <c:pt idx="1831">
                  <c:v>0.0399014647835851</c:v>
                </c:pt>
                <c:pt idx="1832">
                  <c:v>0.0397181661313254</c:v>
                </c:pt>
                <c:pt idx="1833">
                  <c:v>0.0395348827957682</c:v>
                </c:pt>
                <c:pt idx="1834">
                  <c:v>0.039351677583962</c:v>
                </c:pt>
                <c:pt idx="1835">
                  <c:v>0.0391686105945587</c:v>
                </c:pt>
                <c:pt idx="1836">
                  <c:v>0.0389856955087784</c:v>
                </c:pt>
                <c:pt idx="1837">
                  <c:v>0.0388029758416106</c:v>
                </c:pt>
                <c:pt idx="1838">
                  <c:v>0.038620502349795</c:v>
                </c:pt>
                <c:pt idx="1839">
                  <c:v>0.0384382775027521</c:v>
                </c:pt>
                <c:pt idx="1840">
                  <c:v>0.0382563273560031</c:v>
                </c:pt>
                <c:pt idx="1841">
                  <c:v>0.0380746955033289</c:v>
                </c:pt>
                <c:pt idx="1842">
                  <c:v>0.0378933779697931</c:v>
                </c:pt>
                <c:pt idx="1843">
                  <c:v>0.0377123867520577</c:v>
                </c:pt>
                <c:pt idx="1844">
                  <c:v>0.0375317597680167</c:v>
                </c:pt>
                <c:pt idx="1845">
                  <c:v>0.0373514891950799</c:v>
                </c:pt>
                <c:pt idx="1846">
                  <c:v>0.0371715742525942</c:v>
                </c:pt>
                <c:pt idx="1847">
                  <c:v>0.036992046995825</c:v>
                </c:pt>
                <c:pt idx="1848">
                  <c:v>0.0368128980060047</c:v>
                </c:pt>
                <c:pt idx="1849">
                  <c:v>0.0366341160760072</c:v>
                </c:pt>
                <c:pt idx="1850">
                  <c:v>0.0364557284433393</c:v>
                </c:pt>
                <c:pt idx="1851">
                  <c:v>0.0362777270642057</c:v>
                </c:pt>
                <c:pt idx="1852">
                  <c:v>0.0361000934548413</c:v>
                </c:pt>
                <c:pt idx="1853">
                  <c:v>0.0359228512769739</c:v>
                </c:pt>
                <c:pt idx="1854">
                  <c:v>0.0357459966697901</c:v>
                </c:pt>
                <c:pt idx="1855">
                  <c:v>0.0355695072350406</c:v>
                </c:pt>
                <c:pt idx="1856">
                  <c:v>0.0353934043462224</c:v>
                </c:pt>
                <c:pt idx="1857">
                  <c:v>0.03521769090388</c:v>
                </c:pt>
                <c:pt idx="1858">
                  <c:v>0.0350423442426527</c:v>
                </c:pt>
                <c:pt idx="1859">
                  <c:v>0.0348673851793043</c:v>
                </c:pt>
                <c:pt idx="1860">
                  <c:v>0.0346928260096667</c:v>
                </c:pt>
                <c:pt idx="1861">
                  <c:v>0.0345186479921867</c:v>
                </c:pt>
                <c:pt idx="1862">
                  <c:v>0.0343448737551897</c:v>
                </c:pt>
                <c:pt idx="1863">
                  <c:v>0.0341715280288316</c:v>
                </c:pt>
                <c:pt idx="1864">
                  <c:v>0.0339986009483885</c:v>
                </c:pt>
                <c:pt idx="1865">
                  <c:v>0.0338261204101937</c:v>
                </c:pt>
                <c:pt idx="1866">
                  <c:v>0.0336541273573876</c:v>
                </c:pt>
                <c:pt idx="1867">
                  <c:v>0.033482626953409</c:v>
                </c:pt>
                <c:pt idx="1868">
                  <c:v>0.0333116574455655</c:v>
                </c:pt>
                <c:pt idx="1869">
                  <c:v>0.0331412811642408</c:v>
                </c:pt>
                <c:pt idx="1870">
                  <c:v>0.0329715261828409</c:v>
                </c:pt>
                <c:pt idx="1871">
                  <c:v>0.0328024485400566</c:v>
                </c:pt>
                <c:pt idx="1872">
                  <c:v>0.0326341393876709</c:v>
                </c:pt>
                <c:pt idx="1873">
                  <c:v>0.0324666602498874</c:v>
                </c:pt>
                <c:pt idx="1874">
                  <c:v>0.0323000958590871</c:v>
                </c:pt>
                <c:pt idx="1875">
                  <c:v>0.0321345771002098</c:v>
                </c:pt>
                <c:pt idx="1876">
                  <c:v>0.0319702133998371</c:v>
                </c:pt>
                <c:pt idx="1877">
                  <c:v>0.0318071339223088</c:v>
                </c:pt>
                <c:pt idx="1878">
                  <c:v>0.0316455253116518</c:v>
                </c:pt>
                <c:pt idx="1879">
                  <c:v>0.0314855648764056</c:v>
                </c:pt>
                <c:pt idx="1880">
                  <c:v>0.0313274484099534</c:v>
                </c:pt>
                <c:pt idx="1881">
                  <c:v>0.0311714409681344</c:v>
                </c:pt>
                <c:pt idx="1882">
                  <c:v>0.0310178143669151</c:v>
                </c:pt>
                <c:pt idx="1883">
                  <c:v>0.0308668603521756</c:v>
                </c:pt>
                <c:pt idx="1884">
                  <c:v>0.0307189516466281</c:v>
                </c:pt>
                <c:pt idx="1885">
                  <c:v>0.0305744863581795</c:v>
                </c:pt>
                <c:pt idx="1886">
                  <c:v>0.0304338853401339</c:v>
                </c:pt>
                <c:pt idx="1887">
                  <c:v>0.0302976589003601</c:v>
                </c:pt>
                <c:pt idx="1888">
                  <c:v>0.0301663592042926</c:v>
                </c:pt>
                <c:pt idx="1889">
                  <c:v>0.0300405592826763</c:v>
                </c:pt>
                <c:pt idx="1890">
                  <c:v>0.0299209181531897</c:v>
                </c:pt>
                <c:pt idx="1891">
                  <c:v>0.0298081386909853</c:v>
                </c:pt>
                <c:pt idx="1892">
                  <c:v>0.029702923086069</c:v>
                </c:pt>
                <c:pt idx="1893">
                  <c:v>0.0296060258813952</c:v>
                </c:pt>
                <c:pt idx="1894">
                  <c:v>0.0295182114259978</c:v>
                </c:pt>
                <c:pt idx="1895">
                  <c:v>0.0294401807527939</c:v>
                </c:pt>
                <c:pt idx="1896">
                  <c:v>0.0293726027760916</c:v>
                </c:pt>
                <c:pt idx="1897">
                  <c:v>0.0293160689770392</c:v>
                </c:pt>
                <c:pt idx="1898">
                  <c:v>0.0292709948490619</c:v>
                </c:pt>
                <c:pt idx="1899">
                  <c:v>0.0292376324255697</c:v>
                </c:pt>
                <c:pt idx="1900">
                  <c:v>0.0292160363297102</c:v>
                </c:pt>
                <c:pt idx="1901">
                  <c:v>0.0292059651646168</c:v>
                </c:pt>
                <c:pt idx="1902">
                  <c:v>0.0292069025683941</c:v>
                </c:pt>
                <c:pt idx="1903">
                  <c:v>0.0292180702071411</c:v>
                </c:pt>
                <c:pt idx="1904">
                  <c:v>0.0292383706805452</c:v>
                </c:pt>
                <c:pt idx="1905">
                  <c:v>0.0292664496702373</c:v>
                </c:pt>
                <c:pt idx="1906">
                  <c:v>0.0293007793418311</c:v>
                </c:pt>
                <c:pt idx="1907">
                  <c:v>0.0293396561339216</c:v>
                </c:pt>
                <c:pt idx="1908">
                  <c:v>0.0293812930631293</c:v>
                </c:pt>
                <c:pt idx="1909">
                  <c:v>0.0294239428306127</c:v>
                </c:pt>
                <c:pt idx="1910">
                  <c:v>0.0294659087561961</c:v>
                </c:pt>
                <c:pt idx="1911">
                  <c:v>0.0295056120537728</c:v>
                </c:pt>
                <c:pt idx="1912">
                  <c:v>0.0295416959686634</c:v>
                </c:pt>
                <c:pt idx="1913">
                  <c:v>0.0295730034674337</c:v>
                </c:pt>
                <c:pt idx="1914">
                  <c:v>0.0295985836435098</c:v>
                </c:pt>
                <c:pt idx="1915">
                  <c:v>0.0296177542472523</c:v>
                </c:pt>
                <c:pt idx="1916">
                  <c:v>0.0296300459650169</c:v>
                </c:pt>
                <c:pt idx="1917">
                  <c:v>0.0296351600509584</c:v>
                </c:pt>
                <c:pt idx="1918">
                  <c:v>0.0296330075209819</c:v>
                </c:pt>
                <c:pt idx="1919">
                  <c:v>0.0296236484012584</c:v>
                </c:pt>
                <c:pt idx="1920">
                  <c:v>0.0296072291170896</c:v>
                </c:pt>
                <c:pt idx="1921">
                  <c:v>0.0295840200560017</c:v>
                </c:pt>
                <c:pt idx="1922">
                  <c:v>0.0295543713689084</c:v>
                </c:pt>
                <c:pt idx="1923">
                  <c:v>0.0295186470981003</c:v>
                </c:pt>
                <c:pt idx="1924">
                  <c:v>0.0294772680519888</c:v>
                </c:pt>
                <c:pt idx="1925">
                  <c:v>0.0294306904712517</c:v>
                </c:pt>
                <c:pt idx="1926">
                  <c:v>0.0293793410490648</c:v>
                </c:pt>
                <c:pt idx="1927">
                  <c:v>0.0293236619840656</c:v>
                </c:pt>
                <c:pt idx="1928">
                  <c:v>0.0292641104584371</c:v>
                </c:pt>
                <c:pt idx="1929">
                  <c:v>0.0292010942498421</c:v>
                </c:pt>
                <c:pt idx="1930">
                  <c:v>0.0291350130709579</c:v>
                </c:pt>
                <c:pt idx="1931">
                  <c:v>0.029066275232842</c:v>
                </c:pt>
                <c:pt idx="1932">
                  <c:v>0.0289952334897465</c:v>
                </c:pt>
                <c:pt idx="1933">
                  <c:v>0.028922218003318</c:v>
                </c:pt>
                <c:pt idx="1934">
                  <c:v>0.0288475669219771</c:v>
                </c:pt>
                <c:pt idx="1935">
                  <c:v>0.0287715634460758</c:v>
                </c:pt>
                <c:pt idx="1936">
                  <c:v>0.0286944575713621</c:v>
                </c:pt>
                <c:pt idx="1937">
                  <c:v>0.0286165078187266</c:v>
                </c:pt>
                <c:pt idx="1938">
                  <c:v>0.0285379217135214</c:v>
                </c:pt>
                <c:pt idx="1939">
                  <c:v>0.02845886479763</c:v>
                </c:pt>
                <c:pt idx="1940">
                  <c:v>0.0283795111478573</c:v>
                </c:pt>
                <c:pt idx="1941">
                  <c:v>0.0282999896849632</c:v>
                </c:pt>
                <c:pt idx="1942">
                  <c:v>0.0282203802489842</c:v>
                </c:pt>
                <c:pt idx="1943">
                  <c:v>0.0281407703324095</c:v>
                </c:pt>
                <c:pt idx="1944">
                  <c:v>0.0280612100579194</c:v>
                </c:pt>
                <c:pt idx="1945">
                  <c:v>0.0279816958940874</c:v>
                </c:pt>
                <c:pt idx="1946">
                  <c:v>0.0279022315960437</c:v>
                </c:pt>
                <c:pt idx="1947">
                  <c:v>0.027822794379393</c:v>
                </c:pt>
                <c:pt idx="1948">
                  <c:v>0.027743307660529</c:v>
                </c:pt>
                <c:pt idx="1949">
                  <c:v>0.0276637036515186</c:v>
                </c:pt>
                <c:pt idx="1950">
                  <c:v>0.0275839022697042</c:v>
                </c:pt>
                <c:pt idx="1951">
                  <c:v>0.0275037744164181</c:v>
                </c:pt>
                <c:pt idx="1952">
                  <c:v>0.0274232031025339</c:v>
                </c:pt>
                <c:pt idx="1953">
                  <c:v>0.0273420757449809</c:v>
                </c:pt>
                <c:pt idx="1954">
                  <c:v>0.0272602395068868</c:v>
                </c:pt>
                <c:pt idx="1955">
                  <c:v>0.0271775576994116</c:v>
                </c:pt>
                <c:pt idx="1956">
                  <c:v>0.0270939151149141</c:v>
                </c:pt>
                <c:pt idx="1957">
                  <c:v>0.0270091669025516</c:v>
                </c:pt>
                <c:pt idx="1958">
                  <c:v>0.0269231869639462</c:v>
                </c:pt>
                <c:pt idx="1959">
                  <c:v>0.026835885252083</c:v>
                </c:pt>
                <c:pt idx="1960">
                  <c:v>0.0267471519781614</c:v>
                </c:pt>
                <c:pt idx="1961">
                  <c:v>0.0266568952358216</c:v>
                </c:pt>
                <c:pt idx="1962">
                  <c:v>0.0265650687478013</c:v>
                </c:pt>
                <c:pt idx="1963">
                  <c:v>0.0264716137338812</c:v>
                </c:pt>
                <c:pt idx="1964">
                  <c:v>0.0263764840068233</c:v>
                </c:pt>
                <c:pt idx="1965">
                  <c:v>0.0262796826875331</c:v>
                </c:pt>
                <c:pt idx="1966">
                  <c:v>0.0261812045828097</c:v>
                </c:pt>
                <c:pt idx="1967">
                  <c:v>0.0260810478838003</c:v>
                </c:pt>
                <c:pt idx="1968">
                  <c:v>0.025979258413234</c:v>
                </c:pt>
                <c:pt idx="1969">
                  <c:v>0.0258758756810052</c:v>
                </c:pt>
                <c:pt idx="1970">
                  <c:v>0.0257709312940738</c:v>
                </c:pt>
                <c:pt idx="1971">
                  <c:v>0.025664499168881</c:v>
                </c:pt>
                <c:pt idx="1972">
                  <c:v>0.0255566481196694</c:v>
                </c:pt>
                <c:pt idx="1973">
                  <c:v>0.0254474278192315</c:v>
                </c:pt>
                <c:pt idx="1974">
                  <c:v>0.0253369229499007</c:v>
                </c:pt>
                <c:pt idx="1975">
                  <c:v>0.0252252149238227</c:v>
                </c:pt>
                <c:pt idx="1976">
                  <c:v>0.0251123564312716</c:v>
                </c:pt>
                <c:pt idx="1977">
                  <c:v>0.0249984272917539</c:v>
                </c:pt>
                <c:pt idx="1978">
                  <c:v>0.0248835071482795</c:v>
                </c:pt>
                <c:pt idx="1979">
                  <c:v>0.0247676400446888</c:v>
                </c:pt>
                <c:pt idx="1980">
                  <c:v>0.024650889403608</c:v>
                </c:pt>
                <c:pt idx="1981">
                  <c:v>0.0245333228289855</c:v>
                </c:pt>
                <c:pt idx="1982">
                  <c:v>0.0244149685056098</c:v>
                </c:pt>
                <c:pt idx="1983">
                  <c:v>0.0242958666773643</c:v>
                </c:pt>
                <c:pt idx="1984">
                  <c:v>0.0241760671019513</c:v>
                </c:pt>
                <c:pt idx="1985">
                  <c:v>0.0240555792295313</c:v>
                </c:pt>
                <c:pt idx="1986">
                  <c:v>0.023934417725294</c:v>
                </c:pt>
                <c:pt idx="1987">
                  <c:v>0.0238126124378464</c:v>
                </c:pt>
                <c:pt idx="1988">
                  <c:v>0.0236901547035598</c:v>
                </c:pt>
                <c:pt idx="1989">
                  <c:v>0.0235670347021832</c:v>
                </c:pt>
                <c:pt idx="1990">
                  <c:v>0.0234432632336442</c:v>
                </c:pt>
                <c:pt idx="1991">
                  <c:v>0.0233188165989907</c:v>
                </c:pt>
                <c:pt idx="1992">
                  <c:v>0.0231936640676283</c:v>
                </c:pt>
                <c:pt idx="1993">
                  <c:v>0.0230678002289815</c:v>
                </c:pt>
                <c:pt idx="1994">
                  <c:v>0.0229411909027438</c:v>
                </c:pt>
                <c:pt idx="1995">
                  <c:v>0.0228137895341338</c:v>
                </c:pt>
                <c:pt idx="1996">
                  <c:v>0.0226855784066394</c:v>
                </c:pt>
                <c:pt idx="1997">
                  <c:v>0.0225565180434357</c:v>
                </c:pt>
                <c:pt idx="1998">
                  <c:v>0.0224265518346389</c:v>
                </c:pt>
                <c:pt idx="1999">
                  <c:v>0.0222956540084628</c:v>
                </c:pt>
                <c:pt idx="2000">
                  <c:v>0.0221637848798658</c:v>
                </c:pt>
                <c:pt idx="2001">
                  <c:v>0.0220308835027719</c:v>
                </c:pt>
                <c:pt idx="2002">
                  <c:v>0.021896920118773</c:v>
                </c:pt>
                <c:pt idx="2003">
                  <c:v>0.021761859144811</c:v>
                </c:pt>
                <c:pt idx="2004">
                  <c:v>0.0216256404367443</c:v>
                </c:pt>
                <c:pt idx="2005">
                  <c:v>0.0214882336113653</c:v>
                </c:pt>
                <c:pt idx="2006">
                  <c:v>0.0213496104753231</c:v>
                </c:pt>
                <c:pt idx="2007">
                  <c:v>0.0212097158050784</c:v>
                </c:pt>
                <c:pt idx="2008">
                  <c:v>0.0210685210469364</c:v>
                </c:pt>
                <c:pt idx="2009">
                  <c:v>0.0209260073621436</c:v>
                </c:pt>
                <c:pt idx="2010">
                  <c:v>0.0207821274240488</c:v>
                </c:pt>
                <c:pt idx="2011">
                  <c:v>0.0206368559619634</c:v>
                </c:pt>
                <c:pt idx="2012">
                  <c:v>0.0204901841585941</c:v>
                </c:pt>
                <c:pt idx="2013">
                  <c:v>0.0203420744014709</c:v>
                </c:pt>
                <c:pt idx="2014">
                  <c:v>0.0201925052747842</c:v>
                </c:pt>
                <c:pt idx="2015">
                  <c:v>0.0200414775632312</c:v>
                </c:pt>
                <c:pt idx="2016">
                  <c:v>0.0198889640488299</c:v>
                </c:pt>
                <c:pt idx="2017">
                  <c:v>0.0197349471267436</c:v>
                </c:pt>
                <c:pt idx="2018">
                  <c:v>0.0195794357822004</c:v>
                </c:pt>
                <c:pt idx="2019">
                  <c:v>0.0194224131301271</c:v>
                </c:pt>
                <c:pt idx="2020">
                  <c:v>0.0192638647771766</c:v>
                </c:pt>
                <c:pt idx="2021">
                  <c:v>0.0191038060560544</c:v>
                </c:pt>
                <c:pt idx="2022">
                  <c:v>0.0189422296606869</c:v>
                </c:pt>
                <c:pt idx="2023">
                  <c:v>0.0187791236258357</c:v>
                </c:pt>
                <c:pt idx="2024">
                  <c:v>0.0186145074480482</c:v>
                </c:pt>
                <c:pt idx="2025">
                  <c:v>0.0184483822966887</c:v>
                </c:pt>
                <c:pt idx="2026">
                  <c:v>0.0182807379503034</c:v>
                </c:pt>
                <c:pt idx="2027">
                  <c:v>0.0181115959467162</c:v>
                </c:pt>
                <c:pt idx="2028">
                  <c:v>0.0179409646976326</c:v>
                </c:pt>
                <c:pt idx="2029">
                  <c:v>0.0177688351875104</c:v>
                </c:pt>
                <c:pt idx="2030">
                  <c:v>0.0175952290779295</c:v>
                </c:pt>
                <c:pt idx="2031">
                  <c:v>0.0174201608715839</c:v>
                </c:pt>
                <c:pt idx="2032">
                  <c:v>0.0172436225558518</c:v>
                </c:pt>
                <c:pt idx="2033">
                  <c:v>0.0170656343766217</c:v>
                </c:pt>
                <c:pt idx="2034">
                  <c:v>0.0168862157433893</c:v>
                </c:pt>
                <c:pt idx="2035">
                  <c:v>0.0167053597658379</c:v>
                </c:pt>
                <c:pt idx="2036">
                  <c:v>0.0165230841461872</c:v>
                </c:pt>
                <c:pt idx="2037">
                  <c:v>0.0163394122260414</c:v>
                </c:pt>
                <c:pt idx="2038">
                  <c:v>0.0161543385770589</c:v>
                </c:pt>
                <c:pt idx="2039">
                  <c:v>0.0159678776996992</c:v>
                </c:pt>
                <c:pt idx="2040">
                  <c:v>0.0157800559362488</c:v>
                </c:pt>
                <c:pt idx="2041">
                  <c:v>0.0155908699428984</c:v>
                </c:pt>
                <c:pt idx="2042">
                  <c:v>0.0154003307537739</c:v>
                </c:pt>
                <c:pt idx="2043">
                  <c:v>0.0152084667867174</c:v>
                </c:pt>
                <c:pt idx="2044">
                  <c:v>0.0150152770359325</c:v>
                </c:pt>
                <c:pt idx="2045">
                  <c:v>0.0148207678591289</c:v>
                </c:pt>
                <c:pt idx="2046">
                  <c:v>0.0146249652511681</c:v>
                </c:pt>
                <c:pt idx="2047">
                  <c:v>0.0144278615592489</c:v>
                </c:pt>
                <c:pt idx="2048">
                  <c:v>0.0142294367989127</c:v>
                </c:pt>
                <c:pt idx="2049">
                  <c:v>0.0140296777830162</c:v>
                </c:pt>
                <c:pt idx="2050">
                  <c:v>0.0138285530457107</c:v>
                </c:pt>
                <c:pt idx="2051">
                  <c:v>0.0136260930055864</c:v>
                </c:pt>
                <c:pt idx="2052">
                  <c:v>0.0134224204966042</c:v>
                </c:pt>
                <c:pt idx="2053">
                  <c:v>0.0132176046307165</c:v>
                </c:pt>
                <c:pt idx="2054">
                  <c:v>0.0130116320217024</c:v>
                </c:pt>
                <c:pt idx="2055">
                  <c:v>0.0128044938386286</c:v>
                </c:pt>
                <c:pt idx="2056">
                  <c:v>0.0125961754441271</c:v>
                </c:pt>
                <c:pt idx="2057">
                  <c:v>0.0123866562014811</c:v>
                </c:pt>
                <c:pt idx="2058">
                  <c:v>0.0121759499184032</c:v>
                </c:pt>
                <c:pt idx="2059">
                  <c:v>0.0119640649696879</c:v>
                </c:pt>
                <c:pt idx="2060">
                  <c:v>0.0117509886157836</c:v>
                </c:pt>
                <c:pt idx="2061">
                  <c:v>0.0115367340635754</c:v>
                </c:pt>
                <c:pt idx="2062">
                  <c:v>0.0113213122297463</c:v>
                </c:pt>
                <c:pt idx="2063">
                  <c:v>0.0111047077104388</c:v>
                </c:pt>
                <c:pt idx="2064">
                  <c:v>0.010886926758392</c:v>
                </c:pt>
                <c:pt idx="2065">
                  <c:v>0.0106679794590524</c:v>
                </c:pt>
                <c:pt idx="2066">
                  <c:v>0.0104478470700503</c:v>
                </c:pt>
                <c:pt idx="2067">
                  <c:v>0.0102265278101919</c:v>
                </c:pt>
                <c:pt idx="2068">
                  <c:v>0.0100040301485406</c:v>
                </c:pt>
                <c:pt idx="2069">
                  <c:v>0.00978033327705865</c:v>
                </c:pt>
                <c:pt idx="2070">
                  <c:v>0.00955542832090454</c:v>
                </c:pt>
                <c:pt idx="2071">
                  <c:v>0.00932932306679684</c:v>
                </c:pt>
                <c:pt idx="2072">
                  <c:v>0.00910199806079628</c:v>
                </c:pt>
                <c:pt idx="2073">
                  <c:v>0.00887344101607517</c:v>
                </c:pt>
                <c:pt idx="2074">
                  <c:v>0.00864366308745498</c:v>
                </c:pt>
                <c:pt idx="2075">
                  <c:v>0.00841265325023059</c:v>
                </c:pt>
                <c:pt idx="2076">
                  <c:v>0.00818040432275789</c:v>
                </c:pt>
                <c:pt idx="2077">
                  <c:v>0.00794694024318857</c:v>
                </c:pt>
                <c:pt idx="2078">
                  <c:v>0.00771227193122381</c:v>
                </c:pt>
                <c:pt idx="2079">
                  <c:v>0.00747641395223185</c:v>
                </c:pt>
                <c:pt idx="2080">
                  <c:v>0.00723942185928929</c:v>
                </c:pt>
                <c:pt idx="2081">
                  <c:v>0.00700135332835641</c:v>
                </c:pt>
                <c:pt idx="2082">
                  <c:v>0.00676227548533782</c:v>
                </c:pt>
                <c:pt idx="2083">
                  <c:v>0.0065223115438425</c:v>
                </c:pt>
                <c:pt idx="2084">
                  <c:v>0.00628161174012324</c:v>
                </c:pt>
                <c:pt idx="2085">
                  <c:v>0.00604035317351322</c:v>
                </c:pt>
                <c:pt idx="2086">
                  <c:v>0.00579879592141484</c:v>
                </c:pt>
                <c:pt idx="2087">
                  <c:v>0.00555727020753776</c:v>
                </c:pt>
                <c:pt idx="2088">
                  <c:v>0.00531617415136363</c:v>
                </c:pt>
                <c:pt idx="2089">
                  <c:v>0.00507604214008275</c:v>
                </c:pt>
                <c:pt idx="2090">
                  <c:v>0.0048375589115595</c:v>
                </c:pt>
                <c:pt idx="2091">
                  <c:v>0.0046015667227502</c:v>
                </c:pt>
                <c:pt idx="2092">
                  <c:v>0.00436915486193552</c:v>
                </c:pt>
                <c:pt idx="2093">
                  <c:v>0.00414171743163992</c:v>
                </c:pt>
                <c:pt idx="2094">
                  <c:v>0.00392098863163132</c:v>
                </c:pt>
                <c:pt idx="2095">
                  <c:v>0.00370916258489215</c:v>
                </c:pt>
                <c:pt idx="2096">
                  <c:v>0.00350900061355155</c:v>
                </c:pt>
                <c:pt idx="2097">
                  <c:v>0.00332388076070782</c:v>
                </c:pt>
                <c:pt idx="2098">
                  <c:v>0.00315787725062579</c:v>
                </c:pt>
                <c:pt idx="2099">
                  <c:v>0.00301576892550404</c:v>
                </c:pt>
                <c:pt idx="2100">
                  <c:v>0.00290284276379952</c:v>
                </c:pt>
                <c:pt idx="2101">
                  <c:v>0.00282453034075517</c:v>
                </c:pt>
                <c:pt idx="2102">
                  <c:v>0.00278585576954532</c:v>
                </c:pt>
                <c:pt idx="2103">
                  <c:v>0.00279069348279676</c:v>
                </c:pt>
                <c:pt idx="2104">
                  <c:v>0.0028411203406069</c:v>
                </c:pt>
                <c:pt idx="2105">
                  <c:v>0.00293716247903814</c:v>
                </c:pt>
                <c:pt idx="2106">
                  <c:v>0.00307696322962051</c:v>
                </c:pt>
                <c:pt idx="2107">
                  <c:v>0.00325728754223615</c:v>
                </c:pt>
                <c:pt idx="2108">
                  <c:v>0.003474213628413</c:v>
                </c:pt>
                <c:pt idx="2109">
                  <c:v>0.00372372556208928</c:v>
                </c:pt>
                <c:pt idx="2110">
                  <c:v>0.004002061510451</c:v>
                </c:pt>
                <c:pt idx="2111">
                  <c:v>0.00430592208204976</c:v>
                </c:pt>
                <c:pt idx="2112">
                  <c:v>0.00463256263836772</c:v>
                </c:pt>
                <c:pt idx="2113">
                  <c:v>0.00497974018280839</c:v>
                </c:pt>
                <c:pt idx="2114">
                  <c:v>0.00534565044138284</c:v>
                </c:pt>
                <c:pt idx="2115">
                  <c:v>0.00572889921703138</c:v>
                </c:pt>
                <c:pt idx="2116">
                  <c:v>0.0061284117732308</c:v>
                </c:pt>
                <c:pt idx="2117">
                  <c:v>0.00654335418938949</c:v>
                </c:pt>
                <c:pt idx="2118">
                  <c:v>0.00697312616385258</c:v>
                </c:pt>
                <c:pt idx="2119">
                  <c:v>0.00741730853158911</c:v>
                </c:pt>
                <c:pt idx="2120">
                  <c:v>0.00787560041382546</c:v>
                </c:pt>
                <c:pt idx="2121">
                  <c:v>0.00834783299441632</c:v>
                </c:pt>
                <c:pt idx="2122">
                  <c:v>0.00883394881868564</c:v>
                </c:pt>
                <c:pt idx="2123">
                  <c:v>0.00933394801764708</c:v>
                </c:pt>
                <c:pt idx="2124">
                  <c:v>0.0098479089399256</c:v>
                </c:pt>
                <c:pt idx="2125">
                  <c:v>0.0103759888891066</c:v>
                </c:pt>
                <c:pt idx="2126">
                  <c:v>0.0109183744913466</c:v>
                </c:pt>
                <c:pt idx="2127">
                  <c:v>0.0114753004499356</c:v>
                </c:pt>
                <c:pt idx="2128">
                  <c:v>0.0120470652064487</c:v>
                </c:pt>
                <c:pt idx="2129">
                  <c:v>0.0126339841303256</c:v>
                </c:pt>
                <c:pt idx="2130">
                  <c:v>0.0132364018571494</c:v>
                </c:pt>
                <c:pt idx="2131">
                  <c:v>0.0138547185066294</c:v>
                </c:pt>
                <c:pt idx="2132">
                  <c:v>0.0144893463717009</c:v>
                </c:pt>
                <c:pt idx="2133">
                  <c:v>0.0151407139650808</c:v>
                </c:pt>
                <c:pt idx="2134">
                  <c:v>0.0158093022891489</c:v>
                </c:pt>
                <c:pt idx="2135">
                  <c:v>0.0164956186559896</c:v>
                </c:pt>
                <c:pt idx="2136">
                  <c:v>0.0172002325335933</c:v>
                </c:pt>
                <c:pt idx="2137">
                  <c:v>0.0179238387558046</c:v>
                </c:pt>
                <c:pt idx="2138">
                  <c:v>0.0186669893710607</c:v>
                </c:pt>
                <c:pt idx="2139">
                  <c:v>0.0194299452848557</c:v>
                </c:pt>
                <c:pt idx="2140">
                  <c:v>0.020213173485332</c:v>
                </c:pt>
                <c:pt idx="2141">
                  <c:v>0.0210173850802635</c:v>
                </c:pt>
                <c:pt idx="2142">
                  <c:v>0.021843257149928</c:v>
                </c:pt>
                <c:pt idx="2143">
                  <c:v>0.022691440527862</c:v>
                </c:pt>
                <c:pt idx="2144">
                  <c:v>0.0235625759534582</c:v>
                </c:pt>
                <c:pt idx="2145">
                  <c:v>0.024457276990016</c:v>
                </c:pt>
                <c:pt idx="2146">
                  <c:v>0.0253761714730713</c:v>
                </c:pt>
                <c:pt idx="2147">
                  <c:v>0.02631989302226</c:v>
                </c:pt>
                <c:pt idx="2148">
                  <c:v>0.0272890426220581</c:v>
                </c:pt>
                <c:pt idx="2149">
                  <c:v>0.0282842210307721</c:v>
                </c:pt>
                <c:pt idx="2150">
                  <c:v>0.0293060268507111</c:v>
                </c:pt>
                <c:pt idx="2151">
                  <c:v>0.0303550127848577</c:v>
                </c:pt>
                <c:pt idx="2152">
                  <c:v>0.0314317117053449</c:v>
                </c:pt>
                <c:pt idx="2153">
                  <c:v>0.0325366422811108</c:v>
                </c:pt>
                <c:pt idx="2154">
                  <c:v>0.0336702620682446</c:v>
                </c:pt>
                <c:pt idx="2155">
                  <c:v>0.0348329864315914</c:v>
                </c:pt>
                <c:pt idx="2156">
                  <c:v>0.0360252014150089</c:v>
                </c:pt>
                <c:pt idx="2157">
                  <c:v>0.0372472158189577</c:v>
                </c:pt>
                <c:pt idx="2158">
                  <c:v>0.0384992728397379</c:v>
                </c:pt>
                <c:pt idx="2159">
                  <c:v>0.0397815699861132</c:v>
                </c:pt>
                <c:pt idx="2160">
                  <c:v>0.0410942127470916</c:v>
                </c:pt>
                <c:pt idx="2161">
                  <c:v>0.0424372196528482</c:v>
                </c:pt>
                <c:pt idx="2162">
                  <c:v>0.0438105493610841</c:v>
                </c:pt>
                <c:pt idx="2163">
                  <c:v>0.0452140589730896</c:v>
                </c:pt>
                <c:pt idx="2164">
                  <c:v>0.0466475039764568</c:v>
                </c:pt>
                <c:pt idx="2165">
                  <c:v>0.0481105731901603</c:v>
                </c:pt>
                <c:pt idx="2166">
                  <c:v>0.0496028548173608</c:v>
                </c:pt>
                <c:pt idx="2167">
                  <c:v>0.0511238335027893</c:v>
                </c:pt>
                <c:pt idx="2168">
                  <c:v>0.0526729338371818</c:v>
                </c:pt>
                <c:pt idx="2169">
                  <c:v>0.0542494971044135</c:v>
                </c:pt>
                <c:pt idx="2170">
                  <c:v>0.0558527776208095</c:v>
                </c:pt>
                <c:pt idx="2171">
                  <c:v>0.0574819951553323</c:v>
                </c:pt>
                <c:pt idx="2172">
                  <c:v>0.0591363243104619</c:v>
                </c:pt>
                <c:pt idx="2173">
                  <c:v>0.0608148911946848</c:v>
                </c:pt>
                <c:pt idx="2174">
                  <c:v>0.0625168340607395</c:v>
                </c:pt>
                <c:pt idx="2175">
                  <c:v>0.0642413050883866</c:v>
                </c:pt>
                <c:pt idx="2176">
                  <c:v>0.0659874664492656</c:v>
                </c:pt>
                <c:pt idx="2177">
                  <c:v>0.067754556369446</c:v>
                </c:pt>
                <c:pt idx="2178">
                  <c:v>0.0695419006383633</c:v>
                </c:pt>
                <c:pt idx="2179">
                  <c:v>0.0713489037605208</c:v>
                </c:pt>
                <c:pt idx="2180">
                  <c:v>0.0731751168329964</c:v>
                </c:pt>
                <c:pt idx="2181">
                  <c:v>0.0750202555266647</c:v>
                </c:pt>
                <c:pt idx="2182">
                  <c:v>0.0768841776917774</c:v>
                </c:pt>
                <c:pt idx="2183">
                  <c:v>0.0787669517089354</c:v>
                </c:pt>
                <c:pt idx="2184">
                  <c:v>0.0806688830004007</c:v>
                </c:pt>
                <c:pt idx="2185">
                  <c:v>0.0825904438369912</c:v>
                </c:pt>
                <c:pt idx="2186">
                  <c:v>0.0845323198423419</c:v>
                </c:pt>
                <c:pt idx="2187">
                  <c:v>0.0864955067648892</c:v>
                </c:pt>
                <c:pt idx="2188">
                  <c:v>0.0884805065662162</c:v>
                </c:pt>
                <c:pt idx="2189">
                  <c:v>0.0904966561226583</c:v>
                </c:pt>
                <c:pt idx="2190">
                  <c:v>0.0925357215293553</c:v>
                </c:pt>
                <c:pt idx="2191">
                  <c:v>0.0945969806879851</c:v>
                </c:pt>
                <c:pt idx="2192">
                  <c:v>0.0966914307133037</c:v>
                </c:pt>
                <c:pt idx="2193">
                  <c:v>0.0988188939362226</c:v>
                </c:pt>
                <c:pt idx="2194">
                  <c:v>0.100981945088016</c:v>
                </c:pt>
                <c:pt idx="2195">
                  <c:v>0.103183310012469</c:v>
                </c:pt>
                <c:pt idx="2196">
                  <c:v>0.105425917504831</c:v>
                </c:pt>
                <c:pt idx="2197">
                  <c:v>0.107712836003238</c:v>
                </c:pt>
                <c:pt idx="2198">
                  <c:v>0.110047197998372</c:v>
                </c:pt>
                <c:pt idx="2199">
                  <c:v>0.112432179447914</c:v>
                </c:pt>
                <c:pt idx="2200">
                  <c:v>0.114870931982815</c:v>
                </c:pt>
                <c:pt idx="2201">
                  <c:v>0.117366541200381</c:v>
                </c:pt>
                <c:pt idx="2202">
                  <c:v>0.119921982407072</c:v>
                </c:pt>
                <c:pt idx="2203">
                  <c:v>0.122540021404049</c:v>
                </c:pt>
                <c:pt idx="2204">
                  <c:v>0.125223169872224</c:v>
                </c:pt>
                <c:pt idx="2205">
                  <c:v>0.127973614092662</c:v>
                </c:pt>
                <c:pt idx="2206">
                  <c:v>0.13079307165746</c:v>
                </c:pt>
                <c:pt idx="2207">
                  <c:v>0.133682742091661</c:v>
                </c:pt>
                <c:pt idx="2208">
                  <c:v>0.136643200228016</c:v>
                </c:pt>
                <c:pt idx="2209">
                  <c:v>0.139674176134817</c:v>
                </c:pt>
                <c:pt idx="2210">
                  <c:v>0.142774520991881</c:v>
                </c:pt>
                <c:pt idx="2211">
                  <c:v>0.145942072653972</c:v>
                </c:pt>
                <c:pt idx="2212">
                  <c:v>0.149173276986982</c:v>
                </c:pt>
                <c:pt idx="2213">
                  <c:v>0.152463246197592</c:v>
                </c:pt>
                <c:pt idx="2214">
                  <c:v>0.155805711417819</c:v>
                </c:pt>
                <c:pt idx="2215">
                  <c:v>0.159192170255612</c:v>
                </c:pt>
                <c:pt idx="2216">
                  <c:v>0.162612247593192</c:v>
                </c:pt>
                <c:pt idx="2217">
                  <c:v>0.16605505394882</c:v>
                </c:pt>
                <c:pt idx="2218">
                  <c:v>0.169505984661435</c:v>
                </c:pt>
                <c:pt idx="2219">
                  <c:v>0.172916922798295</c:v>
                </c:pt>
                <c:pt idx="2220">
                  <c:v>0.176175561811582</c:v>
                </c:pt>
                <c:pt idx="2221">
                  <c:v>0.179601881300804</c:v>
                </c:pt>
                <c:pt idx="2222">
                  <c:v>0.182951045266841</c:v>
                </c:pt>
                <c:pt idx="2223">
                  <c:v>0.186125913114574</c:v>
                </c:pt>
                <c:pt idx="2224">
                  <c:v>0.189167968794877</c:v>
                </c:pt>
                <c:pt idx="2225">
                  <c:v>0.192046771303729</c:v>
                </c:pt>
                <c:pt idx="2226">
                  <c:v>0.194731745963436</c:v>
                </c:pt>
                <c:pt idx="2227">
                  <c:v>0.197193299602459</c:v>
                </c:pt>
                <c:pt idx="2228">
                  <c:v>0.199401811841338</c:v>
                </c:pt>
                <c:pt idx="2229">
                  <c:v>0.201329314956338</c:v>
                </c:pt>
                <c:pt idx="2230">
                  <c:v>0.202950940224874</c:v>
                </c:pt>
                <c:pt idx="2231">
                  <c:v>0.204245339388936</c:v>
                </c:pt>
                <c:pt idx="2232">
                  <c:v>0.205195598979012</c:v>
                </c:pt>
                <c:pt idx="2233">
                  <c:v>0.205790142538174</c:v>
                </c:pt>
                <c:pt idx="2234">
                  <c:v>0.206022995287461</c:v>
                </c:pt>
                <c:pt idx="2235">
                  <c:v>0.205894014388744</c:v>
                </c:pt>
                <c:pt idx="2236">
                  <c:v>0.205408974131855</c:v>
                </c:pt>
                <c:pt idx="2237">
                  <c:v>0.204579155990535</c:v>
                </c:pt>
                <c:pt idx="2238">
                  <c:v>0.203420812821256</c:v>
                </c:pt>
                <c:pt idx="2239">
                  <c:v>0.201954535271294</c:v>
                </c:pt>
                <c:pt idx="2240">
                  <c:v>0.200204340226665</c:v>
                </c:pt>
                <c:pt idx="2241">
                  <c:v>0.198196771272362</c:v>
                </c:pt>
                <c:pt idx="2242">
                  <c:v>0.195960070123298</c:v>
                </c:pt>
                <c:pt idx="2243">
                  <c:v>0.193523271881917</c:v>
                </c:pt>
                <c:pt idx="2244">
                  <c:v>0.190915420765693</c:v>
                </c:pt>
                <c:pt idx="2245">
                  <c:v>0.188164947607803</c:v>
                </c:pt>
                <c:pt idx="2246">
                  <c:v>0.185299075125892</c:v>
                </c:pt>
                <c:pt idx="2247">
                  <c:v>0.182343391479655</c:v>
                </c:pt>
                <c:pt idx="2248">
                  <c:v>0.179321606982834</c:v>
                </c:pt>
                <c:pt idx="2249">
                  <c:v>0.176255339004161</c:v>
                </c:pt>
                <c:pt idx="2250">
                  <c:v>0.173164017882622</c:v>
                </c:pt>
                <c:pt idx="2251">
                  <c:v>0.170064925757397</c:v>
                </c:pt>
                <c:pt idx="2252">
                  <c:v>0.166973219159835</c:v>
                </c:pt>
                <c:pt idx="2253">
                  <c:v>0.163902011980878</c:v>
                </c:pt>
                <c:pt idx="2254">
                  <c:v>0.160862545291757</c:v>
                </c:pt>
                <c:pt idx="2255">
                  <c:v>0.157864306915316</c:v>
                </c:pt>
                <c:pt idx="2256">
                  <c:v>0.15491516743339</c:v>
                </c:pt>
                <c:pt idx="2257">
                  <c:v>0.152021577655935</c:v>
                </c:pt>
                <c:pt idx="2258">
                  <c:v>0.149188701516076</c:v>
                </c:pt>
                <c:pt idx="2259">
                  <c:v>0.146420540167678</c:v>
                </c:pt>
                <c:pt idx="2260">
                  <c:v>0.143720109311257</c:v>
                </c:pt>
                <c:pt idx="2261">
                  <c:v>0.141089552341404</c:v>
                </c:pt>
                <c:pt idx="2262">
                  <c:v>0.138530231067269</c:v>
                </c:pt>
                <c:pt idx="2263">
                  <c:v>0.13604286953886</c:v>
                </c:pt>
                <c:pt idx="2264">
                  <c:v>0.133627641928369</c:v>
                </c:pt>
                <c:pt idx="2265">
                  <c:v>0.131284228854041</c:v>
                </c:pt>
                <c:pt idx="2266">
                  <c:v>0.129011928989816</c:v>
                </c:pt>
                <c:pt idx="2267">
                  <c:v>0.126809725708036</c:v>
                </c:pt>
                <c:pt idx="2268">
                  <c:v>0.124676314728637</c:v>
                </c:pt>
                <c:pt idx="2269">
                  <c:v>0.12261018816391</c:v>
                </c:pt>
                <c:pt idx="2270">
                  <c:v>0.120609685868687</c:v>
                </c:pt>
                <c:pt idx="2271">
                  <c:v>0.118673000866201</c:v>
                </c:pt>
                <c:pt idx="2272">
                  <c:v>0.116798240554317</c:v>
                </c:pt>
                <c:pt idx="2273">
                  <c:v>0.114983467869179</c:v>
                </c:pt>
                <c:pt idx="2274">
                  <c:v>0.113226690632907</c:v>
                </c:pt>
                <c:pt idx="2275">
                  <c:v>0.111525903814922</c:v>
                </c:pt>
                <c:pt idx="2276">
                  <c:v>0.10987912469756</c:v>
                </c:pt>
                <c:pt idx="2277">
                  <c:v>0.108284371493437</c:v>
                </c:pt>
                <c:pt idx="2278">
                  <c:v>0.106739689958249</c:v>
                </c:pt>
                <c:pt idx="2279">
                  <c:v>0.105243185745826</c:v>
                </c:pt>
                <c:pt idx="2280">
                  <c:v>0.103792997013526</c:v>
                </c:pt>
                <c:pt idx="2281">
                  <c:v>0.102387307988985</c:v>
                </c:pt>
                <c:pt idx="2282">
                  <c:v>0.101024380695651</c:v>
                </c:pt>
                <c:pt idx="2283">
                  <c:v>0.0997025254088223</c:v>
                </c:pt>
                <c:pt idx="2284">
                  <c:v>0.0984201034209383</c:v>
                </c:pt>
                <c:pt idx="2285">
                  <c:v>0.0971755590636857</c:v>
                </c:pt>
                <c:pt idx="2286">
                  <c:v>0.0959673914296974</c:v>
                </c:pt>
                <c:pt idx="2287">
                  <c:v>0.0947941477846088</c:v>
                </c:pt>
                <c:pt idx="2288">
                  <c:v>0.0936544562691554</c:v>
                </c:pt>
                <c:pt idx="2289">
                  <c:v>0.0925470010907475</c:v>
                </c:pt>
                <c:pt idx="2290">
                  <c:v>0.0914705081343517</c:v>
                </c:pt>
                <c:pt idx="2291">
                  <c:v>0.0904237778419083</c:v>
                </c:pt>
                <c:pt idx="2292">
                  <c:v>0.0894056655953703</c:v>
                </c:pt>
                <c:pt idx="2293">
                  <c:v>0.0884150606210932</c:v>
                </c:pt>
                <c:pt idx="2294">
                  <c:v>0.0874509181632847</c:v>
                </c:pt>
                <c:pt idx="2295">
                  <c:v>0.0865122461016645</c:v>
                </c:pt>
                <c:pt idx="2296">
                  <c:v>0.0855980783512069</c:v>
                </c:pt>
                <c:pt idx="2297">
                  <c:v>0.0847075052068229</c:v>
                </c:pt>
                <c:pt idx="2298">
                  <c:v>0.0838396670843822</c:v>
                </c:pt>
                <c:pt idx="2299">
                  <c:v>0.0829937239226368</c:v>
                </c:pt>
                <c:pt idx="2300">
                  <c:v>0.0821688826889688</c:v>
                </c:pt>
                <c:pt idx="2301">
                  <c:v>0.0813643987341011</c:v>
                </c:pt>
                <c:pt idx="2302">
                  <c:v>0.0805795424392881</c:v>
                </c:pt>
                <c:pt idx="2303">
                  <c:v>0.0798136223628137</c:v>
                </c:pt>
                <c:pt idx="2304">
                  <c:v>0.0790659935982246</c:v>
                </c:pt>
                <c:pt idx="2305">
                  <c:v>0.0783360226380121</c:v>
                </c:pt>
                <c:pt idx="2306">
                  <c:v>0.0776231051424761</c:v>
                </c:pt>
                <c:pt idx="2307">
                  <c:v>0.0769266808927901</c:v>
                </c:pt>
                <c:pt idx="2308">
                  <c:v>0.0762461987478171</c:v>
                </c:pt>
                <c:pt idx="2309">
                  <c:v>0.0755811283112775</c:v>
                </c:pt>
                <c:pt idx="2310">
                  <c:v>0.074930980870654</c:v>
                </c:pt>
                <c:pt idx="2311">
                  <c:v>0.0742952759484171</c:v>
                </c:pt>
                <c:pt idx="2312">
                  <c:v>0.0736735463408648</c:v>
                </c:pt>
                <c:pt idx="2313">
                  <c:v>0.0730653638812895</c:v>
                </c:pt>
                <c:pt idx="2314">
                  <c:v>0.0724703089886321</c:v>
                </c:pt>
                <c:pt idx="2315">
                  <c:v>0.0718879686832459</c:v>
                </c:pt>
                <c:pt idx="2316">
                  <c:v>0.0713179661045167</c:v>
                </c:pt>
                <c:pt idx="2317">
                  <c:v>0.0707599340955428</c:v>
                </c:pt>
                <c:pt idx="2318">
                  <c:v>0.0702135065039916</c:v>
                </c:pt>
                <c:pt idx="2319">
                  <c:v>0.0696783497374865</c:v>
                </c:pt>
                <c:pt idx="2320">
                  <c:v>0.0691541417599402</c:v>
                </c:pt>
                <c:pt idx="2321">
                  <c:v>0.0686405568937455</c:v>
                </c:pt>
                <c:pt idx="2322">
                  <c:v>0.068137298022425</c:v>
                </c:pt>
                <c:pt idx="2323">
                  <c:v>0.067644081768076</c:v>
                </c:pt>
                <c:pt idx="2324">
                  <c:v>0.0671606175364705</c:v>
                </c:pt>
                <c:pt idx="2325">
                  <c:v>0.0666866388347898</c:v>
                </c:pt>
                <c:pt idx="2326">
                  <c:v>0.0662218952706306</c:v>
                </c:pt>
                <c:pt idx="2327">
                  <c:v>0.0657661266912252</c:v>
                </c:pt>
                <c:pt idx="2328">
                  <c:v>0.0653190922444494</c:v>
                </c:pt>
                <c:pt idx="2329">
                  <c:v>0.0648805694458836</c:v>
                </c:pt>
                <c:pt idx="2330">
                  <c:v>0.0644503246146795</c:v>
                </c:pt>
                <c:pt idx="2331">
                  <c:v>0.0640281382675117</c:v>
                </c:pt>
                <c:pt idx="2332">
                  <c:v>0.0636138112573612</c:v>
                </c:pt>
                <c:pt idx="2333">
                  <c:v>0.0632071328929582</c:v>
                </c:pt>
                <c:pt idx="2334">
                  <c:v>0.0628079014733225</c:v>
                </c:pt>
                <c:pt idx="2335">
                  <c:v>0.0624159370963766</c:v>
                </c:pt>
                <c:pt idx="2336">
                  <c:v>0.0620310490016188</c:v>
                </c:pt>
                <c:pt idx="2337">
                  <c:v>0.0616530502551321</c:v>
                </c:pt>
                <c:pt idx="2338">
                  <c:v>0.0612817765569719</c:v>
                </c:pt>
                <c:pt idx="2339">
                  <c:v>0.0609170543331155</c:v>
                </c:pt>
                <c:pt idx="2340">
                  <c:v>0.0605587089132509</c:v>
                </c:pt>
                <c:pt idx="2341">
                  <c:v>0.0602065884273436</c:v>
                </c:pt>
                <c:pt idx="2342">
                  <c:v>0.05986053404113</c:v>
                </c:pt>
                <c:pt idx="2343">
                  <c:v>0.0595203813076344</c:v>
                </c:pt>
                <c:pt idx="2344">
                  <c:v>0.0591859880022525</c:v>
                </c:pt>
                <c:pt idx="2345">
                  <c:v>0.0588572079215493</c:v>
                </c:pt>
                <c:pt idx="2346">
                  <c:v>0.0585338853019266</c:v>
                </c:pt>
                <c:pt idx="2347">
                  <c:v>0.0582158852178928</c:v>
                </c:pt>
                <c:pt idx="2348">
                  <c:v>0.0579030721667773</c:v>
                </c:pt>
                <c:pt idx="2349">
                  <c:v>0.0575952978800149</c:v>
                </c:pt>
                <c:pt idx="2350">
                  <c:v>0.0572924328365244</c:v>
                </c:pt>
                <c:pt idx="2351">
                  <c:v>0.0569943505138254</c:v>
                </c:pt>
                <c:pt idx="2352">
                  <c:v>0.0567009092478886</c:v>
                </c:pt>
                <c:pt idx="2353">
                  <c:v>0.0564119833159664</c:v>
                </c:pt>
                <c:pt idx="2354">
                  <c:v>0.0561274536027618</c:v>
                </c:pt>
                <c:pt idx="2355">
                  <c:v>0.0558471842835372</c:v>
                </c:pt>
                <c:pt idx="2356">
                  <c:v>0.0555710520375614</c:v>
                </c:pt>
                <c:pt idx="2357">
                  <c:v>0.0552989435338957</c:v>
                </c:pt>
                <c:pt idx="2358">
                  <c:v>0.0550307280654714</c:v>
                </c:pt>
                <c:pt idx="2359">
                  <c:v>0.0547662834270654</c:v>
                </c:pt>
                <c:pt idx="2360">
                  <c:v>0.0545055002500781</c:v>
                </c:pt>
                <c:pt idx="2361">
                  <c:v>0.0542482519490426</c:v>
                </c:pt>
                <c:pt idx="2362">
                  <c:v>0.0539944160644662</c:v>
                </c:pt>
                <c:pt idx="2363">
                  <c:v>0.053743885051026</c:v>
                </c:pt>
                <c:pt idx="2364">
                  <c:v>0.0534965349368905</c:v>
                </c:pt>
                <c:pt idx="2365">
                  <c:v>0.0532522411292971</c:v>
                </c:pt>
                <c:pt idx="2366">
                  <c:v>0.0530108950814309</c:v>
                </c:pt>
                <c:pt idx="2367">
                  <c:v>0.0527723731084915</c:v>
                </c:pt>
                <c:pt idx="2368">
                  <c:v>0.0525365457179724</c:v>
                </c:pt>
                <c:pt idx="2369">
                  <c:v>0.052303299359109</c:v>
                </c:pt>
                <c:pt idx="2370">
                  <c:v>0.0520725066637508</c:v>
                </c:pt>
                <c:pt idx="2371">
                  <c:v>0.0518440288821026</c:v>
                </c:pt>
                <c:pt idx="2372">
                  <c:v>0.0516177413209014</c:v>
                </c:pt>
                <c:pt idx="2373">
                  <c:v>0.0513935063814503</c:v>
                </c:pt>
                <c:pt idx="2374">
                  <c:v>0.0511711686713843</c:v>
                </c:pt>
                <c:pt idx="2375">
                  <c:v>0.050950582683271</c:v>
                </c:pt>
                <c:pt idx="2376">
                  <c:v>0.0507315894474024</c:v>
                </c:pt>
                <c:pt idx="2377">
                  <c:v>0.050514004146926</c:v>
                </c:pt>
                <c:pt idx="2378">
                  <c:v>0.0502976441852147</c:v>
                </c:pt>
                <c:pt idx="2379">
                  <c:v>0.0500823096846347</c:v>
                </c:pt>
                <c:pt idx="2380">
                  <c:v>0.0498677634854674</c:v>
                </c:pt>
                <c:pt idx="2381">
                  <c:v>0.0496537568734646</c:v>
                </c:pt>
                <c:pt idx="2382">
                  <c:v>0.0494400135062343</c:v>
                </c:pt>
                <c:pt idx="2383">
                  <c:v>0.0492262006307256</c:v>
                </c:pt>
                <c:pt idx="2384">
                  <c:v>0.0490119488425619</c:v>
                </c:pt>
                <c:pt idx="2385">
                  <c:v>0.0487968366626612</c:v>
                </c:pt>
                <c:pt idx="2386">
                  <c:v>0.0485803502459636</c:v>
                </c:pt>
                <c:pt idx="2387">
                  <c:v>0.0483618904462981</c:v>
                </c:pt>
                <c:pt idx="2388">
                  <c:v>0.0481407517292438</c:v>
                </c:pt>
                <c:pt idx="2389">
                  <c:v>0.0479160631825311</c:v>
                </c:pt>
                <c:pt idx="2390">
                  <c:v>0.0476867721410176</c:v>
                </c:pt>
                <c:pt idx="2391">
                  <c:v>0.0474516076822215</c:v>
                </c:pt>
                <c:pt idx="2392">
                  <c:v>0.0472089995453647</c:v>
                </c:pt>
                <c:pt idx="2393">
                  <c:v>0.046957050373965</c:v>
                </c:pt>
                <c:pt idx="2394">
                  <c:v>0.0466935487129922</c:v>
                </c:pt>
                <c:pt idx="2395">
                  <c:v>0.0464160771824552</c:v>
                </c:pt>
                <c:pt idx="2396">
                  <c:v>0.0461225696094229</c:v>
                </c:pt>
                <c:pt idx="2397">
                  <c:v>0.0458130147154122</c:v>
                </c:pt>
                <c:pt idx="2398">
                  <c:v>0.0454942190520634</c:v>
                </c:pt>
                <c:pt idx="2399">
                  <c:v>0.0451927800549437</c:v>
                </c:pt>
                <c:pt idx="2400">
                  <c:v>0.0449864783927666</c:v>
                </c:pt>
                <c:pt idx="2401">
                  <c:v>0.0450538626581413</c:v>
                </c:pt>
                <c:pt idx="2402">
                  <c:v>0.0456353140171243</c:v>
                </c:pt>
                <c:pt idx="2403">
                  <c:v>0.0466868909632283</c:v>
                </c:pt>
                <c:pt idx="2404">
                  <c:v>0.0476471981503981</c:v>
                </c:pt>
                <c:pt idx="2405">
                  <c:v>0.0480522011935025</c:v>
                </c:pt>
                <c:pt idx="2406">
                  <c:v>0.0479830916898601</c:v>
                </c:pt>
                <c:pt idx="2407">
                  <c:v>0.0477003474062827</c:v>
                </c:pt>
                <c:pt idx="2408">
                  <c:v>0.0473609252713024</c:v>
                </c:pt>
                <c:pt idx="2409">
                  <c:v>0.0470252658944882</c:v>
                </c:pt>
                <c:pt idx="2410">
                  <c:v>0.0467107749872612</c:v>
                </c:pt>
                <c:pt idx="2411">
                  <c:v>0.0464196882643572</c:v>
                </c:pt>
                <c:pt idx="2412">
                  <c:v>0.0461495749149038</c:v>
                </c:pt>
                <c:pt idx="2413">
                  <c:v>0.0458970022594712</c:v>
                </c:pt>
                <c:pt idx="2414">
                  <c:v>0.0456586926015854</c:v>
                </c:pt>
                <c:pt idx="2415">
                  <c:v>0.0454318426536481</c:v>
                </c:pt>
                <c:pt idx="2416">
                  <c:v>0.0452141277529919</c:v>
                </c:pt>
                <c:pt idx="2417">
                  <c:v>0.0450036002920873</c:v>
                </c:pt>
                <c:pt idx="2418">
                  <c:v>0.0447986234534848</c:v>
                </c:pt>
                <c:pt idx="2419">
                  <c:v>0.0445977917899449</c:v>
                </c:pt>
                <c:pt idx="2420">
                  <c:v>0.0443998333012148</c:v>
                </c:pt>
                <c:pt idx="2421">
                  <c:v>0.0442035677432033</c:v>
                </c:pt>
                <c:pt idx="2422">
                  <c:v>0.0440078542137023</c:v>
                </c:pt>
                <c:pt idx="2423">
                  <c:v>0.0438115056981766</c:v>
                </c:pt>
                <c:pt idx="2424">
                  <c:v>0.0436132463631736</c:v>
                </c:pt>
                <c:pt idx="2425">
                  <c:v>0.0434116402994139</c:v>
                </c:pt>
                <c:pt idx="2426">
                  <c:v>0.0432049613561008</c:v>
                </c:pt>
                <c:pt idx="2427">
                  <c:v>0.0429910807513337</c:v>
                </c:pt>
                <c:pt idx="2428">
                  <c:v>0.0427672661901586</c:v>
                </c:pt>
                <c:pt idx="2429">
                  <c:v>0.0425298297674017</c:v>
                </c:pt>
                <c:pt idx="2430">
                  <c:v>0.042273681398871</c:v>
                </c:pt>
                <c:pt idx="2431">
                  <c:v>0.0419915186620645</c:v>
                </c:pt>
                <c:pt idx="2432">
                  <c:v>0.0416723593018592</c:v>
                </c:pt>
                <c:pt idx="2433">
                  <c:v>0.0412992223139442</c:v>
                </c:pt>
                <c:pt idx="2434">
                  <c:v>0.0408449964499813</c:v>
                </c:pt>
                <c:pt idx="2435">
                  <c:v>0.0402661354613017</c:v>
                </c:pt>
                <c:pt idx="2436">
                  <c:v>0.0395040474619269</c:v>
                </c:pt>
                <c:pt idx="2437">
                  <c:v>0.0385968077591275</c:v>
                </c:pt>
                <c:pt idx="2438">
                  <c:v>0.0384407266530197</c:v>
                </c:pt>
                <c:pt idx="2439">
                  <c:v>0.0408465249687973</c:v>
                </c:pt>
                <c:pt idx="2440">
                  <c:v>0.0438918204168802</c:v>
                </c:pt>
                <c:pt idx="2441">
                  <c:v>0.0446767368832593</c:v>
                </c:pt>
                <c:pt idx="2442">
                  <c:v>0.044290996489554</c:v>
                </c:pt>
                <c:pt idx="2443">
                  <c:v>0.0437779273160878</c:v>
                </c:pt>
                <c:pt idx="2444">
                  <c:v>0.0433300390092337</c:v>
                </c:pt>
                <c:pt idx="2445">
                  <c:v>0.0429541284958573</c:v>
                </c:pt>
                <c:pt idx="2446">
                  <c:v>0.0426335221342171</c:v>
                </c:pt>
                <c:pt idx="2447">
                  <c:v>0.042353374555458</c:v>
                </c:pt>
                <c:pt idx="2448">
                  <c:v>0.0421028482489876</c:v>
                </c:pt>
                <c:pt idx="2449">
                  <c:v>0.0418744050079603</c:v>
                </c:pt>
                <c:pt idx="2450">
                  <c:v>0.041662823542913</c:v>
                </c:pt>
                <c:pt idx="2451">
                  <c:v>0.0414643348783761</c:v>
                </c:pt>
                <c:pt idx="2452">
                  <c:v>0.0412761831445433</c:v>
                </c:pt>
                <c:pt idx="2453">
                  <c:v>0.0410963681645924</c:v>
                </c:pt>
                <c:pt idx="2454">
                  <c:v>0.0409233616820645</c:v>
                </c:pt>
                <c:pt idx="2455">
                  <c:v>0.0407559698476196</c:v>
                </c:pt>
                <c:pt idx="2456">
                  <c:v>0.0405932954102212</c:v>
                </c:pt>
                <c:pt idx="2457">
                  <c:v>0.0404346246285496</c:v>
                </c:pt>
                <c:pt idx="2458">
                  <c:v>0.0402793634006075</c:v>
                </c:pt>
                <c:pt idx="2459">
                  <c:v>0.0401270579236909</c:v>
                </c:pt>
                <c:pt idx="2460">
                  <c:v>0.0399773411922311</c:v>
                </c:pt>
                <c:pt idx="2461">
                  <c:v>0.0398298850088865</c:v>
                </c:pt>
                <c:pt idx="2462">
                  <c:v>0.0396844374847315</c:v>
                </c:pt>
                <c:pt idx="2463">
                  <c:v>0.0395407986114817</c:v>
                </c:pt>
                <c:pt idx="2464">
                  <c:v>0.0393987718881145</c:v>
                </c:pt>
                <c:pt idx="2465">
                  <c:v>0.0392582050828176</c:v>
                </c:pt>
                <c:pt idx="2466">
                  <c:v>0.0391189860444845</c:v>
                </c:pt>
                <c:pt idx="2467">
                  <c:v>0.03898098920035</c:v>
                </c:pt>
                <c:pt idx="2468">
                  <c:v>0.0388441129337054</c:v>
                </c:pt>
                <c:pt idx="2469">
                  <c:v>0.03870829386184</c:v>
                </c:pt>
                <c:pt idx="2470">
                  <c:v>0.0385734471508701</c:v>
                </c:pt>
                <c:pt idx="2471">
                  <c:v>0.0384394958146711</c:v>
                </c:pt>
                <c:pt idx="2472">
                  <c:v>0.0383064037197297</c:v>
                </c:pt>
                <c:pt idx="2473">
                  <c:v>0.0381741109735805</c:v>
                </c:pt>
                <c:pt idx="2474">
                  <c:v>0.0380425501001625</c:v>
                </c:pt>
                <c:pt idx="2475">
                  <c:v>0.0379116990227649</c:v>
                </c:pt>
                <c:pt idx="2476">
                  <c:v>0.0377815144029461</c:v>
                </c:pt>
                <c:pt idx="2477">
                  <c:v>0.0376519285985252</c:v>
                </c:pt>
                <c:pt idx="2478">
                  <c:v>0.0375229240800881</c:v>
                </c:pt>
                <c:pt idx="2479">
                  <c:v>0.0373944692496056</c:v>
                </c:pt>
                <c:pt idx="2480">
                  <c:v>0.0372664889541343</c:v>
                </c:pt>
                <c:pt idx="2481">
                  <c:v>0.0371389611579593</c:v>
                </c:pt>
                <c:pt idx="2482">
                  <c:v>0.0370118625038233</c:v>
                </c:pt>
                <c:pt idx="2483">
                  <c:v>0.0368851033280962</c:v>
                </c:pt>
                <c:pt idx="2484">
                  <c:v>0.0367586464146172</c:v>
                </c:pt>
                <c:pt idx="2485">
                  <c:v>0.0366324733084382</c:v>
                </c:pt>
                <c:pt idx="2486">
                  <c:v>0.0365064721357685</c:v>
                </c:pt>
                <c:pt idx="2487">
                  <c:v>0.0363805761561369</c:v>
                </c:pt>
                <c:pt idx="2488">
                  <c:v>0.0362547678125363</c:v>
                </c:pt>
                <c:pt idx="2489">
                  <c:v>0.0361289035123349</c:v>
                </c:pt>
                <c:pt idx="2490">
                  <c:v>0.0360028649247861</c:v>
                </c:pt>
                <c:pt idx="2491">
                  <c:v>0.0358766277200191</c:v>
                </c:pt>
                <c:pt idx="2492">
                  <c:v>0.0357500017161649</c:v>
                </c:pt>
                <c:pt idx="2493">
                  <c:v>0.0356227781189486</c:v>
                </c:pt>
                <c:pt idx="2494">
                  <c:v>0.0354949073030843</c:v>
                </c:pt>
                <c:pt idx="2495">
                  <c:v>0.0353661247729098</c:v>
                </c:pt>
                <c:pt idx="2496">
                  <c:v>0.0352360545436287</c:v>
                </c:pt>
                <c:pt idx="2497">
                  <c:v>0.0351045737520545</c:v>
                </c:pt>
                <c:pt idx="2498">
                  <c:v>0.0349712830987207</c:v>
                </c:pt>
                <c:pt idx="2499">
                  <c:v>0.0348354714097162</c:v>
                </c:pt>
                <c:pt idx="2500">
                  <c:v>0.0346968087238534</c:v>
                </c:pt>
                <c:pt idx="2501">
                  <c:v>0.0345546067652037</c:v>
                </c:pt>
                <c:pt idx="2502">
                  <c:v>0.0344073958732057</c:v>
                </c:pt>
                <c:pt idx="2503">
                  <c:v>0.0342542136634998</c:v>
                </c:pt>
                <c:pt idx="2504">
                  <c:v>0.0340935985897972</c:v>
                </c:pt>
                <c:pt idx="2505">
                  <c:v>0.0339220171301438</c:v>
                </c:pt>
                <c:pt idx="2506">
                  <c:v>0.0337362012806969</c:v>
                </c:pt>
                <c:pt idx="2507">
                  <c:v>0.0335318522145119</c:v>
                </c:pt>
                <c:pt idx="2508">
                  <c:v>0.0332978194397252</c:v>
                </c:pt>
                <c:pt idx="2509">
                  <c:v>0.0330189346018407</c:v>
                </c:pt>
                <c:pt idx="2510">
                  <c:v>0.0326731944787145</c:v>
                </c:pt>
                <c:pt idx="2511">
                  <c:v>0.0321988112792635</c:v>
                </c:pt>
                <c:pt idx="2512">
                  <c:v>0.0314527007073111</c:v>
                </c:pt>
                <c:pt idx="2513">
                  <c:v>0.0300343005834056</c:v>
                </c:pt>
                <c:pt idx="2514">
                  <c:v>0.0279572511660401</c:v>
                </c:pt>
                <c:pt idx="2515">
                  <c:v>0.0335289663643355</c:v>
                </c:pt>
                <c:pt idx="2516">
                  <c:v>0.0385343707293001</c:v>
                </c:pt>
                <c:pt idx="2517">
                  <c:v>0.0366146276202462</c:v>
                </c:pt>
                <c:pt idx="2518">
                  <c:v>0.0354878613869799</c:v>
                </c:pt>
                <c:pt idx="2519">
                  <c:v>0.0348323986736265</c:v>
                </c:pt>
                <c:pt idx="2520">
                  <c:v>0.0344041880904401</c:v>
                </c:pt>
                <c:pt idx="2521">
                  <c:v>0.0340857670478735</c:v>
                </c:pt>
                <c:pt idx="2522">
                  <c:v>0.0338254050479438</c:v>
                </c:pt>
                <c:pt idx="2523">
                  <c:v>0.0336054720848181</c:v>
                </c:pt>
                <c:pt idx="2524">
                  <c:v>0.0334131137420089</c:v>
                </c:pt>
                <c:pt idx="2525">
                  <c:v>0.0332382781556001</c:v>
                </c:pt>
                <c:pt idx="2526">
                  <c:v>0.0330771868706585</c:v>
                </c:pt>
                <c:pt idx="2527">
                  <c:v>0.0329270047119612</c:v>
                </c:pt>
                <c:pt idx="2528">
                  <c:v>0.0327844578761444</c:v>
                </c:pt>
                <c:pt idx="2529">
                  <c:v>0.0326481955402094</c:v>
                </c:pt>
                <c:pt idx="2530">
                  <c:v>0.0325173818497035</c:v>
                </c:pt>
                <c:pt idx="2531">
                  <c:v>0.032390646352254</c:v>
                </c:pt>
                <c:pt idx="2532">
                  <c:v>0.0322673356020497</c:v>
                </c:pt>
                <c:pt idx="2533">
                  <c:v>0.0321471663851285</c:v>
                </c:pt>
                <c:pt idx="2534">
                  <c:v>0.0320294801753354</c:v>
                </c:pt>
                <c:pt idx="2535">
                  <c:v>0.0319138953667749</c:v>
                </c:pt>
                <c:pt idx="2536">
                  <c:v>0.0318003084269784</c:v>
                </c:pt>
                <c:pt idx="2537">
                  <c:v>0.0316883775561001</c:v>
                </c:pt>
                <c:pt idx="2538">
                  <c:v>0.0315778526077266</c:v>
                </c:pt>
                <c:pt idx="2539">
                  <c:v>0.0314686918775793</c:v>
                </c:pt>
                <c:pt idx="2540">
                  <c:v>0.0313607110491647</c:v>
                </c:pt>
                <c:pt idx="2541">
                  <c:v>0.0312537344289058</c:v>
                </c:pt>
                <c:pt idx="2542">
                  <c:v>0.0311477402789797</c:v>
                </c:pt>
                <c:pt idx="2543">
                  <c:v>0.031042628273957</c:v>
                </c:pt>
                <c:pt idx="2544">
                  <c:v>0.0309382701228397</c:v>
                </c:pt>
                <c:pt idx="2545">
                  <c:v>0.0308346483180449</c:v>
                </c:pt>
                <c:pt idx="2546">
                  <c:v>0.030731708937472</c:v>
                </c:pt>
                <c:pt idx="2547">
                  <c:v>0.0306293565518141</c:v>
                </c:pt>
                <c:pt idx="2548">
                  <c:v>0.0305275721991073</c:v>
                </c:pt>
                <c:pt idx="2549">
                  <c:v>0.030426327677494</c:v>
                </c:pt>
                <c:pt idx="2550">
                  <c:v>0.0303255515276245</c:v>
                </c:pt>
                <c:pt idx="2551">
                  <c:v>0.0302252216496048</c:v>
                </c:pt>
                <c:pt idx="2552">
                  <c:v>0.0301253234331113</c:v>
                </c:pt>
                <c:pt idx="2553">
                  <c:v>0.0300258035871817</c:v>
                </c:pt>
                <c:pt idx="2554">
                  <c:v>0.0299266367767269</c:v>
                </c:pt>
                <c:pt idx="2555">
                  <c:v>0.0298278145234163</c:v>
                </c:pt>
                <c:pt idx="2556">
                  <c:v>0.0297292974359336</c:v>
                </c:pt>
                <c:pt idx="2557">
                  <c:v>0.0296310575324858</c:v>
                </c:pt>
                <c:pt idx="2558">
                  <c:v>0.0295330875817633</c:v>
                </c:pt>
                <c:pt idx="2559">
                  <c:v>0.0294353587897081</c:v>
                </c:pt>
                <c:pt idx="2560">
                  <c:v>0.0293378412402384</c:v>
                </c:pt>
                <c:pt idx="2561">
                  <c:v>0.0292405255158821</c:v>
                </c:pt>
                <c:pt idx="2562">
                  <c:v>0.0291433906267676</c:v>
                </c:pt>
                <c:pt idx="2563">
                  <c:v>0.0290464053664775</c:v>
                </c:pt>
                <c:pt idx="2564">
                  <c:v>0.0289495553946562</c:v>
                </c:pt>
                <c:pt idx="2565">
                  <c:v>0.028852824889208</c:v>
                </c:pt>
                <c:pt idx="2566">
                  <c:v>0.0287561818370135</c:v>
                </c:pt>
                <c:pt idx="2567">
                  <c:v>0.0286596043171038</c:v>
                </c:pt>
                <c:pt idx="2568">
                  <c:v>0.0285630788435912</c:v>
                </c:pt>
                <c:pt idx="2569">
                  <c:v>0.0284665727599069</c:v>
                </c:pt>
                <c:pt idx="2570">
                  <c:v>0.0283700532255165</c:v>
                </c:pt>
                <c:pt idx="2571">
                  <c:v>0.0282735054596236</c:v>
                </c:pt>
                <c:pt idx="2572">
                  <c:v>0.0281768958961193</c:v>
                </c:pt>
                <c:pt idx="2573">
                  <c:v>0.0280801755234147</c:v>
                </c:pt>
                <c:pt idx="2574">
                  <c:v>0.0279833223730013</c:v>
                </c:pt>
                <c:pt idx="2575">
                  <c:v>0.0278863008709545</c:v>
                </c:pt>
                <c:pt idx="2576">
                  <c:v>0.0277890361053116</c:v>
                </c:pt>
                <c:pt idx="2577">
                  <c:v>0.0276914870507576</c:v>
                </c:pt>
                <c:pt idx="2578">
                  <c:v>0.0275936129709395</c:v>
                </c:pt>
                <c:pt idx="2579">
                  <c:v>0.0274952921373967</c:v>
                </c:pt>
                <c:pt idx="2580">
                  <c:v>0.0273964348061221</c:v>
                </c:pt>
                <c:pt idx="2581">
                  <c:v>0.0272969853953905</c:v>
                </c:pt>
                <c:pt idx="2582">
                  <c:v>0.0271967227152824</c:v>
                </c:pt>
                <c:pt idx="2583">
                  <c:v>0.0270954149270618</c:v>
                </c:pt>
                <c:pt idx="2584">
                  <c:v>0.0269929540827451</c:v>
                </c:pt>
                <c:pt idx="2585">
                  <c:v>0.0268888604497232</c:v>
                </c:pt>
                <c:pt idx="2586">
                  <c:v>0.0267823704815016</c:v>
                </c:pt>
                <c:pt idx="2587">
                  <c:v>0.0266731555246035</c:v>
                </c:pt>
                <c:pt idx="2588">
                  <c:v>0.0265601162996509</c:v>
                </c:pt>
                <c:pt idx="2589">
                  <c:v>0.026440443935566</c:v>
                </c:pt>
                <c:pt idx="2590">
                  <c:v>0.0263219429287115</c:v>
                </c:pt>
                <c:pt idx="2591">
                  <c:v>0.02641150100328</c:v>
                </c:pt>
                <c:pt idx="2592">
                  <c:v>0.0270687068667562</c:v>
                </c:pt>
                <c:pt idx="2593">
                  <c:v>0.0269399897413476</c:v>
                </c:pt>
                <c:pt idx="2594">
                  <c:v>0.0263905088514753</c:v>
                </c:pt>
                <c:pt idx="2595">
                  <c:v>0.0261372275881391</c:v>
                </c:pt>
                <c:pt idx="2596">
                  <c:v>0.0259658084531283</c:v>
                </c:pt>
                <c:pt idx="2597">
                  <c:v>0.0258225696585524</c:v>
                </c:pt>
                <c:pt idx="2598">
                  <c:v>0.0256907792831709</c:v>
                </c:pt>
                <c:pt idx="2599">
                  <c:v>0.0255634787228069</c:v>
                </c:pt>
                <c:pt idx="2600">
                  <c:v>0.0254385454198023</c:v>
                </c:pt>
                <c:pt idx="2601">
                  <c:v>0.0253158473410427</c:v>
                </c:pt>
                <c:pt idx="2602">
                  <c:v>0.0251972774852377</c:v>
                </c:pt>
                <c:pt idx="2603">
                  <c:v>0.025090148011541</c:v>
                </c:pt>
                <c:pt idx="2604">
                  <c:v>0.0250157048506158</c:v>
                </c:pt>
                <c:pt idx="2605">
                  <c:v>0.025034310009</c:v>
                </c:pt>
                <c:pt idx="2606">
                  <c:v>0.0252909274414118</c:v>
                </c:pt>
                <c:pt idx="2607">
                  <c:v>0.0258733958559734</c:v>
                </c:pt>
                <c:pt idx="2608">
                  <c:v>0.0262921919284676</c:v>
                </c:pt>
                <c:pt idx="2609">
                  <c:v>0.0260665111192332</c:v>
                </c:pt>
                <c:pt idx="2610">
                  <c:v>0.0255661936485325</c:v>
                </c:pt>
                <c:pt idx="2611">
                  <c:v>0.0251333815500438</c:v>
                </c:pt>
                <c:pt idx="2612">
                  <c:v>0.0247950481273211</c:v>
                </c:pt>
                <c:pt idx="2613">
                  <c:v>0.0245149870501351</c:v>
                </c:pt>
                <c:pt idx="2614">
                  <c:v>0.0242660036105529</c:v>
                </c:pt>
                <c:pt idx="2615">
                  <c:v>0.0240315679655498</c:v>
                </c:pt>
                <c:pt idx="2616">
                  <c:v>0.0238012865493177</c:v>
                </c:pt>
                <c:pt idx="2617">
                  <c:v>0.0235680363721045</c:v>
                </c:pt>
                <c:pt idx="2618">
                  <c:v>0.0233265307729014</c:v>
                </c:pt>
                <c:pt idx="2619">
                  <c:v>0.0230728476569744</c:v>
                </c:pt>
                <c:pt idx="2620">
                  <c:v>0.0228048263879127</c:v>
                </c:pt>
                <c:pt idx="2621">
                  <c:v>0.0225237918522474</c:v>
                </c:pt>
                <c:pt idx="2622">
                  <c:v>0.0222390256474605</c:v>
                </c:pt>
                <c:pt idx="2623">
                  <c:v>0.0219782848342763</c:v>
                </c:pt>
                <c:pt idx="2624">
                  <c:v>0.0218109247469753</c:v>
                </c:pt>
                <c:pt idx="2625">
                  <c:v>0.0218908741226444</c:v>
                </c:pt>
                <c:pt idx="2626">
                  <c:v>0.0224957176862014</c:v>
                </c:pt>
                <c:pt idx="2627">
                  <c:v>0.0239152574497102</c:v>
                </c:pt>
                <c:pt idx="2628">
                  <c:v>0.0260258120591666</c:v>
                </c:pt>
                <c:pt idx="2629">
                  <c:v>0.0280401821128368</c:v>
                </c:pt>
                <c:pt idx="2630">
                  <c:v>0.0291857619290435</c:v>
                </c:pt>
                <c:pt idx="2631">
                  <c:v>0.0294194635335043</c:v>
                </c:pt>
                <c:pt idx="2632">
                  <c:v>0.0291292284005829</c:v>
                </c:pt>
                <c:pt idx="2633">
                  <c:v>0.0286365278767897</c:v>
                </c:pt>
                <c:pt idx="2634">
                  <c:v>0.0281008252509756</c:v>
                </c:pt>
                <c:pt idx="2635">
                  <c:v>0.0275943335081456</c:v>
                </c:pt>
                <c:pt idx="2636">
                  <c:v>0.0271559763181334</c:v>
                </c:pt>
                <c:pt idx="2637">
                  <c:v>0.0267998637133007</c:v>
                </c:pt>
                <c:pt idx="2638">
                  <c:v>0.0265166666756056</c:v>
                </c:pt>
                <c:pt idx="2639">
                  <c:v>0.0262882145801853</c:v>
                </c:pt>
                <c:pt idx="2640">
                  <c:v>0.0260980490713199</c:v>
                </c:pt>
                <c:pt idx="2641">
                  <c:v>0.0259342751265322</c:v>
                </c:pt>
                <c:pt idx="2642">
                  <c:v>0.0257895892978821</c:v>
                </c:pt>
                <c:pt idx="2643">
                  <c:v>0.0256598024145645</c:v>
                </c:pt>
                <c:pt idx="2644">
                  <c:v>0.0255423543109013</c:v>
                </c:pt>
                <c:pt idx="2645">
                  <c:v>0.0254355031711485</c:v>
                </c:pt>
                <c:pt idx="2646">
                  <c:v>0.0253379573695267</c:v>
                </c:pt>
                <c:pt idx="2647">
                  <c:v>0.0252486941276367</c:v>
                </c:pt>
                <c:pt idx="2648">
                  <c:v>0.0251668913214095</c:v>
                </c:pt>
                <c:pt idx="2649">
                  <c:v>0.0250918837041431</c:v>
                </c:pt>
                <c:pt idx="2650">
                  <c:v>0.0250231143302951</c:v>
                </c:pt>
                <c:pt idx="2651">
                  <c:v>0.024960126336411</c:v>
                </c:pt>
                <c:pt idx="2652">
                  <c:v>0.024902556554023</c:v>
                </c:pt>
                <c:pt idx="2653">
                  <c:v>0.0248501059121813</c:v>
                </c:pt>
                <c:pt idx="2654">
                  <c:v>0.0248025408237988</c:v>
                </c:pt>
                <c:pt idx="2655">
                  <c:v>0.0247597015349727</c:v>
                </c:pt>
                <c:pt idx="2656">
                  <c:v>0.0247214844676423</c:v>
                </c:pt>
                <c:pt idx="2657">
                  <c:v>0.024687861052803</c:v>
                </c:pt>
                <c:pt idx="2658">
                  <c:v>0.0246589455203033</c:v>
                </c:pt>
                <c:pt idx="2659">
                  <c:v>0.0246350973486166</c:v>
                </c:pt>
                <c:pt idx="2660">
                  <c:v>0.0246167124430753</c:v>
                </c:pt>
                <c:pt idx="2661">
                  <c:v>0.0246028324751494</c:v>
                </c:pt>
                <c:pt idx="2662">
                  <c:v>0.0245918057099564</c:v>
                </c:pt>
                <c:pt idx="2663">
                  <c:v>0.0245839252731257</c:v>
                </c:pt>
                <c:pt idx="2664">
                  <c:v>0.0245795577343411</c:v>
                </c:pt>
                <c:pt idx="2665">
                  <c:v>0.0245774978101326</c:v>
                </c:pt>
                <c:pt idx="2666">
                  <c:v>0.0245750840926094</c:v>
                </c:pt>
                <c:pt idx="2667">
                  <c:v>0.0245679198416212</c:v>
                </c:pt>
                <c:pt idx="2668">
                  <c:v>0.0245495134430207</c:v>
                </c:pt>
                <c:pt idx="2669">
                  <c:v>0.0245117845131829</c:v>
                </c:pt>
                <c:pt idx="2670">
                  <c:v>0.0244474533430556</c:v>
                </c:pt>
                <c:pt idx="2671">
                  <c:v>0.0243542607673126</c:v>
                </c:pt>
                <c:pt idx="2672">
                  <c:v>0.0242384845539701</c:v>
                </c:pt>
                <c:pt idx="2673">
                  <c:v>0.0241138927629503</c:v>
                </c:pt>
                <c:pt idx="2674">
                  <c:v>0.0239957110302355</c:v>
                </c:pt>
                <c:pt idx="2675">
                  <c:v>0.02389439521222</c:v>
                </c:pt>
                <c:pt idx="2676">
                  <c:v>0.0238136372508978</c:v>
                </c:pt>
                <c:pt idx="2677">
                  <c:v>0.0237521697114105</c:v>
                </c:pt>
                <c:pt idx="2678">
                  <c:v>0.0237064990069383</c:v>
                </c:pt>
                <c:pt idx="2679">
                  <c:v>0.0236728176175714</c:v>
                </c:pt>
                <c:pt idx="2680">
                  <c:v>0.0236478629682094</c:v>
                </c:pt>
                <c:pt idx="2681">
                  <c:v>0.0236291100542676</c:v>
                </c:pt>
                <c:pt idx="2682">
                  <c:v>0.0236147166050251</c:v>
                </c:pt>
                <c:pt idx="2683">
                  <c:v>0.0236033900384183</c:v>
                </c:pt>
                <c:pt idx="2684">
                  <c:v>0.023594222472305</c:v>
                </c:pt>
                <c:pt idx="2685">
                  <c:v>0.0235865780251031</c:v>
                </c:pt>
                <c:pt idx="2686">
                  <c:v>0.0235800236854473</c:v>
                </c:pt>
                <c:pt idx="2687">
                  <c:v>0.0235742504987502</c:v>
                </c:pt>
                <c:pt idx="2688">
                  <c:v>0.023569031218578</c:v>
                </c:pt>
                <c:pt idx="2689">
                  <c:v>0.0235642114563771</c:v>
                </c:pt>
                <c:pt idx="2690">
                  <c:v>0.0235596742345824</c:v>
                </c:pt>
                <c:pt idx="2691">
                  <c:v>0.0235553204658404</c:v>
                </c:pt>
                <c:pt idx="2692">
                  <c:v>0.0235510817420362</c:v>
                </c:pt>
                <c:pt idx="2693">
                  <c:v>0.0235469020504072</c:v>
                </c:pt>
                <c:pt idx="2694">
                  <c:v>0.0235427186881975</c:v>
                </c:pt>
                <c:pt idx="2695">
                  <c:v>0.0235384844999243</c:v>
                </c:pt>
                <c:pt idx="2696">
                  <c:v>0.0235341777296917</c:v>
                </c:pt>
                <c:pt idx="2697">
                  <c:v>0.0235298260655127</c:v>
                </c:pt>
                <c:pt idx="2698">
                  <c:v>0.0235260351514983</c:v>
                </c:pt>
                <c:pt idx="2699">
                  <c:v>0.0235205233710132</c:v>
                </c:pt>
                <c:pt idx="2700">
                  <c:v>0.0235143214165097</c:v>
                </c:pt>
                <c:pt idx="2701">
                  <c:v>0.0235085115331541</c:v>
                </c:pt>
                <c:pt idx="2702">
                  <c:v>0.0235020854024337</c:v>
                </c:pt>
                <c:pt idx="2703">
                  <c:v>0.0234949282380242</c:v>
                </c:pt>
                <c:pt idx="2704">
                  <c:v>0.0234868478850849</c:v>
                </c:pt>
                <c:pt idx="2705">
                  <c:v>0.0234776125410352</c:v>
                </c:pt>
                <c:pt idx="2706">
                  <c:v>0.0234669206063339</c:v>
                </c:pt>
                <c:pt idx="2707">
                  <c:v>0.0234543878384275</c:v>
                </c:pt>
                <c:pt idx="2708">
                  <c:v>0.023439539155941</c:v>
                </c:pt>
                <c:pt idx="2709">
                  <c:v>0.0234217741967879</c:v>
                </c:pt>
                <c:pt idx="2710">
                  <c:v>0.0234003658898321</c:v>
                </c:pt>
                <c:pt idx="2711">
                  <c:v>0.0233744869687898</c:v>
                </c:pt>
                <c:pt idx="2712">
                  <c:v>0.0233432513263884</c:v>
                </c:pt>
                <c:pt idx="2713">
                  <c:v>0.023305854018284</c:v>
                </c:pt>
                <c:pt idx="2714">
                  <c:v>0.0232618217445435</c:v>
                </c:pt>
                <c:pt idx="2715">
                  <c:v>0.023211324008565</c:v>
                </c:pt>
                <c:pt idx="2716">
                  <c:v>0.0231555382870343</c:v>
                </c:pt>
                <c:pt idx="2717">
                  <c:v>0.0230969146864015</c:v>
                </c:pt>
                <c:pt idx="2718">
                  <c:v>0.0230390326341696</c:v>
                </c:pt>
                <c:pt idx="2719">
                  <c:v>0.0229859257107248</c:v>
                </c:pt>
                <c:pt idx="2720">
                  <c:v>0.0229410601233216</c:v>
                </c:pt>
                <c:pt idx="2721">
                  <c:v>0.0229064096152816</c:v>
                </c:pt>
                <c:pt idx="2722">
                  <c:v>0.0228821255843044</c:v>
                </c:pt>
                <c:pt idx="2723">
                  <c:v>0.0228668948473701</c:v>
                </c:pt>
                <c:pt idx="2724">
                  <c:v>0.0228586166734253</c:v>
                </c:pt>
                <c:pt idx="2725">
                  <c:v>0.0228550438596026</c:v>
                </c:pt>
                <c:pt idx="2726">
                  <c:v>0.0228542170726834</c:v>
                </c:pt>
                <c:pt idx="2727">
                  <c:v>0.0228546261051726</c:v>
                </c:pt>
                <c:pt idx="2728">
                  <c:v>0.0228551953155705</c:v>
                </c:pt>
                <c:pt idx="2729">
                  <c:v>0.0228552263449165</c:v>
                </c:pt>
                <c:pt idx="2730">
                  <c:v>0.0228543039726822</c:v>
                </c:pt>
                <c:pt idx="2731">
                  <c:v>0.0228521940686419</c:v>
                </c:pt>
                <c:pt idx="2732">
                  <c:v>0.0228487940978182</c:v>
                </c:pt>
                <c:pt idx="2733">
                  <c:v>0.022844090007657</c:v>
                </c:pt>
                <c:pt idx="2734">
                  <c:v>0.0228381046823705</c:v>
                </c:pt>
                <c:pt idx="2735">
                  <c:v>0.0228308895412389</c:v>
                </c:pt>
                <c:pt idx="2736">
                  <c:v>0.0228225190627904</c:v>
                </c:pt>
                <c:pt idx="2737">
                  <c:v>0.0228130622049943</c:v>
                </c:pt>
                <c:pt idx="2738">
                  <c:v>0.0228025864237811</c:v>
                </c:pt>
                <c:pt idx="2739">
                  <c:v>0.0227911663996443</c:v>
                </c:pt>
                <c:pt idx="2740">
                  <c:v>0.0227788627685025</c:v>
                </c:pt>
                <c:pt idx="2741">
                  <c:v>0.022765726524977</c:v>
                </c:pt>
                <c:pt idx="2742">
                  <c:v>0.0227518146138544</c:v>
                </c:pt>
                <c:pt idx="2743">
                  <c:v>0.022737175824892</c:v>
                </c:pt>
                <c:pt idx="2744">
                  <c:v>0.0227218756249741</c:v>
                </c:pt>
                <c:pt idx="2745">
                  <c:v>0.0227061114990119</c:v>
                </c:pt>
                <c:pt idx="2746">
                  <c:v>0.0226898866666352</c:v>
                </c:pt>
                <c:pt idx="2747">
                  <c:v>0.0226724324510202</c:v>
                </c:pt>
                <c:pt idx="2748">
                  <c:v>0.0226539412033766</c:v>
                </c:pt>
                <c:pt idx="2749">
                  <c:v>0.0226349143745158</c:v>
                </c:pt>
                <c:pt idx="2750">
                  <c:v>0.0226152497016475</c:v>
                </c:pt>
                <c:pt idx="2751">
                  <c:v>0.0225948418156578</c:v>
                </c:pt>
                <c:pt idx="2752">
                  <c:v>0.0225736116435982</c:v>
                </c:pt>
                <c:pt idx="2753">
                  <c:v>0.0225514645034305</c:v>
                </c:pt>
                <c:pt idx="2754">
                  <c:v>0.0225282980480559</c:v>
                </c:pt>
                <c:pt idx="2755">
                  <c:v>0.0225039907541791</c:v>
                </c:pt>
                <c:pt idx="2756">
                  <c:v>0.022478383918506</c:v>
                </c:pt>
                <c:pt idx="2757">
                  <c:v>0.0224512977234644</c:v>
                </c:pt>
                <c:pt idx="2758">
                  <c:v>0.0224225281712031</c:v>
                </c:pt>
                <c:pt idx="2759">
                  <c:v>0.0223918294382108</c:v>
                </c:pt>
                <c:pt idx="2760">
                  <c:v>0.0223589317438947</c:v>
                </c:pt>
                <c:pt idx="2761">
                  <c:v>0.0223235501764014</c:v>
                </c:pt>
                <c:pt idx="2762">
                  <c:v>0.0222853821334737</c:v>
                </c:pt>
                <c:pt idx="2763">
                  <c:v>0.0222441561754746</c:v>
                </c:pt>
                <c:pt idx="2764">
                  <c:v>0.0221996911603744</c:v>
                </c:pt>
                <c:pt idx="2765">
                  <c:v>0.0221519156428526</c:v>
                </c:pt>
                <c:pt idx="2766">
                  <c:v>0.0221009024245347</c:v>
                </c:pt>
                <c:pt idx="2767">
                  <c:v>0.0220469542431236</c:v>
                </c:pt>
                <c:pt idx="2768">
                  <c:v>0.0219907183077122</c:v>
                </c:pt>
                <c:pt idx="2769">
                  <c:v>0.0219333117032005</c:v>
                </c:pt>
                <c:pt idx="2770">
                  <c:v>0.0218763898778545</c:v>
                </c:pt>
                <c:pt idx="2771">
                  <c:v>0.0218220895219399</c:v>
                </c:pt>
                <c:pt idx="2772">
                  <c:v>0.0217728669722338</c:v>
                </c:pt>
                <c:pt idx="2773">
                  <c:v>0.021731215859797</c:v>
                </c:pt>
                <c:pt idx="2774">
                  <c:v>0.0216992592932827</c:v>
                </c:pt>
                <c:pt idx="2775">
                  <c:v>0.0216783650195027</c:v>
                </c:pt>
                <c:pt idx="2776">
                  <c:v>0.0216689140491296</c:v>
                </c:pt>
                <c:pt idx="2777">
                  <c:v>0.0216702568553678</c:v>
                </c:pt>
                <c:pt idx="2778">
                  <c:v>0.0216808976686574</c:v>
                </c:pt>
                <c:pt idx="2779">
                  <c:v>0.0216988441155791</c:v>
                </c:pt>
                <c:pt idx="2780">
                  <c:v>0.0217219495895333</c:v>
                </c:pt>
                <c:pt idx="2781">
                  <c:v>0.0217481839369432</c:v>
                </c:pt>
                <c:pt idx="2782">
                  <c:v>0.0217758231969475</c:v>
                </c:pt>
                <c:pt idx="2783">
                  <c:v>0.0218035109274524</c:v>
                </c:pt>
                <c:pt idx="2784">
                  <c:v>0.021830238883728</c:v>
                </c:pt>
                <c:pt idx="2785">
                  <c:v>0.0218553184337711</c:v>
                </c:pt>
                <c:pt idx="2786">
                  <c:v>0.0218783146041486</c:v>
                </c:pt>
                <c:pt idx="2787">
                  <c:v>0.0218989646046283</c:v>
                </c:pt>
                <c:pt idx="2788">
                  <c:v>0.0219171375361049</c:v>
                </c:pt>
                <c:pt idx="2789">
                  <c:v>0.0219327918415778</c:v>
                </c:pt>
                <c:pt idx="2790">
                  <c:v>0.0219459242096465</c:v>
                </c:pt>
                <c:pt idx="2791">
                  <c:v>0.0219565601717569</c:v>
                </c:pt>
                <c:pt idx="2792">
                  <c:v>0.0219647443717634</c:v>
                </c:pt>
                <c:pt idx="2793">
                  <c:v>0.0219705111044267</c:v>
                </c:pt>
                <c:pt idx="2794">
                  <c:v>0.0219738885459078</c:v>
                </c:pt>
                <c:pt idx="2795">
                  <c:v>0.0219749050579932</c:v>
                </c:pt>
                <c:pt idx="2796">
                  <c:v>0.0219735684066246</c:v>
                </c:pt>
                <c:pt idx="2797">
                  <c:v>0.0219698725067842</c:v>
                </c:pt>
                <c:pt idx="2798">
                  <c:v>0.0219638109905097</c:v>
                </c:pt>
                <c:pt idx="2799">
                  <c:v>0.0219553599736937</c:v>
                </c:pt>
                <c:pt idx="2800">
                  <c:v>0.0219444824157748</c:v>
                </c:pt>
                <c:pt idx="2801">
                  <c:v>0.0219311453924106</c:v>
                </c:pt>
                <c:pt idx="2802">
                  <c:v>0.0219153049457683</c:v>
                </c:pt>
                <c:pt idx="2803">
                  <c:v>0.0218969065919515</c:v>
                </c:pt>
                <c:pt idx="2804">
                  <c:v>0.0218759045329658</c:v>
                </c:pt>
                <c:pt idx="2805">
                  <c:v>0.021852248798327</c:v>
                </c:pt>
                <c:pt idx="2806">
                  <c:v>0.0218258816655655</c:v>
                </c:pt>
                <c:pt idx="2807">
                  <c:v>0.0217967578588451</c:v>
                </c:pt>
                <c:pt idx="2808">
                  <c:v>0.0217648344792046</c:v>
                </c:pt>
                <c:pt idx="2809">
                  <c:v>0.0217300635972316</c:v>
                </c:pt>
                <c:pt idx="2810">
                  <c:v>0.0216924125232339</c:v>
                </c:pt>
                <c:pt idx="2811">
                  <c:v>0.0216518571204912</c:v>
                </c:pt>
                <c:pt idx="2812">
                  <c:v>0.0216083710143715</c:v>
                </c:pt>
                <c:pt idx="2813">
                  <c:v>0.0215619455060203</c:v>
                </c:pt>
                <c:pt idx="2814">
                  <c:v>0.0215125872177427</c:v>
                </c:pt>
                <c:pt idx="2815">
                  <c:v>0.0214603053558045</c:v>
                </c:pt>
                <c:pt idx="2816">
                  <c:v>0.0214051316810014</c:v>
                </c:pt>
                <c:pt idx="2817">
                  <c:v>0.0213471235319251</c:v>
                </c:pt>
                <c:pt idx="2818">
                  <c:v>0.0212863510513972</c:v>
                </c:pt>
                <c:pt idx="2819">
                  <c:v>0.0212229175431141</c:v>
                </c:pt>
                <c:pt idx="2820">
                  <c:v>0.0211569700347639</c:v>
                </c:pt>
                <c:pt idx="2821">
                  <c:v>0.0210886897269008</c:v>
                </c:pt>
                <c:pt idx="2822">
                  <c:v>0.0210183148874053</c:v>
                </c:pt>
                <c:pt idx="2823">
                  <c:v>0.0209461609984996</c:v>
                </c:pt>
                <c:pt idx="2824">
                  <c:v>0.0208726161779734</c:v>
                </c:pt>
                <c:pt idx="2825">
                  <c:v>0.020798163894198</c:v>
                </c:pt>
                <c:pt idx="2826">
                  <c:v>0.020723404450034</c:v>
                </c:pt>
                <c:pt idx="2827">
                  <c:v>0.0206490383954921</c:v>
                </c:pt>
                <c:pt idx="2828">
                  <c:v>0.0205758564437375</c:v>
                </c:pt>
                <c:pt idx="2829">
                  <c:v>0.0205047109947207</c:v>
                </c:pt>
                <c:pt idx="2830">
                  <c:v>0.0204364192397173</c:v>
                </c:pt>
                <c:pt idx="2831">
                  <c:v>0.0203716436373086</c:v>
                </c:pt>
                <c:pt idx="2832">
                  <c:v>0.0203107568357171</c:v>
                </c:pt>
                <c:pt idx="2833">
                  <c:v>0.020253676147541</c:v>
                </c:pt>
                <c:pt idx="2834">
                  <c:v>0.0201997634372836</c:v>
                </c:pt>
                <c:pt idx="2835">
                  <c:v>0.0201478516179206</c:v>
                </c:pt>
                <c:pt idx="2836">
                  <c:v>0.0200963731370771</c:v>
                </c:pt>
                <c:pt idx="2837">
                  <c:v>0.0200436012835811</c:v>
                </c:pt>
                <c:pt idx="2838">
                  <c:v>0.0199879495450264</c:v>
                </c:pt>
                <c:pt idx="2839">
                  <c:v>0.0199281897530976</c:v>
                </c:pt>
                <c:pt idx="2840">
                  <c:v>0.0198635594478782</c:v>
                </c:pt>
                <c:pt idx="2841">
                  <c:v>0.0197937801724714</c:v>
                </c:pt>
                <c:pt idx="2842">
                  <c:v>0.0197189674934755</c:v>
                </c:pt>
                <c:pt idx="2843">
                  <c:v>0.0196394973958512</c:v>
                </c:pt>
                <c:pt idx="2844">
                  <c:v>0.0195559045982219</c:v>
                </c:pt>
                <c:pt idx="2845">
                  <c:v>0.0194687850918906</c:v>
                </c:pt>
                <c:pt idx="2846">
                  <c:v>0.0193787162626593</c:v>
                </c:pt>
                <c:pt idx="2847">
                  <c:v>0.0192862342801079</c:v>
                </c:pt>
                <c:pt idx="2848">
                  <c:v>0.0191918171548219</c:v>
                </c:pt>
                <c:pt idx="2849">
                  <c:v>0.0190958642772575</c:v>
                </c:pt>
                <c:pt idx="2850">
                  <c:v>0.0189987125396438</c:v>
                </c:pt>
                <c:pt idx="2851">
                  <c:v>0.0189006468790412</c:v>
                </c:pt>
                <c:pt idx="2852">
                  <c:v>0.0188018929695857</c:v>
                </c:pt>
                <c:pt idx="2853">
                  <c:v>0.0187026365016168</c:v>
                </c:pt>
                <c:pt idx="2854">
                  <c:v>0.0186030353592843</c:v>
                </c:pt>
                <c:pt idx="2855">
                  <c:v>0.0185032131100183</c:v>
                </c:pt>
                <c:pt idx="2856">
                  <c:v>0.0184032786831318</c:v>
                </c:pt>
                <c:pt idx="2857">
                  <c:v>0.0183033329846348</c:v>
                </c:pt>
                <c:pt idx="2858">
                  <c:v>0.0182034688477026</c:v>
                </c:pt>
                <c:pt idx="2859">
                  <c:v>0.0181038631887329</c:v>
                </c:pt>
                <c:pt idx="2860">
                  <c:v>0.0180049914262414</c:v>
                </c:pt>
                <c:pt idx="2861">
                  <c:v>0.0179048398611078</c:v>
                </c:pt>
                <c:pt idx="2862">
                  <c:v>0.0177977966302385</c:v>
                </c:pt>
                <c:pt idx="2863">
                  <c:v>0.0176978441756242</c:v>
                </c:pt>
                <c:pt idx="2864">
                  <c:v>0.017601104979129</c:v>
                </c:pt>
                <c:pt idx="2865">
                  <c:v>0.0175027244630237</c:v>
                </c:pt>
                <c:pt idx="2866">
                  <c:v>0.0174041534562108</c:v>
                </c:pt>
                <c:pt idx="2867">
                  <c:v>0.0173056396277128</c:v>
                </c:pt>
                <c:pt idx="2868">
                  <c:v>0.0172072519720909</c:v>
                </c:pt>
                <c:pt idx="2869">
                  <c:v>0.0171090431365651</c:v>
                </c:pt>
                <c:pt idx="2870">
                  <c:v>0.0170110417214097</c:v>
                </c:pt>
                <c:pt idx="2871">
                  <c:v>0.0169132527241364</c:v>
                </c:pt>
                <c:pt idx="2872">
                  <c:v>0.0168156910473887</c:v>
                </c:pt>
                <c:pt idx="2873">
                  <c:v>0.0167183750529632</c:v>
                </c:pt>
                <c:pt idx="2874">
                  <c:v>0.0166213117006141</c:v>
                </c:pt>
                <c:pt idx="2875">
                  <c:v>0.016524519453257</c:v>
                </c:pt>
                <c:pt idx="2876">
                  <c:v>0.0164280311480711</c:v>
                </c:pt>
                <c:pt idx="2877">
                  <c:v>0.0163318816740485</c:v>
                </c:pt>
                <c:pt idx="2878">
                  <c:v>0.0162361335590184</c:v>
                </c:pt>
                <c:pt idx="2879">
                  <c:v>0.0161408941608098</c:v>
                </c:pt>
                <c:pt idx="2880">
                  <c:v>0.0160462961083826</c:v>
                </c:pt>
                <c:pt idx="2881">
                  <c:v>0.0159524489138417</c:v>
                </c:pt>
                <c:pt idx="2882">
                  <c:v>0.015859337365705</c:v>
                </c:pt>
                <c:pt idx="2883">
                  <c:v>0.0157668460327159</c:v>
                </c:pt>
                <c:pt idx="2884">
                  <c:v>0.0156749953785014</c:v>
                </c:pt>
                <c:pt idx="2885">
                  <c:v>0.0155839977103154</c:v>
                </c:pt>
                <c:pt idx="2886">
                  <c:v>0.0154940602467321</c:v>
                </c:pt>
                <c:pt idx="2887">
                  <c:v>0.0154052524347047</c:v>
                </c:pt>
                <c:pt idx="2888">
                  <c:v>0.0153174808294924</c:v>
                </c:pt>
                <c:pt idx="2889">
                  <c:v>0.0152304944864071</c:v>
                </c:pt>
                <c:pt idx="2890">
                  <c:v>0.0151439668930075</c:v>
                </c:pt>
                <c:pt idx="2891">
                  <c:v>0.0150576345409128</c:v>
                </c:pt>
                <c:pt idx="2892">
                  <c:v>0.0149713843683352</c:v>
                </c:pt>
                <c:pt idx="2893">
                  <c:v>0.0148852793381411</c:v>
                </c:pt>
                <c:pt idx="2894">
                  <c:v>0.0147995364887948</c:v>
                </c:pt>
                <c:pt idx="2895">
                  <c:v>0.0147144487655727</c:v>
                </c:pt>
                <c:pt idx="2896">
                  <c:v>0.0146303209786288</c:v>
                </c:pt>
                <c:pt idx="2897">
                  <c:v>0.0145474570933671</c:v>
                </c:pt>
                <c:pt idx="2898">
                  <c:v>0.0144661430068256</c:v>
                </c:pt>
                <c:pt idx="2899">
                  <c:v>0.0143866372874149</c:v>
                </c:pt>
                <c:pt idx="2900">
                  <c:v>0.0143091945225837</c:v>
                </c:pt>
                <c:pt idx="2901">
                  <c:v>0.0142340673124191</c:v>
                </c:pt>
                <c:pt idx="2902">
                  <c:v>0.0141614959756952</c:v>
                </c:pt>
                <c:pt idx="2903">
                  <c:v>0.0140917252364144</c:v>
                </c:pt>
                <c:pt idx="2904">
                  <c:v>0.014025002617702</c:v>
                </c:pt>
                <c:pt idx="2905">
                  <c:v>0.0139615575482797</c:v>
                </c:pt>
                <c:pt idx="2906">
                  <c:v>0.0139016070858804</c:v>
                </c:pt>
                <c:pt idx="2907">
                  <c:v>0.0138453495467961</c:v>
                </c:pt>
                <c:pt idx="2908">
                  <c:v>0.0137929335366756</c:v>
                </c:pt>
                <c:pt idx="2909">
                  <c:v>0.0137444519104415</c:v>
                </c:pt>
                <c:pt idx="2910">
                  <c:v>0.0136999311087236</c:v>
                </c:pt>
                <c:pt idx="2911">
                  <c:v>0.013659293267767</c:v>
                </c:pt>
                <c:pt idx="2912">
                  <c:v>0.0136223427819626</c:v>
                </c:pt>
                <c:pt idx="2913">
                  <c:v>0.0135887597400676</c:v>
                </c:pt>
                <c:pt idx="2914">
                  <c:v>0.0135580705565841</c:v>
                </c:pt>
                <c:pt idx="2915">
                  <c:v>0.0135296488152305</c:v>
                </c:pt>
                <c:pt idx="2916">
                  <c:v>0.0135027484628994</c:v>
                </c:pt>
                <c:pt idx="2917">
                  <c:v>0.013476551377233</c:v>
                </c:pt>
                <c:pt idx="2918">
                  <c:v>0.0134502205714954</c:v>
                </c:pt>
                <c:pt idx="2919">
                  <c:v>0.013421524400761</c:v>
                </c:pt>
                <c:pt idx="2920">
                  <c:v>0.0133863026093754</c:v>
                </c:pt>
                <c:pt idx="2921">
                  <c:v>0.0133463623344264</c:v>
                </c:pt>
                <c:pt idx="2922">
                  <c:v>0.0133034614509137</c:v>
                </c:pt>
                <c:pt idx="2923">
                  <c:v>0.0132549693757972</c:v>
                </c:pt>
                <c:pt idx="2924">
                  <c:v>0.013199359199258</c:v>
                </c:pt>
                <c:pt idx="2925">
                  <c:v>0.0131359893375127</c:v>
                </c:pt>
                <c:pt idx="2926">
                  <c:v>0.0130645510069945</c:v>
                </c:pt>
                <c:pt idx="2927">
                  <c:v>0.0129849734652058</c:v>
                </c:pt>
                <c:pt idx="2928">
                  <c:v>0.0128974137947698</c:v>
                </c:pt>
                <c:pt idx="2929">
                  <c:v>0.0128022246280954</c:v>
                </c:pt>
                <c:pt idx="2930">
                  <c:v>0.0126999051769046</c:v>
                </c:pt>
                <c:pt idx="2931">
                  <c:v>0.0125910784795537</c:v>
                </c:pt>
                <c:pt idx="2932">
                  <c:v>0.012476454561642</c:v>
                </c:pt>
                <c:pt idx="2933">
                  <c:v>0.0123567823879945</c:v>
                </c:pt>
                <c:pt idx="2934">
                  <c:v>0.0122328372458854</c:v>
                </c:pt>
                <c:pt idx="2935">
                  <c:v>0.0121054057408269</c:v>
                </c:pt>
                <c:pt idx="2936">
                  <c:v>0.011975257858213</c:v>
                </c:pt>
                <c:pt idx="2937">
                  <c:v>0.0118431538680364</c:v>
                </c:pt>
                <c:pt idx="2938">
                  <c:v>0.0117098542547281</c:v>
                </c:pt>
                <c:pt idx="2939">
                  <c:v>0.0115761108595256</c:v>
                </c:pt>
                <c:pt idx="2940">
                  <c:v>0.0114426879419443</c:v>
                </c:pt>
                <c:pt idx="2941">
                  <c:v>0.01131039030264</c:v>
                </c:pt>
                <c:pt idx="2942">
                  <c:v>0.0111800674200358</c:v>
                </c:pt>
                <c:pt idx="2943">
                  <c:v>0.0110526403740642</c:v>
                </c:pt>
                <c:pt idx="2944">
                  <c:v>0.0109291387036575</c:v>
                </c:pt>
                <c:pt idx="2945">
                  <c:v>0.0108107060722208</c:v>
                </c:pt>
                <c:pt idx="2946">
                  <c:v>0.0106986143385418</c:v>
                </c:pt>
                <c:pt idx="2947">
                  <c:v>0.0105942792980484</c:v>
                </c:pt>
                <c:pt idx="2948">
                  <c:v>0.0104992245095183</c:v>
                </c:pt>
                <c:pt idx="2949">
                  <c:v>0.0104150177983274</c:v>
                </c:pt>
                <c:pt idx="2950">
                  <c:v>0.010343178113186</c:v>
                </c:pt>
                <c:pt idx="2951">
                  <c:v>0.0102849944733951</c:v>
                </c:pt>
                <c:pt idx="2952">
                  <c:v>0.0102412832909931</c:v>
                </c:pt>
                <c:pt idx="2953">
                  <c:v>0.0102121261259774</c:v>
                </c:pt>
                <c:pt idx="2954">
                  <c:v>0.0101965888633559</c:v>
                </c:pt>
                <c:pt idx="2955">
                  <c:v>0.0101925196278263</c:v>
                </c:pt>
                <c:pt idx="2956">
                  <c:v>0.0101965519186733</c:v>
                </c:pt>
                <c:pt idx="2957">
                  <c:v>0.0102043391730631</c:v>
                </c:pt>
                <c:pt idx="2958">
                  <c:v>0.010211028135067</c:v>
                </c:pt>
                <c:pt idx="2959">
                  <c:v>0.0102119201820862</c:v>
                </c:pt>
                <c:pt idx="2960">
                  <c:v>0.0102031164382099</c:v>
                </c:pt>
                <c:pt idx="2961">
                  <c:v>0.0101819699828306</c:v>
                </c:pt>
                <c:pt idx="2962">
                  <c:v>0.010147287680527</c:v>
                </c:pt>
                <c:pt idx="2963">
                  <c:v>0.0100992463886812</c:v>
                </c:pt>
                <c:pt idx="2964">
                  <c:v>0.0100390883899049</c:v>
                </c:pt>
                <c:pt idx="2965">
                  <c:v>0.00996875932893485</c:v>
                </c:pt>
                <c:pt idx="2966">
                  <c:v>0.00989056248299081</c:v>
                </c:pt>
                <c:pt idx="2967">
                  <c:v>0.00980686118304913</c:v>
                </c:pt>
                <c:pt idx="2968">
                  <c:v>0.00971989559946847</c:v>
                </c:pt>
                <c:pt idx="2969">
                  <c:v>0.00963169098671331</c:v>
                </c:pt>
                <c:pt idx="2970">
                  <c:v>0.00954400161083665</c:v>
                </c:pt>
                <c:pt idx="2971">
                  <c:v>0.00945831294844286</c:v>
                </c:pt>
                <c:pt idx="2972">
                  <c:v>0.00937588073161126</c:v>
                </c:pt>
                <c:pt idx="2973">
                  <c:v>0.00929775212408679</c:v>
                </c:pt>
                <c:pt idx="2974">
                  <c:v>0.00922479953188644</c:v>
                </c:pt>
                <c:pt idx="2975">
                  <c:v>0.00915777108274001</c:v>
                </c:pt>
                <c:pt idx="2976">
                  <c:v>0.00909731020751031</c:v>
                </c:pt>
                <c:pt idx="2977">
                  <c:v>0.00904397303866621</c:v>
                </c:pt>
                <c:pt idx="2978">
                  <c:v>0.00899826468166446</c:v>
                </c:pt>
                <c:pt idx="2979">
                  <c:v>0.00896064791020271</c:v>
                </c:pt>
                <c:pt idx="2980">
                  <c:v>0.00893154295446537</c:v>
                </c:pt>
                <c:pt idx="2981">
                  <c:v>0.00891135072602794</c:v>
                </c:pt>
                <c:pt idx="2982">
                  <c:v>0.00890045574852318</c:v>
                </c:pt>
                <c:pt idx="2983">
                  <c:v>0.00889921292473333</c:v>
                </c:pt>
                <c:pt idx="2984">
                  <c:v>0.00890795885469025</c:v>
                </c:pt>
                <c:pt idx="2985">
                  <c:v>0.00892701057887699</c:v>
                </c:pt>
                <c:pt idx="2986">
                  <c:v>0.00895663848562456</c:v>
                </c:pt>
                <c:pt idx="2987">
                  <c:v>0.00899705440236552</c:v>
                </c:pt>
                <c:pt idx="2988">
                  <c:v>0.00904839144977658</c:v>
                </c:pt>
                <c:pt idx="2989">
                  <c:v>0.00911063611196453</c:v>
                </c:pt>
                <c:pt idx="2990">
                  <c:v>0.00918351778781704</c:v>
                </c:pt>
                <c:pt idx="2991">
                  <c:v>0.00926633229237165</c:v>
                </c:pt>
                <c:pt idx="2992">
                  <c:v>0.00935767929149014</c:v>
                </c:pt>
                <c:pt idx="2993">
                  <c:v>0.00945795865538585</c:v>
                </c:pt>
                <c:pt idx="2994">
                  <c:v>0.00957774930009548</c:v>
                </c:pt>
                <c:pt idx="2995">
                  <c:v>0.0096922933791217</c:v>
                </c:pt>
                <c:pt idx="2996">
                  <c:v>0.00977714424887334</c:v>
                </c:pt>
                <c:pt idx="2997">
                  <c:v>0.00982936272888832</c:v>
                </c:pt>
                <c:pt idx="2998">
                  <c:v>0.00981666646561725</c:v>
                </c:pt>
                <c:pt idx="2999">
                  <c:v>0.0096912026774908</c:v>
                </c:pt>
                <c:pt idx="3000">
                  <c:v>0.00941035364923347</c:v>
                </c:pt>
                <c:pt idx="3001">
                  <c:v>0.00899325869702244</c:v>
                </c:pt>
                <c:pt idx="3002">
                  <c:v>0.00857671609063014</c:v>
                </c:pt>
                <c:pt idx="3003">
                  <c:v>0.0083499728298627</c:v>
                </c:pt>
                <c:pt idx="3004">
                  <c:v>0.00839175602892487</c:v>
                </c:pt>
                <c:pt idx="3005">
                  <c:v>0.00863245661083542</c:v>
                </c:pt>
                <c:pt idx="3006">
                  <c:v>0.00896233265185765</c:v>
                </c:pt>
                <c:pt idx="3007">
                  <c:v>0.00930892001805212</c:v>
                </c:pt>
                <c:pt idx="3008">
                  <c:v>0.00963996352201984</c:v>
                </c:pt>
                <c:pt idx="3009">
                  <c:v>0.0099450336424776</c:v>
                </c:pt>
                <c:pt idx="3010">
                  <c:v>0.010222672812483</c:v>
                </c:pt>
                <c:pt idx="3011">
                  <c:v>0.0104744019931712</c:v>
                </c:pt>
                <c:pt idx="3012">
                  <c:v>0.01070241207397</c:v>
                </c:pt>
                <c:pt idx="3013">
                  <c:v>0.0109088143396272</c:v>
                </c:pt>
                <c:pt idx="3014">
                  <c:v>0.0110954731193536</c:v>
                </c:pt>
                <c:pt idx="3015">
                  <c:v>0.0112640735916974</c:v>
                </c:pt>
                <c:pt idx="3016">
                  <c:v>0.0114162485970703</c:v>
                </c:pt>
                <c:pt idx="3017">
                  <c:v>0.0115536804647951</c:v>
                </c:pt>
                <c:pt idx="3018">
                  <c:v>0.0116781992952519</c:v>
                </c:pt>
                <c:pt idx="3019">
                  <c:v>0.0117918497341142</c:v>
                </c:pt>
                <c:pt idx="3020">
                  <c:v>0.0118968865500511</c:v>
                </c:pt>
                <c:pt idx="3021">
                  <c:v>0.0119957391573794</c:v>
                </c:pt>
                <c:pt idx="3022">
                  <c:v>0.0120909366087942</c:v>
                </c:pt>
                <c:pt idx="3023">
                  <c:v>0.0121849527750616</c:v>
                </c:pt>
                <c:pt idx="3024">
                  <c:v>0.0122800127090871</c:v>
                </c:pt>
                <c:pt idx="3025">
                  <c:v>0.012377870896531</c:v>
                </c:pt>
                <c:pt idx="3026">
                  <c:v>0.0124795442180183</c:v>
                </c:pt>
                <c:pt idx="3027">
                  <c:v>0.0125851567964254</c:v>
                </c:pt>
                <c:pt idx="3028">
                  <c:v>0.0126945579795723</c:v>
                </c:pt>
                <c:pt idx="3029">
                  <c:v>0.0128081912471612</c:v>
                </c:pt>
                <c:pt idx="3030">
                  <c:v>0.0129220231461573</c:v>
                </c:pt>
                <c:pt idx="3031">
                  <c:v>0.0130274390636709</c:v>
                </c:pt>
                <c:pt idx="3032">
                  <c:v>0.0131191694211421</c:v>
                </c:pt>
                <c:pt idx="3033">
                  <c:v>0.0131933337775976</c:v>
                </c:pt>
                <c:pt idx="3034">
                  <c:v>0.0132456242916107</c:v>
                </c:pt>
                <c:pt idx="3035">
                  <c:v>0.0132722239134219</c:v>
                </c:pt>
                <c:pt idx="3036">
                  <c:v>0.0132704460557356</c:v>
                </c:pt>
                <c:pt idx="3037">
                  <c:v>0.0132390116939697</c:v>
                </c:pt>
                <c:pt idx="3038">
                  <c:v>0.0131780579675358</c:v>
                </c:pt>
                <c:pt idx="3039">
                  <c:v>0.0130889544699646</c:v>
                </c:pt>
                <c:pt idx="3040">
                  <c:v>0.0129740357436595</c:v>
                </c:pt>
                <c:pt idx="3041">
                  <c:v>0.0128362768496613</c:v>
                </c:pt>
                <c:pt idx="3042">
                  <c:v>0.0126789635868073</c:v>
                </c:pt>
                <c:pt idx="3043">
                  <c:v>0.012505437515784</c:v>
                </c:pt>
                <c:pt idx="3044">
                  <c:v>0.0123188978982231</c:v>
                </c:pt>
                <c:pt idx="3045">
                  <c:v>0.0121222485355947</c:v>
                </c:pt>
                <c:pt idx="3046">
                  <c:v>0.0119180268682057</c:v>
                </c:pt>
                <c:pt idx="3047">
                  <c:v>0.0117083734743344</c:v>
                </c:pt>
                <c:pt idx="3048">
                  <c:v>0.0114950077480096</c:v>
                </c:pt>
                <c:pt idx="3049">
                  <c:v>0.0112792451795435</c:v>
                </c:pt>
                <c:pt idx="3050">
                  <c:v>0.0110620301891135</c:v>
                </c:pt>
                <c:pt idx="3051">
                  <c:v>0.0108439601969709</c:v>
                </c:pt>
                <c:pt idx="3052">
                  <c:v>0.0106253708932231</c:v>
                </c:pt>
                <c:pt idx="3053">
                  <c:v>0.0104065419519969</c:v>
                </c:pt>
                <c:pt idx="3054">
                  <c:v>0.0101881606691488</c:v>
                </c:pt>
                <c:pt idx="3055">
                  <c:v>0.00997243576281772</c:v>
                </c:pt>
                <c:pt idx="3056">
                  <c:v>0.00976524694220639</c:v>
                </c:pt>
                <c:pt idx="3057">
                  <c:v>0.00957851372455205</c:v>
                </c:pt>
                <c:pt idx="3058">
                  <c:v>0.00942854605099434</c:v>
                </c:pt>
                <c:pt idx="3059">
                  <c:v>0.00932563312952457</c:v>
                </c:pt>
                <c:pt idx="3060">
                  <c:v>0.00926241695515372</c:v>
                </c:pt>
                <c:pt idx="3061">
                  <c:v>0.00921654735388576</c:v>
                </c:pt>
                <c:pt idx="3062">
                  <c:v>0.00916469575642859</c:v>
                </c:pt>
                <c:pt idx="3063">
                  <c:v>0.00909334672400631</c:v>
                </c:pt>
                <c:pt idx="3064">
                  <c:v>0.00900117502532325</c:v>
                </c:pt>
                <c:pt idx="3065">
                  <c:v>0.00889466570306081</c:v>
                </c:pt>
                <c:pt idx="3066">
                  <c:v>0.00878195933927991</c:v>
                </c:pt>
                <c:pt idx="3067">
                  <c:v>0.00866939732475318</c:v>
                </c:pt>
                <c:pt idx="3068">
                  <c:v>0.00856098923014371</c:v>
                </c:pt>
                <c:pt idx="3069">
                  <c:v>0.00845903440101962</c:v>
                </c:pt>
                <c:pt idx="3070">
                  <c:v>0.00836479788047909</c:v>
                </c:pt>
                <c:pt idx="3071">
                  <c:v>0.00827898896762599</c:v>
                </c:pt>
                <c:pt idx="3072">
                  <c:v>0.00820203334163785</c:v>
                </c:pt>
                <c:pt idx="3073">
                  <c:v>0.00813419812260865</c:v>
                </c:pt>
                <c:pt idx="3074">
                  <c:v>0.00807566536916682</c:v>
                </c:pt>
                <c:pt idx="3075">
                  <c:v>0.00802654921797081</c:v>
                </c:pt>
                <c:pt idx="3076">
                  <c:v>0.0079867913197072</c:v>
                </c:pt>
                <c:pt idx="3077">
                  <c:v>0.00795597570809268</c:v>
                </c:pt>
                <c:pt idx="3078">
                  <c:v>0.00793384236551387</c:v>
                </c:pt>
                <c:pt idx="3079">
                  <c:v>0.00792137335522928</c:v>
                </c:pt>
                <c:pt idx="3080">
                  <c:v>0.00791938821382439</c:v>
                </c:pt>
                <c:pt idx="3081">
                  <c:v>0.00792747415795554</c:v>
                </c:pt>
                <c:pt idx="3082">
                  <c:v>0.00794511713716922</c:v>
                </c:pt>
                <c:pt idx="3083">
                  <c:v>0.00797204208874496</c:v>
                </c:pt>
                <c:pt idx="3084">
                  <c:v>0.00800805248767843</c:v>
                </c:pt>
                <c:pt idx="3085">
                  <c:v>0.00805294068623282</c:v>
                </c:pt>
                <c:pt idx="3086">
                  <c:v>0.00810646092713784</c:v>
                </c:pt>
                <c:pt idx="3087">
                  <c:v>0.00816834408992132</c:v>
                </c:pt>
                <c:pt idx="3088">
                  <c:v>0.00823829904796229</c:v>
                </c:pt>
                <c:pt idx="3089">
                  <c:v>0.00831600797581984</c:v>
                </c:pt>
                <c:pt idx="3090">
                  <c:v>0.00840114822872991</c:v>
                </c:pt>
                <c:pt idx="3091">
                  <c:v>0.00849340141761337</c:v>
                </c:pt>
                <c:pt idx="3092">
                  <c:v>0.0085924484251085</c:v>
                </c:pt>
                <c:pt idx="3093">
                  <c:v>0.00869798976578459</c:v>
                </c:pt>
                <c:pt idx="3094">
                  <c:v>0.00880975820793652</c:v>
                </c:pt>
                <c:pt idx="3095">
                  <c:v>0.00892751058539889</c:v>
                </c:pt>
                <c:pt idx="3096">
                  <c:v>0.00905104133475774</c:v>
                </c:pt>
                <c:pt idx="3097">
                  <c:v>0.0091801928586323</c:v>
                </c:pt>
                <c:pt idx="3098">
                  <c:v>0.00931483891964623</c:v>
                </c:pt>
                <c:pt idx="3099">
                  <c:v>0.00945488356412948</c:v>
                </c:pt>
                <c:pt idx="3100">
                  <c:v>0.00960026020816121</c:v>
                </c:pt>
                <c:pt idx="3101">
                  <c:v>0.00975089866185033</c:v>
                </c:pt>
                <c:pt idx="3102">
                  <c:v>0.00990669984174681</c:v>
                </c:pt>
                <c:pt idx="3103">
                  <c:v>0.0100675145299157</c:v>
                </c:pt>
                <c:pt idx="3104">
                  <c:v>0.0102330882146398</c:v>
                </c:pt>
                <c:pt idx="3105">
                  <c:v>0.0104030093976192</c:v>
                </c:pt>
                <c:pt idx="3106">
                  <c:v>0.0105766709395531</c:v>
                </c:pt>
                <c:pt idx="3107">
                  <c:v>0.0107532064149514</c:v>
                </c:pt>
                <c:pt idx="3108">
                  <c:v>0.0109314367107247</c:v>
                </c:pt>
                <c:pt idx="3109">
                  <c:v>0.0111098510692363</c:v>
                </c:pt>
                <c:pt idx="3110">
                  <c:v>0.0112865863842629</c:v>
                </c:pt>
                <c:pt idx="3111">
                  <c:v>0.0114594338692807</c:v>
                </c:pt>
                <c:pt idx="3112">
                  <c:v>0.0116259041216615</c:v>
                </c:pt>
                <c:pt idx="3113">
                  <c:v>0.0117833085564048</c:v>
                </c:pt>
                <c:pt idx="3114">
                  <c:v>0.0119288664411331</c:v>
                </c:pt>
                <c:pt idx="3115">
                  <c:v>0.0120598613514782</c:v>
                </c:pt>
                <c:pt idx="3116">
                  <c:v>0.0121737914668855</c:v>
                </c:pt>
                <c:pt idx="3117">
                  <c:v>0.012268500347886</c:v>
                </c:pt>
                <c:pt idx="3118">
                  <c:v>0.0123423104936384</c:v>
                </c:pt>
                <c:pt idx="3119">
                  <c:v>0.0123941081857705</c:v>
                </c:pt>
                <c:pt idx="3120">
                  <c:v>0.0124233673195493</c:v>
                </c:pt>
                <c:pt idx="3121">
                  <c:v>0.0124301547352962</c:v>
                </c:pt>
                <c:pt idx="3122">
                  <c:v>0.0124150893638351</c:v>
                </c:pt>
                <c:pt idx="3123">
                  <c:v>0.0123792527631406</c:v>
                </c:pt>
                <c:pt idx="3124">
                  <c:v>0.0123241079713152</c:v>
                </c:pt>
                <c:pt idx="3125">
                  <c:v>0.0122514114309687</c:v>
                </c:pt>
                <c:pt idx="3126">
                  <c:v>0.0121631071335209</c:v>
                </c:pt>
                <c:pt idx="3127">
                  <c:v>0.01206125448123</c:v>
                </c:pt>
                <c:pt idx="3128">
                  <c:v>0.0119479739516718</c:v>
                </c:pt>
                <c:pt idx="3129">
                  <c:v>0.0118253837510533</c:v>
                </c:pt>
                <c:pt idx="3130">
                  <c:v>0.0116955701195661</c:v>
                </c:pt>
                <c:pt idx="3131">
                  <c:v>0.011560577740454</c:v>
                </c:pt>
                <c:pt idx="3132">
                  <c:v>0.0114223842256499</c:v>
                </c:pt>
                <c:pt idx="3133">
                  <c:v>0.0112828959031045</c:v>
                </c:pt>
                <c:pt idx="3134">
                  <c:v>0.0111439606361625</c:v>
                </c:pt>
                <c:pt idx="3135">
                  <c:v>0.0110073573986306</c:v>
                </c:pt>
                <c:pt idx="3136">
                  <c:v>0.0108747956289651</c:v>
                </c:pt>
                <c:pt idx="3137">
                  <c:v>0.01074793113922</c:v>
                </c:pt>
                <c:pt idx="3138">
                  <c:v>0.0106283564073154</c:v>
                </c:pt>
                <c:pt idx="3139">
                  <c:v>0.0105175922536589</c:v>
                </c:pt>
                <c:pt idx="3140">
                  <c:v>0.0104170981839796</c:v>
                </c:pt>
                <c:pt idx="3141">
                  <c:v>0.0103282586149724</c:v>
                </c:pt>
                <c:pt idx="3142">
                  <c:v>0.0102523632363491</c:v>
                </c:pt>
                <c:pt idx="3143">
                  <c:v>0.0101906070824414</c:v>
                </c:pt>
                <c:pt idx="3144">
                  <c:v>0.010144068046253</c:v>
                </c:pt>
                <c:pt idx="3145">
                  <c:v>0.0101136675814345</c:v>
                </c:pt>
                <c:pt idx="3146">
                  <c:v>0.0101001450647572</c:v>
                </c:pt>
                <c:pt idx="3147">
                  <c:v>0.0101040064940136</c:v>
                </c:pt>
                <c:pt idx="3148">
                  <c:v>0.0101254439962437</c:v>
                </c:pt>
                <c:pt idx="3149">
                  <c:v>0.0101642721320074</c:v>
                </c:pt>
                <c:pt idx="3150">
                  <c:v>0.0102198672786436</c:v>
                </c:pt>
                <c:pt idx="3151">
                  <c:v>0.01029111292162</c:v>
                </c:pt>
                <c:pt idx="3152">
                  <c:v>0.0103763969803715</c:v>
                </c:pt>
                <c:pt idx="3153">
                  <c:v>0.0104736351953573</c:v>
                </c:pt>
                <c:pt idx="3154">
                  <c:v>0.0105803107604422</c:v>
                </c:pt>
                <c:pt idx="3155">
                  <c:v>0.0106936174794942</c:v>
                </c:pt>
                <c:pt idx="3156">
                  <c:v>0.0108107328822294</c:v>
                </c:pt>
                <c:pt idx="3157">
                  <c:v>0.0109291582821688</c:v>
                </c:pt>
                <c:pt idx="3158">
                  <c:v>0.0110470621593772</c:v>
                </c:pt>
                <c:pt idx="3159">
                  <c:v>0.0111635079858215</c:v>
                </c:pt>
                <c:pt idx="3160">
                  <c:v>0.011278456437105</c:v>
                </c:pt>
                <c:pt idx="3161">
                  <c:v>0.0113925837703195</c:v>
                </c:pt>
                <c:pt idx="3162">
                  <c:v>0.0115070060553979</c:v>
                </c:pt>
                <c:pt idx="3163">
                  <c:v>0.0116229678360674</c:v>
                </c:pt>
                <c:pt idx="3164">
                  <c:v>0.0117415955457955</c:v>
                </c:pt>
                <c:pt idx="3165">
                  <c:v>0.0118637685058318</c:v>
                </c:pt>
                <c:pt idx="3166">
                  <c:v>0.0119900595559238</c:v>
                </c:pt>
                <c:pt idx="3167">
                  <c:v>0.0121207349464986</c:v>
                </c:pt>
                <c:pt idx="3168">
                  <c:v>0.0122558137800794</c:v>
                </c:pt>
                <c:pt idx="3169">
                  <c:v>0.0123951242408198</c:v>
                </c:pt>
                <c:pt idx="3170">
                  <c:v>0.0125383478443539</c:v>
                </c:pt>
                <c:pt idx="3171">
                  <c:v>0.0126850799226593</c:v>
                </c:pt>
                <c:pt idx="3172">
                  <c:v>0.0128348684640488</c:v>
                </c:pt>
                <c:pt idx="3173">
                  <c:v>0.0129872271369089</c:v>
                </c:pt>
                <c:pt idx="3174">
                  <c:v>0.0131416638818123</c:v>
                </c:pt>
                <c:pt idx="3175">
                  <c:v>0.0132976976672412</c:v>
                </c:pt>
                <c:pt idx="3176">
                  <c:v>0.0134548510405075</c:v>
                </c:pt>
                <c:pt idx="3177">
                  <c:v>0.0136126621923918</c:v>
                </c:pt>
                <c:pt idx="3178">
                  <c:v>0.0137706961729192</c:v>
                </c:pt>
                <c:pt idx="3179">
                  <c:v>0.0139285320482474</c:v>
                </c:pt>
                <c:pt idx="3180">
                  <c:v>0.0140857679662772</c:v>
                </c:pt>
                <c:pt idx="3181">
                  <c:v>0.014242031910402</c:v>
                </c:pt>
                <c:pt idx="3182">
                  <c:v>0.0143969683589023</c:v>
                </c:pt>
                <c:pt idx="3183">
                  <c:v>0.0145502430224888</c:v>
                </c:pt>
                <c:pt idx="3184">
                  <c:v>0.0147015644508521</c:v>
                </c:pt>
                <c:pt idx="3185">
                  <c:v>0.0148506865584684</c:v>
                </c:pt>
                <c:pt idx="3186">
                  <c:v>0.0149974275434224</c:v>
                </c:pt>
                <c:pt idx="3187">
                  <c:v>0.0151417108337586</c:v>
                </c:pt>
                <c:pt idx="3188">
                  <c:v>0.0152835847517848</c:v>
                </c:pt>
                <c:pt idx="3189">
                  <c:v>0.0154232446623968</c:v>
                </c:pt>
                <c:pt idx="3190">
                  <c:v>0.015561069760574</c:v>
                </c:pt>
                <c:pt idx="3191">
                  <c:v>0.0156976282247795</c:v>
                </c:pt>
                <c:pt idx="3192">
                  <c:v>0.0158336688679621</c:v>
                </c:pt>
                <c:pt idx="3193">
                  <c:v>0.0159701430310442</c:v>
                </c:pt>
                <c:pt idx="3194">
                  <c:v>0.0161082795953847</c:v>
                </c:pt>
                <c:pt idx="3195">
                  <c:v>0.0162499352555091</c:v>
                </c:pt>
                <c:pt idx="3196">
                  <c:v>0.0163990410379447</c:v>
                </c:pt>
                <c:pt idx="3197">
                  <c:v>0.0165601831346536</c:v>
                </c:pt>
                <c:pt idx="3198">
                  <c:v>0.0167162116204205</c:v>
                </c:pt>
                <c:pt idx="3199">
                  <c:v>0.0168580590932021</c:v>
                </c:pt>
                <c:pt idx="3200">
                  <c:v>0.0170092651981874</c:v>
                </c:pt>
                <c:pt idx="3201">
                  <c:v>0.0171732020029684</c:v>
                </c:pt>
                <c:pt idx="3202">
                  <c:v>0.0173454997722652</c:v>
                </c:pt>
                <c:pt idx="3203">
                  <c:v>0.0175241474153803</c:v>
                </c:pt>
                <c:pt idx="3204">
                  <c:v>0.0177075890945261</c:v>
                </c:pt>
                <c:pt idx="3205">
                  <c:v>0.0178939498248921</c:v>
                </c:pt>
                <c:pt idx="3206">
                  <c:v>0.0180807958424301</c:v>
                </c:pt>
                <c:pt idx="3207">
                  <c:v>0.0182650512019</c:v>
                </c:pt>
                <c:pt idx="3208">
                  <c:v>0.0184430594590921</c:v>
                </c:pt>
                <c:pt idx="3209">
                  <c:v>0.0186108316854171</c:v>
                </c:pt>
                <c:pt idx="3210">
                  <c:v>0.0187645310623941</c:v>
                </c:pt>
                <c:pt idx="3211">
                  <c:v>0.0189012743335223</c:v>
                </c:pt>
                <c:pt idx="3212">
                  <c:v>0.0190201550842351</c:v>
                </c:pt>
                <c:pt idx="3213">
                  <c:v>0.019123126461155</c:v>
                </c:pt>
                <c:pt idx="3214">
                  <c:v>0.0192152548998546</c:v>
                </c:pt>
                <c:pt idx="3215">
                  <c:v>0.0193039336719665</c:v>
                </c:pt>
                <c:pt idx="3216">
                  <c:v>0.0193971269992821</c:v>
                </c:pt>
                <c:pt idx="3217">
                  <c:v>0.0195013991409692</c:v>
                </c:pt>
                <c:pt idx="3218">
                  <c:v>0.0196206211408607</c:v>
                </c:pt>
                <c:pt idx="3219">
                  <c:v>0.0197557369071896</c:v>
                </c:pt>
                <c:pt idx="3220">
                  <c:v>0.0199053977686278</c:v>
                </c:pt>
                <c:pt idx="3221">
                  <c:v>0.0200669554324341</c:v>
                </c:pt>
                <c:pt idx="3222">
                  <c:v>0.0202373301310597</c:v>
                </c:pt>
                <c:pt idx="3223">
                  <c:v>0.0204135785749378</c:v>
                </c:pt>
                <c:pt idx="3224">
                  <c:v>0.0205931940152923</c:v>
                </c:pt>
                <c:pt idx="3225">
                  <c:v>0.0207741867306612</c:v>
                </c:pt>
                <c:pt idx="3226">
                  <c:v>0.0209550434374103</c:v>
                </c:pt>
                <c:pt idx="3227">
                  <c:v>0.0211346638500398</c:v>
                </c:pt>
                <c:pt idx="3228">
                  <c:v>0.0213122751004459</c:v>
                </c:pt>
                <c:pt idx="3229">
                  <c:v>0.0214873402564232</c:v>
                </c:pt>
                <c:pt idx="3230">
                  <c:v>0.0216595048427118</c:v>
                </c:pt>
                <c:pt idx="3231">
                  <c:v>0.0218285499498741</c:v>
                </c:pt>
                <c:pt idx="3232">
                  <c:v>0.021994340384524</c:v>
                </c:pt>
                <c:pt idx="3233">
                  <c:v>0.0221568057776851</c:v>
                </c:pt>
                <c:pt idx="3234">
                  <c:v>0.0223159267810086</c:v>
                </c:pt>
                <c:pt idx="3235">
                  <c:v>0.02247170631585</c:v>
                </c:pt>
                <c:pt idx="3236">
                  <c:v>0.0226241657983277</c:v>
                </c:pt>
                <c:pt idx="3237">
                  <c:v>0.0227733469135263</c:v>
                </c:pt>
                <c:pt idx="3238">
                  <c:v>0.0229192925938582</c:v>
                </c:pt>
                <c:pt idx="3239">
                  <c:v>0.0230620472199793</c:v>
                </c:pt>
                <c:pt idx="3240">
                  <c:v>0.0232016654968413</c:v>
                </c:pt>
                <c:pt idx="3241">
                  <c:v>0.0233381977105164</c:v>
                </c:pt>
                <c:pt idx="3242">
                  <c:v>0.0234716896295165</c:v>
                </c:pt>
                <c:pt idx="3243">
                  <c:v>0.0236021945868872</c:v>
                </c:pt>
                <c:pt idx="3244">
                  <c:v>0.0237297615317596</c:v>
                </c:pt>
                <c:pt idx="3245">
                  <c:v>0.0238544328099183</c:v>
                </c:pt>
                <c:pt idx="3246">
                  <c:v>0.0239762578866579</c:v>
                </c:pt>
                <c:pt idx="3247">
                  <c:v>0.0240952837372261</c:v>
                </c:pt>
                <c:pt idx="3248">
                  <c:v>0.0242115500942729</c:v>
                </c:pt>
                <c:pt idx="3249">
                  <c:v>0.0243251038153174</c:v>
                </c:pt>
                <c:pt idx="3250">
                  <c:v>0.0244359919066325</c:v>
                </c:pt>
                <c:pt idx="3251">
                  <c:v>0.0245442539888244</c:v>
                </c:pt>
                <c:pt idx="3252">
                  <c:v>0.0246499368315304</c:v>
                </c:pt>
                <c:pt idx="3253">
                  <c:v>0.024753090048105</c:v>
                </c:pt>
                <c:pt idx="3254">
                  <c:v>0.0248537563980631</c:v>
                </c:pt>
                <c:pt idx="3255">
                  <c:v>0.0249519857452277</c:v>
                </c:pt>
                <c:pt idx="3256">
                  <c:v>0.0250478336841144</c:v>
                </c:pt>
                <c:pt idx="3257">
                  <c:v>0.0251413502181627</c:v>
                </c:pt>
                <c:pt idx="3258">
                  <c:v>0.0252325926852217</c:v>
                </c:pt>
                <c:pt idx="3259">
                  <c:v>0.0253216275353508</c:v>
                </c:pt>
                <c:pt idx="3260">
                  <c:v>0.0254085179557711</c:v>
                </c:pt>
                <c:pt idx="3261">
                  <c:v>0.025493335386114</c:v>
                </c:pt>
                <c:pt idx="3262">
                  <c:v>0.0255761645453825</c:v>
                </c:pt>
                <c:pt idx="3263">
                  <c:v>0.0256570906029873</c:v>
                </c:pt>
                <c:pt idx="3264">
                  <c:v>0.0257362089532058</c:v>
                </c:pt>
                <c:pt idx="3265">
                  <c:v>0.0258136332327825</c:v>
                </c:pt>
                <c:pt idx="3266">
                  <c:v>0.0258894826440636</c:v>
                </c:pt>
                <c:pt idx="3267">
                  <c:v>0.0259638893593756</c:v>
                </c:pt>
                <c:pt idx="3268">
                  <c:v>0.0260370090651403</c:v>
                </c:pt>
                <c:pt idx="3269">
                  <c:v>0.0261090083384863</c:v>
                </c:pt>
                <c:pt idx="3270">
                  <c:v>0.0261800687581321</c:v>
                </c:pt>
                <c:pt idx="3271">
                  <c:v>0.0262503984689266</c:v>
                </c:pt>
                <c:pt idx="3272">
                  <c:v>0.0263202191546708</c:v>
                </c:pt>
                <c:pt idx="3273">
                  <c:v>0.0263897648609682</c:v>
                </c:pt>
                <c:pt idx="3274">
                  <c:v>0.0264592921349504</c:v>
                </c:pt>
                <c:pt idx="3275">
                  <c:v>0.0265290647899582</c:v>
                </c:pt>
                <c:pt idx="3276">
                  <c:v>0.0265993452445015</c:v>
                </c:pt>
                <c:pt idx="3277">
                  <c:v>0.0266704003945599</c:v>
                </c:pt>
                <c:pt idx="3278">
                  <c:v>0.0267424826975903</c:v>
                </c:pt>
                <c:pt idx="3279">
                  <c:v>0.0268158129272335</c:v>
                </c:pt>
                <c:pt idx="3280">
                  <c:v>0.0268905814146512</c:v>
                </c:pt>
                <c:pt idx="3281">
                  <c:v>0.0269669279072551</c:v>
                </c:pt>
                <c:pt idx="3282">
                  <c:v>0.027044920582091</c:v>
                </c:pt>
                <c:pt idx="3283">
                  <c:v>0.0271245588788909</c:v>
                </c:pt>
                <c:pt idx="3284">
                  <c:v>0.0272057616099693</c:v>
                </c:pt>
                <c:pt idx="3285">
                  <c:v>0.0272883533896067</c:v>
                </c:pt>
                <c:pt idx="3286">
                  <c:v>0.0273720793751529</c:v>
                </c:pt>
                <c:pt idx="3287">
                  <c:v>0.0274566111777298</c:v>
                </c:pt>
                <c:pt idx="3288">
                  <c:v>0.027541546312851</c:v>
                </c:pt>
                <c:pt idx="3289">
                  <c:v>0.0276264343691228</c:v>
                </c:pt>
                <c:pt idx="3290">
                  <c:v>0.0277107944425329</c:v>
                </c:pt>
                <c:pt idx="3291">
                  <c:v>0.0277941155372767</c:v>
                </c:pt>
                <c:pt idx="3292">
                  <c:v>0.0278758746355512</c:v>
                </c:pt>
                <c:pt idx="3293">
                  <c:v>0.0279555375168656</c:v>
                </c:pt>
                <c:pt idx="3294">
                  <c:v>0.0280325192218607</c:v>
                </c:pt>
                <c:pt idx="3295">
                  <c:v>0.0281061565818374</c:v>
                </c:pt>
                <c:pt idx="3296">
                  <c:v>0.0281757709889248</c:v>
                </c:pt>
                <c:pt idx="3297">
                  <c:v>0.0282408405875158</c:v>
                </c:pt>
                <c:pt idx="3298">
                  <c:v>0.0283009906125493</c:v>
                </c:pt>
                <c:pt idx="3299">
                  <c:v>0.0283557153791872</c:v>
                </c:pt>
                <c:pt idx="3300">
                  <c:v>0.0284042688667036</c:v>
                </c:pt>
                <c:pt idx="3301">
                  <c:v>0.0284457773563059</c:v>
                </c:pt>
                <c:pt idx="3302">
                  <c:v>0.0284793366305622</c:v>
                </c:pt>
                <c:pt idx="3303">
                  <c:v>0.0285040595000357</c:v>
                </c:pt>
                <c:pt idx="3304">
                  <c:v>0.0285191780353408</c:v>
                </c:pt>
                <c:pt idx="3305">
                  <c:v>0.0285242449340643</c:v>
                </c:pt>
                <c:pt idx="3306">
                  <c:v>0.0285194177733274</c:v>
                </c:pt>
                <c:pt idx="3307">
                  <c:v>0.0285058455577003</c:v>
                </c:pt>
                <c:pt idx="3308">
                  <c:v>0.0284860887216836</c:v>
                </c:pt>
                <c:pt idx="3309">
                  <c:v>0.0284643527053517</c:v>
                </c:pt>
                <c:pt idx="3310">
                  <c:v>0.0284462994286302</c:v>
                </c:pt>
                <c:pt idx="3311">
                  <c:v>0.0284382530882475</c:v>
                </c:pt>
                <c:pt idx="3312">
                  <c:v>0.0284458411256052</c:v>
                </c:pt>
                <c:pt idx="3313">
                  <c:v>0.0284725663675382</c:v>
                </c:pt>
                <c:pt idx="3314">
                  <c:v>0.0285189962011224</c:v>
                </c:pt>
                <c:pt idx="3315">
                  <c:v>0.0285829117419868</c:v>
                </c:pt>
                <c:pt idx="3316">
                  <c:v>0.0286602527563903</c:v>
                </c:pt>
                <c:pt idx="3317">
                  <c:v>0.0287463463420906</c:v>
                </c:pt>
                <c:pt idx="3318">
                  <c:v>0.0288368823882659</c:v>
                </c:pt>
                <c:pt idx="3319">
                  <c:v>0.0289284260317259</c:v>
                </c:pt>
                <c:pt idx="3320">
                  <c:v>0.0290185564098237</c:v>
                </c:pt>
                <c:pt idx="3321">
                  <c:v>0.0291057596154058</c:v>
                </c:pt>
                <c:pt idx="3322">
                  <c:v>0.0291892120135272</c:v>
                </c:pt>
                <c:pt idx="3323">
                  <c:v>0.0292685832220565</c:v>
                </c:pt>
                <c:pt idx="3324">
                  <c:v>0.0293438751346595</c:v>
                </c:pt>
                <c:pt idx="3325">
                  <c:v>0.0294152849452548</c:v>
                </c:pt>
                <c:pt idx="3326">
                  <c:v>0.0294831273884861</c:v>
                </c:pt>
                <c:pt idx="3327">
                  <c:v>0.0295477952734881</c:v>
                </c:pt>
                <c:pt idx="3328">
                  <c:v>0.0296097113378369</c:v>
                </c:pt>
                <c:pt idx="3329">
                  <c:v>0.0296692519884698</c:v>
                </c:pt>
                <c:pt idx="3330">
                  <c:v>0.029726385978755</c:v>
                </c:pt>
                <c:pt idx="3331">
                  <c:v>0.0297792840149564</c:v>
                </c:pt>
                <c:pt idx="3332">
                  <c:v>0.0298225039530473</c:v>
                </c:pt>
                <c:pt idx="3333">
                  <c:v>0.0298643212165036</c:v>
                </c:pt>
                <c:pt idx="3334">
                  <c:v>0.0299190528803673</c:v>
                </c:pt>
                <c:pt idx="3335">
                  <c:v>0.0299762551954304</c:v>
                </c:pt>
                <c:pt idx="3336">
                  <c:v>0.0300318235535104</c:v>
                </c:pt>
                <c:pt idx="3337">
                  <c:v>0.0300871405036963</c:v>
                </c:pt>
                <c:pt idx="3338">
                  <c:v>0.0301431958846183</c:v>
                </c:pt>
                <c:pt idx="3339">
                  <c:v>0.030200678235571</c:v>
                </c:pt>
                <c:pt idx="3340">
                  <c:v>0.0302601413050367</c:v>
                </c:pt>
                <c:pt idx="3341">
                  <c:v>0.0303220539054291</c:v>
                </c:pt>
                <c:pt idx="3342">
                  <c:v>0.0303868255559997</c:v>
                </c:pt>
                <c:pt idx="3343">
                  <c:v>0.0304548057322259</c:v>
                </c:pt>
                <c:pt idx="3344">
                  <c:v>0.0305262710386694</c:v>
                </c:pt>
                <c:pt idx="3345">
                  <c:v>0.0306014296439711</c:v>
                </c:pt>
                <c:pt idx="3346">
                  <c:v>0.0306804140263678</c:v>
                </c:pt>
                <c:pt idx="3347">
                  <c:v>0.0307632666681473</c:v>
                </c:pt>
                <c:pt idx="3348">
                  <c:v>0.0308499499422235</c:v>
                </c:pt>
                <c:pt idx="3349">
                  <c:v>0.0309403487196193</c:v>
                </c:pt>
                <c:pt idx="3350">
                  <c:v>0.0310342620391529</c:v>
                </c:pt>
                <c:pt idx="3351">
                  <c:v>0.0311314179758313</c:v>
                </c:pt>
                <c:pt idx="3352">
                  <c:v>0.0312314822438447</c:v>
                </c:pt>
                <c:pt idx="3353">
                  <c:v>0.0313340502445576</c:v>
                </c:pt>
                <c:pt idx="3354">
                  <c:v>0.0314386805466678</c:v>
                </c:pt>
                <c:pt idx="3355">
                  <c:v>0.03154509699024</c:v>
                </c:pt>
                <c:pt idx="3356">
                  <c:v>0.0316540790698414</c:v>
                </c:pt>
                <c:pt idx="3357">
                  <c:v>0.0317673730225169</c:v>
                </c:pt>
                <c:pt idx="3358">
                  <c:v>0.0318826047078929</c:v>
                </c:pt>
                <c:pt idx="3359">
                  <c:v>0.0319960377092047</c:v>
                </c:pt>
                <c:pt idx="3360">
                  <c:v>0.0321079841919085</c:v>
                </c:pt>
                <c:pt idx="3361">
                  <c:v>0.0322191683009621</c:v>
                </c:pt>
                <c:pt idx="3362">
                  <c:v>0.0323296396061317</c:v>
                </c:pt>
                <c:pt idx="3363">
                  <c:v>0.0324391920771555</c:v>
                </c:pt>
                <c:pt idx="3364">
                  <c:v>0.0325475493389386</c:v>
                </c:pt>
                <c:pt idx="3365">
                  <c:v>0.0326544133753681</c:v>
                </c:pt>
                <c:pt idx="3366">
                  <c:v>0.0327594772259284</c:v>
                </c:pt>
                <c:pt idx="3367">
                  <c:v>0.0328624413377493</c:v>
                </c:pt>
                <c:pt idx="3368">
                  <c:v>0.0329630060461614</c:v>
                </c:pt>
                <c:pt idx="3369">
                  <c:v>0.0330608687928589</c:v>
                </c:pt>
                <c:pt idx="3370">
                  <c:v>0.0331557457296478</c:v>
                </c:pt>
                <c:pt idx="3371">
                  <c:v>0.0332473826133693</c:v>
                </c:pt>
                <c:pt idx="3372">
                  <c:v>0.0333355776101955</c:v>
                </c:pt>
                <c:pt idx="3373">
                  <c:v>0.0334202469544407</c:v>
                </c:pt>
                <c:pt idx="3374">
                  <c:v>0.0335015053262819</c:v>
                </c:pt>
                <c:pt idx="3375">
                  <c:v>0.0335797833606848</c:v>
                </c:pt>
                <c:pt idx="3376">
                  <c:v>0.0336560227235793</c:v>
                </c:pt>
                <c:pt idx="3377">
                  <c:v>0.0337319145876081</c:v>
                </c:pt>
                <c:pt idx="3378">
                  <c:v>0.0338101564999103</c:v>
                </c:pt>
                <c:pt idx="3379">
                  <c:v>0.0338946752203889</c:v>
                </c:pt>
                <c:pt idx="3380">
                  <c:v>0.0339906063532013</c:v>
                </c:pt>
                <c:pt idx="3381">
                  <c:v>0.0341037678905745</c:v>
                </c:pt>
                <c:pt idx="3382">
                  <c:v>0.0342394559797183</c:v>
                </c:pt>
                <c:pt idx="3383">
                  <c:v>0.0344006533791286</c:v>
                </c:pt>
                <c:pt idx="3384">
                  <c:v>0.0345863190898883</c:v>
                </c:pt>
                <c:pt idx="3385">
                  <c:v>0.0347908347837697</c:v>
                </c:pt>
                <c:pt idx="3386">
                  <c:v>0.0350051981631645</c:v>
                </c:pt>
                <c:pt idx="3387">
                  <c:v>0.0352194513608558</c:v>
                </c:pt>
                <c:pt idx="3388">
                  <c:v>0.0354250964956539</c:v>
                </c:pt>
                <c:pt idx="3389">
                  <c:v>0.03561643617031</c:v>
                </c:pt>
                <c:pt idx="3390">
                  <c:v>0.035790640658596</c:v>
                </c:pt>
                <c:pt idx="3391">
                  <c:v>0.0359470625764576</c:v>
                </c:pt>
                <c:pt idx="3392">
                  <c:v>0.0360863695056864</c:v>
                </c:pt>
                <c:pt idx="3393">
                  <c:v>0.0362098071880391</c:v>
                </c:pt>
                <c:pt idx="3394">
                  <c:v>0.0363187270715002</c:v>
                </c:pt>
                <c:pt idx="3395">
                  <c:v>0.0364143466186771</c:v>
                </c:pt>
                <c:pt idx="3396">
                  <c:v>0.0364976352004228</c:v>
                </c:pt>
                <c:pt idx="3397">
                  <c:v>0.0365692923342237</c:v>
                </c:pt>
                <c:pt idx="3398">
                  <c:v>0.0366297850952507</c:v>
                </c:pt>
                <c:pt idx="3399">
                  <c:v>0.0366793824304535</c:v>
                </c:pt>
                <c:pt idx="3400">
                  <c:v>0.0367181997793433</c:v>
                </c:pt>
                <c:pt idx="3401">
                  <c:v>0.0367462660483145</c:v>
                </c:pt>
                <c:pt idx="3402">
                  <c:v>0.0367635706282846</c:v>
                </c:pt>
                <c:pt idx="3403">
                  <c:v>0.0367700975637447</c:v>
                </c:pt>
                <c:pt idx="3404">
                  <c:v>0.0367658477374134</c:v>
                </c:pt>
                <c:pt idx="3405">
                  <c:v>0.036750796007573</c:v>
                </c:pt>
                <c:pt idx="3406">
                  <c:v>0.0367248215272548</c:v>
                </c:pt>
                <c:pt idx="3407">
                  <c:v>0.0366877023501524</c:v>
                </c:pt>
                <c:pt idx="3408">
                  <c:v>0.036639165990713</c:v>
                </c:pt>
                <c:pt idx="3409">
                  <c:v>0.0365789586135533</c:v>
                </c:pt>
                <c:pt idx="3410">
                  <c:v>0.0365069098880491</c:v>
                </c:pt>
                <c:pt idx="3411">
                  <c:v>0.0364229458300074</c:v>
                </c:pt>
                <c:pt idx="3412">
                  <c:v>0.0363270652065365</c:v>
                </c:pt>
                <c:pt idx="3413">
                  <c:v>0.0362193340752684</c:v>
                </c:pt>
                <c:pt idx="3414">
                  <c:v>0.0360998777509026</c:v>
                </c:pt>
                <c:pt idx="3415">
                  <c:v>0.0359688606922474</c:v>
                </c:pt>
                <c:pt idx="3416">
                  <c:v>0.0358264905848604</c:v>
                </c:pt>
                <c:pt idx="3417">
                  <c:v>0.0356730215026487</c:v>
                </c:pt>
                <c:pt idx="3418">
                  <c:v>0.0355087385539255</c:v>
                </c:pt>
                <c:pt idx="3419">
                  <c:v>0.0353339617613223</c:v>
                </c:pt>
                <c:pt idx="3420">
                  <c:v>0.0351490520033042</c:v>
                </c:pt>
                <c:pt idx="3421">
                  <c:v>0.0349543956464512</c:v>
                </c:pt>
                <c:pt idx="3422">
                  <c:v>0.0347504057020489</c:v>
                </c:pt>
                <c:pt idx="3423">
                  <c:v>0.0345375292358396</c:v>
                </c:pt>
                <c:pt idx="3424">
                  <c:v>0.0343162326581791</c:v>
                </c:pt>
                <c:pt idx="3425">
                  <c:v>0.034087000204206</c:v>
                </c:pt>
                <c:pt idx="3426">
                  <c:v>0.033850342610092</c:v>
                </c:pt>
                <c:pt idx="3427">
                  <c:v>0.033606783761285</c:v>
                </c:pt>
                <c:pt idx="3428">
                  <c:v>0.0333568562541991</c:v>
                </c:pt>
                <c:pt idx="3429">
                  <c:v>0.0331011102402047</c:v>
                </c:pt>
                <c:pt idx="3430">
                  <c:v>0.0328401014596043</c:v>
                </c:pt>
                <c:pt idx="3431">
                  <c:v>0.0325743831237162</c:v>
                </c:pt>
                <c:pt idx="3432">
                  <c:v>0.0323045098912393</c:v>
                </c:pt>
                <c:pt idx="3433">
                  <c:v>0.0320310503090039</c:v>
                </c:pt>
                <c:pt idx="3434">
                  <c:v>0.0317553639430371</c:v>
                </c:pt>
                <c:pt idx="3435">
                  <c:v>0.0314783955096456</c:v>
                </c:pt>
                <c:pt idx="3436">
                  <c:v>0.0311976739373321</c:v>
                </c:pt>
                <c:pt idx="3437">
                  <c:v>0.0309150748006105</c:v>
                </c:pt>
                <c:pt idx="3438">
                  <c:v>0.0306319958008676</c:v>
                </c:pt>
                <c:pt idx="3439">
                  <c:v>0.0303486207713655</c:v>
                </c:pt>
                <c:pt idx="3440">
                  <c:v>0.0300654665540362</c:v>
                </c:pt>
                <c:pt idx="3441">
                  <c:v>0.0297831051736522</c:v>
                </c:pt>
                <c:pt idx="3442">
                  <c:v>0.0295022359488966</c:v>
                </c:pt>
                <c:pt idx="3443">
                  <c:v>0.0292231743558609</c:v>
                </c:pt>
                <c:pt idx="3444">
                  <c:v>0.0289458588766907</c:v>
                </c:pt>
                <c:pt idx="3445">
                  <c:v>0.0286703162541862</c:v>
                </c:pt>
                <c:pt idx="3446">
                  <c:v>0.0283966390407891</c:v>
                </c:pt>
                <c:pt idx="3447">
                  <c:v>0.0281250050544985</c:v>
                </c:pt>
                <c:pt idx="3448">
                  <c:v>0.0278565888103178</c:v>
                </c:pt>
                <c:pt idx="3449">
                  <c:v>0.02759137676737</c:v>
                </c:pt>
                <c:pt idx="3450">
                  <c:v>0.0273282895527556</c:v>
                </c:pt>
                <c:pt idx="3451">
                  <c:v>0.0270673668590387</c:v>
                </c:pt>
                <c:pt idx="3452">
                  <c:v>0.0268096967565632</c:v>
                </c:pt>
                <c:pt idx="3453">
                  <c:v>0.0265569762623327</c:v>
                </c:pt>
                <c:pt idx="3454">
                  <c:v>0.0263082234097232</c:v>
                </c:pt>
                <c:pt idx="3455">
                  <c:v>0.0260618456760928</c:v>
                </c:pt>
                <c:pt idx="3456">
                  <c:v>0.0258179856664932</c:v>
                </c:pt>
                <c:pt idx="3457">
                  <c:v>0.0255769613449771</c:v>
                </c:pt>
                <c:pt idx="3458">
                  <c:v>0.0253388622222749</c:v>
                </c:pt>
                <c:pt idx="3459">
                  <c:v>0.0251036779758503</c:v>
                </c:pt>
                <c:pt idx="3460">
                  <c:v>0.0248713705976319</c:v>
                </c:pt>
                <c:pt idx="3461">
                  <c:v>0.0246418853928054</c:v>
                </c:pt>
                <c:pt idx="3462">
                  <c:v>0.0244151528449563</c:v>
                </c:pt>
                <c:pt idx="3463">
                  <c:v>0.0241911048648551</c:v>
                </c:pt>
                <c:pt idx="3464">
                  <c:v>0.0239696691355878</c:v>
                </c:pt>
                <c:pt idx="3465">
                  <c:v>0.023750758544617</c:v>
                </c:pt>
                <c:pt idx="3466">
                  <c:v>0.0235342809258583</c:v>
                </c:pt>
                <c:pt idx="3467">
                  <c:v>0.0233201318577179</c:v>
                </c:pt>
                <c:pt idx="3468">
                  <c:v>0.0231081685558896</c:v>
                </c:pt>
                <c:pt idx="3469">
                  <c:v>0.0228982159563753</c:v>
                </c:pt>
                <c:pt idx="3470">
                  <c:v>0.0226900637798048</c:v>
                </c:pt>
                <c:pt idx="3471">
                  <c:v>0.0224845647826205</c:v>
                </c:pt>
                <c:pt idx="3472">
                  <c:v>0.0222884124019767</c:v>
                </c:pt>
                <c:pt idx="3473">
                  <c:v>0.0220939689856711</c:v>
                </c:pt>
                <c:pt idx="3474">
                  <c:v>0.0218948153641123</c:v>
                </c:pt>
                <c:pt idx="3475">
                  <c:v>0.0216965493802061</c:v>
                </c:pt>
                <c:pt idx="3476">
                  <c:v>0.0215005109036049</c:v>
                </c:pt>
                <c:pt idx="3477">
                  <c:v>0.0213072821259306</c:v>
                </c:pt>
                <c:pt idx="3478">
                  <c:v>0.0211166115516669</c:v>
                </c:pt>
                <c:pt idx="3479">
                  <c:v>0.0209280019612235</c:v>
                </c:pt>
                <c:pt idx="3480">
                  <c:v>0.0207412798935133</c:v>
                </c:pt>
                <c:pt idx="3481">
                  <c:v>0.0205564375639326</c:v>
                </c:pt>
                <c:pt idx="3482">
                  <c:v>0.0203735166405996</c:v>
                </c:pt>
                <c:pt idx="3483">
                  <c:v>0.0201925716628707</c:v>
                </c:pt>
                <c:pt idx="3484">
                  <c:v>0.020013668208047</c:v>
                </c:pt>
                <c:pt idx="3485">
                  <c:v>0.0198368944429662</c:v>
                </c:pt>
                <c:pt idx="3486">
                  <c:v>0.0196623528021834</c:v>
                </c:pt>
                <c:pt idx="3487">
                  <c:v>0.0194901597073689</c:v>
                </c:pt>
                <c:pt idx="3488">
                  <c:v>0.0193204574589465</c:v>
                </c:pt>
                <c:pt idx="3489">
                  <c:v>0.0191534058660094</c:v>
                </c:pt>
                <c:pt idx="3490">
                  <c:v>0.0189891778967908</c:v>
                </c:pt>
                <c:pt idx="3491">
                  <c:v>0.0188279713397587</c:v>
                </c:pt>
                <c:pt idx="3492">
                  <c:v>0.0186700017996874</c:v>
                </c:pt>
                <c:pt idx="3493">
                  <c:v>0.0185154948484768</c:v>
                </c:pt>
                <c:pt idx="3494">
                  <c:v>0.0183646975200134</c:v>
                </c:pt>
                <c:pt idx="3495">
                  <c:v>0.0182178735152888</c:v>
                </c:pt>
                <c:pt idx="3496">
                  <c:v>0.0180752938520186</c:v>
                </c:pt>
                <c:pt idx="3497">
                  <c:v>0.017937250744874</c:v>
                </c:pt>
                <c:pt idx="3498">
                  <c:v>0.0178040626349065</c:v>
                </c:pt>
                <c:pt idx="3499">
                  <c:v>0.0176760604813376</c:v>
                </c:pt>
                <c:pt idx="3500">
                  <c:v>0.0175535424944955</c:v>
                </c:pt>
                <c:pt idx="3501">
                  <c:v>0.0174366914286561</c:v>
                </c:pt>
                <c:pt idx="3502">
                  <c:v>0.0173256289366452</c:v>
                </c:pt>
                <c:pt idx="3503">
                  <c:v>0.0172206227618224</c:v>
                </c:pt>
                <c:pt idx="3504">
                  <c:v>0.0171221119477606</c:v>
                </c:pt>
                <c:pt idx="3505">
                  <c:v>0.0170305382437103</c:v>
                </c:pt>
                <c:pt idx="3506">
                  <c:v>0.0169462810271215</c:v>
                </c:pt>
                <c:pt idx="3507">
                  <c:v>0.0168697048426677</c:v>
                </c:pt>
                <c:pt idx="3508">
                  <c:v>0.0168011932943772</c:v>
                </c:pt>
                <c:pt idx="3509">
                  <c:v>0.016741176175076</c:v>
                </c:pt>
                <c:pt idx="3510">
                  <c:v>0.0166901535180024</c:v>
                </c:pt>
                <c:pt idx="3511">
                  <c:v>0.0166486951820473</c:v>
                </c:pt>
                <c:pt idx="3512">
                  <c:v>0.0166174460247687</c:v>
                </c:pt>
                <c:pt idx="3513">
                  <c:v>0.0165971303000006</c:v>
                </c:pt>
                <c:pt idx="3514">
                  <c:v>0.0165885066320182</c:v>
                </c:pt>
                <c:pt idx="3515">
                  <c:v>0.0165922701077848</c:v>
                </c:pt>
                <c:pt idx="3516">
                  <c:v>0.0166088574091665</c:v>
                </c:pt>
                <c:pt idx="3517">
                  <c:v>0.0166380307037812</c:v>
                </c:pt>
                <c:pt idx="3518">
                  <c:v>0.016678135014593</c:v>
                </c:pt>
                <c:pt idx="3519">
                  <c:v>0.0167249409277895</c:v>
                </c:pt>
                <c:pt idx="3520">
                  <c:v>0.0167701415647574</c:v>
                </c:pt>
                <c:pt idx="3521">
                  <c:v>0.0168002238364241</c:v>
                </c:pt>
                <c:pt idx="3522">
                  <c:v>0.0167973152205324</c:v>
                </c:pt>
                <c:pt idx="3523">
                  <c:v>0.0167439719611437</c:v>
                </c:pt>
                <c:pt idx="3524">
                  <c:v>0.0166371642952432</c:v>
                </c:pt>
                <c:pt idx="3525">
                  <c:v>0.0165045471258731</c:v>
                </c:pt>
                <c:pt idx="3526">
                  <c:v>0.0163738736551044</c:v>
                </c:pt>
                <c:pt idx="3527">
                  <c:v>0.0162528183525532</c:v>
                </c:pt>
                <c:pt idx="3528">
                  <c:v>0.0161507595235509</c:v>
                </c:pt>
                <c:pt idx="3529">
                  <c:v>0.0160747033912394</c:v>
                </c:pt>
                <c:pt idx="3530">
                  <c:v>0.0160250456257296</c:v>
                </c:pt>
                <c:pt idx="3531">
                  <c:v>0.0159986271639612</c:v>
                </c:pt>
                <c:pt idx="3532">
                  <c:v>0.0159913280235954</c:v>
                </c:pt>
                <c:pt idx="3533">
                  <c:v>0.0159992736699851</c:v>
                </c:pt>
                <c:pt idx="3534">
                  <c:v>0.0160192373186501</c:v>
                </c:pt>
                <c:pt idx="3535">
                  <c:v>0.0160486816111962</c:v>
                </c:pt>
                <c:pt idx="3536">
                  <c:v>0.0160856523157368</c:v>
                </c:pt>
                <c:pt idx="3537">
                  <c:v>0.0161286602109571</c:v>
                </c:pt>
                <c:pt idx="3538">
                  <c:v>0.0161765873830027</c:v>
                </c:pt>
                <c:pt idx="3539">
                  <c:v>0.0162285935729299</c:v>
                </c:pt>
                <c:pt idx="3540">
                  <c:v>0.0162840476717529</c:v>
                </c:pt>
                <c:pt idx="3541">
                  <c:v>0.0163424896142406</c:v>
                </c:pt>
                <c:pt idx="3542">
                  <c:v>0.0164035877408301</c:v>
                </c:pt>
                <c:pt idx="3543">
                  <c:v>0.0164671094137138</c:v>
                </c:pt>
                <c:pt idx="3544">
                  <c:v>0.0165329158454532</c:v>
                </c:pt>
                <c:pt idx="3545">
                  <c:v>0.0166009419935147</c:v>
                </c:pt>
                <c:pt idx="3546">
                  <c:v>0.0166711748805825</c:v>
                </c:pt>
                <c:pt idx="3547">
                  <c:v>0.0167436531045127</c:v>
                </c:pt>
                <c:pt idx="3548">
                  <c:v>0.0168184534171435</c:v>
                </c:pt>
                <c:pt idx="3549">
                  <c:v>0.0168956705351245</c:v>
                </c:pt>
                <c:pt idx="3550">
                  <c:v>0.016975418498949</c:v>
                </c:pt>
                <c:pt idx="3551">
                  <c:v>0.0170578230003859</c:v>
                </c:pt>
                <c:pt idx="3552">
                  <c:v>0.0171430025205302</c:v>
                </c:pt>
                <c:pt idx="3553">
                  <c:v>0.0172310706267461</c:v>
                </c:pt>
                <c:pt idx="3554">
                  <c:v>0.0173221342031143</c:v>
                </c:pt>
                <c:pt idx="3555">
                  <c:v>0.0174162767832934</c:v>
                </c:pt>
                <c:pt idx="3556">
                  <c:v>0.0175135619351626</c:v>
                </c:pt>
                <c:pt idx="3557">
                  <c:v>0.0176140374304365</c:v>
                </c:pt>
                <c:pt idx="3558">
                  <c:v>0.0177177216798725</c:v>
                </c:pt>
                <c:pt idx="3559">
                  <c:v>0.0178246073231938</c:v>
                </c:pt>
                <c:pt idx="3560">
                  <c:v>0.017934670522273</c:v>
                </c:pt>
                <c:pt idx="3561">
                  <c:v>0.0180478602017894</c:v>
                </c:pt>
                <c:pt idx="3562">
                  <c:v>0.0181641008742502</c:v>
                </c:pt>
                <c:pt idx="3563">
                  <c:v>0.0182833048888874</c:v>
                </c:pt>
                <c:pt idx="3564">
                  <c:v>0.0184053639810768</c:v>
                </c:pt>
                <c:pt idx="3565">
                  <c:v>0.0185301493487692</c:v>
                </c:pt>
                <c:pt idx="3566">
                  <c:v>0.0186575248893833</c:v>
                </c:pt>
                <c:pt idx="3567">
                  <c:v>0.018787339495845</c:v>
                </c:pt>
                <c:pt idx="3568">
                  <c:v>0.0189194227898142</c:v>
                </c:pt>
                <c:pt idx="3569">
                  <c:v>0.019053596721587</c:v>
                </c:pt>
                <c:pt idx="3570">
                  <c:v>0.0191896691992979</c:v>
                </c:pt>
                <c:pt idx="3571">
                  <c:v>0.0193274309677396</c:v>
                </c:pt>
                <c:pt idx="3572">
                  <c:v>0.0194666833812193</c:v>
                </c:pt>
                <c:pt idx="3573">
                  <c:v>0.0196072702729234</c:v>
                </c:pt>
                <c:pt idx="3574">
                  <c:v>0.0197491156394378</c:v>
                </c:pt>
                <c:pt idx="3575">
                  <c:v>0.0198922480856356</c:v>
                </c:pt>
                <c:pt idx="3576">
                  <c:v>0.0200367324503691</c:v>
                </c:pt>
                <c:pt idx="3577">
                  <c:v>0.0201825509381153</c:v>
                </c:pt>
                <c:pt idx="3578">
                  <c:v>0.0203295706638222</c:v>
                </c:pt>
                <c:pt idx="3579">
                  <c:v>0.0204775928681161</c:v>
                </c:pt>
                <c:pt idx="3580">
                  <c:v>0.0206264079575595</c:v>
                </c:pt>
                <c:pt idx="3581">
                  <c:v>0.02077583821306</c:v>
                </c:pt>
                <c:pt idx="3582">
                  <c:v>0.0209257467822841</c:v>
                </c:pt>
                <c:pt idx="3583">
                  <c:v>0.0210760179848497</c:v>
                </c:pt>
                <c:pt idx="3584">
                  <c:v>0.0212265553203034</c:v>
                </c:pt>
                <c:pt idx="3585">
                  <c:v>0.0213772822226856</c:v>
                </c:pt>
                <c:pt idx="3586">
                  <c:v>0.021528124866991</c:v>
                </c:pt>
                <c:pt idx="3587">
                  <c:v>0.0216790115736309</c:v>
                </c:pt>
                <c:pt idx="3588">
                  <c:v>0.021829878973624</c:v>
                </c:pt>
                <c:pt idx="3589">
                  <c:v>0.0219806591344284</c:v>
                </c:pt>
                <c:pt idx="3590">
                  <c:v>0.0221312797027672</c:v>
                </c:pt>
                <c:pt idx="3591">
                  <c:v>0.0222816740319068</c:v>
                </c:pt>
                <c:pt idx="3592">
                  <c:v>0.0224317699141467</c:v>
                </c:pt>
                <c:pt idx="3593">
                  <c:v>0.0225814862626989</c:v>
                </c:pt>
                <c:pt idx="3594">
                  <c:v>0.0227307443987381</c:v>
                </c:pt>
                <c:pt idx="3595">
                  <c:v>0.0228794609198621</c:v>
                </c:pt>
                <c:pt idx="3596">
                  <c:v>0.0230275489348387</c:v>
                </c:pt>
                <c:pt idx="3597">
                  <c:v>0.0231749428475069</c:v>
                </c:pt>
                <c:pt idx="3598">
                  <c:v>0.0233216114940391</c:v>
                </c:pt>
                <c:pt idx="3599">
                  <c:v>0.0234675717535411</c:v>
                </c:pt>
                <c:pt idx="3600">
                  <c:v>0.0236129084994031</c:v>
                </c:pt>
                <c:pt idx="3601">
                  <c:v>0.0237577510541057</c:v>
                </c:pt>
                <c:pt idx="3602">
                  <c:v>0.0239022183677212</c:v>
                </c:pt>
                <c:pt idx="3603">
                  <c:v>0.0240463821223268</c:v>
                </c:pt>
                <c:pt idx="3604">
                  <c:v>0.0241902428523241</c:v>
                </c:pt>
                <c:pt idx="3605">
                  <c:v>0.0243337288322467</c:v>
                </c:pt>
                <c:pt idx="3606">
                  <c:v>0.0244767332074756</c:v>
                </c:pt>
                <c:pt idx="3607">
                  <c:v>0.0246191409483684</c:v>
                </c:pt>
                <c:pt idx="3608">
                  <c:v>0.0247608322854106</c:v>
                </c:pt>
                <c:pt idx="3609">
                  <c:v>0.0249016960653811</c:v>
                </c:pt>
                <c:pt idx="3610">
                  <c:v>0.0250416327401617</c:v>
                </c:pt>
                <c:pt idx="3611">
                  <c:v>0.0251805386642284</c:v>
                </c:pt>
                <c:pt idx="3612">
                  <c:v>0.0253183093541984</c:v>
                </c:pt>
                <c:pt idx="3613">
                  <c:v>0.0254548431895997</c:v>
                </c:pt>
                <c:pt idx="3614">
                  <c:v>0.0255900277971253</c:v>
                </c:pt>
                <c:pt idx="3615">
                  <c:v>0.0257237439518296</c:v>
                </c:pt>
                <c:pt idx="3616">
                  <c:v>0.0258558746702383</c:v>
                </c:pt>
                <c:pt idx="3617">
                  <c:v>0.0259862947226492</c:v>
                </c:pt>
                <c:pt idx="3618">
                  <c:v>0.0261148743938985</c:v>
                </c:pt>
                <c:pt idx="3619">
                  <c:v>0.0262414919830217</c:v>
                </c:pt>
                <c:pt idx="3620">
                  <c:v>0.0263660257600804</c:v>
                </c:pt>
                <c:pt idx="3621">
                  <c:v>0.0264883557482925</c:v>
                </c:pt>
                <c:pt idx="3622">
                  <c:v>0.0266083779836639</c:v>
                </c:pt>
                <c:pt idx="3623">
                  <c:v>0.0267259977932067</c:v>
                </c:pt>
                <c:pt idx="3624">
                  <c:v>0.0268411285170548</c:v>
                </c:pt>
                <c:pt idx="3625">
                  <c:v>0.0269537052853478</c:v>
                </c:pt>
                <c:pt idx="3626">
                  <c:v>0.0270636789016249</c:v>
                </c:pt>
                <c:pt idx="3627">
                  <c:v>0.0271710104752413</c:v>
                </c:pt>
                <c:pt idx="3628">
                  <c:v>0.027275683388764</c:v>
                </c:pt>
                <c:pt idx="3629">
                  <c:v>0.0273776976148694</c:v>
                </c:pt>
                <c:pt idx="3630">
                  <c:v>0.0274770610373511</c:v>
                </c:pt>
                <c:pt idx="3631">
                  <c:v>0.0275738010232412</c:v>
                </c:pt>
                <c:pt idx="3632">
                  <c:v>0.0276679625583306</c:v>
                </c:pt>
                <c:pt idx="3633">
                  <c:v>0.0277596002046992</c:v>
                </c:pt>
                <c:pt idx="3634">
                  <c:v>0.0278487915686968</c:v>
                </c:pt>
                <c:pt idx="3635">
                  <c:v>0.0279356386125207</c:v>
                </c:pt>
                <c:pt idx="3636">
                  <c:v>0.0280202552979566</c:v>
                </c:pt>
                <c:pt idx="3637">
                  <c:v>0.0281027719242973</c:v>
                </c:pt>
                <c:pt idx="3638">
                  <c:v>0.0281833284926703</c:v>
                </c:pt>
                <c:pt idx="3639">
                  <c:v>0.0282620517534558</c:v>
                </c:pt>
                <c:pt idx="3640">
                  <c:v>0.0283390533533931</c:v>
                </c:pt>
                <c:pt idx="3641">
                  <c:v>0.028414428234991</c:v>
                </c:pt>
                <c:pt idx="3642">
                  <c:v>0.0284882391407733</c:v>
                </c:pt>
                <c:pt idx="3643">
                  <c:v>0.0285605205696163</c:v>
                </c:pt>
                <c:pt idx="3644">
                  <c:v>0.028631285253486</c:v>
                </c:pt>
                <c:pt idx="3645">
                  <c:v>0.0287005160708106</c:v>
                </c:pt>
                <c:pt idx="3646">
                  <c:v>0.0287681892366308</c:v>
                </c:pt>
                <c:pt idx="3647">
                  <c:v>0.0288343449512033</c:v>
                </c:pt>
                <c:pt idx="3648">
                  <c:v>0.0288992261260869</c:v>
                </c:pt>
                <c:pt idx="3649">
                  <c:v>0.0289635645294967</c:v>
                </c:pt>
                <c:pt idx="3650">
                  <c:v>0.0290289234333473</c:v>
                </c:pt>
                <c:pt idx="3651">
                  <c:v>0.029097575938433</c:v>
                </c:pt>
                <c:pt idx="3652">
                  <c:v>0.029171284577368</c:v>
                </c:pt>
                <c:pt idx="3653">
                  <c:v>0.02924965308381</c:v>
                </c:pt>
                <c:pt idx="3654">
                  <c:v>0.029330208251916</c:v>
                </c:pt>
                <c:pt idx="3655">
                  <c:v>0.0294103785983919</c:v>
                </c:pt>
                <c:pt idx="3656">
                  <c:v>0.0294888699611114</c:v>
                </c:pt>
                <c:pt idx="3657">
                  <c:v>0.0295654917968962</c:v>
                </c:pt>
                <c:pt idx="3658">
                  <c:v>0.0296405425011159</c:v>
                </c:pt>
                <c:pt idx="3659">
                  <c:v>0.0297144407469285</c:v>
                </c:pt>
                <c:pt idx="3660">
                  <c:v>0.0297875606963786</c:v>
                </c:pt>
                <c:pt idx="3661">
                  <c:v>0.0298601772284168</c:v>
                </c:pt>
                <c:pt idx="3662">
                  <c:v>0.0299324796832463</c:v>
                </c:pt>
                <c:pt idx="3663">
                  <c:v>0.0300045864170769</c:v>
                </c:pt>
                <c:pt idx="3664">
                  <c:v>0.0300765523405364</c:v>
                </c:pt>
                <c:pt idx="3665">
                  <c:v>0.0301484010324023</c:v>
                </c:pt>
                <c:pt idx="3666">
                  <c:v>0.0302201679842037</c:v>
                </c:pt>
                <c:pt idx="3667">
                  <c:v>0.0302919789078043</c:v>
                </c:pt>
                <c:pt idx="3668">
                  <c:v>0.0303641645039297</c:v>
                </c:pt>
                <c:pt idx="3669">
                  <c:v>0.0304371459003402</c:v>
                </c:pt>
                <c:pt idx="3670">
                  <c:v>0.0305109175148455</c:v>
                </c:pt>
                <c:pt idx="3671">
                  <c:v>0.0305848561420591</c:v>
                </c:pt>
                <c:pt idx="3672">
                  <c:v>0.030658347626341</c:v>
                </c:pt>
                <c:pt idx="3673">
                  <c:v>0.0307312270477372</c:v>
                </c:pt>
                <c:pt idx="3674">
                  <c:v>0.0308035787665434</c:v>
                </c:pt>
                <c:pt idx="3675">
                  <c:v>0.0308754839157575</c:v>
                </c:pt>
                <c:pt idx="3676">
                  <c:v>0.030946945867776</c:v>
                </c:pt>
                <c:pt idx="3677">
                  <c:v>0.0310179089395391</c:v>
                </c:pt>
                <c:pt idx="3678">
                  <c:v>0.0310882841448018</c:v>
                </c:pt>
                <c:pt idx="3679">
                  <c:v>0.031157943413036</c:v>
                </c:pt>
                <c:pt idx="3680">
                  <c:v>0.0312267274960261</c:v>
                </c:pt>
                <c:pt idx="3681">
                  <c:v>0.0312945128782434</c:v>
                </c:pt>
                <c:pt idx="3682">
                  <c:v>0.0313613901251034</c:v>
                </c:pt>
                <c:pt idx="3683">
                  <c:v>0.0314278958971139</c:v>
                </c:pt>
                <c:pt idx="3684">
                  <c:v>0.0314946923816357</c:v>
                </c:pt>
                <c:pt idx="3685">
                  <c:v>0.0315616750370381</c:v>
                </c:pt>
                <c:pt idx="3686">
                  <c:v>0.031628059604675</c:v>
                </c:pt>
                <c:pt idx="3687">
                  <c:v>0.0316932812508023</c:v>
                </c:pt>
                <c:pt idx="3688">
                  <c:v>0.0317572147932601</c:v>
                </c:pt>
                <c:pt idx="3689">
                  <c:v>0.0318199454735882</c:v>
                </c:pt>
                <c:pt idx="3690">
                  <c:v>0.0318816225399149</c:v>
                </c:pt>
                <c:pt idx="3691">
                  <c:v>0.0319421692635194</c:v>
                </c:pt>
                <c:pt idx="3692">
                  <c:v>0.0320006956694921</c:v>
                </c:pt>
                <c:pt idx="3693">
                  <c:v>0.0320562285932542</c:v>
                </c:pt>
                <c:pt idx="3694">
                  <c:v>0.0321092978782451</c:v>
                </c:pt>
                <c:pt idx="3695">
                  <c:v>0.0321607885621573</c:v>
                </c:pt>
                <c:pt idx="3696">
                  <c:v>0.0322108168000848</c:v>
                </c:pt>
                <c:pt idx="3697">
                  <c:v>0.0322592168269459</c:v>
                </c:pt>
                <c:pt idx="3698">
                  <c:v>0.0323058612767009</c:v>
                </c:pt>
                <c:pt idx="3699">
                  <c:v>0.03235067708118</c:v>
                </c:pt>
                <c:pt idx="3700">
                  <c:v>0.0323935983389136</c:v>
                </c:pt>
                <c:pt idx="3701">
                  <c:v>0.0324345160745804</c:v>
                </c:pt>
                <c:pt idx="3702">
                  <c:v>0.0324732669597248</c:v>
                </c:pt>
                <c:pt idx="3703">
                  <c:v>0.0325096333286987</c:v>
                </c:pt>
                <c:pt idx="3704">
                  <c:v>0.0325433249572852</c:v>
                </c:pt>
                <c:pt idx="3705">
                  <c:v>0.0325739698991261</c:v>
                </c:pt>
                <c:pt idx="3706">
                  <c:v>0.0326010997052963</c:v>
                </c:pt>
                <c:pt idx="3707">
                  <c:v>0.0326241063384949</c:v>
                </c:pt>
                <c:pt idx="3708">
                  <c:v>0.0326422102929347</c:v>
                </c:pt>
                <c:pt idx="3709">
                  <c:v>0.0326544445391569</c:v>
                </c:pt>
                <c:pt idx="3710">
                  <c:v>0.0326596418520578</c:v>
                </c:pt>
                <c:pt idx="3711">
                  <c:v>0.0326564783996028</c:v>
                </c:pt>
                <c:pt idx="3712">
                  <c:v>0.0326436003114574</c:v>
                </c:pt>
                <c:pt idx="3713">
                  <c:v>0.0326198174304563</c:v>
                </c:pt>
                <c:pt idx="3714">
                  <c:v>0.0325843789847485</c:v>
                </c:pt>
                <c:pt idx="3715">
                  <c:v>0.032537279548587</c:v>
                </c:pt>
                <c:pt idx="3716">
                  <c:v>0.0324794552146351</c:v>
                </c:pt>
                <c:pt idx="3717">
                  <c:v>0.0324127944154237</c:v>
                </c:pt>
                <c:pt idx="3718">
                  <c:v>0.0323399704055789</c:v>
                </c:pt>
                <c:pt idx="3719">
                  <c:v>0.0322641360366931</c:v>
                </c:pt>
                <c:pt idx="3720">
                  <c:v>0.0321885672010627</c:v>
                </c:pt>
                <c:pt idx="3721">
                  <c:v>0.0321163327134087</c:v>
                </c:pt>
                <c:pt idx="3722">
                  <c:v>0.0320500422474487</c:v>
                </c:pt>
                <c:pt idx="3723">
                  <c:v>0.0319917478156725</c:v>
                </c:pt>
                <c:pt idx="3724">
                  <c:v>0.0319430125432239</c:v>
                </c:pt>
                <c:pt idx="3725">
                  <c:v>0.0319050495437118</c:v>
                </c:pt>
                <c:pt idx="3726">
                  <c:v>0.0318788664847032</c:v>
                </c:pt>
                <c:pt idx="3727">
                  <c:v>0.0318654063768749</c:v>
                </c:pt>
                <c:pt idx="3728">
                  <c:v>0.0318656409706376</c:v>
                </c:pt>
                <c:pt idx="3729">
                  <c:v>0.031880610189469</c:v>
                </c:pt>
                <c:pt idx="3730">
                  <c:v>0.0319114472809921</c:v>
                </c:pt>
                <c:pt idx="3731">
                  <c:v>0.0319593733184387</c:v>
                </c:pt>
                <c:pt idx="3732">
                  <c:v>0.0320256530164896</c:v>
                </c:pt>
                <c:pt idx="3733">
                  <c:v>0.0321115497712652</c:v>
                </c:pt>
                <c:pt idx="3734">
                  <c:v>0.0322182617675687</c:v>
                </c:pt>
                <c:pt idx="3735">
                  <c:v>0.0323468159149849</c:v>
                </c:pt>
                <c:pt idx="3736">
                  <c:v>0.0324979463125695</c:v>
                </c:pt>
                <c:pt idx="3737">
                  <c:v>0.032671935797717</c:v>
                </c:pt>
                <c:pt idx="3738">
                  <c:v>0.0328683789467139</c:v>
                </c:pt>
                <c:pt idx="3739">
                  <c:v>0.0330858778734865</c:v>
                </c:pt>
                <c:pt idx="3740">
                  <c:v>0.0333216404165176</c:v>
                </c:pt>
                <c:pt idx="3741">
                  <c:v>0.03357091687872</c:v>
                </c:pt>
                <c:pt idx="3742">
                  <c:v>0.0338262854593513</c:v>
                </c:pt>
                <c:pt idx="3743">
                  <c:v>0.0340768348570394</c:v>
                </c:pt>
                <c:pt idx="3744">
                  <c:v>0.0343073895952321</c:v>
                </c:pt>
                <c:pt idx="3745">
                  <c:v>0.0344981744285279</c:v>
                </c:pt>
                <c:pt idx="3746">
                  <c:v>0.0346255088916302</c:v>
                </c:pt>
                <c:pt idx="3747">
                  <c:v>0.0346641066559713</c:v>
                </c:pt>
                <c:pt idx="3748">
                  <c:v>0.0345910856255513</c:v>
                </c:pt>
                <c:pt idx="3749">
                  <c:v>0.0343908845259302</c:v>
                </c:pt>
                <c:pt idx="3750">
                  <c:v>0.0340600986232551</c:v>
                </c:pt>
                <c:pt idx="3751">
                  <c:v>0.0336114074128218</c:v>
                </c:pt>
                <c:pt idx="3752">
                  <c:v>0.0330742228453402</c:v>
                </c:pt>
                <c:pt idx="3753">
                  <c:v>0.0324895385877611</c:v>
                </c:pt>
                <c:pt idx="3754">
                  <c:v>0.031900495482568</c:v>
                </c:pt>
                <c:pt idx="3755">
                  <c:v>0.0313433765312289</c:v>
                </c:pt>
                <c:pt idx="3756">
                  <c:v>0.0308426543356501</c:v>
                </c:pt>
                <c:pt idx="3757">
                  <c:v>0.0304106424386866</c:v>
                </c:pt>
                <c:pt idx="3758">
                  <c:v>0.0300500191466778</c:v>
                </c:pt>
                <c:pt idx="3759">
                  <c:v>0.0297570708009623</c:v>
                </c:pt>
                <c:pt idx="3760">
                  <c:v>0.0295244657309977</c:v>
                </c:pt>
                <c:pt idx="3761">
                  <c:v>0.0293433162504474</c:v>
                </c:pt>
                <c:pt idx="3762">
                  <c:v>0.0292045693364464</c:v>
                </c:pt>
                <c:pt idx="3763">
                  <c:v>0.0290998260735354</c:v>
                </c:pt>
                <c:pt idx="3764">
                  <c:v>0.029021751901528</c:v>
                </c:pt>
                <c:pt idx="3765">
                  <c:v>0.0289641984204585</c:v>
                </c:pt>
                <c:pt idx="3766">
                  <c:v>0.028922141271458</c:v>
                </c:pt>
                <c:pt idx="3767">
                  <c:v>0.028891556643023</c:v>
                </c:pt>
                <c:pt idx="3768">
                  <c:v>0.0288692797667886</c:v>
                </c:pt>
                <c:pt idx="3769">
                  <c:v>0.0288528465508109</c:v>
                </c:pt>
                <c:pt idx="3770">
                  <c:v>0.028840359788592</c:v>
                </c:pt>
                <c:pt idx="3771">
                  <c:v>0.0288303799463419</c:v>
                </c:pt>
                <c:pt idx="3772">
                  <c:v>0.0288218130973853</c:v>
                </c:pt>
                <c:pt idx="3773">
                  <c:v>0.0288138265921296</c:v>
                </c:pt>
                <c:pt idx="3774">
                  <c:v>0.0288057961869292</c:v>
                </c:pt>
                <c:pt idx="3775">
                  <c:v>0.0287972485619092</c:v>
                </c:pt>
                <c:pt idx="3776">
                  <c:v>0.0287878183554076</c:v>
                </c:pt>
                <c:pt idx="3777">
                  <c:v>0.028777228130126</c:v>
                </c:pt>
                <c:pt idx="3778">
                  <c:v>0.0287652533603049</c:v>
                </c:pt>
                <c:pt idx="3779">
                  <c:v>0.0287516776861545</c:v>
                </c:pt>
                <c:pt idx="3780">
                  <c:v>0.0287362234339941</c:v>
                </c:pt>
                <c:pt idx="3781">
                  <c:v>0.0287183363056541</c:v>
                </c:pt>
                <c:pt idx="3782">
                  <c:v>0.028696563102297</c:v>
                </c:pt>
                <c:pt idx="3783">
                  <c:v>0.0286693787472946</c:v>
                </c:pt>
                <c:pt idx="3784">
                  <c:v>0.0286492556492285</c:v>
                </c:pt>
                <c:pt idx="3785">
                  <c:v>0.0286443043258038</c:v>
                </c:pt>
                <c:pt idx="3786">
                  <c:v>0.0286325482141506</c:v>
                </c:pt>
                <c:pt idx="3787">
                  <c:v>0.0286095812899877</c:v>
                </c:pt>
                <c:pt idx="3788">
                  <c:v>0.0285824816639373</c:v>
                </c:pt>
                <c:pt idx="3789">
                  <c:v>0.0285530451466989</c:v>
                </c:pt>
                <c:pt idx="3790">
                  <c:v>0.0285214963984441</c:v>
                </c:pt>
                <c:pt idx="3791">
                  <c:v>0.0284878330830601</c:v>
                </c:pt>
                <c:pt idx="3792">
                  <c:v>0.0284520252814638</c:v>
                </c:pt>
                <c:pt idx="3793">
                  <c:v>0.0284140633792332</c:v>
                </c:pt>
                <c:pt idx="3794">
                  <c:v>0.0283739561602574</c:v>
                </c:pt>
                <c:pt idx="3795">
                  <c:v>0.0283317269571891</c:v>
                </c:pt>
                <c:pt idx="3796">
                  <c:v>0.0282874034867687</c:v>
                </c:pt>
                <c:pt idx="3797">
                  <c:v>0.0282409915620101</c:v>
                </c:pt>
                <c:pt idx="3798">
                  <c:v>0.0281924739602969</c:v>
                </c:pt>
                <c:pt idx="3799">
                  <c:v>0.0281418239331435</c:v>
                </c:pt>
                <c:pt idx="3800">
                  <c:v>0.0280890000520047</c:v>
                </c:pt>
                <c:pt idx="3801">
                  <c:v>0.0280339519061771</c:v>
                </c:pt>
                <c:pt idx="3802">
                  <c:v>0.0279766355959711</c:v>
                </c:pt>
                <c:pt idx="3803">
                  <c:v>0.0279170063576956</c:v>
                </c:pt>
                <c:pt idx="3804">
                  <c:v>0.0278550179971858</c:v>
                </c:pt>
                <c:pt idx="3805">
                  <c:v>0.0277906367114941</c:v>
                </c:pt>
                <c:pt idx="3806">
                  <c:v>0.0277238341536705</c:v>
                </c:pt>
                <c:pt idx="3807">
                  <c:v>0.0276545838656152</c:v>
                </c:pt>
                <c:pt idx="3808">
                  <c:v>0.0275828754706281</c:v>
                </c:pt>
                <c:pt idx="3809">
                  <c:v>0.0275087101575481</c:v>
                </c:pt>
                <c:pt idx="3810">
                  <c:v>0.0274320949376901</c:v>
                </c:pt>
                <c:pt idx="3811">
                  <c:v>0.0273530569165192</c:v>
                </c:pt>
                <c:pt idx="3812">
                  <c:v>0.0272716411587954</c:v>
                </c:pt>
                <c:pt idx="3813">
                  <c:v>0.0271879027129423</c:v>
                </c:pt>
                <c:pt idx="3814">
                  <c:v>0.0271019198186085</c:v>
                </c:pt>
                <c:pt idx="3815">
                  <c:v>0.027013793571082</c:v>
                </c:pt>
                <c:pt idx="3816">
                  <c:v>0.0269236371455584</c:v>
                </c:pt>
                <c:pt idx="3817">
                  <c:v>0.0268315864416691</c:v>
                </c:pt>
                <c:pt idx="3818">
                  <c:v>0.0267378007553432</c:v>
                </c:pt>
                <c:pt idx="3819">
                  <c:v>0.0266424488996045</c:v>
                </c:pt>
                <c:pt idx="3820">
                  <c:v>0.0265457160230476</c:v>
                </c:pt>
                <c:pt idx="3821">
                  <c:v>0.0264478050789911</c:v>
                </c:pt>
                <c:pt idx="3822">
                  <c:v>0.0263489206868458</c:v>
                </c:pt>
                <c:pt idx="3823">
                  <c:v>0.0262492730300285</c:v>
                </c:pt>
                <c:pt idx="3824">
                  <c:v>0.0261490823063582</c:v>
                </c:pt>
                <c:pt idx="3825">
                  <c:v>0.0260485653673662</c:v>
                </c:pt>
                <c:pt idx="3826">
                  <c:v>0.0259479462980027</c:v>
                </c:pt>
                <c:pt idx="3827">
                  <c:v>0.0258474839820074</c:v>
                </c:pt>
                <c:pt idx="3828">
                  <c:v>0.0257475036075186</c:v>
                </c:pt>
                <c:pt idx="3829">
                  <c:v>0.0256484575196998</c:v>
                </c:pt>
                <c:pt idx="3830">
                  <c:v>0.025550836867311</c:v>
                </c:pt>
                <c:pt idx="3831">
                  <c:v>0.0254546697130735</c:v>
                </c:pt>
                <c:pt idx="3832">
                  <c:v>0.0253593553307357</c:v>
                </c:pt>
                <c:pt idx="3833">
                  <c:v>0.0252643817504721</c:v>
                </c:pt>
                <c:pt idx="3834">
                  <c:v>0.0251696303137531</c:v>
                </c:pt>
                <c:pt idx="3835">
                  <c:v>0.025075305478821</c:v>
                </c:pt>
                <c:pt idx="3836">
                  <c:v>0.0249818502835356</c:v>
                </c:pt>
                <c:pt idx="3837">
                  <c:v>0.0248896724641793</c:v>
                </c:pt>
                <c:pt idx="3838">
                  <c:v>0.024799033438703</c:v>
                </c:pt>
                <c:pt idx="3839">
                  <c:v>0.0247101344660685</c:v>
                </c:pt>
                <c:pt idx="3840">
                  <c:v>0.0246232203814321</c:v>
                </c:pt>
                <c:pt idx="3841">
                  <c:v>0.0245386973920125</c:v>
                </c:pt>
                <c:pt idx="3842">
                  <c:v>0.0244572103459819</c:v>
                </c:pt>
                <c:pt idx="3843">
                  <c:v>0.0243791295057639</c:v>
                </c:pt>
                <c:pt idx="3844">
                  <c:v>0.024303287000003</c:v>
                </c:pt>
                <c:pt idx="3845">
                  <c:v>0.0242274596592725</c:v>
                </c:pt>
                <c:pt idx="3846">
                  <c:v>0.0241508941805031</c:v>
                </c:pt>
                <c:pt idx="3847">
                  <c:v>0.0240751730737496</c:v>
                </c:pt>
                <c:pt idx="3848">
                  <c:v>0.0240021047048975</c:v>
                </c:pt>
                <c:pt idx="3849">
                  <c:v>0.0239321147660113</c:v>
                </c:pt>
                <c:pt idx="3850">
                  <c:v>0.0238649779076067</c:v>
                </c:pt>
                <c:pt idx="3851">
                  <c:v>0.0238004500040187</c:v>
                </c:pt>
                <c:pt idx="3852">
                  <c:v>0.0237383564382395</c:v>
                </c:pt>
                <c:pt idx="3853">
                  <c:v>0.0236785468830323</c:v>
                </c:pt>
                <c:pt idx="3854">
                  <c:v>0.0236208776641864</c:v>
                </c:pt>
                <c:pt idx="3855">
                  <c:v>0.0235652071145359</c:v>
                </c:pt>
                <c:pt idx="3856">
                  <c:v>0.0235113727908024</c:v>
                </c:pt>
                <c:pt idx="3857">
                  <c:v>0.0234591940367683</c:v>
                </c:pt>
                <c:pt idx="3858">
                  <c:v>0.0234084819977358</c:v>
                </c:pt>
                <c:pt idx="3859">
                  <c:v>0.0233590214583517</c:v>
                </c:pt>
                <c:pt idx="3860">
                  <c:v>0.0233105707435487</c:v>
                </c:pt>
                <c:pt idx="3861">
                  <c:v>0.0232628751051146</c:v>
                </c:pt>
                <c:pt idx="3862">
                  <c:v>0.0232156522446114</c:v>
                </c:pt>
                <c:pt idx="3863">
                  <c:v>0.0231685953873015</c:v>
                </c:pt>
                <c:pt idx="3864">
                  <c:v>0.0231213976864881</c:v>
                </c:pt>
                <c:pt idx="3865">
                  <c:v>0.0230737467438193</c:v>
                </c:pt>
                <c:pt idx="3866">
                  <c:v>0.0230253282526693</c:v>
                </c:pt>
                <c:pt idx="3867">
                  <c:v>0.0229758532302969</c:v>
                </c:pt>
                <c:pt idx="3868">
                  <c:v>0.0229250518747938</c:v>
                </c:pt>
                <c:pt idx="3869">
                  <c:v>0.022872668633581</c:v>
                </c:pt>
                <c:pt idx="3870">
                  <c:v>0.0228184853815491</c:v>
                </c:pt>
                <c:pt idx="3871">
                  <c:v>0.0227623121201966</c:v>
                </c:pt>
                <c:pt idx="3872">
                  <c:v>0.0227039726375922</c:v>
                </c:pt>
                <c:pt idx="3873">
                  <c:v>0.022643324846511</c:v>
                </c:pt>
                <c:pt idx="3874">
                  <c:v>0.0225802521970798</c:v>
                </c:pt>
                <c:pt idx="3875">
                  <c:v>0.0225146424732558</c:v>
                </c:pt>
                <c:pt idx="3876">
                  <c:v>0.0224464058971546</c:v>
                </c:pt>
                <c:pt idx="3877">
                  <c:v>0.0223754677099314</c:v>
                </c:pt>
                <c:pt idx="3878">
                  <c:v>0.0223017529066216</c:v>
                </c:pt>
                <c:pt idx="3879">
                  <c:v>0.0222253422095506</c:v>
                </c:pt>
                <c:pt idx="3880">
                  <c:v>0.0221469626565146</c:v>
                </c:pt>
                <c:pt idx="3881">
                  <c:v>0.0220673170431427</c:v>
                </c:pt>
                <c:pt idx="3882">
                  <c:v>0.0219851675544159</c:v>
                </c:pt>
                <c:pt idx="3883">
                  <c:v>0.0218995617977618</c:v>
                </c:pt>
                <c:pt idx="3884">
                  <c:v>0.0218109894201242</c:v>
                </c:pt>
                <c:pt idx="3885">
                  <c:v>0.0217198770282061</c:v>
                </c:pt>
                <c:pt idx="3886">
                  <c:v>0.0216264068848824</c:v>
                </c:pt>
                <c:pt idx="3887">
                  <c:v>0.0215306596261064</c:v>
                </c:pt>
                <c:pt idx="3888">
                  <c:v>0.0214326928504833</c:v>
                </c:pt>
                <c:pt idx="3889">
                  <c:v>0.0213325855378824</c:v>
                </c:pt>
                <c:pt idx="3890">
                  <c:v>0.0212304009017965</c:v>
                </c:pt>
                <c:pt idx="3891">
                  <c:v>0.0211261990913288</c:v>
                </c:pt>
                <c:pt idx="3892">
                  <c:v>0.0210200796760107</c:v>
                </c:pt>
                <c:pt idx="3893">
                  <c:v>0.0209121356908912</c:v>
                </c:pt>
                <c:pt idx="3894">
                  <c:v>0.0208024529010778</c:v>
                </c:pt>
                <c:pt idx="3895">
                  <c:v>0.0206911591768216</c:v>
                </c:pt>
                <c:pt idx="3896">
                  <c:v>0.0205783588052646</c:v>
                </c:pt>
                <c:pt idx="3897">
                  <c:v>0.0204640871347643</c:v>
                </c:pt>
                <c:pt idx="3898">
                  <c:v>0.0203483263549547</c:v>
                </c:pt>
                <c:pt idx="3899">
                  <c:v>0.0202308526803176</c:v>
                </c:pt>
                <c:pt idx="3900">
                  <c:v>0.0201110323358333</c:v>
                </c:pt>
                <c:pt idx="3901">
                  <c:v>0.019987657040219</c:v>
                </c:pt>
                <c:pt idx="3902">
                  <c:v>0.0198585203144808</c:v>
                </c:pt>
                <c:pt idx="3903">
                  <c:v>0.0197198803070924</c:v>
                </c:pt>
                <c:pt idx="3904">
                  <c:v>0.0195661690981667</c:v>
                </c:pt>
                <c:pt idx="3905">
                  <c:v>0.0193899267616152</c:v>
                </c:pt>
                <c:pt idx="3906">
                  <c:v>0.0191825285801751</c:v>
                </c:pt>
                <c:pt idx="3907">
                  <c:v>0.0189364260351458</c:v>
                </c:pt>
                <c:pt idx="3908">
                  <c:v>0.0186479296449568</c:v>
                </c:pt>
                <c:pt idx="3909">
                  <c:v>0.0183188822187991</c:v>
                </c:pt>
                <c:pt idx="3910">
                  <c:v>0.0179562516816511</c:v>
                </c:pt>
                <c:pt idx="3911">
                  <c:v>0.017569110904356</c:v>
                </c:pt>
                <c:pt idx="3912">
                  <c:v>0.0171647016691599</c:v>
                </c:pt>
                <c:pt idx="3913">
                  <c:v>0.0167465056103608</c:v>
                </c:pt>
                <c:pt idx="3914">
                  <c:v>0.0163141304247023</c:v>
                </c:pt>
                <c:pt idx="3915">
                  <c:v>0.0158635200626743</c:v>
                </c:pt>
                <c:pt idx="3916">
                  <c:v>0.0153881533712678</c:v>
                </c:pt>
                <c:pt idx="3917">
                  <c:v>0.0148803444847837</c:v>
                </c:pt>
                <c:pt idx="3918">
                  <c:v>0.0143307485756048</c:v>
                </c:pt>
                <c:pt idx="3919">
                  <c:v>0.0137289514700807</c:v>
                </c:pt>
                <c:pt idx="3920">
                  <c:v>0.0130661092761856</c:v>
                </c:pt>
                <c:pt idx="3921">
                  <c:v>0.0123371867110838</c:v>
                </c:pt>
                <c:pt idx="3922">
                  <c:v>0.0115521706579713</c:v>
                </c:pt>
                <c:pt idx="3923">
                  <c:v>0.0107731378488891</c:v>
                </c:pt>
                <c:pt idx="3924">
                  <c:v>0.0102199414555557</c:v>
                </c:pt>
                <c:pt idx="3925">
                  <c:v>0.0105409557190487</c:v>
                </c:pt>
                <c:pt idx="3926">
                  <c:v>0.0133715875624288</c:v>
                </c:pt>
                <c:pt idx="3927">
                  <c:v>0.0214266760517779</c:v>
                </c:pt>
                <c:pt idx="3928">
                  <c:v>0.0379650482340984</c:v>
                </c:pt>
                <c:pt idx="3929">
                  <c:v>0.0618739714133184</c:v>
                </c:pt>
                <c:pt idx="3930">
                  <c:v>0.0667796183698313</c:v>
                </c:pt>
                <c:pt idx="3931">
                  <c:v>0.0528846573263799</c:v>
                </c:pt>
                <c:pt idx="3932">
                  <c:v>0.042214728683686</c:v>
                </c:pt>
                <c:pt idx="3933">
                  <c:v>0.0358122265997325</c:v>
                </c:pt>
                <c:pt idx="3934">
                  <c:v>0.0317770153244276</c:v>
                </c:pt>
                <c:pt idx="3935">
                  <c:v>0.0290223739038645</c:v>
                </c:pt>
                <c:pt idx="3936">
                  <c:v>0.0270031985642306</c:v>
                </c:pt>
                <c:pt idx="3937">
                  <c:v>0.0254464622000307</c:v>
                </c:pt>
                <c:pt idx="3938">
                  <c:v>0.0241931117740558</c:v>
                </c:pt>
                <c:pt idx="3939">
                  <c:v>0.0231482865566949</c:v>
                </c:pt>
                <c:pt idx="3940">
                  <c:v>0.0222532092330933</c:v>
                </c:pt>
                <c:pt idx="3941">
                  <c:v>0.0214669850669172</c:v>
                </c:pt>
                <c:pt idx="3942">
                  <c:v>0.0207613007651496</c:v>
                </c:pt>
                <c:pt idx="3943">
                  <c:v>0.020116444279078</c:v>
                </c:pt>
                <c:pt idx="3944">
                  <c:v>0.0195170068800426</c:v>
                </c:pt>
                <c:pt idx="3945">
                  <c:v>0.0189509415322875</c:v>
                </c:pt>
                <c:pt idx="3946">
                  <c:v>0.0184089091470184</c:v>
                </c:pt>
                <c:pt idx="3947">
                  <c:v>0.0178826989571872</c:v>
                </c:pt>
                <c:pt idx="3948">
                  <c:v>0.0173648581381069</c:v>
                </c:pt>
                <c:pt idx="3949">
                  <c:v>0.0168485746384735</c:v>
                </c:pt>
                <c:pt idx="3950">
                  <c:v>0.0163268277108282</c:v>
                </c:pt>
                <c:pt idx="3951">
                  <c:v>0.015791972128453</c:v>
                </c:pt>
                <c:pt idx="3952">
                  <c:v>0.0152355183222278</c:v>
                </c:pt>
                <c:pt idx="3953">
                  <c:v>0.0146473871422976</c:v>
                </c:pt>
                <c:pt idx="3954">
                  <c:v>0.0140153326093794</c:v>
                </c:pt>
                <c:pt idx="3955">
                  <c:v>0.0133248701846631</c:v>
                </c:pt>
                <c:pt idx="3956">
                  <c:v>0.0125601864209623</c:v>
                </c:pt>
                <c:pt idx="3957">
                  <c:v>0.0117093682466571</c:v>
                </c:pt>
                <c:pt idx="3958">
                  <c:v>0.0107831883687553</c:v>
                </c:pt>
                <c:pt idx="3959">
                  <c:v>0.009870165753943</c:v>
                </c:pt>
                <c:pt idx="3960">
                  <c:v>0.00925311327191321</c:v>
                </c:pt>
                <c:pt idx="3961">
                  <c:v>0.0094390652968751</c:v>
                </c:pt>
                <c:pt idx="3962">
                  <c:v>0.0106670742964847</c:v>
                </c:pt>
                <c:pt idx="3963">
                  <c:v>0.0123882924107206</c:v>
                </c:pt>
                <c:pt idx="3964">
                  <c:v>0.0137823642385623</c:v>
                </c:pt>
                <c:pt idx="3965">
                  <c:v>0.0145039263236343</c:v>
                </c:pt>
                <c:pt idx="3966">
                  <c:v>0.0146737020655121</c:v>
                </c:pt>
                <c:pt idx="3967">
                  <c:v>0.0145265649480086</c:v>
                </c:pt>
                <c:pt idx="3968">
                  <c:v>0.0142467031099348</c:v>
                </c:pt>
                <c:pt idx="3969">
                  <c:v>0.0139663389349422</c:v>
                </c:pt>
                <c:pt idx="3970">
                  <c:v>0.0138039421170867</c:v>
                </c:pt>
                <c:pt idx="3971">
                  <c:v>0.0138913695344041</c:v>
                </c:pt>
                <c:pt idx="3972">
                  <c:v>0.0143580578979454</c:v>
                </c:pt>
                <c:pt idx="3973">
                  <c:v>0.0152402067019714</c:v>
                </c:pt>
                <c:pt idx="3974">
                  <c:v>0.0163616459325849</c:v>
                </c:pt>
                <c:pt idx="3975">
                  <c:v>0.0173598778131521</c:v>
                </c:pt>
                <c:pt idx="3976">
                  <c:v>0.0179258208915873</c:v>
                </c:pt>
                <c:pt idx="3977">
                  <c:v>0.0180020293156052</c:v>
                </c:pt>
                <c:pt idx="3978">
                  <c:v>0.0177250972520625</c:v>
                </c:pt>
                <c:pt idx="3979">
                  <c:v>0.0172632234853749</c:v>
                </c:pt>
                <c:pt idx="3980">
                  <c:v>0.0167241311186083</c:v>
                </c:pt>
                <c:pt idx="3981">
                  <c:v>0.0161732688710919</c:v>
                </c:pt>
                <c:pt idx="3982">
                  <c:v>0.0156372228591438</c:v>
                </c:pt>
                <c:pt idx="3983">
                  <c:v>0.0151235428377594</c:v>
                </c:pt>
                <c:pt idx="3984">
                  <c:v>0.0146433427740899</c:v>
                </c:pt>
                <c:pt idx="3985">
                  <c:v>0.0141940691258678</c:v>
                </c:pt>
                <c:pt idx="3986">
                  <c:v>0.0137665945353531</c:v>
                </c:pt>
                <c:pt idx="3987">
                  <c:v>0.0133572167884114</c:v>
                </c:pt>
                <c:pt idx="3988">
                  <c:v>0.0129632780031373</c:v>
                </c:pt>
                <c:pt idx="3989">
                  <c:v>0.0125822397780084</c:v>
                </c:pt>
                <c:pt idx="3990">
                  <c:v>0.0122118424267392</c:v>
                </c:pt>
                <c:pt idx="3991">
                  <c:v>0.011850131824803</c:v>
                </c:pt>
                <c:pt idx="3992">
                  <c:v>0.0114973952633516</c:v>
                </c:pt>
                <c:pt idx="3993">
                  <c:v>0.0111603103994076</c:v>
                </c:pt>
                <c:pt idx="3994">
                  <c:v>0.0108419590362949</c:v>
                </c:pt>
                <c:pt idx="3995">
                  <c:v>0.0105359988270041</c:v>
                </c:pt>
                <c:pt idx="3996">
                  <c:v>0.0102326770935939</c:v>
                </c:pt>
                <c:pt idx="3997">
                  <c:v>0.00992068670741209</c:v>
                </c:pt>
                <c:pt idx="3998">
                  <c:v>0.00958821570976785</c:v>
                </c:pt>
                <c:pt idx="3999">
                  <c:v>0.00921272317363506</c:v>
                </c:pt>
                <c:pt idx="4000">
                  <c:v>0.0089511933144498</c:v>
                </c:pt>
                <c:pt idx="4001">
                  <c:v>0.00882617693061216</c:v>
                </c:pt>
                <c:pt idx="4002">
                  <c:v>0.0085449677817755</c:v>
                </c:pt>
                <c:pt idx="4003">
                  <c:v>0.00830760043484204</c:v>
                </c:pt>
                <c:pt idx="4004">
                  <c:v>0.00797916679392883</c:v>
                </c:pt>
                <c:pt idx="4005">
                  <c:v>0.00762032114110547</c:v>
                </c:pt>
                <c:pt idx="4006">
                  <c:v>0.00728166973597317</c:v>
                </c:pt>
                <c:pt idx="4007">
                  <c:v>0.00695070652907905</c:v>
                </c:pt>
                <c:pt idx="4008">
                  <c:v>0.00662347290715261</c:v>
                </c:pt>
                <c:pt idx="4009">
                  <c:v>0.00629859398153085</c:v>
                </c:pt>
                <c:pt idx="4010">
                  <c:v>0.00597567255504821</c:v>
                </c:pt>
                <c:pt idx="4011">
                  <c:v>0.00565597382218096</c:v>
                </c:pt>
                <c:pt idx="4012">
                  <c:v>0.00534756450308083</c:v>
                </c:pt>
                <c:pt idx="4013">
                  <c:v>0.00510383566274512</c:v>
                </c:pt>
                <c:pt idx="4014">
                  <c:v>0.00519750394839907</c:v>
                </c:pt>
                <c:pt idx="4015">
                  <c:v>0.00563095379890114</c:v>
                </c:pt>
                <c:pt idx="4016">
                  <c:v>0.00560698289967482</c:v>
                </c:pt>
                <c:pt idx="4017">
                  <c:v>0.00551848959369426</c:v>
                </c:pt>
                <c:pt idx="4018">
                  <c:v>0.0052510949065438</c:v>
                </c:pt>
                <c:pt idx="4019">
                  <c:v>0.00474422584619869</c:v>
                </c:pt>
                <c:pt idx="4020">
                  <c:v>0.00445520870520799</c:v>
                </c:pt>
                <c:pt idx="4021">
                  <c:v>0.00434300588413704</c:v>
                </c:pt>
                <c:pt idx="4022">
                  <c:v>0.00434582214300591</c:v>
                </c:pt>
                <c:pt idx="4023">
                  <c:v>0.00444263600504188</c:v>
                </c:pt>
                <c:pt idx="4024">
                  <c:v>0.00462497225191793</c:v>
                </c:pt>
                <c:pt idx="4025">
                  <c:v>0.00488767887477496</c:v>
                </c:pt>
                <c:pt idx="4026">
                  <c:v>0.00522662488295198</c:v>
                </c:pt>
                <c:pt idx="4027">
                  <c:v>0.00563869898651366</c:v>
                </c:pt>
                <c:pt idx="4028">
                  <c:v>0.00612224771638886</c:v>
                </c:pt>
                <c:pt idx="4029">
                  <c:v>0.00667717206430889</c:v>
                </c:pt>
                <c:pt idx="4030">
                  <c:v>0.00730454783093628</c:v>
                </c:pt>
                <c:pt idx="4031">
                  <c:v>0.00800658858937813</c:v>
                </c:pt>
                <c:pt idx="4032">
                  <c:v>0.00878927093864366</c:v>
                </c:pt>
                <c:pt idx="4033">
                  <c:v>0.00966951620621104</c:v>
                </c:pt>
                <c:pt idx="4034">
                  <c:v>0.0106863300579155</c:v>
                </c:pt>
                <c:pt idx="4035">
                  <c:v>0.0119040485525133</c:v>
                </c:pt>
                <c:pt idx="4036">
                  <c:v>0.0133201990273911</c:v>
                </c:pt>
                <c:pt idx="4037">
                  <c:v>0.014459425567942</c:v>
                </c:pt>
                <c:pt idx="4038">
                  <c:v>0.0144054307922427</c:v>
                </c:pt>
                <c:pt idx="4039">
                  <c:v>0.0135099576081135</c:v>
                </c:pt>
                <c:pt idx="4040">
                  <c:v>0.0128004005378858</c:v>
                </c:pt>
                <c:pt idx="4041">
                  <c:v>0.0123996164735626</c:v>
                </c:pt>
                <c:pt idx="4042">
                  <c:v>0.0123706759419733</c:v>
                </c:pt>
                <c:pt idx="4043">
                  <c:v>0.0127095022498249</c:v>
                </c:pt>
                <c:pt idx="4044">
                  <c:v>0.0131928662717803</c:v>
                </c:pt>
                <c:pt idx="4045">
                  <c:v>0.0136549047568521</c:v>
                </c:pt>
                <c:pt idx="4046">
                  <c:v>0.0140329688497135</c:v>
                </c:pt>
                <c:pt idx="4047">
                  <c:v>0.0143134494678106</c:v>
                </c:pt>
                <c:pt idx="4048">
                  <c:v>0.014501286183799</c:v>
                </c:pt>
                <c:pt idx="4049">
                  <c:v>0.0146090217292398</c:v>
                </c:pt>
                <c:pt idx="4050">
                  <c:v>0.0146525927470544</c:v>
                </c:pt>
                <c:pt idx="4051">
                  <c:v>0.0146492599083168</c:v>
                </c:pt>
                <c:pt idx="4052">
                  <c:v>0.0146161794861861</c:v>
                </c:pt>
                <c:pt idx="4053">
                  <c:v>0.0145692405851334</c:v>
                </c:pt>
                <c:pt idx="4054">
                  <c:v>0.0145221030360907</c:v>
                </c:pt>
                <c:pt idx="4055">
                  <c:v>0.0144853797586067</c:v>
                </c:pt>
                <c:pt idx="4056">
                  <c:v>0.0144660648124923</c:v>
                </c:pt>
                <c:pt idx="4057">
                  <c:v>0.0144673128043565</c:v>
                </c:pt>
                <c:pt idx="4058">
                  <c:v>0.0144885776613406</c:v>
                </c:pt>
                <c:pt idx="4059">
                  <c:v>0.0145262179894981</c:v>
                </c:pt>
                <c:pt idx="4060">
                  <c:v>0.0145746347431619</c:v>
                </c:pt>
                <c:pt idx="4061">
                  <c:v>0.0146277181514759</c:v>
                </c:pt>
                <c:pt idx="4062">
                  <c:v>0.0146801879518746</c:v>
                </c:pt>
                <c:pt idx="4063">
                  <c:v>0.0147280505616712</c:v>
                </c:pt>
                <c:pt idx="4064">
                  <c:v>0.0147666371314195</c:v>
                </c:pt>
                <c:pt idx="4065">
                  <c:v>0.014784072188457</c:v>
                </c:pt>
                <c:pt idx="4066">
                  <c:v>0.014748821538805</c:v>
                </c:pt>
                <c:pt idx="4067">
                  <c:v>0.0145984344415691</c:v>
                </c:pt>
                <c:pt idx="4068">
                  <c:v>0.0142600671581966</c:v>
                </c:pt>
                <c:pt idx="4069">
                  <c:v>0.0137235401453852</c:v>
                </c:pt>
                <c:pt idx="4070">
                  <c:v>0.0130682979518854</c:v>
                </c:pt>
                <c:pt idx="4071">
                  <c:v>0.0123770788923853</c:v>
                </c:pt>
                <c:pt idx="4072">
                  <c:v>0.011748269440392</c:v>
                </c:pt>
                <c:pt idx="4073">
                  <c:v>0.0113586839862668</c:v>
                </c:pt>
                <c:pt idx="4074">
                  <c:v>0.0113185566412042</c:v>
                </c:pt>
                <c:pt idx="4075">
                  <c:v>0.0115806192273426</c:v>
                </c:pt>
                <c:pt idx="4076">
                  <c:v>0.0120403309480754</c:v>
                </c:pt>
                <c:pt idx="4077">
                  <c:v>0.0126193876462361</c:v>
                </c:pt>
                <c:pt idx="4078">
                  <c:v>0.0132744685053106</c:v>
                </c:pt>
                <c:pt idx="4079">
                  <c:v>0.0139836373977317</c:v>
                </c:pt>
                <c:pt idx="4080">
                  <c:v>0.0147355817132482</c:v>
                </c:pt>
                <c:pt idx="4081">
                  <c:v>0.01552386240203</c:v>
                </c:pt>
                <c:pt idx="4082">
                  <c:v>0.0163442977161916</c:v>
                </c:pt>
                <c:pt idx="4083">
                  <c:v>0.0171935753453844</c:v>
                </c:pt>
                <c:pt idx="4084">
                  <c:v>0.0180683808229937</c:v>
                </c:pt>
                <c:pt idx="4085">
                  <c:v>0.018965230648804</c:v>
                </c:pt>
                <c:pt idx="4086">
                  <c:v>0.019880295471424</c:v>
                </c:pt>
                <c:pt idx="4087">
                  <c:v>0.0208088839666232</c:v>
                </c:pt>
                <c:pt idx="4088">
                  <c:v>0.0217455756358258</c:v>
                </c:pt>
                <c:pt idx="4089">
                  <c:v>0.0226844905503113</c:v>
                </c:pt>
                <c:pt idx="4090">
                  <c:v>0.0236189840253952</c:v>
                </c:pt>
                <c:pt idx="4091">
                  <c:v>0.0245423766118335</c:v>
                </c:pt>
                <c:pt idx="4092">
                  <c:v>0.0254483571987335</c:v>
                </c:pt>
                <c:pt idx="4093">
                  <c:v>0.0263280301279962</c:v>
                </c:pt>
                <c:pt idx="4094">
                  <c:v>0.0271680158265286</c:v>
                </c:pt>
                <c:pt idx="4095">
                  <c:v>0.0279515030731852</c:v>
                </c:pt>
                <c:pt idx="4096">
                  <c:v>0.0286531805424552</c:v>
                </c:pt>
                <c:pt idx="4097">
                  <c:v>0.029229866400928</c:v>
                </c:pt>
                <c:pt idx="4098">
                  <c:v>0.0296077509489155</c:v>
                </c:pt>
                <c:pt idx="4099">
                  <c:v>0.0295618387855799</c:v>
                </c:pt>
                <c:pt idx="4100">
                  <c:v>0.0277480505543448</c:v>
                </c:pt>
                <c:pt idx="4101">
                  <c:v>0.0260300960048561</c:v>
                </c:pt>
                <c:pt idx="4102">
                  <c:v>0.029051218868232</c:v>
                </c:pt>
                <c:pt idx="4103">
                  <c:v>0.0308500521686254</c:v>
                </c:pt>
                <c:pt idx="4104">
                  <c:v>0.030637079631255</c:v>
                </c:pt>
                <c:pt idx="4105">
                  <c:v>0.0298515188962122</c:v>
                </c:pt>
                <c:pt idx="4106">
                  <c:v>0.028754964913188</c:v>
                </c:pt>
                <c:pt idx="4107">
                  <c:v>0.0273781303926012</c:v>
                </c:pt>
                <c:pt idx="4108">
                  <c:v>0.0257858053714732</c:v>
                </c:pt>
                <c:pt idx="4109">
                  <c:v>0.0241005615683613</c:v>
                </c:pt>
                <c:pt idx="4110">
                  <c:v>0.0225200644702235</c:v>
                </c:pt>
                <c:pt idx="4111">
                  <c:v>0.0213068687754437</c:v>
                </c:pt>
                <c:pt idx="4112">
                  <c:v>0.0207176576622816</c:v>
                </c:pt>
                <c:pt idx="4113">
                  <c:v>0.0208888152574935</c:v>
                </c:pt>
                <c:pt idx="4114">
                  <c:v>0.0217620632322021</c:v>
                </c:pt>
                <c:pt idx="4115">
                  <c:v>0.0231299967162055</c:v>
                </c:pt>
                <c:pt idx="4116">
                  <c:v>0.0247554625413128</c:v>
                </c:pt>
                <c:pt idx="4117">
                  <c:v>0.0264546158480986</c:v>
                </c:pt>
                <c:pt idx="4118">
                  <c:v>0.0281044627268391</c:v>
                </c:pt>
                <c:pt idx="4119">
                  <c:v>0.0296232082380291</c:v>
                </c:pt>
                <c:pt idx="4120">
                  <c:v>0.0309640176785808</c:v>
                </c:pt>
                <c:pt idx="4121">
                  <c:v>0.0321114683186351</c:v>
                </c:pt>
                <c:pt idx="4122">
                  <c:v>0.033070870007449</c:v>
                </c:pt>
                <c:pt idx="4123">
                  <c:v>0.033857449510448</c:v>
                </c:pt>
                <c:pt idx="4124">
                  <c:v>0.0344895514897719</c:v>
                </c:pt>
                <c:pt idx="4125">
                  <c:v>0.0349850750874896</c:v>
                </c:pt>
                <c:pt idx="4126">
                  <c:v>0.0353601097177191</c:v>
                </c:pt>
                <c:pt idx="4127">
                  <c:v>0.0356286767428558</c:v>
                </c:pt>
                <c:pt idx="4128">
                  <c:v>0.0358027719115516</c:v>
                </c:pt>
                <c:pt idx="4129">
                  <c:v>0.035892677830541</c:v>
                </c:pt>
                <c:pt idx="4130">
                  <c:v>0.0359073703158481</c:v>
                </c:pt>
                <c:pt idx="4131">
                  <c:v>0.0358547662032635</c:v>
                </c:pt>
                <c:pt idx="4132">
                  <c:v>0.0357419528189065</c:v>
                </c:pt>
                <c:pt idx="4133">
                  <c:v>0.0355753972919954</c:v>
                </c:pt>
                <c:pt idx="4134">
                  <c:v>0.0353610188906498</c:v>
                </c:pt>
                <c:pt idx="4135">
                  <c:v>0.0351042464767601</c:v>
                </c:pt>
                <c:pt idx="4136">
                  <c:v>0.0348100835552656</c:v>
                </c:pt>
                <c:pt idx="4137">
                  <c:v>0.0344831086010408</c:v>
                </c:pt>
                <c:pt idx="4138">
                  <c:v>0.0341274935925114</c:v>
                </c:pt>
                <c:pt idx="4139">
                  <c:v>0.0337470510200457</c:v>
                </c:pt>
                <c:pt idx="4140">
                  <c:v>0.0333452609556775</c:v>
                </c:pt>
                <c:pt idx="4141">
                  <c:v>0.0329253400882104</c:v>
                </c:pt>
                <c:pt idx="4142">
                  <c:v>0.0324903511552963</c:v>
                </c:pt>
                <c:pt idx="4143">
                  <c:v>0.0320433338946724</c:v>
                </c:pt>
                <c:pt idx="4144">
                  <c:v>0.0315875301307015</c:v>
                </c:pt>
                <c:pt idx="4145">
                  <c:v>0.0311267167068511</c:v>
                </c:pt>
                <c:pt idx="4146">
                  <c:v>0.0306656879893147</c:v>
                </c:pt>
                <c:pt idx="4147">
                  <c:v>0.0302110191380055</c:v>
                </c:pt>
                <c:pt idx="4148">
                  <c:v>0.0297720503323112</c:v>
                </c:pt>
                <c:pt idx="4149">
                  <c:v>0.0293606660180727</c:v>
                </c:pt>
                <c:pt idx="4150">
                  <c:v>0.028977500719034</c:v>
                </c:pt>
                <c:pt idx="4151">
                  <c:v>0.0285494446213999</c:v>
                </c:pt>
                <c:pt idx="4152">
                  <c:v>0.0280104200413373</c:v>
                </c:pt>
                <c:pt idx="4153">
                  <c:v>0.0275603146474925</c:v>
                </c:pt>
                <c:pt idx="4154">
                  <c:v>0.0272831503900206</c:v>
                </c:pt>
                <c:pt idx="4155">
                  <c:v>0.0270813132488387</c:v>
                </c:pt>
                <c:pt idx="4156">
                  <c:v>0.027108076082509</c:v>
                </c:pt>
                <c:pt idx="4157">
                  <c:v>0.0274535747567274</c:v>
                </c:pt>
                <c:pt idx="4158">
                  <c:v>0.0280048095546071</c:v>
                </c:pt>
                <c:pt idx="4159">
                  <c:v>0.0286990502038936</c:v>
                </c:pt>
                <c:pt idx="4160">
                  <c:v>0.0294896817795302</c:v>
                </c:pt>
                <c:pt idx="4161">
                  <c:v>0.0303129159405096</c:v>
                </c:pt>
                <c:pt idx="4162">
                  <c:v>0.0311207767043353</c:v>
                </c:pt>
                <c:pt idx="4163">
                  <c:v>0.0318906706188932</c:v>
                </c:pt>
                <c:pt idx="4164">
                  <c:v>0.0325993212641446</c:v>
                </c:pt>
                <c:pt idx="4165">
                  <c:v>0.033209691296443</c:v>
                </c:pt>
                <c:pt idx="4166">
                  <c:v>0.0336824282711481</c:v>
                </c:pt>
                <c:pt idx="4167">
                  <c:v>0.0338962844019497</c:v>
                </c:pt>
                <c:pt idx="4168">
                  <c:v>0.0338234742661809</c:v>
                </c:pt>
                <c:pt idx="4169">
                  <c:v>0.0342626881628498</c:v>
                </c:pt>
                <c:pt idx="4170">
                  <c:v>0.0348897015840753</c:v>
                </c:pt>
                <c:pt idx="4171">
                  <c:v>0.0348953439561279</c:v>
                </c:pt>
                <c:pt idx="4172">
                  <c:v>0.0348191490127199</c:v>
                </c:pt>
                <c:pt idx="4173">
                  <c:v>0.0347049825676896</c:v>
                </c:pt>
                <c:pt idx="4174">
                  <c:v>0.0345532520007528</c:v>
                </c:pt>
                <c:pt idx="4175">
                  <c:v>0.0343569426956875</c:v>
                </c:pt>
                <c:pt idx="4176">
                  <c:v>0.0341016053554086</c:v>
                </c:pt>
                <c:pt idx="4177">
                  <c:v>0.0337423860869977</c:v>
                </c:pt>
                <c:pt idx="4178">
                  <c:v>0.0331358938158073</c:v>
                </c:pt>
                <c:pt idx="4179">
                  <c:v>0.0325908605141732</c:v>
                </c:pt>
                <c:pt idx="4180">
                  <c:v>0.0330316786402355</c:v>
                </c:pt>
                <c:pt idx="4181">
                  <c:v>0.0331897796143134</c:v>
                </c:pt>
                <c:pt idx="4182">
                  <c:v>0.033664462870389</c:v>
                </c:pt>
                <c:pt idx="4183">
                  <c:v>0.0340498230474569</c:v>
                </c:pt>
                <c:pt idx="4184">
                  <c:v>0.0337479519586608</c:v>
                </c:pt>
                <c:pt idx="4185">
                  <c:v>0.0333781756704065</c:v>
                </c:pt>
                <c:pt idx="4186">
                  <c:v>0.0330289280241132</c:v>
                </c:pt>
                <c:pt idx="4187">
                  <c:v>0.0326894592574559</c:v>
                </c:pt>
                <c:pt idx="4188">
                  <c:v>0.0323495763419814</c:v>
                </c:pt>
                <c:pt idx="4189">
                  <c:v>0.0320028323522226</c:v>
                </c:pt>
                <c:pt idx="4190">
                  <c:v>0.0316450875102736</c:v>
                </c:pt>
                <c:pt idx="4191">
                  <c:v>0.0312730646261554</c:v>
                </c:pt>
                <c:pt idx="4192">
                  <c:v>0.0308833950207493</c:v>
                </c:pt>
                <c:pt idx="4193">
                  <c:v>0.0304716369941063</c:v>
                </c:pt>
                <c:pt idx="4194">
                  <c:v>0.0300306920724458</c:v>
                </c:pt>
                <c:pt idx="4195">
                  <c:v>0.0295482191801901</c:v>
                </c:pt>
                <c:pt idx="4196">
                  <c:v>0.0290054726798743</c:v>
                </c:pt>
                <c:pt idx="4197">
                  <c:v>0.0284111669960295</c:v>
                </c:pt>
                <c:pt idx="4198">
                  <c:v>0.0280745008181287</c:v>
                </c:pt>
                <c:pt idx="4199">
                  <c:v>0.0286066767229689</c:v>
                </c:pt>
                <c:pt idx="4200">
                  <c:v>0.0292640486377025</c:v>
                </c:pt>
                <c:pt idx="4201">
                  <c:v>0.0291917277452762</c:v>
                </c:pt>
                <c:pt idx="4202">
                  <c:v>0.0288350651226167</c:v>
                </c:pt>
                <c:pt idx="4203">
                  <c:v>0.0284840496165546</c:v>
                </c:pt>
                <c:pt idx="4204">
                  <c:v>0.0281960173862156</c:v>
                </c:pt>
                <c:pt idx="4205">
                  <c:v>0.0279853453644505</c:v>
                </c:pt>
                <c:pt idx="4206">
                  <c:v>0.027858596206934</c:v>
                </c:pt>
                <c:pt idx="4207">
                  <c:v>0.0278241562082123</c:v>
                </c:pt>
                <c:pt idx="4208">
                  <c:v>0.0278924270364345</c:v>
                </c:pt>
                <c:pt idx="4209">
                  <c:v>0.0280731783109239</c:v>
                </c:pt>
                <c:pt idx="4210">
                  <c:v>0.0283714174667746</c:v>
                </c:pt>
                <c:pt idx="4211">
                  <c:v>0.0287821984666097</c:v>
                </c:pt>
                <c:pt idx="4212">
                  <c:v>0.0292858896833511</c:v>
                </c:pt>
                <c:pt idx="4213">
                  <c:v>0.0298461977517246</c:v>
                </c:pt>
                <c:pt idx="4214">
                  <c:v>0.030413029137989</c:v>
                </c:pt>
                <c:pt idx="4215">
                  <c:v>0.0309306427616846</c:v>
                </c:pt>
                <c:pt idx="4216">
                  <c:v>0.0313492098742947</c:v>
                </c:pt>
                <c:pt idx="4217">
                  <c:v>0.031637027565405</c:v>
                </c:pt>
                <c:pt idx="4218">
                  <c:v>0.031792623646753</c:v>
                </c:pt>
                <c:pt idx="4219">
                  <c:v>0.0318597736441252</c:v>
                </c:pt>
                <c:pt idx="4220">
                  <c:v>0.0319475579726775</c:v>
                </c:pt>
                <c:pt idx="4221">
                  <c:v>0.0322342895764353</c:v>
                </c:pt>
                <c:pt idx="4222">
                  <c:v>0.0328870628777648</c:v>
                </c:pt>
                <c:pt idx="4223">
                  <c:v>0.033882849636594</c:v>
                </c:pt>
                <c:pt idx="4224">
                  <c:v>0.0349534485169069</c:v>
                </c:pt>
                <c:pt idx="4225">
                  <c:v>0.0358117716892551</c:v>
                </c:pt>
                <c:pt idx="4226">
                  <c:v>0.0363610021924855</c:v>
                </c:pt>
                <c:pt idx="4227">
                  <c:v>0.0366589709825354</c:v>
                </c:pt>
                <c:pt idx="4228">
                  <c:v>0.0368003230985604</c:v>
                </c:pt>
                <c:pt idx="4229">
                  <c:v>0.0368592331476307</c:v>
                </c:pt>
                <c:pt idx="4230">
                  <c:v>0.0368828134995176</c:v>
                </c:pt>
                <c:pt idx="4231">
                  <c:v>0.0368985732545665</c:v>
                </c:pt>
                <c:pt idx="4232">
                  <c:v>0.0369201958204078</c:v>
                </c:pt>
                <c:pt idx="4233">
                  <c:v>0.0369510707848071</c:v>
                </c:pt>
                <c:pt idx="4234">
                  <c:v>0.0369896586016982</c:v>
                </c:pt>
                <c:pt idx="4235">
                  <c:v>0.0370354400427329</c:v>
                </c:pt>
                <c:pt idx="4236">
                  <c:v>0.03709107597716</c:v>
                </c:pt>
                <c:pt idx="4237">
                  <c:v>0.0371607158223485</c:v>
                </c:pt>
                <c:pt idx="4238">
                  <c:v>0.0372481950407574</c:v>
                </c:pt>
                <c:pt idx="4239">
                  <c:v>0.0373568322999178</c:v>
                </c:pt>
                <c:pt idx="4240">
                  <c:v>0.0374896716161121</c:v>
                </c:pt>
                <c:pt idx="4241">
                  <c:v>0.0376491664985437</c:v>
                </c:pt>
                <c:pt idx="4242">
                  <c:v>0.0378362128396554</c:v>
                </c:pt>
                <c:pt idx="4243">
                  <c:v>0.0380490229232386</c:v>
                </c:pt>
                <c:pt idx="4244">
                  <c:v>0.0382826691159047</c:v>
                </c:pt>
                <c:pt idx="4245">
                  <c:v>0.0385298939805621</c:v>
                </c:pt>
                <c:pt idx="4246">
                  <c:v>0.0387829305499216</c:v>
                </c:pt>
                <c:pt idx="4247">
                  <c:v>0.0390353537492495</c:v>
                </c:pt>
                <c:pt idx="4248">
                  <c:v>0.039283070555122</c:v>
                </c:pt>
                <c:pt idx="4249">
                  <c:v>0.0395242370163288</c:v>
                </c:pt>
                <c:pt idx="4250">
                  <c:v>0.0397585533108575</c:v>
                </c:pt>
                <c:pt idx="4251">
                  <c:v>0.0399865183944823</c:v>
                </c:pt>
                <c:pt idx="4252">
                  <c:v>0.0402088428522738</c:v>
                </c:pt>
                <c:pt idx="4253">
                  <c:v>0.0404260580298636</c:v>
                </c:pt>
                <c:pt idx="4254">
                  <c:v>0.0406384601072814</c:v>
                </c:pt>
                <c:pt idx="4255">
                  <c:v>0.0408462215130418</c:v>
                </c:pt>
                <c:pt idx="4256">
                  <c:v>0.0410494649486564</c:v>
                </c:pt>
                <c:pt idx="4257">
                  <c:v>0.0412485045793196</c:v>
                </c:pt>
                <c:pt idx="4258">
                  <c:v>0.0414436098740586</c:v>
                </c:pt>
                <c:pt idx="4259">
                  <c:v>0.041633433042379</c:v>
                </c:pt>
                <c:pt idx="4260">
                  <c:v>0.0418143628064039</c:v>
                </c:pt>
                <c:pt idx="4261">
                  <c:v>0.0419834134494248</c:v>
                </c:pt>
                <c:pt idx="4262">
                  <c:v>0.042164319305649</c:v>
                </c:pt>
                <c:pt idx="4263">
                  <c:v>0.0424846219443168</c:v>
                </c:pt>
                <c:pt idx="4264">
                  <c:v>0.0426474462921024</c:v>
                </c:pt>
                <c:pt idx="4265">
                  <c:v>0.0426841940062715</c:v>
                </c:pt>
                <c:pt idx="4266">
                  <c:v>0.0427981072792949</c:v>
                </c:pt>
                <c:pt idx="4267">
                  <c:v>0.0430070298417848</c:v>
                </c:pt>
                <c:pt idx="4268">
                  <c:v>0.0431254291128898</c:v>
                </c:pt>
                <c:pt idx="4269">
                  <c:v>0.0432023123777757</c:v>
                </c:pt>
                <c:pt idx="4270">
                  <c:v>0.0433701108664114</c:v>
                </c:pt>
                <c:pt idx="4271">
                  <c:v>0.0435557677835329</c:v>
                </c:pt>
                <c:pt idx="4272">
                  <c:v>0.0437482786475863</c:v>
                </c:pt>
                <c:pt idx="4273">
                  <c:v>0.0442890169732131</c:v>
                </c:pt>
                <c:pt idx="4274">
                  <c:v>0.0448615031861125</c:v>
                </c:pt>
                <c:pt idx="4275">
                  <c:v>0.0447172952324296</c:v>
                </c:pt>
                <c:pt idx="4276">
                  <c:v>0.0445511682871893</c:v>
                </c:pt>
                <c:pt idx="4277">
                  <c:v>0.0446428855571535</c:v>
                </c:pt>
                <c:pt idx="4278">
                  <c:v>0.0448252924065846</c:v>
                </c:pt>
                <c:pt idx="4279">
                  <c:v>0.0450338710690793</c:v>
                </c:pt>
                <c:pt idx="4280">
                  <c:v>0.045231307139524</c:v>
                </c:pt>
                <c:pt idx="4281">
                  <c:v>0.045409777361914</c:v>
                </c:pt>
                <c:pt idx="4282">
                  <c:v>0.0455658364179486</c:v>
                </c:pt>
                <c:pt idx="4283">
                  <c:v>0.0456874156820638</c:v>
                </c:pt>
                <c:pt idx="4284">
                  <c:v>0.0457537202975429</c:v>
                </c:pt>
                <c:pt idx="4285">
                  <c:v>0.0457454183390181</c:v>
                </c:pt>
                <c:pt idx="4286">
                  <c:v>0.0456919700269505</c:v>
                </c:pt>
                <c:pt idx="4287">
                  <c:v>0.0456008810264559</c:v>
                </c:pt>
                <c:pt idx="4288">
                  <c:v>0.0454915116193899</c:v>
                </c:pt>
                <c:pt idx="4289">
                  <c:v>0.0454280710958128</c:v>
                </c:pt>
                <c:pt idx="4290">
                  <c:v>0.0455121256977397</c:v>
                </c:pt>
                <c:pt idx="4291">
                  <c:v>0.045834410170549</c:v>
                </c:pt>
                <c:pt idx="4292">
                  <c:v>0.0462204309245606</c:v>
                </c:pt>
                <c:pt idx="4293">
                  <c:v>0.0460883223501982</c:v>
                </c:pt>
                <c:pt idx="4294">
                  <c:v>0.0454164162295804</c:v>
                </c:pt>
                <c:pt idx="4295">
                  <c:v>0.0447494641404514</c:v>
                </c:pt>
                <c:pt idx="4296">
                  <c:v>0.0442063786507069</c:v>
                </c:pt>
                <c:pt idx="4297">
                  <c:v>0.0438802694816189</c:v>
                </c:pt>
                <c:pt idx="4298">
                  <c:v>0.0437301064678728</c:v>
                </c:pt>
                <c:pt idx="4299">
                  <c:v>0.043671602746871</c:v>
                </c:pt>
                <c:pt idx="4300">
                  <c:v>0.0436629805664436</c:v>
                </c:pt>
                <c:pt idx="4301">
                  <c:v>0.0436841283567403</c:v>
                </c:pt>
                <c:pt idx="4302">
                  <c:v>0.0437279611529108</c:v>
                </c:pt>
                <c:pt idx="4303">
                  <c:v>0.0438009311977607</c:v>
                </c:pt>
                <c:pt idx="4304">
                  <c:v>0.0439062637069931</c:v>
                </c:pt>
                <c:pt idx="4305">
                  <c:v>0.0440268149799088</c:v>
                </c:pt>
                <c:pt idx="4306">
                  <c:v>0.0441402574451272</c:v>
                </c:pt>
                <c:pt idx="4307">
                  <c:v>0.0442378268598197</c:v>
                </c:pt>
                <c:pt idx="4308">
                  <c:v>0.0443180027137394</c:v>
                </c:pt>
                <c:pt idx="4309">
                  <c:v>0.0443731925009312</c:v>
                </c:pt>
                <c:pt idx="4310">
                  <c:v>0.0443920172191928</c:v>
                </c:pt>
                <c:pt idx="4311">
                  <c:v>0.0443674811302449</c:v>
                </c:pt>
                <c:pt idx="4312">
                  <c:v>0.0442969198423536</c:v>
                </c:pt>
                <c:pt idx="4313">
                  <c:v>0.0441790059106935</c:v>
                </c:pt>
                <c:pt idx="4314">
                  <c:v>0.044010659248477</c:v>
                </c:pt>
                <c:pt idx="4315">
                  <c:v>0.0437823899301245</c:v>
                </c:pt>
                <c:pt idx="4316">
                  <c:v>0.04347492420845</c:v>
                </c:pt>
                <c:pt idx="4317">
                  <c:v>0.0430672073187705</c:v>
                </c:pt>
                <c:pt idx="4318">
                  <c:v>0.0425635416111431</c:v>
                </c:pt>
                <c:pt idx="4319">
                  <c:v>0.0420203372798602</c:v>
                </c:pt>
                <c:pt idx="4320">
                  <c:v>0.0415215574754079</c:v>
                </c:pt>
                <c:pt idx="4321">
                  <c:v>0.0411139431389201</c:v>
                </c:pt>
                <c:pt idx="4322">
                  <c:v>0.04078866761921</c:v>
                </c:pt>
                <c:pt idx="4323">
                  <c:v>0.0405156585874936</c:v>
                </c:pt>
                <c:pt idx="4324">
                  <c:v>0.0402696032836892</c:v>
                </c:pt>
                <c:pt idx="4325">
                  <c:v>0.0400335248831532</c:v>
                </c:pt>
                <c:pt idx="4326">
                  <c:v>0.0397967473090054</c:v>
                </c:pt>
                <c:pt idx="4327">
                  <c:v>0.0395537074648098</c:v>
                </c:pt>
                <c:pt idx="4328">
                  <c:v>0.0393030263996179</c:v>
                </c:pt>
                <c:pt idx="4329">
                  <c:v>0.0390468991472074</c:v>
                </c:pt>
                <c:pt idx="4330">
                  <c:v>0.0387882510313859</c:v>
                </c:pt>
                <c:pt idx="4331">
                  <c:v>0.0385250550180433</c:v>
                </c:pt>
                <c:pt idx="4332">
                  <c:v>0.0382531745863647</c:v>
                </c:pt>
                <c:pt idx="4333">
                  <c:v>0.0379822122195948</c:v>
                </c:pt>
                <c:pt idx="4334">
                  <c:v>0.0377330667335025</c:v>
                </c:pt>
                <c:pt idx="4335">
                  <c:v>0.0375077293984487</c:v>
                </c:pt>
                <c:pt idx="4336">
                  <c:v>0.0372921984529574</c:v>
                </c:pt>
                <c:pt idx="4337">
                  <c:v>0.0370822183568419</c:v>
                </c:pt>
                <c:pt idx="4338">
                  <c:v>0.0368826553159038</c:v>
                </c:pt>
                <c:pt idx="4339">
                  <c:v>0.0366994366987784</c:v>
                </c:pt>
                <c:pt idx="4340">
                  <c:v>0.0365361104528064</c:v>
                </c:pt>
                <c:pt idx="4341">
                  <c:v>0.0363918778894508</c:v>
                </c:pt>
                <c:pt idx="4342">
                  <c:v>0.0362604213507699</c:v>
                </c:pt>
                <c:pt idx="4343">
                  <c:v>0.0361304176667082</c:v>
                </c:pt>
                <c:pt idx="4344">
                  <c:v>0.035987662434668</c:v>
                </c:pt>
                <c:pt idx="4345">
                  <c:v>0.0358175151310914</c:v>
                </c:pt>
                <c:pt idx="4346">
                  <c:v>0.0356064635031291</c:v>
                </c:pt>
                <c:pt idx="4347">
                  <c:v>0.0353426113470066</c:v>
                </c:pt>
                <c:pt idx="4348">
                  <c:v>0.0350159752221311</c:v>
                </c:pt>
                <c:pt idx="4349">
                  <c:v>0.0346206640514647</c:v>
                </c:pt>
                <c:pt idx="4350">
                  <c:v>0.034163076759705</c:v>
                </c:pt>
                <c:pt idx="4351">
                  <c:v>0.0336811547848512</c:v>
                </c:pt>
                <c:pt idx="4352">
                  <c:v>0.0332652449519365</c:v>
                </c:pt>
                <c:pt idx="4353">
                  <c:v>0.0330303567389841</c:v>
                </c:pt>
                <c:pt idx="4354">
                  <c:v>0.0330125251908604</c:v>
                </c:pt>
                <c:pt idx="4355">
                  <c:v>0.0331184588710903</c:v>
                </c:pt>
                <c:pt idx="4356">
                  <c:v>0.0332238563307399</c:v>
                </c:pt>
                <c:pt idx="4357">
                  <c:v>0.0332697682292444</c:v>
                </c:pt>
                <c:pt idx="4358">
                  <c:v>0.0332571846373568</c:v>
                </c:pt>
                <c:pt idx="4359">
                  <c:v>0.0332082241059118</c:v>
                </c:pt>
                <c:pt idx="4360">
                  <c:v>0.0331451424669669</c:v>
                </c:pt>
                <c:pt idx="4361">
                  <c:v>0.0330841755153317</c:v>
                </c:pt>
                <c:pt idx="4362">
                  <c:v>0.0330337849008172</c:v>
                </c:pt>
                <c:pt idx="4363">
                  <c:v>0.0329957284700952</c:v>
                </c:pt>
                <c:pt idx="4364">
                  <c:v>0.0329688982868182</c:v>
                </c:pt>
                <c:pt idx="4365">
                  <c:v>0.032952010933303</c:v>
                </c:pt>
                <c:pt idx="4366">
                  <c:v>0.032943787521313</c:v>
                </c:pt>
                <c:pt idx="4367">
                  <c:v>0.0329427309813747</c:v>
                </c:pt>
                <c:pt idx="4368">
                  <c:v>0.0329474222949208</c:v>
                </c:pt>
                <c:pt idx="4369">
                  <c:v>0.0329567956684569</c:v>
                </c:pt>
                <c:pt idx="4370">
                  <c:v>0.0329707227563393</c:v>
                </c:pt>
                <c:pt idx="4371">
                  <c:v>0.0329908358270928</c:v>
                </c:pt>
                <c:pt idx="4372">
                  <c:v>0.0330198667358823</c:v>
                </c:pt>
                <c:pt idx="4373">
                  <c:v>0.0330598335404886</c:v>
                </c:pt>
                <c:pt idx="4374">
                  <c:v>0.0331113056468123</c:v>
                </c:pt>
                <c:pt idx="4375">
                  <c:v>0.0331741145346633</c:v>
                </c:pt>
                <c:pt idx="4376">
                  <c:v>0.0332480032960809</c:v>
                </c:pt>
                <c:pt idx="4377">
                  <c:v>0.0333324478336142</c:v>
                </c:pt>
                <c:pt idx="4378">
                  <c:v>0.0334260341680834</c:v>
                </c:pt>
                <c:pt idx="4379">
                  <c:v>0.0335258509490037</c:v>
                </c:pt>
                <c:pt idx="4380">
                  <c:v>0.0336270687771599</c:v>
                </c:pt>
                <c:pt idx="4381">
                  <c:v>0.0337227510245089</c:v>
                </c:pt>
                <c:pt idx="4382">
                  <c:v>0.0338039757801675</c:v>
                </c:pt>
                <c:pt idx="4383">
                  <c:v>0.0338603167850126</c:v>
                </c:pt>
                <c:pt idx="4384">
                  <c:v>0.0338806115852283</c:v>
                </c:pt>
                <c:pt idx="4385">
                  <c:v>0.0338539259225559</c:v>
                </c:pt>
                <c:pt idx="4386">
                  <c:v>0.0337706395755264</c:v>
                </c:pt>
                <c:pt idx="4387">
                  <c:v>0.0336235931750933</c:v>
                </c:pt>
                <c:pt idx="4388">
                  <c:v>0.0334093587764615</c:v>
                </c:pt>
                <c:pt idx="4389">
                  <c:v>0.0331295874080401</c:v>
                </c:pt>
                <c:pt idx="4390">
                  <c:v>0.0327912351924938</c:v>
                </c:pt>
                <c:pt idx="4391">
                  <c:v>0.0324025756443406</c:v>
                </c:pt>
                <c:pt idx="4392">
                  <c:v>0.0319654531605527</c:v>
                </c:pt>
                <c:pt idx="4393">
                  <c:v>0.0314754835801896</c:v>
                </c:pt>
                <c:pt idx="4394">
                  <c:v>0.0309344912400312</c:v>
                </c:pt>
                <c:pt idx="4395">
                  <c:v>0.0303572243552383</c:v>
                </c:pt>
                <c:pt idx="4396">
                  <c:v>0.0297657920747273</c:v>
                </c:pt>
                <c:pt idx="4397">
                  <c:v>0.0291833256082209</c:v>
                </c:pt>
                <c:pt idx="4398">
                  <c:v>0.0286315388885166</c:v>
                </c:pt>
                <c:pt idx="4399">
                  <c:v>0.0281299006003969</c:v>
                </c:pt>
                <c:pt idx="4400">
                  <c:v>0.0276948465816886</c:v>
                </c:pt>
                <c:pt idx="4401">
                  <c:v>0.0273386931981678</c:v>
                </c:pt>
                <c:pt idx="4402">
                  <c:v>0.0270677187673193</c:v>
                </c:pt>
                <c:pt idx="4403">
                  <c:v>0.0268795148958318</c:v>
                </c:pt>
                <c:pt idx="4404">
                  <c:v>0.0267683993843876</c:v>
                </c:pt>
                <c:pt idx="4405">
                  <c:v>0.0267401815684624</c:v>
                </c:pt>
                <c:pt idx="4406">
                  <c:v>0.0268017788018523</c:v>
                </c:pt>
                <c:pt idx="4407">
                  <c:v>0.0269447830789225</c:v>
                </c:pt>
                <c:pt idx="4408">
                  <c:v>0.0271542363260754</c:v>
                </c:pt>
                <c:pt idx="4409">
                  <c:v>0.0274161656275739</c:v>
                </c:pt>
                <c:pt idx="4410">
                  <c:v>0.0277181012640457</c:v>
                </c:pt>
                <c:pt idx="4411">
                  <c:v>0.0280491934681502</c:v>
                </c:pt>
                <c:pt idx="4412">
                  <c:v>0.0284002603203875</c:v>
                </c:pt>
                <c:pt idx="4413">
                  <c:v>0.0287633566963769</c:v>
                </c:pt>
                <c:pt idx="4414">
                  <c:v>0.0291314264656597</c:v>
                </c:pt>
                <c:pt idx="4415">
                  <c:v>0.0294984231337341</c:v>
                </c:pt>
                <c:pt idx="4416">
                  <c:v>0.0298598265616061</c:v>
                </c:pt>
                <c:pt idx="4417">
                  <c:v>0.0302129226891487</c:v>
                </c:pt>
                <c:pt idx="4418">
                  <c:v>0.0305565284575805</c:v>
                </c:pt>
                <c:pt idx="4419">
                  <c:v>0.0308904769103121</c:v>
                </c:pt>
                <c:pt idx="4420">
                  <c:v>0.0312144903892767</c:v>
                </c:pt>
                <c:pt idx="4421">
                  <c:v>0.031527117228107</c:v>
                </c:pt>
                <c:pt idx="4422">
                  <c:v>0.031825990502805</c:v>
                </c:pt>
                <c:pt idx="4423">
                  <c:v>0.0321086171316844</c:v>
                </c:pt>
                <c:pt idx="4424">
                  <c:v>0.0323727240104222</c:v>
                </c:pt>
                <c:pt idx="4425">
                  <c:v>0.0326163041901789</c:v>
                </c:pt>
                <c:pt idx="4426">
                  <c:v>0.0328378127451804</c:v>
                </c:pt>
                <c:pt idx="4427">
                  <c:v>0.0330365540840389</c:v>
                </c:pt>
                <c:pt idx="4428">
                  <c:v>0.0332123205678396</c:v>
                </c:pt>
                <c:pt idx="4429">
                  <c:v>0.0333628089867205</c:v>
                </c:pt>
                <c:pt idx="4430">
                  <c:v>0.03347964796775</c:v>
                </c:pt>
                <c:pt idx="4431">
                  <c:v>0.0335464353385402</c:v>
                </c:pt>
                <c:pt idx="4432">
                  <c:v>0.0335402727918554</c:v>
                </c:pt>
                <c:pt idx="4433">
                  <c:v>0.0334381932145617</c:v>
                </c:pt>
                <c:pt idx="4434">
                  <c:v>0.0332332897962107</c:v>
                </c:pt>
                <c:pt idx="4435">
                  <c:v>0.0329568946779435</c:v>
                </c:pt>
                <c:pt idx="4436">
                  <c:v>0.0326821756397458</c:v>
                </c:pt>
                <c:pt idx="4437">
                  <c:v>0.0324918470862493</c:v>
                </c:pt>
                <c:pt idx="4438">
                  <c:v>0.0324366806776465</c:v>
                </c:pt>
                <c:pt idx="4439">
                  <c:v>0.0325203576206132</c:v>
                </c:pt>
                <c:pt idx="4440">
                  <c:v>0.0327104194607951</c:v>
                </c:pt>
                <c:pt idx="4441">
                  <c:v>0.0329579006477329</c:v>
                </c:pt>
                <c:pt idx="4442">
                  <c:v>0.033214260872282</c:v>
                </c:pt>
                <c:pt idx="4443">
                  <c:v>0.0334406064200694</c:v>
                </c:pt>
                <c:pt idx="4444">
                  <c:v>0.0336092473066888</c:v>
                </c:pt>
                <c:pt idx="4445">
                  <c:v>0.0337008184796449</c:v>
                </c:pt>
                <c:pt idx="4446">
                  <c:v>0.0337002006794805</c:v>
                </c:pt>
                <c:pt idx="4447">
                  <c:v>0.0335935742600904</c:v>
                </c:pt>
                <c:pt idx="4448">
                  <c:v>0.0333688353171769</c:v>
                </c:pt>
                <c:pt idx="4449">
                  <c:v>0.0330228627322715</c:v>
                </c:pt>
                <c:pt idx="4450">
                  <c:v>0.0325813812826658</c:v>
                </c:pt>
                <c:pt idx="4451">
                  <c:v>0.032134148551001</c:v>
                </c:pt>
                <c:pt idx="4452">
                  <c:v>0.0318598827353442</c:v>
                </c:pt>
                <c:pt idx="4453">
                  <c:v>0.0319636743410453</c:v>
                </c:pt>
                <c:pt idx="4454">
                  <c:v>0.0325060144407045</c:v>
                </c:pt>
                <c:pt idx="4455">
                  <c:v>0.03331921863373</c:v>
                </c:pt>
                <c:pt idx="4456">
                  <c:v>0.0341550875649676</c:v>
                </c:pt>
                <c:pt idx="4457">
                  <c:v>0.0348588894882811</c:v>
                </c:pt>
                <c:pt idx="4458">
                  <c:v>0.0353910141855795</c:v>
                </c:pt>
                <c:pt idx="4459">
                  <c:v>0.035770925306595</c:v>
                </c:pt>
                <c:pt idx="4460">
                  <c:v>0.0360341090264645</c:v>
                </c:pt>
                <c:pt idx="4461">
                  <c:v>0.0362134352638687</c:v>
                </c:pt>
                <c:pt idx="4462">
                  <c:v>0.0363338517470522</c:v>
                </c:pt>
                <c:pt idx="4463">
                  <c:v>0.0364126851292184</c:v>
                </c:pt>
                <c:pt idx="4464">
                  <c:v>0.0364615366579994</c:v>
                </c:pt>
                <c:pt idx="4465">
                  <c:v>0.0364881417536529</c:v>
                </c:pt>
                <c:pt idx="4466">
                  <c:v>0.0364978220626077</c:v>
                </c:pt>
                <c:pt idx="4467">
                  <c:v>0.0364944557556644</c:v>
                </c:pt>
                <c:pt idx="4468">
                  <c:v>0.0364807238724278</c:v>
                </c:pt>
                <c:pt idx="4469">
                  <c:v>0.0364573033037374</c:v>
                </c:pt>
                <c:pt idx="4470">
                  <c:v>0.036420676214744</c:v>
                </c:pt>
                <c:pt idx="4471">
                  <c:v>0.0363612704845293</c:v>
                </c:pt>
                <c:pt idx="4472">
                  <c:v>0.0363674619060996</c:v>
                </c:pt>
                <c:pt idx="4473">
                  <c:v>0.0365164811554285</c:v>
                </c:pt>
                <c:pt idx="4474">
                  <c:v>0.0366124997088305</c:v>
                </c:pt>
                <c:pt idx="4475">
                  <c:v>0.0366235351053433</c:v>
                </c:pt>
                <c:pt idx="4476">
                  <c:v>0.0366073367564598</c:v>
                </c:pt>
                <c:pt idx="4477">
                  <c:v>0.0365778080283623</c:v>
                </c:pt>
                <c:pt idx="4478">
                  <c:v>0.0365353249149589</c:v>
                </c:pt>
                <c:pt idx="4479">
                  <c:v>0.0364758619816065</c:v>
                </c:pt>
                <c:pt idx="4480">
                  <c:v>0.0363910404484458</c:v>
                </c:pt>
                <c:pt idx="4481">
                  <c:v>0.0362642556074538</c:v>
                </c:pt>
                <c:pt idx="4482">
                  <c:v>0.0362206342528068</c:v>
                </c:pt>
                <c:pt idx="4483">
                  <c:v>0.0361915190315825</c:v>
                </c:pt>
                <c:pt idx="4484">
                  <c:v>0.0360146684823236</c:v>
                </c:pt>
                <c:pt idx="4485">
                  <c:v>0.0358352360912724</c:v>
                </c:pt>
                <c:pt idx="4486">
                  <c:v>0.0356851215893609</c:v>
                </c:pt>
                <c:pt idx="4487">
                  <c:v>0.0355774998698881</c:v>
                </c:pt>
                <c:pt idx="4488">
                  <c:v>0.0355206471032693</c:v>
                </c:pt>
                <c:pt idx="4489">
                  <c:v>0.0355085138257062</c:v>
                </c:pt>
                <c:pt idx="4490">
                  <c:v>0.0355244960015329</c:v>
                </c:pt>
                <c:pt idx="4491">
                  <c:v>0.0355508873325288</c:v>
                </c:pt>
                <c:pt idx="4492">
                  <c:v>0.0355842748990382</c:v>
                </c:pt>
                <c:pt idx="4493">
                  <c:v>0.0356439959720809</c:v>
                </c:pt>
                <c:pt idx="4494">
                  <c:v>0.0356522494925426</c:v>
                </c:pt>
                <c:pt idx="4495">
                  <c:v>0.0355963047237156</c:v>
                </c:pt>
                <c:pt idx="4496">
                  <c:v>0.0355504152806588</c:v>
                </c:pt>
                <c:pt idx="4497">
                  <c:v>0.0355033838701477</c:v>
                </c:pt>
                <c:pt idx="4498">
                  <c:v>0.0354483512617847</c:v>
                </c:pt>
                <c:pt idx="4499">
                  <c:v>0.0353860793950253</c:v>
                </c:pt>
                <c:pt idx="4500">
                  <c:v>0.0353178381308297</c:v>
                </c:pt>
                <c:pt idx="4501">
                  <c:v>0.0352446732944707</c:v>
                </c:pt>
                <c:pt idx="4502">
                  <c:v>0.035167279756438</c:v>
                </c:pt>
                <c:pt idx="4503">
                  <c:v>0.0350860433208145</c:v>
                </c:pt>
                <c:pt idx="4504">
                  <c:v>0.0350011751999397</c:v>
                </c:pt>
                <c:pt idx="4505">
                  <c:v>0.0349129510912234</c:v>
                </c:pt>
                <c:pt idx="4506">
                  <c:v>0.0348219577016645</c:v>
                </c:pt>
                <c:pt idx="4507">
                  <c:v>0.0347290294190675</c:v>
                </c:pt>
                <c:pt idx="4508">
                  <c:v>0.0346349249697638</c:v>
                </c:pt>
                <c:pt idx="4509">
                  <c:v>0.0345401926118316</c:v>
                </c:pt>
                <c:pt idx="4510">
                  <c:v>0.0344452730559841</c:v>
                </c:pt>
                <c:pt idx="4511">
                  <c:v>0.0343510202004273</c:v>
                </c:pt>
                <c:pt idx="4512">
                  <c:v>0.0342594909263121</c:v>
                </c:pt>
                <c:pt idx="4513">
                  <c:v>0.0341695608111661</c:v>
                </c:pt>
                <c:pt idx="4514">
                  <c:v>0.0340760031567099</c:v>
                </c:pt>
                <c:pt idx="4515">
                  <c:v>0.0339794445262306</c:v>
                </c:pt>
                <c:pt idx="4516">
                  <c:v>0.033882588867477</c:v>
                </c:pt>
                <c:pt idx="4517">
                  <c:v>0.0337852732571731</c:v>
                </c:pt>
                <c:pt idx="4518">
                  <c:v>0.0336863759575294</c:v>
                </c:pt>
                <c:pt idx="4519">
                  <c:v>0.0335847739826516</c:v>
                </c:pt>
                <c:pt idx="4520">
                  <c:v>0.0334794815433133</c:v>
                </c:pt>
                <c:pt idx="4521">
                  <c:v>0.0333696898414551</c:v>
                </c:pt>
                <c:pt idx="4522">
                  <c:v>0.0332548133749627</c:v>
                </c:pt>
                <c:pt idx="4523">
                  <c:v>0.0331345346748171</c:v>
                </c:pt>
                <c:pt idx="4524">
                  <c:v>0.0330088010113704</c:v>
                </c:pt>
                <c:pt idx="4525">
                  <c:v>0.0328777872127189</c:v>
                </c:pt>
                <c:pt idx="4526">
                  <c:v>0.0327418425364365</c:v>
                </c:pt>
                <c:pt idx="4527">
                  <c:v>0.0326013972376886</c:v>
                </c:pt>
                <c:pt idx="4528">
                  <c:v>0.0324568496917885</c:v>
                </c:pt>
                <c:pt idx="4529">
                  <c:v>0.0323084509867268</c:v>
                </c:pt>
                <c:pt idx="4530">
                  <c:v>0.0321560333872742</c:v>
                </c:pt>
                <c:pt idx="4531">
                  <c:v>0.0319981240926335</c:v>
                </c:pt>
                <c:pt idx="4532">
                  <c:v>0.0318310016984599</c:v>
                </c:pt>
                <c:pt idx="4533">
                  <c:v>0.0316510075249906</c:v>
                </c:pt>
                <c:pt idx="4534">
                  <c:v>0.0314567082792152</c:v>
                </c:pt>
                <c:pt idx="4535">
                  <c:v>0.0312461381718479</c:v>
                </c:pt>
                <c:pt idx="4536">
                  <c:v>0.0310158910512424</c:v>
                </c:pt>
                <c:pt idx="4537">
                  <c:v>0.0307627019757711</c:v>
                </c:pt>
                <c:pt idx="4538">
                  <c:v>0.0304853340917468</c:v>
                </c:pt>
                <c:pt idx="4539">
                  <c:v>0.0301862261316239</c:v>
                </c:pt>
                <c:pt idx="4540">
                  <c:v>0.0298711881555967</c:v>
                </c:pt>
                <c:pt idx="4541">
                  <c:v>0.0295482214078457</c:v>
                </c:pt>
                <c:pt idx="4542">
                  <c:v>0.0292263988351639</c:v>
                </c:pt>
                <c:pt idx="4543">
                  <c:v>0.0289145575571354</c:v>
                </c:pt>
                <c:pt idx="4544">
                  <c:v>0.0286200916695813</c:v>
                </c:pt>
                <c:pt idx="4545">
                  <c:v>0.0283482088399168</c:v>
                </c:pt>
                <c:pt idx="4546">
                  <c:v>0.0281017420146203</c:v>
                </c:pt>
                <c:pt idx="4547">
                  <c:v>0.0278814424170349</c:v>
                </c:pt>
                <c:pt idx="4548">
                  <c:v>0.0276865585435948</c:v>
                </c:pt>
                <c:pt idx="4549">
                  <c:v>0.0275154883457351</c:v>
                </c:pt>
                <c:pt idx="4550">
                  <c:v>0.0273663256546212</c:v>
                </c:pt>
                <c:pt idx="4551">
                  <c:v>0.027236961030487</c:v>
                </c:pt>
                <c:pt idx="4552">
                  <c:v>0.0271249136326113</c:v>
                </c:pt>
                <c:pt idx="4553">
                  <c:v>0.0270280179911444</c:v>
                </c:pt>
                <c:pt idx="4554">
                  <c:v>0.0269452503400029</c:v>
                </c:pt>
                <c:pt idx="4555">
                  <c:v>0.0268765881703153</c:v>
                </c:pt>
                <c:pt idx="4556">
                  <c:v>0.0268229255520265</c:v>
                </c:pt>
                <c:pt idx="4557">
                  <c:v>0.0267864401556988</c:v>
                </c:pt>
                <c:pt idx="4558">
                  <c:v>0.0267710321046128</c:v>
                </c:pt>
                <c:pt idx="4559">
                  <c:v>0.0267828343964468</c:v>
                </c:pt>
                <c:pt idx="4560">
                  <c:v>0.0268311755954536</c:v>
                </c:pt>
                <c:pt idx="4561">
                  <c:v>0.026930406313957</c:v>
                </c:pt>
                <c:pt idx="4562">
                  <c:v>0.0271021352933999</c:v>
                </c:pt>
                <c:pt idx="4563">
                  <c:v>0.0273723155387408</c:v>
                </c:pt>
                <c:pt idx="4564">
                  <c:v>0.0277550114100282</c:v>
                </c:pt>
                <c:pt idx="4565">
                  <c:v>0.0282149072317981</c:v>
                </c:pt>
                <c:pt idx="4566">
                  <c:v>0.0285849478733526</c:v>
                </c:pt>
                <c:pt idx="4567">
                  <c:v>0.0286315951167694</c:v>
                </c:pt>
                <c:pt idx="4568">
                  <c:v>0.0283739056175823</c:v>
                </c:pt>
                <c:pt idx="4569">
                  <c:v>0.028051554594553</c:v>
                </c:pt>
                <c:pt idx="4570">
                  <c:v>0.0278228648800354</c:v>
                </c:pt>
                <c:pt idx="4571">
                  <c:v>0.0277153740775565</c:v>
                </c:pt>
                <c:pt idx="4572">
                  <c:v>0.0277062302144735</c:v>
                </c:pt>
                <c:pt idx="4573">
                  <c:v>0.0277674711603878</c:v>
                </c:pt>
                <c:pt idx="4574">
                  <c:v>0.027876360627107</c:v>
                </c:pt>
                <c:pt idx="4575">
                  <c:v>0.0280145323919766</c:v>
                </c:pt>
                <c:pt idx="4576">
                  <c:v>0.0281628735749665</c:v>
                </c:pt>
                <c:pt idx="4577">
                  <c:v>0.0282894617259823</c:v>
                </c:pt>
                <c:pt idx="4578">
                  <c:v>0.0283304407301467</c:v>
                </c:pt>
                <c:pt idx="4579">
                  <c:v>0.0281957389086956</c:v>
                </c:pt>
                <c:pt idx="4580">
                  <c:v>0.0278549709643976</c:v>
                </c:pt>
                <c:pt idx="4581">
                  <c:v>0.0274177219872601</c:v>
                </c:pt>
                <c:pt idx="4582">
                  <c:v>0.027039286955869</c:v>
                </c:pt>
                <c:pt idx="4583">
                  <c:v>0.0267881912591966</c:v>
                </c:pt>
                <c:pt idx="4584">
                  <c:v>0.0266524785985194</c:v>
                </c:pt>
                <c:pt idx="4585">
                  <c:v>0.026597439853193</c:v>
                </c:pt>
                <c:pt idx="4586">
                  <c:v>0.0265935154815211</c:v>
                </c:pt>
                <c:pt idx="4587">
                  <c:v>0.0266213220569987</c:v>
                </c:pt>
                <c:pt idx="4588">
                  <c:v>0.0266698052340856</c:v>
                </c:pt>
                <c:pt idx="4589">
                  <c:v>0.0267338119448385</c:v>
                </c:pt>
                <c:pt idx="4590">
                  <c:v>0.0268121078500062</c:v>
                </c:pt>
                <c:pt idx="4591">
                  <c:v>0.0269052638636456</c:v>
                </c:pt>
                <c:pt idx="4592">
                  <c:v>0.0270137591482503</c:v>
                </c:pt>
                <c:pt idx="4593">
                  <c:v>0.0271370695668184</c:v>
                </c:pt>
                <c:pt idx="4594">
                  <c:v>0.0272734657474164</c:v>
                </c:pt>
                <c:pt idx="4595">
                  <c:v>0.0274199297579827</c:v>
                </c:pt>
                <c:pt idx="4596">
                  <c:v>0.027572117708847</c:v>
                </c:pt>
                <c:pt idx="4597">
                  <c:v>0.0277247241236341</c:v>
                </c:pt>
                <c:pt idx="4598">
                  <c:v>0.0278725999258468</c:v>
                </c:pt>
                <c:pt idx="4599">
                  <c:v>0.0280124144592885</c:v>
                </c:pt>
                <c:pt idx="4600">
                  <c:v>0.0281440058423285</c:v>
                </c:pt>
                <c:pt idx="4601">
                  <c:v>0.0282705719169491</c:v>
                </c:pt>
                <c:pt idx="4602">
                  <c:v>0.0283975752730569</c:v>
                </c:pt>
                <c:pt idx="4603">
                  <c:v>0.0285309775950987</c:v>
                </c:pt>
                <c:pt idx="4604">
                  <c:v>0.0286756069413018</c:v>
                </c:pt>
                <c:pt idx="4605">
                  <c:v>0.0288342109860233</c:v>
                </c:pt>
                <c:pt idx="4606">
                  <c:v>0.0290073652236322</c:v>
                </c:pt>
                <c:pt idx="4607">
                  <c:v>0.0291939912446321</c:v>
                </c:pt>
                <c:pt idx="4608">
                  <c:v>0.0293920268245167</c:v>
                </c:pt>
                <c:pt idx="4609">
                  <c:v>0.0295988980583653</c:v>
                </c:pt>
                <c:pt idx="4610">
                  <c:v>0.0298116329953786</c:v>
                </c:pt>
                <c:pt idx="4611">
                  <c:v>0.0300266293362094</c:v>
                </c:pt>
                <c:pt idx="4612">
                  <c:v>0.0302393207793207</c:v>
                </c:pt>
                <c:pt idx="4613">
                  <c:v>0.0304440693660039</c:v>
                </c:pt>
                <c:pt idx="4614">
                  <c:v>0.0306344456609789</c:v>
                </c:pt>
                <c:pt idx="4615">
                  <c:v>0.0308038479674448</c:v>
                </c:pt>
                <c:pt idx="4616">
                  <c:v>0.0309463635851345</c:v>
                </c:pt>
                <c:pt idx="4617">
                  <c:v>0.0310579140312099</c:v>
                </c:pt>
                <c:pt idx="4618">
                  <c:v>0.0311369856346569</c:v>
                </c:pt>
                <c:pt idx="4619">
                  <c:v>0.0311839379013928</c:v>
                </c:pt>
                <c:pt idx="4620">
                  <c:v>0.0312044430038269</c:v>
                </c:pt>
                <c:pt idx="4621">
                  <c:v>0.0312134546779819</c:v>
                </c:pt>
                <c:pt idx="4622">
                  <c:v>0.0312184970563599</c:v>
                </c:pt>
                <c:pt idx="4623">
                  <c:v>0.0312138368475374</c:v>
                </c:pt>
                <c:pt idx="4624">
                  <c:v>0.0311959254666949</c:v>
                </c:pt>
                <c:pt idx="4625">
                  <c:v>0.0311653081475328</c:v>
                </c:pt>
                <c:pt idx="4626">
                  <c:v>0.0311224001029624</c:v>
                </c:pt>
                <c:pt idx="4627">
                  <c:v>0.0310666594678919</c:v>
                </c:pt>
                <c:pt idx="4628">
                  <c:v>0.0309972159364995</c:v>
                </c:pt>
                <c:pt idx="4629">
                  <c:v>0.0309133417073297</c:v>
                </c:pt>
                <c:pt idx="4630">
                  <c:v>0.0308146448233146</c:v>
                </c:pt>
                <c:pt idx="4631">
                  <c:v>0.0307011924174707</c:v>
                </c:pt>
                <c:pt idx="4632">
                  <c:v>0.030573599599955</c:v>
                </c:pt>
                <c:pt idx="4633">
                  <c:v>0.0304330247811134</c:v>
                </c:pt>
                <c:pt idx="4634">
                  <c:v>0.0302810854044246</c:v>
                </c:pt>
                <c:pt idx="4635">
                  <c:v>0.0301197160543598</c:v>
                </c:pt>
                <c:pt idx="4636">
                  <c:v>0.0299509754720259</c:v>
                </c:pt>
                <c:pt idx="4637">
                  <c:v>0.0297768698720057</c:v>
                </c:pt>
                <c:pt idx="4638">
                  <c:v>0.029599231061231</c:v>
                </c:pt>
                <c:pt idx="4639">
                  <c:v>0.0294196226759884</c:v>
                </c:pt>
                <c:pt idx="4640">
                  <c:v>0.0292392966696842</c:v>
                </c:pt>
                <c:pt idx="4641">
                  <c:v>0.0290592107973184</c:v>
                </c:pt>
                <c:pt idx="4642">
                  <c:v>0.0288800551144182</c:v>
                </c:pt>
                <c:pt idx="4643">
                  <c:v>0.0287022924629838</c:v>
                </c:pt>
                <c:pt idx="4644">
                  <c:v>0.0285262285098278</c:v>
                </c:pt>
                <c:pt idx="4645">
                  <c:v>0.0283520685257643</c:v>
                </c:pt>
                <c:pt idx="4646">
                  <c:v>0.0281799724012656</c:v>
                </c:pt>
                <c:pt idx="4647">
                  <c:v>0.028010145313269</c:v>
                </c:pt>
                <c:pt idx="4648">
                  <c:v>0.0278429246217748</c:v>
                </c:pt>
                <c:pt idx="4649">
                  <c:v>0.027678842777119</c:v>
                </c:pt>
                <c:pt idx="4650">
                  <c:v>0.0275186758253852</c:v>
                </c:pt>
                <c:pt idx="4651">
                  <c:v>0.0273634324741396</c:v>
                </c:pt>
                <c:pt idx="4652">
                  <c:v>0.0272142941546454</c:v>
                </c:pt>
                <c:pt idx="4653">
                  <c:v>0.0270725719201582</c:v>
                </c:pt>
                <c:pt idx="4654">
                  <c:v>0.0269396420859797</c:v>
                </c:pt>
                <c:pt idx="4655">
                  <c:v>0.0268168195671311</c:v>
                </c:pt>
                <c:pt idx="4656">
                  <c:v>0.0267051999365154</c:v>
                </c:pt>
                <c:pt idx="4657">
                  <c:v>0.026605417483565</c:v>
                </c:pt>
                <c:pt idx="4658">
                  <c:v>0.0265172941709877</c:v>
                </c:pt>
                <c:pt idx="4659">
                  <c:v>0.0264395777523961</c:v>
                </c:pt>
                <c:pt idx="4660">
                  <c:v>0.0263699685845111</c:v>
                </c:pt>
                <c:pt idx="4661">
                  <c:v>0.0263054881666214</c:v>
                </c:pt>
                <c:pt idx="4662">
                  <c:v>0.0262431732169608</c:v>
                </c:pt>
                <c:pt idx="4663">
                  <c:v>0.0261808614606526</c:v>
                </c:pt>
                <c:pt idx="4664">
                  <c:v>0.0261176536643838</c:v>
                </c:pt>
                <c:pt idx="4665">
                  <c:v>0.0260539202823905</c:v>
                </c:pt>
                <c:pt idx="4666">
                  <c:v>0.0259909770447705</c:v>
                </c:pt>
                <c:pt idx="4667">
                  <c:v>0.0259305424879997</c:v>
                </c:pt>
                <c:pt idx="4668">
                  <c:v>0.0258742647687054</c:v>
                </c:pt>
                <c:pt idx="4669">
                  <c:v>0.0258235303361493</c:v>
                </c:pt>
                <c:pt idx="4670">
                  <c:v>0.0257792770975669</c:v>
                </c:pt>
                <c:pt idx="4671">
                  <c:v>0.0257417320903822</c:v>
                </c:pt>
                <c:pt idx="4672">
                  <c:v>0.0257103845094834</c:v>
                </c:pt>
                <c:pt idx="4673">
                  <c:v>0.0256838577897257</c:v>
                </c:pt>
                <c:pt idx="4674">
                  <c:v>0.0256594909619812</c:v>
                </c:pt>
                <c:pt idx="4675">
                  <c:v>0.0256340891940819</c:v>
                </c:pt>
                <c:pt idx="4676">
                  <c:v>0.0256068802232642</c:v>
                </c:pt>
                <c:pt idx="4677">
                  <c:v>0.0255895268593979</c:v>
                </c:pt>
                <c:pt idx="4678">
                  <c:v>0.0256175753098914</c:v>
                </c:pt>
                <c:pt idx="4679">
                  <c:v>0.0255236397328498</c:v>
                </c:pt>
                <c:pt idx="4680">
                  <c:v>0.0254057191904721</c:v>
                </c:pt>
                <c:pt idx="4681">
                  <c:v>0.025323701724361</c:v>
                </c:pt>
                <c:pt idx="4682">
                  <c:v>0.0252716126320973</c:v>
                </c:pt>
                <c:pt idx="4683">
                  <c:v>0.025238971789833</c:v>
                </c:pt>
                <c:pt idx="4684">
                  <c:v>0.0252178669477321</c:v>
                </c:pt>
                <c:pt idx="4685">
                  <c:v>0.0252049296016619</c:v>
                </c:pt>
                <c:pt idx="4686">
                  <c:v>0.0251973152538662</c:v>
                </c:pt>
                <c:pt idx="4687">
                  <c:v>0.0251923821523906</c:v>
                </c:pt>
                <c:pt idx="4688">
                  <c:v>0.0251869092026481</c:v>
                </c:pt>
                <c:pt idx="4689">
                  <c:v>0.025149373358394</c:v>
                </c:pt>
                <c:pt idx="4690">
                  <c:v>0.0249972205172969</c:v>
                </c:pt>
                <c:pt idx="4691">
                  <c:v>0.0249193348451332</c:v>
                </c:pt>
                <c:pt idx="4692">
                  <c:v>0.0249005759260938</c:v>
                </c:pt>
                <c:pt idx="4693">
                  <c:v>0.0248378625565296</c:v>
                </c:pt>
                <c:pt idx="4694">
                  <c:v>0.0248073404358009</c:v>
                </c:pt>
                <c:pt idx="4695">
                  <c:v>0.0247690502602827</c:v>
                </c:pt>
                <c:pt idx="4696">
                  <c:v>0.0247220948190586</c:v>
                </c:pt>
                <c:pt idx="4697">
                  <c:v>0.024671360129458</c:v>
                </c:pt>
                <c:pt idx="4698">
                  <c:v>0.0246201292483118</c:v>
                </c:pt>
                <c:pt idx="4699">
                  <c:v>0.0245709309804864</c:v>
                </c:pt>
                <c:pt idx="4700">
                  <c:v>0.0245258880801104</c:v>
                </c:pt>
                <c:pt idx="4701">
                  <c:v>0.024486892545959</c:v>
                </c:pt>
                <c:pt idx="4702">
                  <c:v>0.0244556590157752</c:v>
                </c:pt>
                <c:pt idx="4703">
                  <c:v>0.0244337220832263</c:v>
                </c:pt>
                <c:pt idx="4704">
                  <c:v>0.024422477424079</c:v>
                </c:pt>
                <c:pt idx="4705">
                  <c:v>0.0244232818229966</c:v>
                </c:pt>
                <c:pt idx="4706">
                  <c:v>0.0244376073835924</c:v>
                </c:pt>
                <c:pt idx="4707">
                  <c:v>0.0244671491473187</c:v>
                </c:pt>
                <c:pt idx="4708">
                  <c:v>0.0245135651177619</c:v>
                </c:pt>
                <c:pt idx="4709">
                  <c:v>0.0245785472507564</c:v>
                </c:pt>
                <c:pt idx="4710">
                  <c:v>0.0246665987605288</c:v>
                </c:pt>
                <c:pt idx="4711">
                  <c:v>0.0247818318317052</c:v>
                </c:pt>
                <c:pt idx="4712">
                  <c:v>0.0249158387329512</c:v>
                </c:pt>
                <c:pt idx="4713">
                  <c:v>0.0250585661807938</c:v>
                </c:pt>
                <c:pt idx="4714">
                  <c:v>0.0252123009349466</c:v>
                </c:pt>
                <c:pt idx="4715">
                  <c:v>0.0253802517088837</c:v>
                </c:pt>
                <c:pt idx="4716">
                  <c:v>0.0255624752031795</c:v>
                </c:pt>
                <c:pt idx="4717">
                  <c:v>0.0257582319141102</c:v>
                </c:pt>
                <c:pt idx="4718">
                  <c:v>0.0259667405511811</c:v>
                </c:pt>
                <c:pt idx="4719">
                  <c:v>0.0261872881292427</c:v>
                </c:pt>
                <c:pt idx="4720">
                  <c:v>0.0264192194694818</c:v>
                </c:pt>
                <c:pt idx="4721">
                  <c:v>0.0266619143140528</c:v>
                </c:pt>
                <c:pt idx="4722">
                  <c:v>0.0269147575085027</c:v>
                </c:pt>
                <c:pt idx="4723">
                  <c:v>0.0271770204105326</c:v>
                </c:pt>
                <c:pt idx="4724">
                  <c:v>0.0274474547416413</c:v>
                </c:pt>
                <c:pt idx="4725">
                  <c:v>0.0277227950227284</c:v>
                </c:pt>
                <c:pt idx="4726">
                  <c:v>0.0279953829295177</c:v>
                </c:pt>
                <c:pt idx="4727">
                  <c:v>0.0282627252507143</c:v>
                </c:pt>
                <c:pt idx="4728">
                  <c:v>0.0285395441192304</c:v>
                </c:pt>
                <c:pt idx="4729">
                  <c:v>0.028832176503607</c:v>
                </c:pt>
                <c:pt idx="4730">
                  <c:v>0.0291326059201976</c:v>
                </c:pt>
                <c:pt idx="4731">
                  <c:v>0.0294383239911907</c:v>
                </c:pt>
                <c:pt idx="4732">
                  <c:v>0.0297540752147638</c:v>
                </c:pt>
                <c:pt idx="4733">
                  <c:v>0.0300856776574099</c:v>
                </c:pt>
                <c:pt idx="4734">
                  <c:v>0.0304276612534033</c:v>
                </c:pt>
                <c:pt idx="4735">
                  <c:v>0.0307507607607694</c:v>
                </c:pt>
                <c:pt idx="4736">
                  <c:v>0.031025956709236</c:v>
                </c:pt>
                <c:pt idx="4737">
                  <c:v>0.0312632198916356</c:v>
                </c:pt>
                <c:pt idx="4738">
                  <c:v>0.0314903088966553</c:v>
                </c:pt>
                <c:pt idx="4739">
                  <c:v>0.0317246361827561</c:v>
                </c:pt>
                <c:pt idx="4740">
                  <c:v>0.0319738275606231</c:v>
                </c:pt>
                <c:pt idx="4741">
                  <c:v>0.0322304337772949</c:v>
                </c:pt>
                <c:pt idx="4742">
                  <c:v>0.0324833792883569</c:v>
                </c:pt>
                <c:pt idx="4743">
                  <c:v>0.0327274546483866</c:v>
                </c:pt>
                <c:pt idx="4744">
                  <c:v>0.0329606240142437</c:v>
                </c:pt>
                <c:pt idx="4745">
                  <c:v>0.03318149412756</c:v>
                </c:pt>
                <c:pt idx="4746">
                  <c:v>0.0333882421893485</c:v>
                </c:pt>
                <c:pt idx="4747">
                  <c:v>0.0335781930495284</c:v>
                </c:pt>
                <c:pt idx="4748">
                  <c:v>0.0337476355291</c:v>
                </c:pt>
                <c:pt idx="4749">
                  <c:v>0.0338915810511617</c:v>
                </c:pt>
                <c:pt idx="4750">
                  <c:v>0.0340032817484309</c:v>
                </c:pt>
                <c:pt idx="4751">
                  <c:v>0.034073168032256</c:v>
                </c:pt>
                <c:pt idx="4752">
                  <c:v>0.0340862640124374</c:v>
                </c:pt>
                <c:pt idx="4753">
                  <c:v>0.034016125985286</c:v>
                </c:pt>
                <c:pt idx="4754">
                  <c:v>0.0338122534128855</c:v>
                </c:pt>
                <c:pt idx="4755">
                  <c:v>0.0333949681064457</c:v>
                </c:pt>
                <c:pt idx="4756">
                  <c:v>0.032872117546831</c:v>
                </c:pt>
                <c:pt idx="4757">
                  <c:v>0.0330454965168763</c:v>
                </c:pt>
                <c:pt idx="4758">
                  <c:v>0.0340394397344185</c:v>
                </c:pt>
                <c:pt idx="4759">
                  <c:v>0.0347258922660505</c:v>
                </c:pt>
                <c:pt idx="4760">
                  <c:v>0.0349142192967565</c:v>
                </c:pt>
                <c:pt idx="4761">
                  <c:v>0.0349050684742241</c:v>
                </c:pt>
                <c:pt idx="4762">
                  <c:v>0.0348274593833082</c:v>
                </c:pt>
                <c:pt idx="4763">
                  <c:v>0.0347221633668857</c:v>
                </c:pt>
                <c:pt idx="4764">
                  <c:v>0.0346037474421956</c:v>
                </c:pt>
                <c:pt idx="4765">
                  <c:v>0.0344785280803612</c:v>
                </c:pt>
                <c:pt idx="4766">
                  <c:v>0.0343497822569058</c:v>
                </c:pt>
                <c:pt idx="4767">
                  <c:v>0.0342189319335034</c:v>
                </c:pt>
                <c:pt idx="4768">
                  <c:v>0.0340842879730822</c:v>
                </c:pt>
                <c:pt idx="4769">
                  <c:v>0.0339380689234429</c:v>
                </c:pt>
                <c:pt idx="4770">
                  <c:v>0.0337690210158512</c:v>
                </c:pt>
                <c:pt idx="4771">
                  <c:v>0.0335787614453684</c:v>
                </c:pt>
                <c:pt idx="4772">
                  <c:v>0.0333859964766279</c:v>
                </c:pt>
                <c:pt idx="4773">
                  <c:v>0.033204161665925</c:v>
                </c:pt>
                <c:pt idx="4774">
                  <c:v>0.0330330746028009</c:v>
                </c:pt>
                <c:pt idx="4775">
                  <c:v>0.0328684338944394</c:v>
                </c:pt>
                <c:pt idx="4776">
                  <c:v>0.0327071733053965</c:v>
                </c:pt>
                <c:pt idx="4777">
                  <c:v>0.0325476886277633</c:v>
                </c:pt>
                <c:pt idx="4778">
                  <c:v>0.0323891670188855</c:v>
                </c:pt>
                <c:pt idx="4779">
                  <c:v>0.0322311556079457</c:v>
                </c:pt>
                <c:pt idx="4780">
                  <c:v>0.0320733865697422</c:v>
                </c:pt>
                <c:pt idx="4781">
                  <c:v>0.0319157415126534</c:v>
                </c:pt>
                <c:pt idx="4782">
                  <c:v>0.0317582695619342</c:v>
                </c:pt>
                <c:pt idx="4783">
                  <c:v>0.0316012538672992</c:v>
                </c:pt>
                <c:pt idx="4784">
                  <c:v>0.031445301049702</c:v>
                </c:pt>
                <c:pt idx="4785">
                  <c:v>0.0312913786079048</c:v>
                </c:pt>
                <c:pt idx="4786">
                  <c:v>0.0311407635004718</c:v>
                </c:pt>
                <c:pt idx="4787">
                  <c:v>0.030994857511726</c:v>
                </c:pt>
                <c:pt idx="4788">
                  <c:v>0.0308548011276621</c:v>
                </c:pt>
                <c:pt idx="4789">
                  <c:v>0.0307209666945349</c:v>
                </c:pt>
                <c:pt idx="4790">
                  <c:v>0.0305926266503556</c:v>
                </c:pt>
                <c:pt idx="4791">
                  <c:v>0.0304680956416409</c:v>
                </c:pt>
                <c:pt idx="4792">
                  <c:v>0.0303452138289811</c:v>
                </c:pt>
                <c:pt idx="4793">
                  <c:v>0.0302215713010885</c:v>
                </c:pt>
                <c:pt idx="4794">
                  <c:v>0.0300943346729683</c:v>
                </c:pt>
                <c:pt idx="4795">
                  <c:v>0.0299603794248575</c:v>
                </c:pt>
                <c:pt idx="4796">
                  <c:v>0.0298168997361872</c:v>
                </c:pt>
                <c:pt idx="4797">
                  <c:v>0.0296612548555613</c:v>
                </c:pt>
                <c:pt idx="4798">
                  <c:v>0.0294901206108994</c:v>
                </c:pt>
                <c:pt idx="4799">
                  <c:v>0.0293023409969215</c:v>
                </c:pt>
                <c:pt idx="4800">
                  <c:v>0.0291023930591651</c:v>
                </c:pt>
                <c:pt idx="4801">
                  <c:v>0.0288960754924583</c:v>
                </c:pt>
                <c:pt idx="4802">
                  <c:v>0.0286867438666639</c:v>
                </c:pt>
                <c:pt idx="4803">
                  <c:v>0.0284766829475506</c:v>
                </c:pt>
                <c:pt idx="4804">
                  <c:v>0.0282680073489026</c:v>
                </c:pt>
                <c:pt idx="4805">
                  <c:v>0.0280625532537092</c:v>
                </c:pt>
                <c:pt idx="4806">
                  <c:v>0.0278619292320358</c:v>
                </c:pt>
                <c:pt idx="4807">
                  <c:v>0.0276678044077365</c:v>
                </c:pt>
                <c:pt idx="4808">
                  <c:v>0.0274824210511539</c:v>
                </c:pt>
                <c:pt idx="4809">
                  <c:v>0.0273094426248682</c:v>
                </c:pt>
                <c:pt idx="4810">
                  <c:v>0.0271553416513225</c:v>
                </c:pt>
                <c:pt idx="4811">
                  <c:v>0.0270314044058137</c:v>
                </c:pt>
                <c:pt idx="4812">
                  <c:v>0.0269550411582988</c:v>
                </c:pt>
                <c:pt idx="4813">
                  <c:v>0.0269452372076896</c:v>
                </c:pt>
                <c:pt idx="4814">
                  <c:v>0.0270050954444348</c:v>
                </c:pt>
                <c:pt idx="4815">
                  <c:v>0.0271013696861077</c:v>
                </c:pt>
                <c:pt idx="4816">
                  <c:v>0.0271761786659968</c:v>
                </c:pt>
                <c:pt idx="4817">
                  <c:v>0.0271908129013526</c:v>
                </c:pt>
                <c:pt idx="4818">
                  <c:v>0.0271454171905256</c:v>
                </c:pt>
                <c:pt idx="4819">
                  <c:v>0.0270598365553662</c:v>
                </c:pt>
                <c:pt idx="4820">
                  <c:v>0.026952600021351</c:v>
                </c:pt>
                <c:pt idx="4821">
                  <c:v>0.0268347889027146</c:v>
                </c:pt>
                <c:pt idx="4822">
                  <c:v>0.0267117073324365</c:v>
                </c:pt>
                <c:pt idx="4823">
                  <c:v>0.0265855573423635</c:v>
                </c:pt>
                <c:pt idx="4824">
                  <c:v>0.0264572357057657</c:v>
                </c:pt>
                <c:pt idx="4825">
                  <c:v>0.0263272719267958</c:v>
                </c:pt>
                <c:pt idx="4826">
                  <c:v>0.0261962394177471</c:v>
                </c:pt>
                <c:pt idx="4827">
                  <c:v>0.0260649148531774</c:v>
                </c:pt>
                <c:pt idx="4828">
                  <c:v>0.0259342994711204</c:v>
                </c:pt>
                <c:pt idx="4829">
                  <c:v>0.025805559135328</c:v>
                </c:pt>
                <c:pt idx="4830">
                  <c:v>0.0256799515643265</c:v>
                </c:pt>
                <c:pt idx="4831">
                  <c:v>0.0255587434863746</c:v>
                </c:pt>
                <c:pt idx="4832">
                  <c:v>0.0254431148554517</c:v>
                </c:pt>
                <c:pt idx="4833">
                  <c:v>0.0253340970294961</c:v>
                </c:pt>
                <c:pt idx="4834">
                  <c:v>0.0252325284257217</c:v>
                </c:pt>
                <c:pt idx="4835">
                  <c:v>0.0251389677359784</c:v>
                </c:pt>
                <c:pt idx="4836">
                  <c:v>0.0250535669598071</c:v>
                </c:pt>
                <c:pt idx="4837">
                  <c:v>0.0249759298417008</c:v>
                </c:pt>
                <c:pt idx="4838">
                  <c:v>0.0249050023395309</c:v>
                </c:pt>
                <c:pt idx="4839">
                  <c:v>0.0248390865139815</c:v>
                </c:pt>
                <c:pt idx="4840">
                  <c:v>0.0247760014848775</c:v>
                </c:pt>
                <c:pt idx="4841">
                  <c:v>0.0247133336851823</c:v>
                </c:pt>
                <c:pt idx="4842">
                  <c:v>0.0246487395384128</c:v>
                </c:pt>
                <c:pt idx="4843">
                  <c:v>0.0245802389302306</c:v>
                </c:pt>
                <c:pt idx="4844">
                  <c:v>0.0245064035002513</c:v>
                </c:pt>
                <c:pt idx="4845">
                  <c:v>0.0244264274657309</c:v>
                </c:pt>
                <c:pt idx="4846">
                  <c:v>0.0243401060623292</c:v>
                </c:pt>
                <c:pt idx="4847">
                  <c:v>0.0242477232154832</c:v>
                </c:pt>
                <c:pt idx="4848">
                  <c:v>0.0241499006559238</c:v>
                </c:pt>
                <c:pt idx="4849">
                  <c:v>0.0240474693903701</c:v>
                </c:pt>
                <c:pt idx="4850">
                  <c:v>0.0239413564103869</c:v>
                </c:pt>
                <c:pt idx="4851">
                  <c:v>0.0238324983125361</c:v>
                </c:pt>
                <c:pt idx="4852">
                  <c:v>0.0237218068728697</c:v>
                </c:pt>
                <c:pt idx="4853">
                  <c:v>0.0236101428291124</c:v>
                </c:pt>
                <c:pt idx="4854">
                  <c:v>0.0234982733775482</c:v>
                </c:pt>
                <c:pt idx="4855">
                  <c:v>0.0233868572400984</c:v>
                </c:pt>
                <c:pt idx="4856">
                  <c:v>0.0232765051454543</c:v>
                </c:pt>
                <c:pt idx="4857">
                  <c:v>0.0231678885899209</c:v>
                </c:pt>
                <c:pt idx="4858">
                  <c:v>0.023061657757063</c:v>
                </c:pt>
                <c:pt idx="4859">
                  <c:v>0.0229580971003258</c:v>
                </c:pt>
                <c:pt idx="4860">
                  <c:v>0.0228570370226597</c:v>
                </c:pt>
                <c:pt idx="4861">
                  <c:v>0.022758260138422</c:v>
                </c:pt>
                <c:pt idx="4862">
                  <c:v>0.0226618973264564</c:v>
                </c:pt>
                <c:pt idx="4863">
                  <c:v>0.0225684334847747</c:v>
                </c:pt>
                <c:pt idx="4864">
                  <c:v>0.0224784669046795</c:v>
                </c:pt>
                <c:pt idx="4865">
                  <c:v>0.022392494359131</c:v>
                </c:pt>
                <c:pt idx="4866">
                  <c:v>0.0223108369448416</c:v>
                </c:pt>
                <c:pt idx="4867">
                  <c:v>0.0222337010863103</c:v>
                </c:pt>
                <c:pt idx="4868">
                  <c:v>0.022161297584166</c:v>
                </c:pt>
                <c:pt idx="4869">
                  <c:v>0.0220939454484802</c:v>
                </c:pt>
                <c:pt idx="4870">
                  <c:v>0.0220321909574567</c:v>
                </c:pt>
                <c:pt idx="4871">
                  <c:v>0.0219769733465666</c:v>
                </c:pt>
                <c:pt idx="4872">
                  <c:v>0.0219298042928281</c:v>
                </c:pt>
                <c:pt idx="4873">
                  <c:v>0.0218929020320772</c:v>
                </c:pt>
                <c:pt idx="4874">
                  <c:v>0.0218690204235009</c:v>
                </c:pt>
                <c:pt idx="4875">
                  <c:v>0.021860327299186</c:v>
                </c:pt>
                <c:pt idx="4876">
                  <c:v>0.0218657408043995</c:v>
                </c:pt>
                <c:pt idx="4877">
                  <c:v>0.0218778473721765</c:v>
                </c:pt>
                <c:pt idx="4878">
                  <c:v>0.0218835706474769</c:v>
                </c:pt>
                <c:pt idx="4879">
                  <c:v>0.021871096068149</c:v>
                </c:pt>
                <c:pt idx="4880">
                  <c:v>0.0218369148876641</c:v>
                </c:pt>
                <c:pt idx="4881">
                  <c:v>0.0217854157777389</c:v>
                </c:pt>
                <c:pt idx="4882">
                  <c:v>0.02172345396791</c:v>
                </c:pt>
                <c:pt idx="4883">
                  <c:v>0.0216563993358331</c:v>
                </c:pt>
                <c:pt idx="4884">
                  <c:v>0.0215872763081484</c:v>
                </c:pt>
                <c:pt idx="4885">
                  <c:v>0.0215173601010263</c:v>
                </c:pt>
                <c:pt idx="4886">
                  <c:v>0.0214469454187535</c:v>
                </c:pt>
                <c:pt idx="4887">
                  <c:v>0.0213758757625513</c:v>
                </c:pt>
                <c:pt idx="4888">
                  <c:v>0.0213038272410076</c:v>
                </c:pt>
                <c:pt idx="4889">
                  <c:v>0.0212304647828871</c:v>
                </c:pt>
                <c:pt idx="4890">
                  <c:v>0.0211555248935015</c:v>
                </c:pt>
                <c:pt idx="4891">
                  <c:v>0.0210788398805569</c:v>
                </c:pt>
                <c:pt idx="4892">
                  <c:v>0.021000355334493</c:v>
                </c:pt>
                <c:pt idx="4893">
                  <c:v>0.0209201477424453</c:v>
                </c:pt>
                <c:pt idx="4894">
                  <c:v>0.0208384195256307</c:v>
                </c:pt>
                <c:pt idx="4895">
                  <c:v>0.0207555029964591</c:v>
                </c:pt>
                <c:pt idx="4896">
                  <c:v>0.0206718756657576</c:v>
                </c:pt>
                <c:pt idx="4897">
                  <c:v>0.0205881487993298</c:v>
                </c:pt>
                <c:pt idx="4898">
                  <c:v>0.020505027055751</c:v>
                </c:pt>
                <c:pt idx="4899">
                  <c:v>0.0204231975566046</c:v>
                </c:pt>
                <c:pt idx="4900">
                  <c:v>0.0203430837157676</c:v>
                </c:pt>
                <c:pt idx="4901">
                  <c:v>0.0202646011910125</c:v>
                </c:pt>
                <c:pt idx="4902">
                  <c:v>0.020187221829186</c:v>
                </c:pt>
                <c:pt idx="4903">
                  <c:v>0.020110403899502</c:v>
                </c:pt>
                <c:pt idx="4904">
                  <c:v>0.0200340124922881</c:v>
                </c:pt>
                <c:pt idx="4905">
                  <c:v>0.0199583506307499</c:v>
                </c:pt>
                <c:pt idx="4906">
                  <c:v>0.0198838153603736</c:v>
                </c:pt>
                <c:pt idx="4907">
                  <c:v>0.0198104227488545</c:v>
                </c:pt>
                <c:pt idx="4908">
                  <c:v>0.01973742787794</c:v>
                </c:pt>
                <c:pt idx="4909">
                  <c:v>0.0196633263829417</c:v>
                </c:pt>
                <c:pt idx="4910">
                  <c:v>0.0195865130954272</c:v>
                </c:pt>
                <c:pt idx="4911">
                  <c:v>0.0195062094025462</c:v>
                </c:pt>
                <c:pt idx="4912">
                  <c:v>0.0194227415532132</c:v>
                </c:pt>
                <c:pt idx="4913">
                  <c:v>0.0193370060691269</c:v>
                </c:pt>
                <c:pt idx="4914">
                  <c:v>0.0192498254052332</c:v>
                </c:pt>
                <c:pt idx="4915">
                  <c:v>0.0191616528215895</c:v>
                </c:pt>
                <c:pt idx="4916">
                  <c:v>0.0190725719084634</c:v>
                </c:pt>
                <c:pt idx="4917">
                  <c:v>0.0189824162074059</c:v>
                </c:pt>
                <c:pt idx="4918">
                  <c:v>0.0188908794370424</c:v>
                </c:pt>
                <c:pt idx="4919">
                  <c:v>0.0187976012648233</c:v>
                </c:pt>
                <c:pt idx="4920">
                  <c:v>0.018702260031116</c:v>
                </c:pt>
                <c:pt idx="4921">
                  <c:v>0.0186046117499525</c:v>
                </c:pt>
                <c:pt idx="4922">
                  <c:v>0.0185044892535309</c:v>
                </c:pt>
                <c:pt idx="4923">
                  <c:v>0.0184021792179148</c:v>
                </c:pt>
                <c:pt idx="4924">
                  <c:v>0.0182965552992626</c:v>
                </c:pt>
                <c:pt idx="4925">
                  <c:v>0.0181911805527605</c:v>
                </c:pt>
                <c:pt idx="4926">
                  <c:v>0.0180834700954072</c:v>
                </c:pt>
                <c:pt idx="4927">
                  <c:v>0.0179726684347284</c:v>
                </c:pt>
                <c:pt idx="4928">
                  <c:v>0.0178617712394785</c:v>
                </c:pt>
                <c:pt idx="4929">
                  <c:v>0.0177525388049989</c:v>
                </c:pt>
                <c:pt idx="4930">
                  <c:v>0.0176320076016861</c:v>
                </c:pt>
                <c:pt idx="4931">
                  <c:v>0.017507612982821</c:v>
                </c:pt>
                <c:pt idx="4932">
                  <c:v>0.0173935696770494</c:v>
                </c:pt>
                <c:pt idx="4933">
                  <c:v>0.0172762901426129</c:v>
                </c:pt>
                <c:pt idx="4934">
                  <c:v>0.0171540159521593</c:v>
                </c:pt>
                <c:pt idx="4935">
                  <c:v>0.0170425208305259</c:v>
                </c:pt>
                <c:pt idx="4936">
                  <c:v>0.0169517349993974</c:v>
                </c:pt>
                <c:pt idx="4937">
                  <c:v>0.0168473071737396</c:v>
                </c:pt>
                <c:pt idx="4938">
                  <c:v>0.0167330302707891</c:v>
                </c:pt>
                <c:pt idx="4939">
                  <c:v>0.0166184547131453</c:v>
                </c:pt>
                <c:pt idx="4940">
                  <c:v>0.0165055757550261</c:v>
                </c:pt>
                <c:pt idx="4941">
                  <c:v>0.0163945097444173</c:v>
                </c:pt>
                <c:pt idx="4942">
                  <c:v>0.0162828151401627</c:v>
                </c:pt>
                <c:pt idx="4943">
                  <c:v>0.0161707273259983</c:v>
                </c:pt>
                <c:pt idx="4944">
                  <c:v>0.0160588884736462</c:v>
                </c:pt>
                <c:pt idx="4945">
                  <c:v>0.015947391340248</c:v>
                </c:pt>
                <c:pt idx="4946">
                  <c:v>0.0158362247950269</c:v>
                </c:pt>
                <c:pt idx="4947">
                  <c:v>0.0157252975953496</c:v>
                </c:pt>
                <c:pt idx="4948">
                  <c:v>0.0156143837565605</c:v>
                </c:pt>
                <c:pt idx="4949">
                  <c:v>0.0155030006505498</c:v>
                </c:pt>
                <c:pt idx="4950">
                  <c:v>0.01539047341424</c:v>
                </c:pt>
                <c:pt idx="4951">
                  <c:v>0.0152796881845175</c:v>
                </c:pt>
                <c:pt idx="4952">
                  <c:v>0.0151845721812427</c:v>
                </c:pt>
                <c:pt idx="4953">
                  <c:v>0.0151079477818116</c:v>
                </c:pt>
                <c:pt idx="4954">
                  <c:v>0.0150259706257236</c:v>
                </c:pt>
                <c:pt idx="4955">
                  <c:v>0.0149270889701502</c:v>
                </c:pt>
                <c:pt idx="4956">
                  <c:v>0.014820600714769</c:v>
                </c:pt>
                <c:pt idx="4957">
                  <c:v>0.0147147994758051</c:v>
                </c:pt>
                <c:pt idx="4958">
                  <c:v>0.0146152972700447</c:v>
                </c:pt>
                <c:pt idx="4959">
                  <c:v>0.014523495778339</c:v>
                </c:pt>
                <c:pt idx="4960">
                  <c:v>0.0144349908058271</c:v>
                </c:pt>
                <c:pt idx="4961">
                  <c:v>0.0143472135457237</c:v>
                </c:pt>
                <c:pt idx="4962">
                  <c:v>0.0142597330786955</c:v>
                </c:pt>
                <c:pt idx="4963">
                  <c:v>0.0141721479705917</c:v>
                </c:pt>
                <c:pt idx="4964">
                  <c:v>0.0140838271247824</c:v>
                </c:pt>
                <c:pt idx="4965">
                  <c:v>0.0139936312614569</c:v>
                </c:pt>
                <c:pt idx="4966">
                  <c:v>0.0138992525569591</c:v>
                </c:pt>
                <c:pt idx="4967">
                  <c:v>0.0137967019300833</c:v>
                </c:pt>
                <c:pt idx="4968">
                  <c:v>0.0136814432703822</c:v>
                </c:pt>
                <c:pt idx="4969">
                  <c:v>0.0135535456966657</c:v>
                </c:pt>
                <c:pt idx="4970">
                  <c:v>0.0134238220057977</c:v>
                </c:pt>
                <c:pt idx="4971">
                  <c:v>0.0133087559052801</c:v>
                </c:pt>
                <c:pt idx="4972">
                  <c:v>0.0132160776302431</c:v>
                </c:pt>
                <c:pt idx="4973">
                  <c:v>0.0131416451173039</c:v>
                </c:pt>
                <c:pt idx="4974">
                  <c:v>0.0130779069062645</c:v>
                </c:pt>
                <c:pt idx="4975">
                  <c:v>0.0130194321652045</c:v>
                </c:pt>
                <c:pt idx="4976">
                  <c:v>0.012963331911096</c:v>
                </c:pt>
                <c:pt idx="4977">
                  <c:v>0.0129085569486302</c:v>
                </c:pt>
                <c:pt idx="4978">
                  <c:v>0.0128557345385894</c:v>
                </c:pt>
                <c:pt idx="4979">
                  <c:v>0.012807081416395</c:v>
                </c:pt>
                <c:pt idx="4980">
                  <c:v>0.0127638183067949</c:v>
                </c:pt>
                <c:pt idx="4981">
                  <c:v>0.0127212066026915</c:v>
                </c:pt>
                <c:pt idx="4982">
                  <c:v>0.0126677931826022</c:v>
                </c:pt>
                <c:pt idx="4983">
                  <c:v>0.0125922753150536</c:v>
                </c:pt>
                <c:pt idx="4984">
                  <c:v>0.0124919485968606</c:v>
                </c:pt>
                <c:pt idx="4985">
                  <c:v>0.012376775090895</c:v>
                </c:pt>
                <c:pt idx="4986">
                  <c:v>0.0122655946512174</c:v>
                </c:pt>
                <c:pt idx="4987">
                  <c:v>0.012175123128056</c:v>
                </c:pt>
                <c:pt idx="4988">
                  <c:v>0.0121116893988185</c:v>
                </c:pt>
                <c:pt idx="4989">
                  <c:v>0.0120726409120101</c:v>
                </c:pt>
                <c:pt idx="4990">
                  <c:v>0.0120535385372864</c:v>
                </c:pt>
                <c:pt idx="4991">
                  <c:v>0.012056034142575</c:v>
                </c:pt>
                <c:pt idx="4992">
                  <c:v>0.0120931100657931</c:v>
                </c:pt>
                <c:pt idx="4993">
                  <c:v>0.0121645594846844</c:v>
                </c:pt>
                <c:pt idx="4994">
                  <c:v>0.0122044757606046</c:v>
                </c:pt>
                <c:pt idx="4995">
                  <c:v>0.0121920080914624</c:v>
                </c:pt>
                <c:pt idx="4996">
                  <c:v>0.0121679612749663</c:v>
                </c:pt>
                <c:pt idx="4997">
                  <c:v>0.0121453572911087</c:v>
                </c:pt>
                <c:pt idx="4998">
                  <c:v>0.012137691805375</c:v>
                </c:pt>
                <c:pt idx="4999">
                  <c:v>0.0121404188813408</c:v>
                </c:pt>
                <c:pt idx="5000">
                  <c:v>0.0121466320264989</c:v>
                </c:pt>
                <c:pt idx="5001">
                  <c:v>0.0121534582478307</c:v>
                </c:pt>
                <c:pt idx="5002">
                  <c:v>0.012159199826554</c:v>
                </c:pt>
                <c:pt idx="5003">
                  <c:v>0.0121612222792046</c:v>
                </c:pt>
                <c:pt idx="5004">
                  <c:v>0.012155988475</c:v>
                </c:pt>
                <c:pt idx="5005">
                  <c:v>0.0121402395680773</c:v>
                </c:pt>
                <c:pt idx="5006">
                  <c:v>0.0121115632944504</c:v>
                </c:pt>
                <c:pt idx="5007">
                  <c:v>0.0120728976242242</c:v>
                </c:pt>
                <c:pt idx="5008">
                  <c:v>0.0120344397028338</c:v>
                </c:pt>
                <c:pt idx="5009">
                  <c:v>0.0120016871990832</c:v>
                </c:pt>
                <c:pt idx="5010">
                  <c:v>0.0119717897978459</c:v>
                </c:pt>
                <c:pt idx="5011">
                  <c:v>0.0119431512163164</c:v>
                </c:pt>
                <c:pt idx="5012">
                  <c:v>0.0119232758453977</c:v>
                </c:pt>
                <c:pt idx="5013">
                  <c:v>0.0119283599135055</c:v>
                </c:pt>
                <c:pt idx="5014">
                  <c:v>0.0119716993926389</c:v>
                </c:pt>
                <c:pt idx="5015">
                  <c:v>0.0120468150712953</c:v>
                </c:pt>
                <c:pt idx="5016">
                  <c:v>0.0121251203752708</c:v>
                </c:pt>
                <c:pt idx="5017">
                  <c:v>0.0121791969264845</c:v>
                </c:pt>
                <c:pt idx="5018">
                  <c:v>0.0122025111478347</c:v>
                </c:pt>
                <c:pt idx="5019">
                  <c:v>0.0122033486815176</c:v>
                </c:pt>
                <c:pt idx="5020">
                  <c:v>0.0121922723177319</c:v>
                </c:pt>
                <c:pt idx="5021">
                  <c:v>0.0121786264766767</c:v>
                </c:pt>
                <c:pt idx="5022">
                  <c:v>0.0121718868050888</c:v>
                </c:pt>
                <c:pt idx="5023">
                  <c:v>0.0121811157361392</c:v>
                </c:pt>
                <c:pt idx="5024">
                  <c:v>0.01221118270831</c:v>
                </c:pt>
                <c:pt idx="5025">
                  <c:v>0.0122597982087743</c:v>
                </c:pt>
                <c:pt idx="5026">
                  <c:v>0.0123206377959169</c:v>
                </c:pt>
                <c:pt idx="5027">
                  <c:v>0.0123893249031345</c:v>
                </c:pt>
                <c:pt idx="5028">
                  <c:v>0.0124647965318176</c:v>
                </c:pt>
                <c:pt idx="5029">
                  <c:v>0.0125473231485823</c:v>
                </c:pt>
                <c:pt idx="5030">
                  <c:v>0.012637158894257</c:v>
                </c:pt>
                <c:pt idx="5031">
                  <c:v>0.0127342898262114</c:v>
                </c:pt>
                <c:pt idx="5032">
                  <c:v>0.012838570650804</c:v>
                </c:pt>
                <c:pt idx="5033">
                  <c:v>0.0129496118460655</c:v>
                </c:pt>
                <c:pt idx="5034">
                  <c:v>0.0130650599334623</c:v>
                </c:pt>
                <c:pt idx="5035">
                  <c:v>0.0131780101700941</c:v>
                </c:pt>
                <c:pt idx="5036">
                  <c:v>0.0132867551981286</c:v>
                </c:pt>
                <c:pt idx="5037">
                  <c:v>0.0134033760039341</c:v>
                </c:pt>
                <c:pt idx="5038">
                  <c:v>0.0135333091747716</c:v>
                </c:pt>
                <c:pt idx="5039">
                  <c:v>0.0136702771338683</c:v>
                </c:pt>
                <c:pt idx="5040">
                  <c:v>0.0138063144255164</c:v>
                </c:pt>
                <c:pt idx="5041">
                  <c:v>0.0139342249973667</c:v>
                </c:pt>
                <c:pt idx="5042">
                  <c:v>0.0140481326049335</c:v>
                </c:pt>
                <c:pt idx="5043">
                  <c:v>0.0141447912969848</c:v>
                </c:pt>
                <c:pt idx="5044">
                  <c:v>0.014226444278517</c:v>
                </c:pt>
                <c:pt idx="5045">
                  <c:v>0.0143047482731422</c:v>
                </c:pt>
                <c:pt idx="5046">
                  <c:v>0.0143982422670507</c:v>
                </c:pt>
                <c:pt idx="5047">
                  <c:v>0.0145167218785853</c:v>
                </c:pt>
                <c:pt idx="5048">
                  <c:v>0.0146493755062324</c:v>
                </c:pt>
                <c:pt idx="5049">
                  <c:v>0.0147757873039893</c:v>
                </c:pt>
                <c:pt idx="5050">
                  <c:v>0.0148835074949528</c:v>
                </c:pt>
                <c:pt idx="5051">
                  <c:v>0.0149729212090194</c:v>
                </c:pt>
                <c:pt idx="5052">
                  <c:v>0.0150531934518729</c:v>
                </c:pt>
                <c:pt idx="5053">
                  <c:v>0.0151365850349025</c:v>
                </c:pt>
                <c:pt idx="5054">
                  <c:v>0.0152333154881179</c:v>
                </c:pt>
                <c:pt idx="5055">
                  <c:v>0.0153482495083509</c:v>
                </c:pt>
                <c:pt idx="5056">
                  <c:v>0.0154804966082652</c:v>
                </c:pt>
                <c:pt idx="5057">
                  <c:v>0.0156253972106552</c:v>
                </c:pt>
                <c:pt idx="5058">
                  <c:v>0.0157771316371099</c:v>
                </c:pt>
                <c:pt idx="5059">
                  <c:v>0.0159305739280938</c:v>
                </c:pt>
                <c:pt idx="5060">
                  <c:v>0.0160821209584472</c:v>
                </c:pt>
                <c:pt idx="5061">
                  <c:v>0.0162297965762376</c:v>
                </c:pt>
                <c:pt idx="5062">
                  <c:v>0.0163729097283938</c:v>
                </c:pt>
                <c:pt idx="5063">
                  <c:v>0.0165115212167183</c:v>
                </c:pt>
                <c:pt idx="5064">
                  <c:v>0.016646004211719</c:v>
                </c:pt>
                <c:pt idx="5065">
                  <c:v>0.0167768510250027</c:v>
                </c:pt>
                <c:pt idx="5066">
                  <c:v>0.0169046797119907</c:v>
                </c:pt>
                <c:pt idx="5067">
                  <c:v>0.0170302203172215</c:v>
                </c:pt>
                <c:pt idx="5068">
                  <c:v>0.0171533018536262</c:v>
                </c:pt>
                <c:pt idx="5069">
                  <c:v>0.0172635393098172</c:v>
                </c:pt>
                <c:pt idx="5070">
                  <c:v>0.017342519738392</c:v>
                </c:pt>
                <c:pt idx="5071">
                  <c:v>0.0174462195592932</c:v>
                </c:pt>
                <c:pt idx="5072">
                  <c:v>0.0175913498484972</c:v>
                </c:pt>
                <c:pt idx="5073">
                  <c:v>0.0177167799203403</c:v>
                </c:pt>
                <c:pt idx="5074">
                  <c:v>0.017843371150485</c:v>
                </c:pt>
                <c:pt idx="5075">
                  <c:v>0.0179782953919147</c:v>
                </c:pt>
                <c:pt idx="5076">
                  <c:v>0.0181099984662182</c:v>
                </c:pt>
                <c:pt idx="5077">
                  <c:v>0.0182442528020745</c:v>
                </c:pt>
                <c:pt idx="5078">
                  <c:v>0.0183878759835354</c:v>
                </c:pt>
                <c:pt idx="5079">
                  <c:v>0.018545753064421</c:v>
                </c:pt>
                <c:pt idx="5080">
                  <c:v>0.0187154308087356</c:v>
                </c:pt>
                <c:pt idx="5081">
                  <c:v>0.01885709069492</c:v>
                </c:pt>
                <c:pt idx="5082">
                  <c:v>0.0189915377804839</c:v>
                </c:pt>
                <c:pt idx="5083">
                  <c:v>0.0191649514397028</c:v>
                </c:pt>
                <c:pt idx="5084">
                  <c:v>0.0193497996455634</c:v>
                </c:pt>
                <c:pt idx="5085">
                  <c:v>0.0195268942581316</c:v>
                </c:pt>
                <c:pt idx="5086">
                  <c:v>0.0196855263521916</c:v>
                </c:pt>
                <c:pt idx="5087">
                  <c:v>0.0198221052310195</c:v>
                </c:pt>
                <c:pt idx="5088">
                  <c:v>0.0199442825702323</c:v>
                </c:pt>
                <c:pt idx="5089">
                  <c:v>0.0200660620352091</c:v>
                </c:pt>
                <c:pt idx="5090">
                  <c:v>0.0201981358145287</c:v>
                </c:pt>
                <c:pt idx="5091">
                  <c:v>0.0203449431135626</c:v>
                </c:pt>
                <c:pt idx="5092">
                  <c:v>0.0205074030672405</c:v>
                </c:pt>
                <c:pt idx="5093">
                  <c:v>0.0206851334387113</c:v>
                </c:pt>
                <c:pt idx="5094">
                  <c:v>0.0208771043807558</c:v>
                </c:pt>
                <c:pt idx="5095">
                  <c:v>0.0210817471445992</c:v>
                </c:pt>
                <c:pt idx="5096">
                  <c:v>0.02129747691398</c:v>
                </c:pt>
                <c:pt idx="5097">
                  <c:v>0.0215246950972432</c:v>
                </c:pt>
                <c:pt idx="5098">
                  <c:v>0.0217590261886204</c:v>
                </c:pt>
                <c:pt idx="5099">
                  <c:v>0.0219789434255339</c:v>
                </c:pt>
                <c:pt idx="5100">
                  <c:v>0.0221680204188604</c:v>
                </c:pt>
                <c:pt idx="5101">
                  <c:v>0.022316481882142</c:v>
                </c:pt>
                <c:pt idx="5102">
                  <c:v>0.0224287986511978</c:v>
                </c:pt>
                <c:pt idx="5103">
                  <c:v>0.0225417452862438</c:v>
                </c:pt>
                <c:pt idx="5104">
                  <c:v>0.0226927132129902</c:v>
                </c:pt>
                <c:pt idx="5105">
                  <c:v>0.0228735010037846</c:v>
                </c:pt>
                <c:pt idx="5106">
                  <c:v>0.0230636975274714</c:v>
                </c:pt>
                <c:pt idx="5107">
                  <c:v>0.0232573001639869</c:v>
                </c:pt>
                <c:pt idx="5108">
                  <c:v>0.0234547206779747</c:v>
                </c:pt>
                <c:pt idx="5109">
                  <c:v>0.0236570767258562</c:v>
                </c:pt>
                <c:pt idx="5110">
                  <c:v>0.023864988664094</c:v>
                </c:pt>
                <c:pt idx="5111">
                  <c:v>0.0240784523964642</c:v>
                </c:pt>
                <c:pt idx="5112">
                  <c:v>0.0242968437030354</c:v>
                </c:pt>
                <c:pt idx="5113">
                  <c:v>0.0245190493642664</c:v>
                </c:pt>
                <c:pt idx="5114">
                  <c:v>0.0247438830048613</c:v>
                </c:pt>
                <c:pt idx="5115">
                  <c:v>0.02497061977807</c:v>
                </c:pt>
                <c:pt idx="5116">
                  <c:v>0.0251991511393208</c:v>
                </c:pt>
                <c:pt idx="5117">
                  <c:v>0.025429610653964</c:v>
                </c:pt>
                <c:pt idx="5118">
                  <c:v>0.0256621484765887</c:v>
                </c:pt>
                <c:pt idx="5119">
                  <c:v>0.0258959491972971</c:v>
                </c:pt>
                <c:pt idx="5120">
                  <c:v>0.0261210278629107</c:v>
                </c:pt>
                <c:pt idx="5121">
                  <c:v>0.0263228230584533</c:v>
                </c:pt>
                <c:pt idx="5122">
                  <c:v>0.0265042166639523</c:v>
                </c:pt>
                <c:pt idx="5123">
                  <c:v>0.0266831672878641</c:v>
                </c:pt>
                <c:pt idx="5124">
                  <c:v>0.0268777928846262</c:v>
                </c:pt>
                <c:pt idx="5125">
                  <c:v>0.0270857007283187</c:v>
                </c:pt>
                <c:pt idx="5126">
                  <c:v>0.0272966779174418</c:v>
                </c:pt>
                <c:pt idx="5127">
                  <c:v>0.0275117279272661</c:v>
                </c:pt>
                <c:pt idx="5128">
                  <c:v>0.0277340075165123</c:v>
                </c:pt>
                <c:pt idx="5129">
                  <c:v>0.0279596110004238</c:v>
                </c:pt>
                <c:pt idx="5130">
                  <c:v>0.028180546698752</c:v>
                </c:pt>
                <c:pt idx="5131">
                  <c:v>0.0283921820718282</c:v>
                </c:pt>
                <c:pt idx="5132">
                  <c:v>0.0285985567345884</c:v>
                </c:pt>
                <c:pt idx="5133">
                  <c:v>0.0288101245256229</c:v>
                </c:pt>
                <c:pt idx="5134">
                  <c:v>0.0290361406537936</c:v>
                </c:pt>
                <c:pt idx="5135">
                  <c:v>0.0292800466568443</c:v>
                </c:pt>
                <c:pt idx="5136">
                  <c:v>0.0295403441206355</c:v>
                </c:pt>
                <c:pt idx="5137">
                  <c:v>0.0298133356257604</c:v>
                </c:pt>
                <c:pt idx="5138">
                  <c:v>0.0300951630015821</c:v>
                </c:pt>
                <c:pt idx="5139">
                  <c:v>0.0303829494787118</c:v>
                </c:pt>
                <c:pt idx="5140">
                  <c:v>0.0306752641568822</c:v>
                </c:pt>
                <c:pt idx="5141">
                  <c:v>0.0309719234504876</c:v>
                </c:pt>
                <c:pt idx="5142">
                  <c:v>0.0312733540029383</c:v>
                </c:pt>
                <c:pt idx="5143">
                  <c:v>0.0315799600956263</c:v>
                </c:pt>
                <c:pt idx="5144">
                  <c:v>0.0318917162380516</c:v>
                </c:pt>
                <c:pt idx="5145">
                  <c:v>0.0322078288089538</c:v>
                </c:pt>
                <c:pt idx="5146">
                  <c:v>0.0325266544976832</c:v>
                </c:pt>
                <c:pt idx="5147">
                  <c:v>0.0328477554250802</c:v>
                </c:pt>
                <c:pt idx="5148">
                  <c:v>0.0331753288320786</c:v>
                </c:pt>
                <c:pt idx="5149">
                  <c:v>0.0335144778060982</c:v>
                </c:pt>
                <c:pt idx="5150">
                  <c:v>0.0338645769159396</c:v>
                </c:pt>
                <c:pt idx="5151">
                  <c:v>0.0342214085331065</c:v>
                </c:pt>
                <c:pt idx="5152">
                  <c:v>0.0345808250750778</c:v>
                </c:pt>
                <c:pt idx="5153">
                  <c:v>0.0349388062919382</c:v>
                </c:pt>
                <c:pt idx="5154">
                  <c:v>0.0352906933967055</c:v>
                </c:pt>
                <c:pt idx="5155">
                  <c:v>0.0356309727403899</c:v>
                </c:pt>
                <c:pt idx="5156">
                  <c:v>0.0359537850638942</c:v>
                </c:pt>
                <c:pt idx="5157">
                  <c:v>0.0362541102499849</c:v>
                </c:pt>
                <c:pt idx="5158">
                  <c:v>0.0365291578826675</c:v>
                </c:pt>
                <c:pt idx="5159">
                  <c:v>0.0367792235063186</c:v>
                </c:pt>
                <c:pt idx="5160">
                  <c:v>0.0370074821017853</c:v>
                </c:pt>
                <c:pt idx="5161">
                  <c:v>0.0372188542436962</c:v>
                </c:pt>
                <c:pt idx="5162">
                  <c:v>0.0374189305648275</c:v>
                </c:pt>
                <c:pt idx="5163">
                  <c:v>0.0376138471014827</c:v>
                </c:pt>
                <c:pt idx="5164">
                  <c:v>0.0378105430531056</c:v>
                </c:pt>
                <c:pt idx="5165">
                  <c:v>0.0380162016707926</c:v>
                </c:pt>
                <c:pt idx="5166">
                  <c:v>0.0382369799092123</c:v>
                </c:pt>
                <c:pt idx="5167">
                  <c:v>0.0384770725055427</c:v>
                </c:pt>
                <c:pt idx="5168">
                  <c:v>0.0387385834226161</c:v>
                </c:pt>
                <c:pt idx="5169">
                  <c:v>0.0390219784968841</c:v>
                </c:pt>
                <c:pt idx="5170">
                  <c:v>0.039326708416946</c:v>
                </c:pt>
                <c:pt idx="5171">
                  <c:v>0.0396516689522702</c:v>
                </c:pt>
                <c:pt idx="5172">
                  <c:v>0.0399954811735566</c:v>
                </c:pt>
                <c:pt idx="5173">
                  <c:v>0.0403567445583004</c:v>
                </c:pt>
                <c:pt idx="5174">
                  <c:v>0.0407342109149843</c:v>
                </c:pt>
                <c:pt idx="5175">
                  <c:v>0.0411268717129024</c:v>
                </c:pt>
                <c:pt idx="5176">
                  <c:v>0.0415344008345191</c:v>
                </c:pt>
                <c:pt idx="5177">
                  <c:v>0.0419588205972382</c:v>
                </c:pt>
                <c:pt idx="5178">
                  <c:v>0.0424133739857127</c:v>
                </c:pt>
                <c:pt idx="5179">
                  <c:v>0.0429010126136575</c:v>
                </c:pt>
                <c:pt idx="5180">
                  <c:v>0.0432924670488412</c:v>
                </c:pt>
                <c:pt idx="5181">
                  <c:v>0.0436818104486699</c:v>
                </c:pt>
                <c:pt idx="5182">
                  <c:v>0.0441500172482651</c:v>
                </c:pt>
                <c:pt idx="5183">
                  <c:v>0.0446265822743192</c:v>
                </c:pt>
                <c:pt idx="5184">
                  <c:v>0.0451052387451753</c:v>
                </c:pt>
                <c:pt idx="5185">
                  <c:v>0.0455862630637041</c:v>
                </c:pt>
                <c:pt idx="5186">
                  <c:v>0.0460696225203789</c:v>
                </c:pt>
                <c:pt idx="5187">
                  <c:v>0.0465548665520923</c:v>
                </c:pt>
                <c:pt idx="5188">
                  <c:v>0.0470416156302566</c:v>
                </c:pt>
                <c:pt idx="5189">
                  <c:v>0.0475255754220304</c:v>
                </c:pt>
                <c:pt idx="5190">
                  <c:v>0.0479884588519754</c:v>
                </c:pt>
                <c:pt idx="5191">
                  <c:v>0.0484237038066977</c:v>
                </c:pt>
                <c:pt idx="5192">
                  <c:v>0.0488751249583518</c:v>
                </c:pt>
                <c:pt idx="5193">
                  <c:v>0.049352681875627</c:v>
                </c:pt>
                <c:pt idx="5194">
                  <c:v>0.0498255778174462</c:v>
                </c:pt>
                <c:pt idx="5195">
                  <c:v>0.0502933041850746</c:v>
                </c:pt>
                <c:pt idx="5196">
                  <c:v>0.0507576899554309</c:v>
                </c:pt>
                <c:pt idx="5197">
                  <c:v>0.0512190515872396</c:v>
                </c:pt>
                <c:pt idx="5198">
                  <c:v>0.0516767109506441</c:v>
                </c:pt>
                <c:pt idx="5199">
                  <c:v>0.0521291261170561</c:v>
                </c:pt>
                <c:pt idx="5200">
                  <c:v>0.0525739023302307</c:v>
                </c:pt>
                <c:pt idx="5201">
                  <c:v>0.0530076806740005</c:v>
                </c:pt>
                <c:pt idx="5202">
                  <c:v>0.0534259075674676</c:v>
                </c:pt>
                <c:pt idx="5203">
                  <c:v>0.0538228334985689</c:v>
                </c:pt>
                <c:pt idx="5204">
                  <c:v>0.0541944622100406</c:v>
                </c:pt>
                <c:pt idx="5205">
                  <c:v>0.0545428639041492</c:v>
                </c:pt>
                <c:pt idx="5206">
                  <c:v>0.054862959524299</c:v>
                </c:pt>
                <c:pt idx="5207">
                  <c:v>0.055146452950903</c:v>
                </c:pt>
                <c:pt idx="5208">
                  <c:v>0.0554018134489842</c:v>
                </c:pt>
                <c:pt idx="5209">
                  <c:v>0.055625934485001</c:v>
                </c:pt>
                <c:pt idx="5210">
                  <c:v>0.0558207412339505</c:v>
                </c:pt>
                <c:pt idx="5211">
                  <c:v>0.0560032786068667</c:v>
                </c:pt>
                <c:pt idx="5212">
                  <c:v>0.0561837576551599</c:v>
                </c:pt>
                <c:pt idx="5213">
                  <c:v>0.056375824067452</c:v>
                </c:pt>
                <c:pt idx="5214">
                  <c:v>0.0565940751586074</c:v>
                </c:pt>
                <c:pt idx="5215">
                  <c:v>0.0568465606947307</c:v>
                </c:pt>
                <c:pt idx="5216">
                  <c:v>0.0571356379770614</c:v>
                </c:pt>
                <c:pt idx="5217">
                  <c:v>0.057459431940579</c:v>
                </c:pt>
                <c:pt idx="5218">
                  <c:v>0.05781317829404</c:v>
                </c:pt>
                <c:pt idx="5219">
                  <c:v>0.0581900491490356</c:v>
                </c:pt>
                <c:pt idx="5220">
                  <c:v>0.0585819382022089</c:v>
                </c:pt>
                <c:pt idx="5221">
                  <c:v>0.0589808896969168</c:v>
                </c:pt>
                <c:pt idx="5222">
                  <c:v>0.0593801520199727</c:v>
                </c:pt>
                <c:pt idx="5223">
                  <c:v>0.0597740069938496</c:v>
                </c:pt>
                <c:pt idx="5224">
                  <c:v>0.0601572807505942</c:v>
                </c:pt>
                <c:pt idx="5225">
                  <c:v>0.0605252898860775</c:v>
                </c:pt>
                <c:pt idx="5226">
                  <c:v>0.0608740986741555</c:v>
                </c:pt>
                <c:pt idx="5227">
                  <c:v>0.0612007612860734</c:v>
                </c:pt>
                <c:pt idx="5228">
                  <c:v>0.0615033803356737</c:v>
                </c:pt>
                <c:pt idx="5229">
                  <c:v>0.0617810788016883</c:v>
                </c:pt>
                <c:pt idx="5230">
                  <c:v>0.0620346872652924</c:v>
                </c:pt>
                <c:pt idx="5231">
                  <c:v>0.0622677728198125</c:v>
                </c:pt>
                <c:pt idx="5232">
                  <c:v>0.0624835415233206</c:v>
                </c:pt>
                <c:pt idx="5233">
                  <c:v>0.0626832672347283</c:v>
                </c:pt>
                <c:pt idx="5234">
                  <c:v>0.0628670942311433</c:v>
                </c:pt>
                <c:pt idx="5235">
                  <c:v>0.0630336403101642</c:v>
                </c:pt>
                <c:pt idx="5236">
                  <c:v>0.0631839955627477</c:v>
                </c:pt>
                <c:pt idx="5237">
                  <c:v>0.0633208639912018</c:v>
                </c:pt>
                <c:pt idx="5238">
                  <c:v>0.0634462969834152</c:v>
                </c:pt>
                <c:pt idx="5239">
                  <c:v>0.0635613870791232</c:v>
                </c:pt>
                <c:pt idx="5240">
                  <c:v>0.0636662747821222</c:v>
                </c:pt>
                <c:pt idx="5241">
                  <c:v>0.0637601419740087</c:v>
                </c:pt>
                <c:pt idx="5242">
                  <c:v>0.0638412699917278</c:v>
                </c:pt>
                <c:pt idx="5243">
                  <c:v>0.0639072490547008</c:v>
                </c:pt>
                <c:pt idx="5244">
                  <c:v>0.0639553930077288</c:v>
                </c:pt>
                <c:pt idx="5245">
                  <c:v>0.0639832798939444</c:v>
                </c:pt>
                <c:pt idx="5246">
                  <c:v>0.0639892892813256</c:v>
                </c:pt>
                <c:pt idx="5247">
                  <c:v>0.0639729994139668</c:v>
                </c:pt>
                <c:pt idx="5248">
                  <c:v>0.0639352740496704</c:v>
                </c:pt>
                <c:pt idx="5249">
                  <c:v>0.0638780116191053</c:v>
                </c:pt>
                <c:pt idx="5250">
                  <c:v>0.06380371015985</c:v>
                </c:pt>
                <c:pt idx="5251">
                  <c:v>0.0637150076553004</c:v>
                </c:pt>
                <c:pt idx="5252">
                  <c:v>0.0636143340383267</c:v>
                </c:pt>
                <c:pt idx="5253">
                  <c:v>0.0635037708725625</c:v>
                </c:pt>
                <c:pt idx="5254">
                  <c:v>0.063385061477317</c:v>
                </c:pt>
                <c:pt idx="5255">
                  <c:v>0.0632596531177943</c:v>
                </c:pt>
                <c:pt idx="5256">
                  <c:v>0.0631287906450122</c:v>
                </c:pt>
                <c:pt idx="5257">
                  <c:v>0.0629939157603175</c:v>
                </c:pt>
                <c:pt idx="5258">
                  <c:v>0.0628577407300684</c:v>
                </c:pt>
                <c:pt idx="5259">
                  <c:v>0.0627256790447998</c:v>
                </c:pt>
                <c:pt idx="5260">
                  <c:v>0.062604026045411</c:v>
                </c:pt>
                <c:pt idx="5261">
                  <c:v>0.0624915111212859</c:v>
                </c:pt>
                <c:pt idx="5262">
                  <c:v>0.0623786453328509</c:v>
                </c:pt>
                <c:pt idx="5263">
                  <c:v>0.062261712921859</c:v>
                </c:pt>
                <c:pt idx="5264">
                  <c:v>0.0621454836857431</c:v>
                </c:pt>
                <c:pt idx="5265">
                  <c:v>0.0620326028670448</c:v>
                </c:pt>
                <c:pt idx="5266">
                  <c:v>0.0619168108488132</c:v>
                </c:pt>
                <c:pt idx="5267">
                  <c:v>0.0617882017678532</c:v>
                </c:pt>
                <c:pt idx="5268">
                  <c:v>0.0616485359688826</c:v>
                </c:pt>
                <c:pt idx="5269">
                  <c:v>0.0615123353249588</c:v>
                </c:pt>
                <c:pt idx="5270">
                  <c:v>0.0613899877003296</c:v>
                </c:pt>
                <c:pt idx="5271">
                  <c:v>0.0612808314954875</c:v>
                </c:pt>
                <c:pt idx="5272">
                  <c:v>0.0611798419755627</c:v>
                </c:pt>
                <c:pt idx="5273">
                  <c:v>0.0610829659129734</c:v>
                </c:pt>
                <c:pt idx="5274">
                  <c:v>0.0609878313607653</c:v>
                </c:pt>
                <c:pt idx="5275">
                  <c:v>0.0608930895960815</c:v>
                </c:pt>
                <c:pt idx="5276">
                  <c:v>0.0607978693112243</c:v>
                </c:pt>
                <c:pt idx="5277">
                  <c:v>0.0607014908501529</c:v>
                </c:pt>
                <c:pt idx="5278">
                  <c:v>0.0606033595143024</c:v>
                </c:pt>
                <c:pt idx="5279">
                  <c:v>0.0605029219532948</c:v>
                </c:pt>
                <c:pt idx="5280">
                  <c:v>0.0603996441216121</c:v>
                </c:pt>
                <c:pt idx="5281">
                  <c:v>0.0602930407547724</c:v>
                </c:pt>
                <c:pt idx="5282">
                  <c:v>0.0601827352704552</c:v>
                </c:pt>
                <c:pt idx="5283">
                  <c:v>0.0600685473828897</c:v>
                </c:pt>
                <c:pt idx="5284">
                  <c:v>0.0599506580051497</c:v>
                </c:pt>
                <c:pt idx="5285">
                  <c:v>0.0598298376350551</c:v>
                </c:pt>
                <c:pt idx="5286">
                  <c:v>0.059707699705238</c:v>
                </c:pt>
                <c:pt idx="5287">
                  <c:v>0.0595868848115412</c:v>
                </c:pt>
                <c:pt idx="5288">
                  <c:v>0.0594707604120841</c:v>
                </c:pt>
                <c:pt idx="5289">
                  <c:v>0.0593620380072478</c:v>
                </c:pt>
                <c:pt idx="5290">
                  <c:v>0.0592606134343233</c:v>
                </c:pt>
                <c:pt idx="5291">
                  <c:v>0.0591627270841667</c:v>
                </c:pt>
                <c:pt idx="5292">
                  <c:v>0.0590630792963296</c:v>
                </c:pt>
                <c:pt idx="5293">
                  <c:v>0.0589579236581109</c:v>
                </c:pt>
                <c:pt idx="5294">
                  <c:v>0.0588461265097625</c:v>
                </c:pt>
                <c:pt idx="5295">
                  <c:v>0.0587282595067323</c:v>
                </c:pt>
                <c:pt idx="5296">
                  <c:v>0.0586054948412036</c:v>
                </c:pt>
                <c:pt idx="5297">
                  <c:v>0.0584790555095944</c:v>
                </c:pt>
                <c:pt idx="5298">
                  <c:v>0.058349978098213</c:v>
                </c:pt>
                <c:pt idx="5299">
                  <c:v>0.0582189428583506</c:v>
                </c:pt>
                <c:pt idx="5300">
                  <c:v>0.0580861364788914</c:v>
                </c:pt>
                <c:pt idx="5301">
                  <c:v>0.0579511604241569</c:v>
                </c:pt>
                <c:pt idx="5302">
                  <c:v>0.0578130125448202</c:v>
                </c:pt>
                <c:pt idx="5303">
                  <c:v>0.0576701142791926</c:v>
                </c:pt>
                <c:pt idx="5304">
                  <c:v>0.0575203352105463</c:v>
                </c:pt>
                <c:pt idx="5305">
                  <c:v>0.0573612100687127</c:v>
                </c:pt>
                <c:pt idx="5306">
                  <c:v>0.057190671241378</c:v>
                </c:pt>
                <c:pt idx="5307">
                  <c:v>0.0570080429300498</c:v>
                </c:pt>
                <c:pt idx="5308">
                  <c:v>0.0568143659157029</c:v>
                </c:pt>
                <c:pt idx="5309">
                  <c:v>0.0566116195608158</c:v>
                </c:pt>
                <c:pt idx="5310">
                  <c:v>0.0564015844877586</c:v>
                </c:pt>
                <c:pt idx="5311">
                  <c:v>0.0561852909794507</c:v>
                </c:pt>
                <c:pt idx="5312">
                  <c:v>0.0559632184795497</c:v>
                </c:pt>
                <c:pt idx="5313">
                  <c:v>0.0557357441124289</c:v>
                </c:pt>
                <c:pt idx="5314">
                  <c:v>0.0555033837985108</c:v>
                </c:pt>
                <c:pt idx="5315">
                  <c:v>0.0552667798169382</c:v>
                </c:pt>
                <c:pt idx="5316">
                  <c:v>0.0550265497572037</c:v>
                </c:pt>
                <c:pt idx="5317">
                  <c:v>0.0547831093377197</c:v>
                </c:pt>
                <c:pt idx="5318">
                  <c:v>0.0545365783879096</c:v>
                </c:pt>
                <c:pt idx="5319">
                  <c:v>0.0542868022134275</c:v>
                </c:pt>
                <c:pt idx="5320">
                  <c:v>0.0540334963627565</c:v>
                </c:pt>
                <c:pt idx="5321">
                  <c:v>0.0537765668898431</c:v>
                </c:pt>
                <c:pt idx="5322">
                  <c:v>0.0535165572226803</c:v>
                </c:pt>
                <c:pt idx="5323">
                  <c:v>0.0532550585617929</c:v>
                </c:pt>
                <c:pt idx="5324">
                  <c:v>0.0529949203596816</c:v>
                </c:pt>
                <c:pt idx="5325">
                  <c:v>0.0527400672714503</c:v>
                </c:pt>
                <c:pt idx="5326">
                  <c:v>0.0524945623139898</c:v>
                </c:pt>
                <c:pt idx="5327">
                  <c:v>0.0522607328619503</c:v>
                </c:pt>
                <c:pt idx="5328">
                  <c:v>0.0520376876699273</c:v>
                </c:pt>
                <c:pt idx="5329">
                  <c:v>0.0518222594182881</c:v>
                </c:pt>
                <c:pt idx="5330">
                  <c:v>0.051611397825268</c:v>
                </c:pt>
                <c:pt idx="5331">
                  <c:v>0.0514034204843882</c:v>
                </c:pt>
                <c:pt idx="5332">
                  <c:v>0.0511979182986996</c:v>
                </c:pt>
                <c:pt idx="5333">
                  <c:v>0.050995458341917</c:v>
                </c:pt>
                <c:pt idx="5334">
                  <c:v>0.0507974422468188</c:v>
                </c:pt>
                <c:pt idx="5335">
                  <c:v>0.0506056820846296</c:v>
                </c:pt>
                <c:pt idx="5336">
                  <c:v>0.0504213785359863</c:v>
                </c:pt>
                <c:pt idx="5337">
                  <c:v>0.0502440749183459</c:v>
                </c:pt>
                <c:pt idx="5338">
                  <c:v>0.0500717342686707</c:v>
                </c:pt>
                <c:pt idx="5339">
                  <c:v>0.0499020925594648</c:v>
                </c:pt>
                <c:pt idx="5340">
                  <c:v>0.0497339733741931</c:v>
                </c:pt>
                <c:pt idx="5341">
                  <c:v>0.0495675209055274</c:v>
                </c:pt>
                <c:pt idx="5342">
                  <c:v>0.0494036453318728</c:v>
                </c:pt>
                <c:pt idx="5343">
                  <c:v>0.0492434143163441</c:v>
                </c:pt>
                <c:pt idx="5344">
                  <c:v>0.0490876864337798</c:v>
                </c:pt>
                <c:pt idx="5345">
                  <c:v>0.048936972279968</c:v>
                </c:pt>
                <c:pt idx="5346">
                  <c:v>0.0487914674128109</c:v>
                </c:pt>
                <c:pt idx="5347">
                  <c:v>0.0486511361074682</c:v>
                </c:pt>
                <c:pt idx="5348">
                  <c:v>0.0485157383088847</c:v>
                </c:pt>
                <c:pt idx="5349">
                  <c:v>0.0483848121483372</c:v>
                </c:pt>
                <c:pt idx="5350">
                  <c:v>0.0482576479100033</c:v>
                </c:pt>
                <c:pt idx="5351">
                  <c:v>0.0481332908197652</c:v>
                </c:pt>
                <c:pt idx="5352">
                  <c:v>0.0480106320432194</c:v>
                </c:pt>
                <c:pt idx="5353">
                  <c:v>0.0478885621636905</c:v>
                </c:pt>
                <c:pt idx="5354">
                  <c:v>0.0477661143780533</c:v>
                </c:pt>
                <c:pt idx="5355">
                  <c:v>0.0476425876107409</c:v>
                </c:pt>
                <c:pt idx="5356">
                  <c:v>0.0475176207584081</c:v>
                </c:pt>
                <c:pt idx="5357">
                  <c:v>0.0473911605894431</c:v>
                </c:pt>
                <c:pt idx="5358">
                  <c:v>0.0472633533646832</c:v>
                </c:pt>
                <c:pt idx="5359">
                  <c:v>0.0471344000024406</c:v>
                </c:pt>
                <c:pt idx="5360">
                  <c:v>0.0470043913732098</c:v>
                </c:pt>
                <c:pt idx="5361">
                  <c:v>0.0468732160827791</c:v>
                </c:pt>
                <c:pt idx="5362">
                  <c:v>0.0467406065702088</c:v>
                </c:pt>
                <c:pt idx="5363">
                  <c:v>0.0466062607647919</c:v>
                </c:pt>
                <c:pt idx="5364">
                  <c:v>0.0464699622924056</c:v>
                </c:pt>
                <c:pt idx="5365">
                  <c:v>0.0463316668009759</c:v>
                </c:pt>
                <c:pt idx="5366">
                  <c:v>0.046191577396841</c:v>
                </c:pt>
                <c:pt idx="5367">
                  <c:v>0.0460502980808179</c:v>
                </c:pt>
                <c:pt idx="5368">
                  <c:v>0.0459090256901017</c:v>
                </c:pt>
                <c:pt idx="5369">
                  <c:v>0.0457695684375364</c:v>
                </c:pt>
                <c:pt idx="5370">
                  <c:v>0.045634085383257</c:v>
                </c:pt>
                <c:pt idx="5371">
                  <c:v>0.045504573996872</c:v>
                </c:pt>
                <c:pt idx="5372">
                  <c:v>0.0453820211319733</c:v>
                </c:pt>
                <c:pt idx="5373">
                  <c:v>0.0452651060380334</c:v>
                </c:pt>
                <c:pt idx="5374">
                  <c:v>0.0451488752682575</c:v>
                </c:pt>
                <c:pt idx="5375">
                  <c:v>0.0450254885267309</c:v>
                </c:pt>
                <c:pt idx="5376">
                  <c:v>0.044889942474437</c:v>
                </c:pt>
                <c:pt idx="5377">
                  <c:v>0.0447470066512039</c:v>
                </c:pt>
                <c:pt idx="5378">
                  <c:v>0.0446086685342567</c:v>
                </c:pt>
                <c:pt idx="5379">
                  <c:v>0.0444838383461932</c:v>
                </c:pt>
                <c:pt idx="5380">
                  <c:v>0.044373912067041</c:v>
                </c:pt>
                <c:pt idx="5381">
                  <c:v>0.0442776893598891</c:v>
                </c:pt>
                <c:pt idx="5382">
                  <c:v>0.0442021067440841</c:v>
                </c:pt>
                <c:pt idx="5383">
                  <c:v>0.0441586325227915</c:v>
                </c:pt>
                <c:pt idx="5384">
                  <c:v>0.0441221433120109</c:v>
                </c:pt>
                <c:pt idx="5385">
                  <c:v>0.0440500533242091</c:v>
                </c:pt>
                <c:pt idx="5386">
                  <c:v>0.0439419852927503</c:v>
                </c:pt>
                <c:pt idx="5387">
                  <c:v>0.0438177871230016</c:v>
                </c:pt>
                <c:pt idx="5388">
                  <c:v>0.0436917951129942</c:v>
                </c:pt>
                <c:pt idx="5389">
                  <c:v>0.0435716484975182</c:v>
                </c:pt>
                <c:pt idx="5390">
                  <c:v>0.043460646696384</c:v>
                </c:pt>
                <c:pt idx="5391">
                  <c:v>0.0433593819483868</c:v>
                </c:pt>
                <c:pt idx="5392">
                  <c:v>0.0432668558448828</c:v>
                </c:pt>
                <c:pt idx="5393">
                  <c:v>0.0431814288944506</c:v>
                </c:pt>
                <c:pt idx="5394">
                  <c:v>0.0431011514509529</c:v>
                </c:pt>
                <c:pt idx="5395">
                  <c:v>0.0430231645709101</c:v>
                </c:pt>
                <c:pt idx="5396">
                  <c:v>0.0429421064598313</c:v>
                </c:pt>
                <c:pt idx="5397">
                  <c:v>0.0428483614775276</c:v>
                </c:pt>
                <c:pt idx="5398">
                  <c:v>0.0427309176090524</c:v>
                </c:pt>
                <c:pt idx="5399">
                  <c:v>0.0425927853875393</c:v>
                </c:pt>
                <c:pt idx="5400">
                  <c:v>0.0424661818317184</c:v>
                </c:pt>
                <c:pt idx="5401">
                  <c:v>0.0423873731915332</c:v>
                </c:pt>
                <c:pt idx="5402">
                  <c:v>0.0423510895252108</c:v>
                </c:pt>
                <c:pt idx="5403">
                  <c:v>0.042312871925346</c:v>
                </c:pt>
                <c:pt idx="5404">
                  <c:v>0.0422268130258627</c:v>
                </c:pt>
                <c:pt idx="5405">
                  <c:v>0.0420833419708595</c:v>
                </c:pt>
                <c:pt idx="5406">
                  <c:v>0.0419427722815149</c:v>
                </c:pt>
                <c:pt idx="5407">
                  <c:v>0.0418940748500239</c:v>
                </c:pt>
                <c:pt idx="5408">
                  <c:v>0.0419245844177141</c:v>
                </c:pt>
                <c:pt idx="5409">
                  <c:v>0.0419405882511516</c:v>
                </c:pt>
                <c:pt idx="5410">
                  <c:v>0.0419034443051397</c:v>
                </c:pt>
                <c:pt idx="5411">
                  <c:v>0.0418326010114139</c:v>
                </c:pt>
                <c:pt idx="5412">
                  <c:v>0.0417470447321688</c:v>
                </c:pt>
                <c:pt idx="5413">
                  <c:v>0.0416597208875763</c:v>
                </c:pt>
                <c:pt idx="5414">
                  <c:v>0.0415840601520978</c:v>
                </c:pt>
                <c:pt idx="5415">
                  <c:v>0.0415165614256339</c:v>
                </c:pt>
                <c:pt idx="5416">
                  <c:v>0.0414580794674509</c:v>
                </c:pt>
                <c:pt idx="5417">
                  <c:v>0.0414103496986224</c:v>
                </c:pt>
                <c:pt idx="5418">
                  <c:v>0.04136865323714</c:v>
                </c:pt>
                <c:pt idx="5419">
                  <c:v>0.0413274599100793</c:v>
                </c:pt>
                <c:pt idx="5420">
                  <c:v>0.0412859713974467</c:v>
                </c:pt>
                <c:pt idx="5421">
                  <c:v>0.0412493517665231</c:v>
                </c:pt>
                <c:pt idx="5422">
                  <c:v>0.0412259674962154</c:v>
                </c:pt>
                <c:pt idx="5423">
                  <c:v>0.0412220809327759</c:v>
                </c:pt>
                <c:pt idx="5424">
                  <c:v>0.0412384484022687</c:v>
                </c:pt>
                <c:pt idx="5425">
                  <c:v>0.0412708056369643</c:v>
                </c:pt>
                <c:pt idx="5426">
                  <c:v>0.0413123866897018</c:v>
                </c:pt>
                <c:pt idx="5427">
                  <c:v>0.041356619772996</c:v>
                </c:pt>
                <c:pt idx="5428">
                  <c:v>0.041398653869409</c:v>
                </c:pt>
                <c:pt idx="5429">
                  <c:v>0.0414352526073165</c:v>
                </c:pt>
                <c:pt idx="5430">
                  <c:v>0.041464074224131</c:v>
                </c:pt>
                <c:pt idx="5431">
                  <c:v>0.0414832680929579</c:v>
                </c:pt>
                <c:pt idx="5432">
                  <c:v>0.0414914698666742</c:v>
                </c:pt>
                <c:pt idx="5433">
                  <c:v>0.0414879593782947</c:v>
                </c:pt>
                <c:pt idx="5434">
                  <c:v>0.0414727474861032</c:v>
                </c:pt>
                <c:pt idx="5435">
                  <c:v>0.041446500402509</c:v>
                </c:pt>
                <c:pt idx="5436">
                  <c:v>0.0414103625696835</c:v>
                </c:pt>
                <c:pt idx="5437">
                  <c:v>0.0413657337559345</c:v>
                </c:pt>
                <c:pt idx="5438">
                  <c:v>0.0413140648863924</c:v>
                </c:pt>
                <c:pt idx="5439">
                  <c:v>0.0412567841710606</c:v>
                </c:pt>
                <c:pt idx="5440">
                  <c:v>0.0411953594191104</c:v>
                </c:pt>
                <c:pt idx="5441">
                  <c:v>0.0411313932916022</c:v>
                </c:pt>
                <c:pt idx="5442">
                  <c:v>0.0410666472190681</c:v>
                </c:pt>
                <c:pt idx="5443">
                  <c:v>0.0410028471637381</c:v>
                </c:pt>
                <c:pt idx="5444">
                  <c:v>0.0409411789081761</c:v>
                </c:pt>
                <c:pt idx="5445">
                  <c:v>0.040881630049722</c:v>
                </c:pt>
                <c:pt idx="5446">
                  <c:v>0.0408224907007695</c:v>
                </c:pt>
                <c:pt idx="5447">
                  <c:v>0.0407603856093747</c:v>
                </c:pt>
                <c:pt idx="5448">
                  <c:v>0.0406912779457185</c:v>
                </c:pt>
                <c:pt idx="5449">
                  <c:v>0.0406126699285428</c:v>
                </c:pt>
                <c:pt idx="5450">
                  <c:v>0.0405263721868916</c:v>
                </c:pt>
                <c:pt idx="5451">
                  <c:v>0.0404394052607322</c:v>
                </c:pt>
                <c:pt idx="5452">
                  <c:v>0.040359580337132</c:v>
                </c:pt>
                <c:pt idx="5453">
                  <c:v>0.0402881803263758</c:v>
                </c:pt>
                <c:pt idx="5454">
                  <c:v>0.040219070412011</c:v>
                </c:pt>
                <c:pt idx="5455">
                  <c:v>0.0401451153434576</c:v>
                </c:pt>
                <c:pt idx="5456">
                  <c:v>0.0400628909065503</c:v>
                </c:pt>
                <c:pt idx="5457">
                  <c:v>0.0399722444336698</c:v>
                </c:pt>
                <c:pt idx="5458">
                  <c:v>0.0398741882786142</c:v>
                </c:pt>
                <c:pt idx="5459">
                  <c:v>0.039769715506163</c:v>
                </c:pt>
                <c:pt idx="5460">
                  <c:v>0.0396595720578175</c:v>
                </c:pt>
                <c:pt idx="5461">
                  <c:v>0.0395444239033631</c:v>
                </c:pt>
                <c:pt idx="5462">
                  <c:v>0.0394250392007036</c:v>
                </c:pt>
                <c:pt idx="5463">
                  <c:v>0.0393023734708243</c:v>
                </c:pt>
                <c:pt idx="5464">
                  <c:v>0.0391776536098962</c:v>
                </c:pt>
                <c:pt idx="5465">
                  <c:v>0.0390525594710685</c:v>
                </c:pt>
                <c:pt idx="5466">
                  <c:v>0.0389302276532544</c:v>
                </c:pt>
                <c:pt idx="5467">
                  <c:v>0.0388179086786546</c:v>
                </c:pt>
                <c:pt idx="5468">
                  <c:v>0.0387030021059394</c:v>
                </c:pt>
                <c:pt idx="5469">
                  <c:v>0.0385863750500971</c:v>
                </c:pt>
                <c:pt idx="5470">
                  <c:v>0.0384773962428422</c:v>
                </c:pt>
                <c:pt idx="5471">
                  <c:v>0.038332708426489</c:v>
                </c:pt>
                <c:pt idx="5472">
                  <c:v>0.0382080741468757</c:v>
                </c:pt>
                <c:pt idx="5473">
                  <c:v>0.0381157987041609</c:v>
                </c:pt>
                <c:pt idx="5474">
                  <c:v>0.0380275633128319</c:v>
                </c:pt>
                <c:pt idx="5475">
                  <c:v>0.0379400480166706</c:v>
                </c:pt>
                <c:pt idx="5476">
                  <c:v>0.0378505504773484</c:v>
                </c:pt>
                <c:pt idx="5477">
                  <c:v>0.0377518645735034</c:v>
                </c:pt>
                <c:pt idx="5478">
                  <c:v>0.0376220048133362</c:v>
                </c:pt>
                <c:pt idx="5479">
                  <c:v>0.03744582980122</c:v>
                </c:pt>
                <c:pt idx="5480">
                  <c:v>0.0373025570925658</c:v>
                </c:pt>
                <c:pt idx="5481">
                  <c:v>0.0372317187098626</c:v>
                </c:pt>
                <c:pt idx="5482">
                  <c:v>0.037162618015</c:v>
                </c:pt>
                <c:pt idx="5483">
                  <c:v>0.0370724825803921</c:v>
                </c:pt>
                <c:pt idx="5484">
                  <c:v>0.0369726662649999</c:v>
                </c:pt>
                <c:pt idx="5485">
                  <c:v>0.0368660556334574</c:v>
                </c:pt>
                <c:pt idx="5486">
                  <c:v>0.0367493156632653</c:v>
                </c:pt>
                <c:pt idx="5487">
                  <c:v>0.0366197551318243</c:v>
                </c:pt>
                <c:pt idx="5488">
                  <c:v>0.0364779059737284</c:v>
                </c:pt>
                <c:pt idx="5489">
                  <c:v>0.0363263229739726</c:v>
                </c:pt>
                <c:pt idx="5490">
                  <c:v>0.0361675669131558</c:v>
                </c:pt>
                <c:pt idx="5491">
                  <c:v>0.0360034818337618</c:v>
                </c:pt>
                <c:pt idx="5492">
                  <c:v>0.0358354994505425</c:v>
                </c:pt>
                <c:pt idx="5493">
                  <c:v>0.0356649875976116</c:v>
                </c:pt>
                <c:pt idx="5494">
                  <c:v>0.0354930556074472</c:v>
                </c:pt>
                <c:pt idx="5495">
                  <c:v>0.035320124231682</c:v>
                </c:pt>
                <c:pt idx="5496">
                  <c:v>0.0351459337991179</c:v>
                </c:pt>
                <c:pt idx="5497">
                  <c:v>0.0349704926621313</c:v>
                </c:pt>
                <c:pt idx="5498">
                  <c:v>0.0347958682551905</c:v>
                </c:pt>
                <c:pt idx="5499">
                  <c:v>0.0346231161408801</c:v>
                </c:pt>
                <c:pt idx="5500">
                  <c:v>0.0344510994668016</c:v>
                </c:pt>
                <c:pt idx="5501">
                  <c:v>0.0342799946414493</c:v>
                </c:pt>
                <c:pt idx="5502">
                  <c:v>0.0341105881106595</c:v>
                </c:pt>
                <c:pt idx="5503">
                  <c:v>0.0339431026233472</c:v>
                </c:pt>
                <c:pt idx="5504">
                  <c:v>0.0337773875912454</c:v>
                </c:pt>
                <c:pt idx="5505">
                  <c:v>0.0336132237430416</c:v>
                </c:pt>
                <c:pt idx="5506">
                  <c:v>0.0334504392705169</c:v>
                </c:pt>
                <c:pt idx="5507">
                  <c:v>0.0332889412904525</c:v>
                </c:pt>
                <c:pt idx="5508">
                  <c:v>0.0331287314076878</c:v>
                </c:pt>
                <c:pt idx="5509">
                  <c:v>0.0329698724273755</c:v>
                </c:pt>
                <c:pt idx="5510">
                  <c:v>0.0328124304521729</c:v>
                </c:pt>
                <c:pt idx="5511">
                  <c:v>0.0326564233611895</c:v>
                </c:pt>
                <c:pt idx="5512">
                  <c:v>0.0325017432850855</c:v>
                </c:pt>
                <c:pt idx="5513">
                  <c:v>0.0323480511995903</c:v>
                </c:pt>
                <c:pt idx="5514">
                  <c:v>0.0321945826153084</c:v>
                </c:pt>
                <c:pt idx="5515">
                  <c:v>0.032039876327338</c:v>
                </c:pt>
                <c:pt idx="5516">
                  <c:v>0.0318829798091922</c:v>
                </c:pt>
                <c:pt idx="5517">
                  <c:v>0.0317273504258124</c:v>
                </c:pt>
                <c:pt idx="5518">
                  <c:v>0.0315799025619563</c:v>
                </c:pt>
                <c:pt idx="5519">
                  <c:v>0.0314427850131689</c:v>
                </c:pt>
                <c:pt idx="5520">
                  <c:v>0.0313084095690815</c:v>
                </c:pt>
                <c:pt idx="5521">
                  <c:v>0.0311692690140859</c:v>
                </c:pt>
                <c:pt idx="5522">
                  <c:v>0.031026939916982</c:v>
                </c:pt>
                <c:pt idx="5523">
                  <c:v>0.0308849398738781</c:v>
                </c:pt>
                <c:pt idx="5524">
                  <c:v>0.0307447759982081</c:v>
                </c:pt>
                <c:pt idx="5525">
                  <c:v>0.0306069992925315</c:v>
                </c:pt>
                <c:pt idx="5526">
                  <c:v>0.0304719751079196</c:v>
                </c:pt>
                <c:pt idx="5527">
                  <c:v>0.0303401351880989</c:v>
                </c:pt>
                <c:pt idx="5528">
                  <c:v>0.030212070061414</c:v>
                </c:pt>
                <c:pt idx="5529">
                  <c:v>0.0300886453428753</c:v>
                </c:pt>
                <c:pt idx="5530">
                  <c:v>0.0299711948092036</c:v>
                </c:pt>
                <c:pt idx="5531">
                  <c:v>0.0298618050850173</c:v>
                </c:pt>
                <c:pt idx="5532">
                  <c:v>0.0297637513069151</c:v>
                </c:pt>
                <c:pt idx="5533">
                  <c:v>0.0296819231774474</c:v>
                </c:pt>
                <c:pt idx="5534">
                  <c:v>0.0296219710274671</c:v>
                </c:pt>
                <c:pt idx="5535">
                  <c:v>0.0295818372928347</c:v>
                </c:pt>
                <c:pt idx="5536">
                  <c:v>0.029518983408162</c:v>
                </c:pt>
                <c:pt idx="5537">
                  <c:v>0.0293461718215875</c:v>
                </c:pt>
                <c:pt idx="5538">
                  <c:v>0.0290890692278005</c:v>
                </c:pt>
                <c:pt idx="5539">
                  <c:v>0.0288755315406581</c:v>
                </c:pt>
                <c:pt idx="5540">
                  <c:v>0.0287271942103678</c:v>
                </c:pt>
                <c:pt idx="5541">
                  <c:v>0.0286066730429708</c:v>
                </c:pt>
                <c:pt idx="5542">
                  <c:v>0.0284947736155588</c:v>
                </c:pt>
                <c:pt idx="5543">
                  <c:v>0.0283873100203743</c:v>
                </c:pt>
                <c:pt idx="5544">
                  <c:v>0.0282835255588965</c:v>
                </c:pt>
                <c:pt idx="5545">
                  <c:v>0.0281813332667902</c:v>
                </c:pt>
                <c:pt idx="5546">
                  <c:v>0.0280781062472297</c:v>
                </c:pt>
                <c:pt idx="5547">
                  <c:v>0.0279724594141176</c:v>
                </c:pt>
                <c:pt idx="5548">
                  <c:v>0.0278648135274959</c:v>
                </c:pt>
                <c:pt idx="5549">
                  <c:v>0.0277564370075657</c:v>
                </c:pt>
                <c:pt idx="5550">
                  <c:v>0.0276482435797004</c:v>
                </c:pt>
                <c:pt idx="5551">
                  <c:v>0.0275405613686704</c:v>
                </c:pt>
                <c:pt idx="5552">
                  <c:v>0.0274333665849257</c:v>
                </c:pt>
                <c:pt idx="5553">
                  <c:v>0.0273264192666949</c:v>
                </c:pt>
                <c:pt idx="5554">
                  <c:v>0.0272193333244305</c:v>
                </c:pt>
                <c:pt idx="5555">
                  <c:v>0.027111654452905</c:v>
                </c:pt>
                <c:pt idx="5556">
                  <c:v>0.027002933140972</c:v>
                </c:pt>
                <c:pt idx="5557">
                  <c:v>0.0268927985620594</c:v>
                </c:pt>
                <c:pt idx="5558">
                  <c:v>0.0267809920728422</c:v>
                </c:pt>
                <c:pt idx="5559">
                  <c:v>0.0266673283445163</c:v>
                </c:pt>
                <c:pt idx="5560">
                  <c:v>0.0265516543649444</c:v>
                </c:pt>
                <c:pt idx="5561">
                  <c:v>0.0264338474937861</c:v>
                </c:pt>
                <c:pt idx="5562">
                  <c:v>0.0263138326986355</c:v>
                </c:pt>
                <c:pt idx="5563">
                  <c:v>0.0261916392848971</c:v>
                </c:pt>
                <c:pt idx="5564">
                  <c:v>0.0260674640263548</c:v>
                </c:pt>
                <c:pt idx="5565">
                  <c:v>0.0259416664111048</c:v>
                </c:pt>
                <c:pt idx="5566">
                  <c:v>0.0258147161596282</c:v>
                </c:pt>
                <c:pt idx="5567">
                  <c:v>0.0256871347521978</c:v>
                </c:pt>
                <c:pt idx="5568">
                  <c:v>0.0255594201071832</c:v>
                </c:pt>
                <c:pt idx="5569">
                  <c:v>0.0254319891515613</c:v>
                </c:pt>
                <c:pt idx="5570">
                  <c:v>0.0253051672702853</c:v>
                </c:pt>
                <c:pt idx="5571">
                  <c:v>0.0251791693257113</c:v>
                </c:pt>
                <c:pt idx="5572">
                  <c:v>0.0250540746975671</c:v>
                </c:pt>
                <c:pt idx="5573">
                  <c:v>0.024929821849051</c:v>
                </c:pt>
                <c:pt idx="5574">
                  <c:v>0.0248061910930705</c:v>
                </c:pt>
                <c:pt idx="5575">
                  <c:v>0.024682803314758</c:v>
                </c:pt>
                <c:pt idx="5576">
                  <c:v>0.0245592143411338</c:v>
                </c:pt>
                <c:pt idx="5577">
                  <c:v>0.0244350934884722</c:v>
                </c:pt>
                <c:pt idx="5578">
                  <c:v>0.0243103666063201</c:v>
                </c:pt>
                <c:pt idx="5579">
                  <c:v>0.024185171974544</c:v>
                </c:pt>
                <c:pt idx="5580">
                  <c:v>0.0240596430225382</c:v>
                </c:pt>
                <c:pt idx="5581">
                  <c:v>0.0239337762047092</c:v>
                </c:pt>
                <c:pt idx="5582">
                  <c:v>0.0238075082037298</c:v>
                </c:pt>
                <c:pt idx="5583">
                  <c:v>0.0236808219757581</c:v>
                </c:pt>
                <c:pt idx="5584">
                  <c:v>0.0235537542962301</c:v>
                </c:pt>
                <c:pt idx="5585">
                  <c:v>0.0234263593667455</c:v>
                </c:pt>
                <c:pt idx="5586">
                  <c:v>0.0232986533816533</c:v>
                </c:pt>
                <c:pt idx="5587">
                  <c:v>0.0231705359794844</c:v>
                </c:pt>
                <c:pt idx="5588">
                  <c:v>0.0230417714131797</c:v>
                </c:pt>
                <c:pt idx="5589">
                  <c:v>0.0229120574807186</c:v>
                </c:pt>
                <c:pt idx="5590">
                  <c:v>0.0227811238883129</c:v>
                </c:pt>
                <c:pt idx="5591">
                  <c:v>0.0226488187200629</c:v>
                </c:pt>
                <c:pt idx="5592">
                  <c:v>0.0225151382943133</c:v>
                </c:pt>
                <c:pt idx="5593">
                  <c:v>0.0223801720816136</c:v>
                </c:pt>
                <c:pt idx="5594">
                  <c:v>0.0222440374439607</c:v>
                </c:pt>
                <c:pt idx="5595">
                  <c:v>0.0221068499643421</c:v>
                </c:pt>
                <c:pt idx="5596">
                  <c:v>0.0219686920240696</c:v>
                </c:pt>
                <c:pt idx="5597">
                  <c:v>0.0218296013390742</c:v>
                </c:pt>
                <c:pt idx="5598">
                  <c:v>0.0216896026120982</c:v>
                </c:pt>
                <c:pt idx="5599">
                  <c:v>0.0215487366893385</c:v>
                </c:pt>
                <c:pt idx="5600">
                  <c:v>0.0214070908340413</c:v>
                </c:pt>
                <c:pt idx="5601">
                  <c:v>0.0212648466899664</c:v>
                </c:pt>
                <c:pt idx="5602">
                  <c:v>0.0211222993178037</c:v>
                </c:pt>
                <c:pt idx="5603">
                  <c:v>0.0209798610965532</c:v>
                </c:pt>
                <c:pt idx="5604">
                  <c:v>0.0208380941911169</c:v>
                </c:pt>
                <c:pt idx="5605">
                  <c:v>0.0206977208006341</c:v>
                </c:pt>
                <c:pt idx="5606">
                  <c:v>0.0205595430211383</c:v>
                </c:pt>
                <c:pt idx="5607">
                  <c:v>0.020424234029914</c:v>
                </c:pt>
                <c:pt idx="5608">
                  <c:v>0.0202920058038217</c:v>
                </c:pt>
                <c:pt idx="5609">
                  <c:v>0.0201623795147555</c:v>
                </c:pt>
                <c:pt idx="5610">
                  <c:v>0.0200343570316389</c:v>
                </c:pt>
                <c:pt idx="5611">
                  <c:v>0.0199069267102815</c:v>
                </c:pt>
                <c:pt idx="5612">
                  <c:v>0.0197796189402048</c:v>
                </c:pt>
                <c:pt idx="5613">
                  <c:v>0.01965293821408</c:v>
                </c:pt>
                <c:pt idx="5614">
                  <c:v>0.0195285007626332</c:v>
                </c:pt>
                <c:pt idx="5615">
                  <c:v>0.0194087982540257</c:v>
                </c:pt>
                <c:pt idx="5616">
                  <c:v>0.0192967142817754</c:v>
                </c:pt>
                <c:pt idx="5617">
                  <c:v>0.0191948520179429</c:v>
                </c:pt>
                <c:pt idx="5618">
                  <c:v>0.0191046925377042</c:v>
                </c:pt>
                <c:pt idx="5619">
                  <c:v>0.0190258169810602</c:v>
                </c:pt>
                <c:pt idx="5620">
                  <c:v>0.0189556270151865</c:v>
                </c:pt>
                <c:pt idx="5621">
                  <c:v>0.0188900537825409</c:v>
                </c:pt>
                <c:pt idx="5622">
                  <c:v>0.0188252861676481</c:v>
                </c:pt>
                <c:pt idx="5623">
                  <c:v>0.0187594978810607</c:v>
                </c:pt>
                <c:pt idx="5624">
                  <c:v>0.0186932619493209</c:v>
                </c:pt>
                <c:pt idx="5625">
                  <c:v>0.0186285734469778</c:v>
                </c:pt>
                <c:pt idx="5626">
                  <c:v>0.0185675063099317</c:v>
                </c:pt>
                <c:pt idx="5627">
                  <c:v>0.0185113500307481</c:v>
                </c:pt>
                <c:pt idx="5628">
                  <c:v>0.0184603967090503</c:v>
                </c:pt>
                <c:pt idx="5629">
                  <c:v>0.0184141488655262</c:v>
                </c:pt>
                <c:pt idx="5630">
                  <c:v>0.0183716433027971</c:v>
                </c:pt>
                <c:pt idx="5631">
                  <c:v>0.0183317656535026</c:v>
                </c:pt>
                <c:pt idx="5632">
                  <c:v>0.0182935556729546</c:v>
                </c:pt>
                <c:pt idx="5633">
                  <c:v>0.0182564104476059</c:v>
                </c:pt>
                <c:pt idx="5634">
                  <c:v>0.018220056126784</c:v>
                </c:pt>
                <c:pt idx="5635">
                  <c:v>0.0181843531531193</c:v>
                </c:pt>
                <c:pt idx="5636">
                  <c:v>0.018149201353255</c:v>
                </c:pt>
                <c:pt idx="5637">
                  <c:v>0.018114542032864</c:v>
                </c:pt>
                <c:pt idx="5638">
                  <c:v>0.0180801282438024</c:v>
                </c:pt>
                <c:pt idx="5639">
                  <c:v>0.0180452365551996</c:v>
                </c:pt>
                <c:pt idx="5640">
                  <c:v>0.0180088271685683</c:v>
                </c:pt>
                <c:pt idx="5641">
                  <c:v>0.0179700523846697</c:v>
                </c:pt>
                <c:pt idx="5642">
                  <c:v>0.0179285910903767</c:v>
                </c:pt>
                <c:pt idx="5643">
                  <c:v>0.0178846248896548</c:v>
                </c:pt>
                <c:pt idx="5644">
                  <c:v>0.0178386802617706</c:v>
                </c:pt>
                <c:pt idx="5645">
                  <c:v>0.0177915049956293</c:v>
                </c:pt>
                <c:pt idx="5646">
                  <c:v>0.017743975258459</c:v>
                </c:pt>
                <c:pt idx="5647">
                  <c:v>0.0176970413509773</c:v>
                </c:pt>
                <c:pt idx="5648">
                  <c:v>0.0176516995643831</c:v>
                </c:pt>
                <c:pt idx="5649">
                  <c:v>0.0176089372394076</c:v>
                </c:pt>
                <c:pt idx="5650">
                  <c:v>0.0175696724584744</c:v>
                </c:pt>
                <c:pt idx="5651">
                  <c:v>0.017534712206416</c:v>
                </c:pt>
                <c:pt idx="5652">
                  <c:v>0.0175046854315767</c:v>
                </c:pt>
                <c:pt idx="5653">
                  <c:v>0.0174799704424814</c:v>
                </c:pt>
                <c:pt idx="5654">
                  <c:v>0.0174606426293472</c:v>
                </c:pt>
                <c:pt idx="5655">
                  <c:v>0.0174464098708941</c:v>
                </c:pt>
                <c:pt idx="5656">
                  <c:v>0.0174365770688908</c:v>
                </c:pt>
                <c:pt idx="5657">
                  <c:v>0.0174301190301907</c:v>
                </c:pt>
                <c:pt idx="5658">
                  <c:v>0.0174258166371296</c:v>
                </c:pt>
                <c:pt idx="5659">
                  <c:v>0.0174223849603647</c:v>
                </c:pt>
                <c:pt idx="5660">
                  <c:v>0.0174185629794203</c:v>
                </c:pt>
                <c:pt idx="5661">
                  <c:v>0.0174131348015449</c:v>
                </c:pt>
                <c:pt idx="5662">
                  <c:v>0.0174049163946586</c:v>
                </c:pt>
                <c:pt idx="5663">
                  <c:v>0.0173927862103907</c:v>
                </c:pt>
                <c:pt idx="5664">
                  <c:v>0.0173757334724205</c:v>
                </c:pt>
                <c:pt idx="5665">
                  <c:v>0.0173528883266421</c:v>
                </c:pt>
                <c:pt idx="5666">
                  <c:v>0.0173235633864075</c:v>
                </c:pt>
                <c:pt idx="5667">
                  <c:v>0.0172872816807911</c:v>
                </c:pt>
                <c:pt idx="5668">
                  <c:v>0.0172437651783621</c:v>
                </c:pt>
                <c:pt idx="5669">
                  <c:v>0.0171929331473502</c:v>
                </c:pt>
                <c:pt idx="5670">
                  <c:v>0.017134904861493</c:v>
                </c:pt>
                <c:pt idx="5671">
                  <c:v>0.017069974988515</c:v>
                </c:pt>
                <c:pt idx="5672">
                  <c:v>0.0169986031331749</c:v>
                </c:pt>
                <c:pt idx="5673">
                  <c:v>0.0169214151161691</c:v>
                </c:pt>
                <c:pt idx="5674">
                  <c:v>0.0168391707396486</c:v>
                </c:pt>
                <c:pt idx="5675">
                  <c:v>0.0167527198680088</c:v>
                </c:pt>
                <c:pt idx="5676">
                  <c:v>0.0166629537593038</c:v>
                </c:pt>
                <c:pt idx="5677">
                  <c:v>0.0165707154120989</c:v>
                </c:pt>
                <c:pt idx="5678">
                  <c:v>0.0164767198071761</c:v>
                </c:pt>
                <c:pt idx="5679">
                  <c:v>0.0163815336754664</c:v>
                </c:pt>
                <c:pt idx="5680">
                  <c:v>0.0162855833318156</c:v>
                </c:pt>
                <c:pt idx="5681">
                  <c:v>0.0161891966661735</c:v>
                </c:pt>
                <c:pt idx="5682">
                  <c:v>0.0160926769443883</c:v>
                </c:pt>
                <c:pt idx="5683">
                  <c:v>0.0159963403967588</c:v>
                </c:pt>
                <c:pt idx="5684">
                  <c:v>0.0159005184680469</c:v>
                </c:pt>
                <c:pt idx="5685">
                  <c:v>0.0158055621496117</c:v>
                </c:pt>
                <c:pt idx="5686">
                  <c:v>0.015711821231796</c:v>
                </c:pt>
                <c:pt idx="5687">
                  <c:v>0.0156196117914076</c:v>
                </c:pt>
                <c:pt idx="5688">
                  <c:v>0.015529219854596</c:v>
                </c:pt>
                <c:pt idx="5689">
                  <c:v>0.0154409180476319</c:v>
                </c:pt>
                <c:pt idx="5690">
                  <c:v>0.0153550064788426</c:v>
                </c:pt>
                <c:pt idx="5691">
                  <c:v>0.0152719707037125</c:v>
                </c:pt>
                <c:pt idx="5692">
                  <c:v>0.0151928642096668</c:v>
                </c:pt>
                <c:pt idx="5693">
                  <c:v>0.0151201547883717</c:v>
                </c:pt>
                <c:pt idx="5694">
                  <c:v>0.0150587290848145</c:v>
                </c:pt>
                <c:pt idx="5695">
                  <c:v>0.0150117660393439</c:v>
                </c:pt>
                <c:pt idx="5696">
                  <c:v>0.0149671973503235</c:v>
                </c:pt>
                <c:pt idx="5697">
                  <c:v>0.0149051621309402</c:v>
                </c:pt>
                <c:pt idx="5698">
                  <c:v>0.0148236794614459</c:v>
                </c:pt>
                <c:pt idx="5699">
                  <c:v>0.0147278015033878</c:v>
                </c:pt>
                <c:pt idx="5700">
                  <c:v>0.014614017247249</c:v>
                </c:pt>
                <c:pt idx="5701">
                  <c:v>0.0144746627590167</c:v>
                </c:pt>
                <c:pt idx="5702">
                  <c:v>0.0143086447920343</c:v>
                </c:pt>
                <c:pt idx="5703">
                  <c:v>0.0141362778201495</c:v>
                </c:pt>
                <c:pt idx="5704">
                  <c:v>0.013998970859261</c:v>
                </c:pt>
                <c:pt idx="5705">
                  <c:v>0.0139246416383079</c:v>
                </c:pt>
                <c:pt idx="5706">
                  <c:v>0.0139054396478934</c:v>
                </c:pt>
                <c:pt idx="5707">
                  <c:v>0.0139196422203758</c:v>
                </c:pt>
                <c:pt idx="5708">
                  <c:v>0.0139546295013451</c:v>
                </c:pt>
                <c:pt idx="5709">
                  <c:v>0.0140081109095713</c:v>
                </c:pt>
                <c:pt idx="5710">
                  <c:v>0.0140803628144411</c:v>
                </c:pt>
                <c:pt idx="5711">
                  <c:v>0.0141656282834659</c:v>
                </c:pt>
                <c:pt idx="5712">
                  <c:v>0.0142489199803441</c:v>
                </c:pt>
                <c:pt idx="5713">
                  <c:v>0.0143227602459413</c:v>
                </c:pt>
                <c:pt idx="5714">
                  <c:v>0.0144051967008594</c:v>
                </c:pt>
                <c:pt idx="5715">
                  <c:v>0.0145030174053355</c:v>
                </c:pt>
                <c:pt idx="5716">
                  <c:v>0.0145946374843409</c:v>
                </c:pt>
                <c:pt idx="5717">
                  <c:v>0.0146767455659606</c:v>
                </c:pt>
                <c:pt idx="5718">
                  <c:v>0.0147633051121357</c:v>
                </c:pt>
                <c:pt idx="5719">
                  <c:v>0.0148534871747259</c:v>
                </c:pt>
                <c:pt idx="5720">
                  <c:v>0.0149402808629816</c:v>
                </c:pt>
                <c:pt idx="5721">
                  <c:v>0.015019440706467</c:v>
                </c:pt>
                <c:pt idx="5722">
                  <c:v>0.0150866566706702</c:v>
                </c:pt>
                <c:pt idx="5723">
                  <c:v>0.015137386783628</c:v>
                </c:pt>
                <c:pt idx="5724">
                  <c:v>0.0151673467301948</c:v>
                </c:pt>
                <c:pt idx="5725">
                  <c:v>0.0151707353264835</c:v>
                </c:pt>
                <c:pt idx="5726">
                  <c:v>0.015137578291952</c:v>
                </c:pt>
                <c:pt idx="5727">
                  <c:v>0.0150532105483548</c:v>
                </c:pt>
                <c:pt idx="5728">
                  <c:v>0.0149025091301246</c:v>
                </c:pt>
                <c:pt idx="5729">
                  <c:v>0.0146793426005439</c:v>
                </c:pt>
                <c:pt idx="5730">
                  <c:v>0.0143963852945668</c:v>
                </c:pt>
                <c:pt idx="5731">
                  <c:v>0.0140860438371719</c:v>
                </c:pt>
                <c:pt idx="5732">
                  <c:v>0.0137887229799862</c:v>
                </c:pt>
                <c:pt idx="5733">
                  <c:v>0.0135370400422586</c:v>
                </c:pt>
                <c:pt idx="5734">
                  <c:v>0.0133475048443675</c:v>
                </c:pt>
                <c:pt idx="5735">
                  <c:v>0.0132217665769424</c:v>
                </c:pt>
                <c:pt idx="5736">
                  <c:v>0.0131519890947514</c:v>
                </c:pt>
                <c:pt idx="5737">
                  <c:v>0.0131257638227174</c:v>
                </c:pt>
                <c:pt idx="5738">
                  <c:v>0.0131295621971405</c:v>
                </c:pt>
                <c:pt idx="5739">
                  <c:v>0.013151191727701</c:v>
                </c:pt>
                <c:pt idx="5740">
                  <c:v>0.013181257950206</c:v>
                </c:pt>
                <c:pt idx="5741">
                  <c:v>0.0132132160069306</c:v>
                </c:pt>
                <c:pt idx="5742">
                  <c:v>0.0132422815370065</c:v>
                </c:pt>
                <c:pt idx="5743">
                  <c:v>0.0132643534849132</c:v>
                </c:pt>
                <c:pt idx="5744">
                  <c:v>0.0132757263615932</c:v>
                </c:pt>
                <c:pt idx="5745">
                  <c:v>0.0132733153402576</c:v>
                </c:pt>
                <c:pt idx="5746">
                  <c:v>0.0132548615379464</c:v>
                </c:pt>
                <c:pt idx="5747">
                  <c:v>0.0132189209334297</c:v>
                </c:pt>
                <c:pt idx="5748">
                  <c:v>0.0131646693148916</c:v>
                </c:pt>
                <c:pt idx="5749">
                  <c:v>0.013091705767662</c:v>
                </c:pt>
                <c:pt idx="5750">
                  <c:v>0.0129999496195784</c:v>
                </c:pt>
                <c:pt idx="5751">
                  <c:v>0.0128894692369591</c:v>
                </c:pt>
                <c:pt idx="5752">
                  <c:v>0.0127601501125447</c:v>
                </c:pt>
                <c:pt idx="5753">
                  <c:v>0.0126102852363595</c:v>
                </c:pt>
                <c:pt idx="5754">
                  <c:v>0.0124354365715776</c:v>
                </c:pt>
                <c:pt idx="5755">
                  <c:v>0.0122748235977154</c:v>
                </c:pt>
                <c:pt idx="5756">
                  <c:v>0.0121298789712903</c:v>
                </c:pt>
                <c:pt idx="5757">
                  <c:v>0.0120003480329284</c:v>
                </c:pt>
                <c:pt idx="5758">
                  <c:v>0.011843448984635</c:v>
                </c:pt>
                <c:pt idx="5759">
                  <c:v>0.0116721064406305</c:v>
                </c:pt>
                <c:pt idx="5760">
                  <c:v>0.0115173637214646</c:v>
                </c:pt>
                <c:pt idx="5761">
                  <c:v>0.011379863948355</c:v>
                </c:pt>
                <c:pt idx="5762">
                  <c:v>0.0112615556957953</c:v>
                </c:pt>
                <c:pt idx="5763">
                  <c:v>0.0111656256060568</c:v>
                </c:pt>
                <c:pt idx="5764">
                  <c:v>0.0110966024627241</c:v>
                </c:pt>
                <c:pt idx="5765">
                  <c:v>0.0110655927494104</c:v>
                </c:pt>
                <c:pt idx="5766">
                  <c:v>0.0111553028858365</c:v>
                </c:pt>
                <c:pt idx="5767">
                  <c:v>0.0113584322899544</c:v>
                </c:pt>
                <c:pt idx="5768">
                  <c:v>0.0114707216469695</c:v>
                </c:pt>
                <c:pt idx="5769">
                  <c:v>0.011579013129257</c:v>
                </c:pt>
                <c:pt idx="5770">
                  <c:v>0.0117506894077522</c:v>
                </c:pt>
                <c:pt idx="5771">
                  <c:v>0.0119493457910646</c:v>
                </c:pt>
                <c:pt idx="5772">
                  <c:v>0.0121257191846794</c:v>
                </c:pt>
                <c:pt idx="5773">
                  <c:v>0.0122530632145047</c:v>
                </c:pt>
                <c:pt idx="5774">
                  <c:v>0.0123237202483144</c:v>
                </c:pt>
                <c:pt idx="5775">
                  <c:v>0.0123449014181701</c:v>
                </c:pt>
                <c:pt idx="5776">
                  <c:v>0.0123311299897638</c:v>
                </c:pt>
                <c:pt idx="5777">
                  <c:v>0.0122978688290482</c:v>
                </c:pt>
                <c:pt idx="5778">
                  <c:v>0.0122604800408113</c:v>
                </c:pt>
                <c:pt idx="5779">
                  <c:v>0.0122448834914135</c:v>
                </c:pt>
                <c:pt idx="5780">
                  <c:v>0.0123002199387838</c:v>
                </c:pt>
                <c:pt idx="5781">
                  <c:v>0.0124255599423451</c:v>
                </c:pt>
                <c:pt idx="5782">
                  <c:v>0.0125441110597761</c:v>
                </c:pt>
                <c:pt idx="5783">
                  <c:v>0.0124596797594676</c:v>
                </c:pt>
                <c:pt idx="5784">
                  <c:v>0.0122234027366852</c:v>
                </c:pt>
                <c:pt idx="5785">
                  <c:v>0.0119166697024232</c:v>
                </c:pt>
                <c:pt idx="5786">
                  <c:v>0.0116618536516093</c:v>
                </c:pt>
                <c:pt idx="5787">
                  <c:v>0.0115423183449152</c:v>
                </c:pt>
                <c:pt idx="5788">
                  <c:v>0.0114781292615613</c:v>
                </c:pt>
                <c:pt idx="5789">
                  <c:v>0.0114373296490481</c:v>
                </c:pt>
                <c:pt idx="5790">
                  <c:v>0.0114136652451662</c:v>
                </c:pt>
                <c:pt idx="5791">
                  <c:v>0.0114081716957636</c:v>
                </c:pt>
                <c:pt idx="5792">
                  <c:v>0.0114250115847451</c:v>
                </c:pt>
                <c:pt idx="5793">
                  <c:v>0.0114700269514287</c:v>
                </c:pt>
                <c:pt idx="5794">
                  <c:v>0.0115496509878293</c:v>
                </c:pt>
                <c:pt idx="5795">
                  <c:v>0.011669740903382</c:v>
                </c:pt>
                <c:pt idx="5796">
                  <c:v>0.0118341633791228</c:v>
                </c:pt>
                <c:pt idx="5797">
                  <c:v>0.0120433845540512</c:v>
                </c:pt>
                <c:pt idx="5798">
                  <c:v>0.0122930900502626</c:v>
                </c:pt>
                <c:pt idx="5799">
                  <c:v>0.0125704641028929</c:v>
                </c:pt>
                <c:pt idx="5800">
                  <c:v>0.0128380134292757</c:v>
                </c:pt>
                <c:pt idx="5801">
                  <c:v>0.0130176807893938</c:v>
                </c:pt>
                <c:pt idx="5802">
                  <c:v>0.0131280858622447</c:v>
                </c:pt>
                <c:pt idx="5803">
                  <c:v>0.0133208501991854</c:v>
                </c:pt>
                <c:pt idx="5804">
                  <c:v>0.0135737578613284</c:v>
                </c:pt>
                <c:pt idx="5805">
                  <c:v>0.0137701395530379</c:v>
                </c:pt>
                <c:pt idx="5806">
                  <c:v>0.0138833413311442</c:v>
                </c:pt>
                <c:pt idx="5807">
                  <c:v>0.0139525130726635</c:v>
                </c:pt>
                <c:pt idx="5808">
                  <c:v>0.0140087553093571</c:v>
                </c:pt>
                <c:pt idx="5809">
                  <c:v>0.0140647642866689</c:v>
                </c:pt>
                <c:pt idx="5810">
                  <c:v>0.014125509901671</c:v>
                </c:pt>
                <c:pt idx="5811">
                  <c:v>0.0141921690334331</c:v>
                </c:pt>
                <c:pt idx="5812">
                  <c:v>0.0142642634890647</c:v>
                </c:pt>
                <c:pt idx="5813">
                  <c:v>0.0143410296737713</c:v>
                </c:pt>
                <c:pt idx="5814">
                  <c:v>0.0144219994749757</c:v>
                </c:pt>
                <c:pt idx="5815">
                  <c:v>0.0145069131127702</c:v>
                </c:pt>
                <c:pt idx="5816">
                  <c:v>0.0145956847267058</c:v>
                </c:pt>
                <c:pt idx="5817">
                  <c:v>0.0146887903594744</c:v>
                </c:pt>
                <c:pt idx="5818">
                  <c:v>0.0147872519666424</c:v>
                </c:pt>
                <c:pt idx="5819">
                  <c:v>0.0148919747568653</c:v>
                </c:pt>
                <c:pt idx="5820">
                  <c:v>0.0150032090899518</c:v>
                </c:pt>
                <c:pt idx="5821">
                  <c:v>0.0151203934431101</c:v>
                </c:pt>
                <c:pt idx="5822">
                  <c:v>0.0152419930562429</c:v>
                </c:pt>
                <c:pt idx="5823">
                  <c:v>0.0153648281627222</c:v>
                </c:pt>
                <c:pt idx="5824">
                  <c:v>0.0154824058965344</c:v>
                </c:pt>
                <c:pt idx="5825">
                  <c:v>0.0155818923094745</c:v>
                </c:pt>
                <c:pt idx="5826">
                  <c:v>0.0156413709055131</c:v>
                </c:pt>
                <c:pt idx="5827">
                  <c:v>0.0156393440000804</c:v>
                </c:pt>
                <c:pt idx="5828">
                  <c:v>0.0155967281747734</c:v>
                </c:pt>
                <c:pt idx="5829">
                  <c:v>0.0155995779274466</c:v>
                </c:pt>
                <c:pt idx="5830">
                  <c:v>0.0157089835775694</c:v>
                </c:pt>
                <c:pt idx="5831">
                  <c:v>0.0159002964561292</c:v>
                </c:pt>
                <c:pt idx="5832">
                  <c:v>0.0161280130411432</c:v>
                </c:pt>
                <c:pt idx="5833">
                  <c:v>0.016364591573638</c:v>
                </c:pt>
                <c:pt idx="5834">
                  <c:v>0.0165970719146652</c:v>
                </c:pt>
                <c:pt idx="5835">
                  <c:v>0.0168232011122888</c:v>
                </c:pt>
                <c:pt idx="5836">
                  <c:v>0.0170456862009374</c:v>
                </c:pt>
                <c:pt idx="5837">
                  <c:v>0.0172679472506141</c:v>
                </c:pt>
                <c:pt idx="5838">
                  <c:v>0.017492704205492</c:v>
                </c:pt>
                <c:pt idx="5839">
                  <c:v>0.017721813255369</c:v>
                </c:pt>
                <c:pt idx="5840">
                  <c:v>0.0179564172961368</c:v>
                </c:pt>
                <c:pt idx="5841">
                  <c:v>0.0181971286254388</c:v>
                </c:pt>
                <c:pt idx="5842">
                  <c:v>0.018444151762211</c:v>
                </c:pt>
                <c:pt idx="5843">
                  <c:v>0.0186972808104382</c:v>
                </c:pt>
                <c:pt idx="5844">
                  <c:v>0.0189557542169317</c:v>
                </c:pt>
                <c:pt idx="5845">
                  <c:v>0.0192180009033707</c:v>
                </c:pt>
                <c:pt idx="5846">
                  <c:v>0.0194813592407327</c:v>
                </c:pt>
                <c:pt idx="5847">
                  <c:v>0.0197421255597577</c:v>
                </c:pt>
                <c:pt idx="5848">
                  <c:v>0.0199966899376878</c:v>
                </c:pt>
                <c:pt idx="5849">
                  <c:v>0.0202437845592911</c:v>
                </c:pt>
                <c:pt idx="5850">
                  <c:v>0.0204856829382796</c:v>
                </c:pt>
                <c:pt idx="5851">
                  <c:v>0.0207272988528002</c:v>
                </c:pt>
                <c:pt idx="5852">
                  <c:v>0.0210059300035321</c:v>
                </c:pt>
                <c:pt idx="5853">
                  <c:v>0.0212775920398104</c:v>
                </c:pt>
                <c:pt idx="5854">
                  <c:v>0.0214264207885489</c:v>
                </c:pt>
                <c:pt idx="5855">
                  <c:v>0.0215946350894201</c:v>
                </c:pt>
                <c:pt idx="5856">
                  <c:v>0.021789521678526</c:v>
                </c:pt>
                <c:pt idx="5857">
                  <c:v>0.0219774899970877</c:v>
                </c:pt>
                <c:pt idx="5858">
                  <c:v>0.0221576894477193</c:v>
                </c:pt>
                <c:pt idx="5859">
                  <c:v>0.0223311494397004</c:v>
                </c:pt>
                <c:pt idx="5860">
                  <c:v>0.0224816548382829</c:v>
                </c:pt>
                <c:pt idx="5861">
                  <c:v>0.0226022182967406</c:v>
                </c:pt>
                <c:pt idx="5862">
                  <c:v>0.023096624226842</c:v>
                </c:pt>
                <c:pt idx="5863">
                  <c:v>0.0239121861466387</c:v>
                </c:pt>
                <c:pt idx="5864">
                  <c:v>0.0242677150043767</c:v>
                </c:pt>
                <c:pt idx="5865">
                  <c:v>0.024497683021106</c:v>
                </c:pt>
                <c:pt idx="5866">
                  <c:v>0.0246266485185003</c:v>
                </c:pt>
                <c:pt idx="5867">
                  <c:v>0.0245799961463339</c:v>
                </c:pt>
                <c:pt idx="5868">
                  <c:v>0.0244773725283483</c:v>
                </c:pt>
                <c:pt idx="5869">
                  <c:v>0.0244572888657076</c:v>
                </c:pt>
                <c:pt idx="5870">
                  <c:v>0.024553939792223</c:v>
                </c:pt>
                <c:pt idx="5871">
                  <c:v>0.0247452566538933</c:v>
                </c:pt>
                <c:pt idx="5872">
                  <c:v>0.0250134048080602</c:v>
                </c:pt>
                <c:pt idx="5873">
                  <c:v>0.0253088484805176</c:v>
                </c:pt>
                <c:pt idx="5874">
                  <c:v>0.0254937414289138</c:v>
                </c:pt>
                <c:pt idx="5875">
                  <c:v>0.0255866664005244</c:v>
                </c:pt>
                <c:pt idx="5876">
                  <c:v>0.0257215048753896</c:v>
                </c:pt>
                <c:pt idx="5877">
                  <c:v>0.0259019950460858</c:v>
                </c:pt>
                <c:pt idx="5878">
                  <c:v>0.0260964015310801</c:v>
                </c:pt>
                <c:pt idx="5879">
                  <c:v>0.0263263238956585</c:v>
                </c:pt>
                <c:pt idx="5880">
                  <c:v>0.0266092044330393</c:v>
                </c:pt>
                <c:pt idx="5881">
                  <c:v>0.0269260675901925</c:v>
                </c:pt>
                <c:pt idx="5882">
                  <c:v>0.0272618785200953</c:v>
                </c:pt>
                <c:pt idx="5883">
                  <c:v>0.0276087226666541</c:v>
                </c:pt>
                <c:pt idx="5884">
                  <c:v>0.0279604051828577</c:v>
                </c:pt>
                <c:pt idx="5885">
                  <c:v>0.0283121439891987</c:v>
                </c:pt>
                <c:pt idx="5886">
                  <c:v>0.0286614363963227</c:v>
                </c:pt>
                <c:pt idx="5887">
                  <c:v>0.0290075752640868</c:v>
                </c:pt>
                <c:pt idx="5888">
                  <c:v>0.0293503864608816</c:v>
                </c:pt>
                <c:pt idx="5889">
                  <c:v>0.0296892053966737</c:v>
                </c:pt>
                <c:pt idx="5890">
                  <c:v>0.0300223737003811</c:v>
                </c:pt>
                <c:pt idx="5891">
                  <c:v>0.0303470622198827</c:v>
                </c:pt>
                <c:pt idx="5892">
                  <c:v>0.0306594806420542</c:v>
                </c:pt>
                <c:pt idx="5893">
                  <c:v>0.0309564618112451</c:v>
                </c:pt>
                <c:pt idx="5894">
                  <c:v>0.0312390824226127</c:v>
                </c:pt>
                <c:pt idx="5895">
                  <c:v>0.0315145644457049</c:v>
                </c:pt>
                <c:pt idx="5896">
                  <c:v>0.0317902717424857</c:v>
                </c:pt>
                <c:pt idx="5897">
                  <c:v>0.032070332460471</c:v>
                </c:pt>
                <c:pt idx="5898">
                  <c:v>0.0323681781178586</c:v>
                </c:pt>
                <c:pt idx="5899">
                  <c:v>0.0326904484633347</c:v>
                </c:pt>
                <c:pt idx="5900">
                  <c:v>0.0330214993881498</c:v>
                </c:pt>
                <c:pt idx="5901">
                  <c:v>0.0333495705622597</c:v>
                </c:pt>
                <c:pt idx="5902">
                  <c:v>0.03367359839818</c:v>
                </c:pt>
                <c:pt idx="5903">
                  <c:v>0.0339967018385208</c:v>
                </c:pt>
                <c:pt idx="5904">
                  <c:v>0.0343223099198572</c:v>
                </c:pt>
                <c:pt idx="5905">
                  <c:v>0.0346513526539806</c:v>
                </c:pt>
                <c:pt idx="5906">
                  <c:v>0.0349800371534685</c:v>
                </c:pt>
                <c:pt idx="5907">
                  <c:v>0.0352989673788142</c:v>
                </c:pt>
                <c:pt idx="5908">
                  <c:v>0.0355947989905784</c:v>
                </c:pt>
                <c:pt idx="5909">
                  <c:v>0.0358562503104625</c:v>
                </c:pt>
                <c:pt idx="5910">
                  <c:v>0.036085239373716</c:v>
                </c:pt>
                <c:pt idx="5911">
                  <c:v>0.0363025123224633</c:v>
                </c:pt>
                <c:pt idx="5912">
                  <c:v>0.036533768798184</c:v>
                </c:pt>
                <c:pt idx="5913">
                  <c:v>0.0367913523115528</c:v>
                </c:pt>
                <c:pt idx="5914">
                  <c:v>0.037073196770125</c:v>
                </c:pt>
                <c:pt idx="5915">
                  <c:v>0.0373713501210704</c:v>
                </c:pt>
                <c:pt idx="5916">
                  <c:v>0.0376755806510461</c:v>
                </c:pt>
                <c:pt idx="5917">
                  <c:v>0.0379726605242829</c:v>
                </c:pt>
                <c:pt idx="5918">
                  <c:v>0.0382506850470264</c:v>
                </c:pt>
                <c:pt idx="5919">
                  <c:v>0.0385067050372815</c:v>
                </c:pt>
                <c:pt idx="5920">
                  <c:v>0.0387465178431041</c:v>
                </c:pt>
                <c:pt idx="5921">
                  <c:v>0.0389767833465637</c:v>
                </c:pt>
                <c:pt idx="5922">
                  <c:v>0.0391976475665662</c:v>
                </c:pt>
                <c:pt idx="5923">
                  <c:v>0.0394054667484752</c:v>
                </c:pt>
                <c:pt idx="5924">
                  <c:v>0.0396021998816401</c:v>
                </c:pt>
                <c:pt idx="5925">
                  <c:v>0.0397931148468077</c:v>
                </c:pt>
                <c:pt idx="5926">
                  <c:v>0.0399785664715931</c:v>
                </c:pt>
                <c:pt idx="5927">
                  <c:v>0.0401540703333832</c:v>
                </c:pt>
                <c:pt idx="5928">
                  <c:v>0.0403142771458341</c:v>
                </c:pt>
                <c:pt idx="5929">
                  <c:v>0.0404549753839549</c:v>
                </c:pt>
                <c:pt idx="5930">
                  <c:v>0.0405733621712549</c:v>
                </c:pt>
                <c:pt idx="5931">
                  <c:v>0.0406679665365309</c:v>
                </c:pt>
                <c:pt idx="5932">
                  <c:v>0.0407386536921128</c:v>
                </c:pt>
                <c:pt idx="5933">
                  <c:v>0.0407866833877136</c:v>
                </c:pt>
                <c:pt idx="5934">
                  <c:v>0.0408147879635731</c:v>
                </c:pt>
                <c:pt idx="5935">
                  <c:v>0.0408271815429911</c:v>
                </c:pt>
                <c:pt idx="5936">
                  <c:v>0.0408294455575679</c:v>
                </c:pt>
                <c:pt idx="5937">
                  <c:v>0.0408282141968742</c:v>
                </c:pt>
                <c:pt idx="5938">
                  <c:v>0.0408303828688546</c:v>
                </c:pt>
                <c:pt idx="5939">
                  <c:v>0.0408416342370882</c:v>
                </c:pt>
                <c:pt idx="5940">
                  <c:v>0.0408645824025313</c:v>
                </c:pt>
                <c:pt idx="5941">
                  <c:v>0.0408976091282771</c:v>
                </c:pt>
                <c:pt idx="5942">
                  <c:v>0.0409362234725753</c:v>
                </c:pt>
                <c:pt idx="5943">
                  <c:v>0.040977611553011</c:v>
                </c:pt>
                <c:pt idx="5944">
                  <c:v>0.041024871083262</c:v>
                </c:pt>
                <c:pt idx="5945">
                  <c:v>0.041084832314157</c:v>
                </c:pt>
                <c:pt idx="5946">
                  <c:v>0.0411560831582294</c:v>
                </c:pt>
                <c:pt idx="5947">
                  <c:v>0.0412118383466711</c:v>
                </c:pt>
                <c:pt idx="5948">
                  <c:v>0.0412011545793399</c:v>
                </c:pt>
                <c:pt idx="5949">
                  <c:v>0.0410923487092481</c:v>
                </c:pt>
                <c:pt idx="5950">
                  <c:v>0.0409113465858258</c:v>
                </c:pt>
                <c:pt idx="5951">
                  <c:v>0.040712003718685</c:v>
                </c:pt>
                <c:pt idx="5952">
                  <c:v>0.0405292584203108</c:v>
                </c:pt>
                <c:pt idx="5953">
                  <c:v>0.0403723032081669</c:v>
                </c:pt>
                <c:pt idx="5954">
                  <c:v>0.0402352001677818</c:v>
                </c:pt>
                <c:pt idx="5955">
                  <c:v>0.0401037186320654</c:v>
                </c:pt>
                <c:pt idx="5956">
                  <c:v>0.039966375632278</c:v>
                </c:pt>
                <c:pt idx="5957">
                  <c:v>0.0398223418983297</c:v>
                </c:pt>
                <c:pt idx="5958">
                  <c:v>0.0396740079622951</c:v>
                </c:pt>
                <c:pt idx="5959">
                  <c:v>0.0395205357673604</c:v>
                </c:pt>
                <c:pt idx="5960">
                  <c:v>0.0393594418069019</c:v>
                </c:pt>
                <c:pt idx="5961">
                  <c:v>0.0391894020866619</c:v>
                </c:pt>
                <c:pt idx="5962">
                  <c:v>0.0390113729761664</c:v>
                </c:pt>
                <c:pt idx="5963">
                  <c:v>0.0388279877756024</c:v>
                </c:pt>
                <c:pt idx="5964">
                  <c:v>0.0386421884174995</c:v>
                </c:pt>
                <c:pt idx="5965">
                  <c:v>0.038456184454297</c:v>
                </c:pt>
                <c:pt idx="5966">
                  <c:v>0.0382711350598455</c:v>
                </c:pt>
                <c:pt idx="5967">
                  <c:v>0.0380873941410347</c:v>
                </c:pt>
                <c:pt idx="5968">
                  <c:v>0.0379049867556234</c:v>
                </c:pt>
                <c:pt idx="5969">
                  <c:v>0.037723987536954</c:v>
                </c:pt>
                <c:pt idx="5970">
                  <c:v>0.0375446941268621</c:v>
                </c:pt>
                <c:pt idx="5971">
                  <c:v>0.0373676793030694</c:v>
                </c:pt>
                <c:pt idx="5972">
                  <c:v>0.0371937376074796</c:v>
                </c:pt>
                <c:pt idx="5973">
                  <c:v>0.0370237389147874</c:v>
                </c:pt>
                <c:pt idx="5974">
                  <c:v>0.0368585189284564</c:v>
                </c:pt>
                <c:pt idx="5975">
                  <c:v>0.0366989455526649</c:v>
                </c:pt>
                <c:pt idx="5976">
                  <c:v>0.0365462254237791</c:v>
                </c:pt>
                <c:pt idx="5977">
                  <c:v>0.0364022765601008</c:v>
                </c:pt>
                <c:pt idx="5978">
                  <c:v>0.0362697747494684</c:v>
                </c:pt>
                <c:pt idx="5979">
                  <c:v>0.0361516606438403</c:v>
                </c:pt>
                <c:pt idx="5980">
                  <c:v>0.0360499606431856</c:v>
                </c:pt>
                <c:pt idx="5981">
                  <c:v>0.0359631026285104</c:v>
                </c:pt>
                <c:pt idx="5982">
                  <c:v>0.0358807357574146</c:v>
                </c:pt>
                <c:pt idx="5983">
                  <c:v>0.0357787110366964</c:v>
                </c:pt>
                <c:pt idx="5984">
                  <c:v>0.0356235141994558</c:v>
                </c:pt>
                <c:pt idx="5985">
                  <c:v>0.0353950420054715</c:v>
                </c:pt>
                <c:pt idx="5986">
                  <c:v>0.0351208548566675</c:v>
                </c:pt>
                <c:pt idx="5987">
                  <c:v>0.0348680043341464</c:v>
                </c:pt>
                <c:pt idx="5988">
                  <c:v>0.0346845979421363</c:v>
                </c:pt>
                <c:pt idx="5989">
                  <c:v>0.0345659606466257</c:v>
                </c:pt>
                <c:pt idx="5990">
                  <c:v>0.0344843215980297</c:v>
                </c:pt>
                <c:pt idx="5991">
                  <c:v>0.0344212118571172</c:v>
                </c:pt>
                <c:pt idx="5992">
                  <c:v>0.0343615635484106</c:v>
                </c:pt>
                <c:pt idx="5993">
                  <c:v>0.034288189811967</c:v>
                </c:pt>
                <c:pt idx="5994">
                  <c:v>0.0341902140153403</c:v>
                </c:pt>
                <c:pt idx="5995">
                  <c:v>0.0340740755801537</c:v>
                </c:pt>
                <c:pt idx="5996">
                  <c:v>0.033958671676291</c:v>
                </c:pt>
                <c:pt idx="5997">
                  <c:v>0.0338595337154106</c:v>
                </c:pt>
                <c:pt idx="5998">
                  <c:v>0.0337820077888048</c:v>
                </c:pt>
                <c:pt idx="5999">
                  <c:v>0.0337249125066064</c:v>
                </c:pt>
                <c:pt idx="6000">
                  <c:v>0.0336852681157796</c:v>
                </c:pt>
                <c:pt idx="6001">
                  <c:v>0.0336603791897628</c:v>
                </c:pt>
                <c:pt idx="6002">
                  <c:v>0.0336480139204937</c:v>
                </c:pt>
                <c:pt idx="6003">
                  <c:v>0.0336457766712485</c:v>
                </c:pt>
                <c:pt idx="6004">
                  <c:v>0.0336505125869472</c:v>
                </c:pt>
                <c:pt idx="6005">
                  <c:v>0.0336585231052258</c:v>
                </c:pt>
                <c:pt idx="6006">
                  <c:v>0.0336669176267227</c:v>
                </c:pt>
                <c:pt idx="6007">
                  <c:v>0.0336751158467194</c:v>
                </c:pt>
                <c:pt idx="6008">
                  <c:v>0.033684666354062</c:v>
                </c:pt>
                <c:pt idx="6009">
                  <c:v>0.0336973765139281</c:v>
                </c:pt>
                <c:pt idx="6010">
                  <c:v>0.0337138031519798</c:v>
                </c:pt>
                <c:pt idx="6011">
                  <c:v>0.033733123378659</c:v>
                </c:pt>
                <c:pt idx="6012">
                  <c:v>0.0337536584951928</c:v>
                </c:pt>
                <c:pt idx="6013">
                  <c:v>0.033773255803395</c:v>
                </c:pt>
                <c:pt idx="6014">
                  <c:v>0.0337894362184654</c:v>
                </c:pt>
                <c:pt idx="6015">
                  <c:v>0.0337995052442343</c:v>
                </c:pt>
                <c:pt idx="6016">
                  <c:v>0.0338007597462618</c:v>
                </c:pt>
                <c:pt idx="6017">
                  <c:v>0.0337908584991884</c:v>
                </c:pt>
                <c:pt idx="6018">
                  <c:v>0.0337681797255691</c:v>
                </c:pt>
                <c:pt idx="6019">
                  <c:v>0.0337316601389458</c:v>
                </c:pt>
                <c:pt idx="6020">
                  <c:v>0.0336798016392071</c:v>
                </c:pt>
                <c:pt idx="6021">
                  <c:v>0.0336095441666856</c:v>
                </c:pt>
                <c:pt idx="6022">
                  <c:v>0.0335169342725134</c:v>
                </c:pt>
                <c:pt idx="6023">
                  <c:v>0.0334009653458888</c:v>
                </c:pt>
                <c:pt idx="6024">
                  <c:v>0.0332678662483948</c:v>
                </c:pt>
                <c:pt idx="6025">
                  <c:v>0.033130149144847</c:v>
                </c:pt>
                <c:pt idx="6026">
                  <c:v>0.0330001753813413</c:v>
                </c:pt>
                <c:pt idx="6027">
                  <c:v>0.0328849633188618</c:v>
                </c:pt>
                <c:pt idx="6028">
                  <c:v>0.0327860823491846</c:v>
                </c:pt>
                <c:pt idx="6029">
                  <c:v>0.0327021622802045</c:v>
                </c:pt>
                <c:pt idx="6030">
                  <c:v>0.032630876033117</c:v>
                </c:pt>
                <c:pt idx="6031">
                  <c:v>0.0325695614043007</c:v>
                </c:pt>
                <c:pt idx="6032">
                  <c:v>0.0325149606525487</c:v>
                </c:pt>
                <c:pt idx="6033">
                  <c:v>0.0324627672117816</c:v>
                </c:pt>
                <c:pt idx="6034">
                  <c:v>0.0324076384235745</c:v>
                </c:pt>
                <c:pt idx="6035">
                  <c:v>0.0323443707308584</c:v>
                </c:pt>
                <c:pt idx="6036">
                  <c:v>0.0322704960489418</c:v>
                </c:pt>
                <c:pt idx="6037">
                  <c:v>0.0321888212159193</c:v>
                </c:pt>
                <c:pt idx="6038">
                  <c:v>0.0321066974580577</c:v>
                </c:pt>
                <c:pt idx="6039">
                  <c:v>0.0320309469838568</c:v>
                </c:pt>
                <c:pt idx="6040">
                  <c:v>0.0319628285346402</c:v>
                </c:pt>
                <c:pt idx="6041">
                  <c:v>0.0318980416195859</c:v>
                </c:pt>
                <c:pt idx="6042">
                  <c:v>0.0318309351424501</c:v>
                </c:pt>
                <c:pt idx="6043">
                  <c:v>0.0317586214339681</c:v>
                </c:pt>
                <c:pt idx="6044">
                  <c:v>0.0316826889640291</c:v>
                </c:pt>
                <c:pt idx="6045">
                  <c:v>0.0316088648716839</c:v>
                </c:pt>
                <c:pt idx="6046">
                  <c:v>0.0315455075448318</c:v>
                </c:pt>
                <c:pt idx="6047">
                  <c:v>0.0315008604022025</c:v>
                </c:pt>
                <c:pt idx="6048">
                  <c:v>0.0314793784462916</c:v>
                </c:pt>
                <c:pt idx="6049">
                  <c:v>0.0314800473854711</c:v>
                </c:pt>
                <c:pt idx="6050">
                  <c:v>0.0314987265465653</c:v>
                </c:pt>
                <c:pt idx="6051">
                  <c:v>0.0315315510595667</c:v>
                </c:pt>
                <c:pt idx="6052">
                  <c:v>0.0315760642851754</c:v>
                </c:pt>
                <c:pt idx="6053">
                  <c:v>0.0316306871293024</c:v>
                </c:pt>
                <c:pt idx="6054">
                  <c:v>0.0316941161400412</c:v>
                </c:pt>
                <c:pt idx="6055">
                  <c:v>0.031764869150459</c:v>
                </c:pt>
                <c:pt idx="6056">
                  <c:v>0.0318410087462072</c:v>
                </c:pt>
                <c:pt idx="6057">
                  <c:v>0.0319202834651172</c:v>
                </c:pt>
                <c:pt idx="6058">
                  <c:v>0.0320005547177357</c:v>
                </c:pt>
                <c:pt idx="6059">
                  <c:v>0.0320801861989315</c:v>
                </c:pt>
                <c:pt idx="6060">
                  <c:v>0.0321522419360035</c:v>
                </c:pt>
                <c:pt idx="6061">
                  <c:v>0.0321754633391301</c:v>
                </c:pt>
                <c:pt idx="6062">
                  <c:v>0.0321086349010046</c:v>
                </c:pt>
                <c:pt idx="6063">
                  <c:v>0.0320547959927846</c:v>
                </c:pt>
                <c:pt idx="6064">
                  <c:v>0.0321332485051397</c:v>
                </c:pt>
                <c:pt idx="6065">
                  <c:v>0.0323305668514243</c:v>
                </c:pt>
                <c:pt idx="6066">
                  <c:v>0.0326176997406617</c:v>
                </c:pt>
                <c:pt idx="6067">
                  <c:v>0.0329736863417359</c:v>
                </c:pt>
                <c:pt idx="6068">
                  <c:v>0.033367127104828</c:v>
                </c:pt>
                <c:pt idx="6069">
                  <c:v>0.0337581998202514</c:v>
                </c:pt>
                <c:pt idx="6070">
                  <c:v>0.0340931733043038</c:v>
                </c:pt>
                <c:pt idx="6071">
                  <c:v>0.0343426161744453</c:v>
                </c:pt>
                <c:pt idx="6072">
                  <c:v>0.0348908903583243</c:v>
                </c:pt>
                <c:pt idx="6073">
                  <c:v>0.0350441489551433</c:v>
                </c:pt>
                <c:pt idx="6074">
                  <c:v>0.0354263447573717</c:v>
                </c:pt>
                <c:pt idx="6075">
                  <c:v>0.0355800450859428</c:v>
                </c:pt>
                <c:pt idx="6076">
                  <c:v>0.0362820613309585</c:v>
                </c:pt>
                <c:pt idx="6077">
                  <c:v>0.0373547821838843</c:v>
                </c:pt>
                <c:pt idx="6078">
                  <c:v>0.0373333357424991</c:v>
                </c:pt>
                <c:pt idx="6079">
                  <c:v>0.0366542889628235</c:v>
                </c:pt>
                <c:pt idx="6080">
                  <c:v>0.0364484223622578</c:v>
                </c:pt>
                <c:pt idx="6081">
                  <c:v>0.0371605704881959</c:v>
                </c:pt>
                <c:pt idx="6082">
                  <c:v>0.0382900639482891</c:v>
                </c:pt>
                <c:pt idx="6083">
                  <c:v>0.0394064454316703</c:v>
                </c:pt>
                <c:pt idx="6084">
                  <c:v>0.0402825022544029</c:v>
                </c:pt>
                <c:pt idx="6085">
                  <c:v>0.0410224048939385</c:v>
                </c:pt>
                <c:pt idx="6086">
                  <c:v>0.0416915939906229</c:v>
                </c:pt>
                <c:pt idx="6087">
                  <c:v>0.0422145548260281</c:v>
                </c:pt>
                <c:pt idx="6088">
                  <c:v>0.0425337276354947</c:v>
                </c:pt>
                <c:pt idx="6089">
                  <c:v>0.0426454172206241</c:v>
                </c:pt>
                <c:pt idx="6090">
                  <c:v>0.0426682090517572</c:v>
                </c:pt>
                <c:pt idx="6091">
                  <c:v>0.042757318135707</c:v>
                </c:pt>
                <c:pt idx="6092">
                  <c:v>0.0429412931923506</c:v>
                </c:pt>
                <c:pt idx="6093">
                  <c:v>0.0431499640295625</c:v>
                </c:pt>
                <c:pt idx="6094">
                  <c:v>0.0433325180248399</c:v>
                </c:pt>
                <c:pt idx="6095">
                  <c:v>0.0434919943101096</c:v>
                </c:pt>
                <c:pt idx="6096">
                  <c:v>0.0436474515476271</c:v>
                </c:pt>
                <c:pt idx="6097">
                  <c:v>0.0438682672096921</c:v>
                </c:pt>
                <c:pt idx="6098">
                  <c:v>0.0442862090444345</c:v>
                </c:pt>
                <c:pt idx="6099">
                  <c:v>0.0449174425757739</c:v>
                </c:pt>
                <c:pt idx="6100">
                  <c:v>0.0457361316139057</c:v>
                </c:pt>
                <c:pt idx="6101">
                  <c:v>0.0466775876856951</c:v>
                </c:pt>
                <c:pt idx="6102">
                  <c:v>0.0475911004822936</c:v>
                </c:pt>
                <c:pt idx="6103">
                  <c:v>0.0482741829830479</c:v>
                </c:pt>
                <c:pt idx="6104">
                  <c:v>0.0485907943732426</c:v>
                </c:pt>
                <c:pt idx="6105">
                  <c:v>0.048626406711722</c:v>
                </c:pt>
                <c:pt idx="6106">
                  <c:v>0.0486272756510915</c:v>
                </c:pt>
                <c:pt idx="6107">
                  <c:v>0.0487629462699552</c:v>
                </c:pt>
                <c:pt idx="6108">
                  <c:v>0.0490483789046583</c:v>
                </c:pt>
                <c:pt idx="6109">
                  <c:v>0.0494312020350174</c:v>
                </c:pt>
                <c:pt idx="6110">
                  <c:v>0.0498688197635724</c:v>
                </c:pt>
                <c:pt idx="6111">
                  <c:v>0.0503514109857798</c:v>
                </c:pt>
                <c:pt idx="6112">
                  <c:v>0.0508894699927449</c:v>
                </c:pt>
                <c:pt idx="6113">
                  <c:v>0.0514828011133352</c:v>
                </c:pt>
                <c:pt idx="6114">
                  <c:v>0.0520938434613011</c:v>
                </c:pt>
                <c:pt idx="6115">
                  <c:v>0.052670075637732</c:v>
                </c:pt>
                <c:pt idx="6116">
                  <c:v>0.0532242174714912</c:v>
                </c:pt>
                <c:pt idx="6117">
                  <c:v>0.0538019296090388</c:v>
                </c:pt>
                <c:pt idx="6118">
                  <c:v>0.0543553097673849</c:v>
                </c:pt>
                <c:pt idx="6119">
                  <c:v>0.0548040823567576</c:v>
                </c:pt>
                <c:pt idx="6120">
                  <c:v>0.0551287593065339</c:v>
                </c:pt>
                <c:pt idx="6121">
                  <c:v>0.0553509441033909</c:v>
                </c:pt>
                <c:pt idx="6122">
                  <c:v>0.0555062794130921</c:v>
                </c:pt>
                <c:pt idx="6123">
                  <c:v>0.0556531852740779</c:v>
                </c:pt>
                <c:pt idx="6124">
                  <c:v>0.0558192373013995</c:v>
                </c:pt>
                <c:pt idx="6125">
                  <c:v>0.0559635561606356</c:v>
                </c:pt>
                <c:pt idx="6126">
                  <c:v>0.0560588733222472</c:v>
                </c:pt>
                <c:pt idx="6127">
                  <c:v>0.0561147583996636</c:v>
                </c:pt>
                <c:pt idx="6128">
                  <c:v>0.0561921079120599</c:v>
                </c:pt>
                <c:pt idx="6129">
                  <c:v>0.0563690955371678</c:v>
                </c:pt>
                <c:pt idx="6130">
                  <c:v>0.0566380087347992</c:v>
                </c:pt>
                <c:pt idx="6131">
                  <c:v>0.0569204874193505</c:v>
                </c:pt>
                <c:pt idx="6132">
                  <c:v>0.0571649218011307</c:v>
                </c:pt>
                <c:pt idx="6133">
                  <c:v>0.0573669087241402</c:v>
                </c:pt>
                <c:pt idx="6134">
                  <c:v>0.0575332649968049</c:v>
                </c:pt>
                <c:pt idx="6135">
                  <c:v>0.0576635641959425</c:v>
                </c:pt>
                <c:pt idx="6136">
                  <c:v>0.057758482089088</c:v>
                </c:pt>
                <c:pt idx="6137">
                  <c:v>0.057822658203952</c:v>
                </c:pt>
                <c:pt idx="6138">
                  <c:v>0.0578608785443678</c:v>
                </c:pt>
                <c:pt idx="6139">
                  <c:v>0.0578775947977202</c:v>
                </c:pt>
                <c:pt idx="6140">
                  <c:v>0.0578791058794737</c:v>
                </c:pt>
                <c:pt idx="6141">
                  <c:v>0.0578753729468246</c:v>
                </c:pt>
                <c:pt idx="6142">
                  <c:v>0.0578826009964398</c:v>
                </c:pt>
                <c:pt idx="6143">
                  <c:v>0.0579313992628608</c:v>
                </c:pt>
                <c:pt idx="6144">
                  <c:v>0.0580648094573564</c:v>
                </c:pt>
                <c:pt idx="6145">
                  <c:v>0.0582941045596268</c:v>
                </c:pt>
                <c:pt idx="6146">
                  <c:v>0.0584947386656977</c:v>
                </c:pt>
                <c:pt idx="6147">
                  <c:v>0.0583337129737072</c:v>
                </c:pt>
                <c:pt idx="6148">
                  <c:v>0.0574052320580215</c:v>
                </c:pt>
                <c:pt idx="6149">
                  <c:v>0.0562357260276104</c:v>
                </c:pt>
                <c:pt idx="6150">
                  <c:v>0.057290638683312</c:v>
                </c:pt>
                <c:pt idx="6151">
                  <c:v>0.0596570213774448</c:v>
                </c:pt>
                <c:pt idx="6152">
                  <c:v>0.0600917421520814</c:v>
                </c:pt>
                <c:pt idx="6153">
                  <c:v>0.059458111947232</c:v>
                </c:pt>
                <c:pt idx="6154">
                  <c:v>0.0589097119626032</c:v>
                </c:pt>
                <c:pt idx="6155">
                  <c:v>0.0586017115910199</c:v>
                </c:pt>
                <c:pt idx="6156">
                  <c:v>0.0585072176862494</c:v>
                </c:pt>
                <c:pt idx="6157">
                  <c:v>0.0585944448220407</c:v>
                </c:pt>
                <c:pt idx="6158">
                  <c:v>0.0588349731232563</c:v>
                </c:pt>
                <c:pt idx="6159">
                  <c:v>0.0591904507106915</c:v>
                </c:pt>
                <c:pt idx="6160">
                  <c:v>0.059598591473713</c:v>
                </c:pt>
                <c:pt idx="6161">
                  <c:v>0.0599800706930394</c:v>
                </c:pt>
                <c:pt idx="6162">
                  <c:v>0.0602619381114886</c:v>
                </c:pt>
                <c:pt idx="6163">
                  <c:v>0.0603961405001758</c:v>
                </c:pt>
                <c:pt idx="6164">
                  <c:v>0.0603689082245233</c:v>
                </c:pt>
                <c:pt idx="6165">
                  <c:v>0.0602003560915753</c:v>
                </c:pt>
                <c:pt idx="6166">
                  <c:v>0.0599292713294881</c:v>
                </c:pt>
                <c:pt idx="6167">
                  <c:v>0.0595971450589988</c:v>
                </c:pt>
                <c:pt idx="6168">
                  <c:v>0.0592397462741414</c:v>
                </c:pt>
                <c:pt idx="6169">
                  <c:v>0.0588753160966697</c:v>
                </c:pt>
                <c:pt idx="6170">
                  <c:v>0.0584942551972664</c:v>
                </c:pt>
                <c:pt idx="6171">
                  <c:v>0.0580713880495482</c:v>
                </c:pt>
                <c:pt idx="6172">
                  <c:v>0.0575998497274884</c:v>
                </c:pt>
                <c:pt idx="6173">
                  <c:v>0.0571001319702481</c:v>
                </c:pt>
                <c:pt idx="6174">
                  <c:v>0.056592348478183</c:v>
                </c:pt>
                <c:pt idx="6175">
                  <c:v>0.0560710032953072</c:v>
                </c:pt>
                <c:pt idx="6176">
                  <c:v>0.0555008254321511</c:v>
                </c:pt>
                <c:pt idx="6177">
                  <c:v>0.0548360569149418</c:v>
                </c:pt>
                <c:pt idx="6178">
                  <c:v>0.0540543961213344</c:v>
                </c:pt>
                <c:pt idx="6179">
                  <c:v>0.0531768114236271</c:v>
                </c:pt>
                <c:pt idx="6180">
                  <c:v>0.0522565704770448</c:v>
                </c:pt>
                <c:pt idx="6181">
                  <c:v>0.0513554773967094</c:v>
                </c:pt>
                <c:pt idx="6182">
                  <c:v>0.0505289018295608</c:v>
                </c:pt>
                <c:pt idx="6183">
                  <c:v>0.0498187428503616</c:v>
                </c:pt>
                <c:pt idx="6184">
                  <c:v>0.0492442746439255</c:v>
                </c:pt>
                <c:pt idx="6185">
                  <c:v>0.0487925520938433</c:v>
                </c:pt>
                <c:pt idx="6186">
                  <c:v>0.0484218914980169</c:v>
                </c:pt>
                <c:pt idx="6187">
                  <c:v>0.0480824494501769</c:v>
                </c:pt>
                <c:pt idx="6188">
                  <c:v>0.047738469102921</c:v>
                </c:pt>
                <c:pt idx="6189">
                  <c:v>0.0473774269484381</c:v>
                </c:pt>
                <c:pt idx="6190">
                  <c:v>0.0470074319615712</c:v>
                </c:pt>
                <c:pt idx="6191">
                  <c:v>0.0466510166781531</c:v>
                </c:pt>
                <c:pt idx="6192">
                  <c:v>0.0463389261910906</c:v>
                </c:pt>
                <c:pt idx="6193">
                  <c:v>0.0461030791466984</c:v>
                </c:pt>
                <c:pt idx="6194">
                  <c:v>0.0459678961278607</c:v>
                </c:pt>
                <c:pt idx="6195">
                  <c:v>0.0459422393618496</c:v>
                </c:pt>
                <c:pt idx="6196">
                  <c:v>0.0460174562719759</c:v>
                </c:pt>
                <c:pt idx="6197">
                  <c:v>0.0461745094169724</c:v>
                </c:pt>
                <c:pt idx="6198">
                  <c:v>0.046393650848404</c:v>
                </c:pt>
                <c:pt idx="6199">
                  <c:v>0.0466574018985205</c:v>
                </c:pt>
                <c:pt idx="6200">
                  <c:v>0.0469479299210776</c:v>
                </c:pt>
                <c:pt idx="6201">
                  <c:v>0.0472460227406576</c:v>
                </c:pt>
                <c:pt idx="6202">
                  <c:v>0.0475331837634014</c:v>
                </c:pt>
                <c:pt idx="6203">
                  <c:v>0.0477933463671814</c:v>
                </c:pt>
                <c:pt idx="6204">
                  <c:v>0.0480132927817434</c:v>
                </c:pt>
                <c:pt idx="6205">
                  <c:v>0.048183258169418</c:v>
                </c:pt>
                <c:pt idx="6206">
                  <c:v>0.0482966765646356</c:v>
                </c:pt>
                <c:pt idx="6207">
                  <c:v>0.0483496162543971</c:v>
                </c:pt>
                <c:pt idx="6208">
                  <c:v>0.0483396028997011</c:v>
                </c:pt>
                <c:pt idx="6209">
                  <c:v>0.0482623681793611</c:v>
                </c:pt>
                <c:pt idx="6210">
                  <c:v>0.0481131755958768</c:v>
                </c:pt>
                <c:pt idx="6211">
                  <c:v>0.0478954698681776</c:v>
                </c:pt>
                <c:pt idx="6212">
                  <c:v>0.0476290380193815</c:v>
                </c:pt>
                <c:pt idx="6213">
                  <c:v>0.0473496460700247</c:v>
                </c:pt>
                <c:pt idx="6214">
                  <c:v>0.0470960637394686</c:v>
                </c:pt>
                <c:pt idx="6215">
                  <c:v>0.0468872268566174</c:v>
                </c:pt>
                <c:pt idx="6216">
                  <c:v>0.0467058505563164</c:v>
                </c:pt>
                <c:pt idx="6217">
                  <c:v>0.0465083758400192</c:v>
                </c:pt>
                <c:pt idx="6218">
                  <c:v>0.0462552358821724</c:v>
                </c:pt>
                <c:pt idx="6219">
                  <c:v>0.0459318563689088</c:v>
                </c:pt>
                <c:pt idx="6220">
                  <c:v>0.0455475357755246</c:v>
                </c:pt>
                <c:pt idx="6221">
                  <c:v>0.0451246040424935</c:v>
                </c:pt>
                <c:pt idx="6222">
                  <c:v>0.0446890273380785</c:v>
                </c:pt>
                <c:pt idx="6223">
                  <c:v>0.0442630255336876</c:v>
                </c:pt>
                <c:pt idx="6224">
                  <c:v>0.0438596944478002</c:v>
                </c:pt>
                <c:pt idx="6225">
                  <c:v>0.0434825665437085</c:v>
                </c:pt>
                <c:pt idx="6226">
                  <c:v>0.0431297518824079</c:v>
                </c:pt>
                <c:pt idx="6227">
                  <c:v>0.0427981957707614</c:v>
                </c:pt>
                <c:pt idx="6228">
                  <c:v>0.0424854654066249</c:v>
                </c:pt>
                <c:pt idx="6229">
                  <c:v>0.0421897833327167</c:v>
                </c:pt>
                <c:pt idx="6230">
                  <c:v>0.0419093095941871</c:v>
                </c:pt>
                <c:pt idx="6231">
                  <c:v>0.0416400860310652</c:v>
                </c:pt>
                <c:pt idx="6232">
                  <c:v>0.0413673411050792</c:v>
                </c:pt>
                <c:pt idx="6233">
                  <c:v>0.0410274278848723</c:v>
                </c:pt>
                <c:pt idx="6234">
                  <c:v>0.0405299348702283</c:v>
                </c:pt>
                <c:pt idx="6235">
                  <c:v>0.0401143565976597</c:v>
                </c:pt>
                <c:pt idx="6236">
                  <c:v>0.039976989082263</c:v>
                </c:pt>
                <c:pt idx="6237">
                  <c:v>0.0399230462402821</c:v>
                </c:pt>
                <c:pt idx="6238">
                  <c:v>0.0398802029882141</c:v>
                </c:pt>
                <c:pt idx="6239">
                  <c:v>0.039800853191155</c:v>
                </c:pt>
                <c:pt idx="6240">
                  <c:v>0.039666572390761</c:v>
                </c:pt>
                <c:pt idx="6241">
                  <c:v>0.0395094581030446</c:v>
                </c:pt>
                <c:pt idx="6242">
                  <c:v>0.0393470545136043</c:v>
                </c:pt>
                <c:pt idx="6243">
                  <c:v>0.0391819497445549</c:v>
                </c:pt>
                <c:pt idx="6244">
                  <c:v>0.0390122539719445</c:v>
                </c:pt>
                <c:pt idx="6245">
                  <c:v>0.0388353201443044</c:v>
                </c:pt>
                <c:pt idx="6246">
                  <c:v>0.0386489773966768</c:v>
                </c:pt>
                <c:pt idx="6247">
                  <c:v>0.0384519148300476</c:v>
                </c:pt>
                <c:pt idx="6248">
                  <c:v>0.03824370718657</c:v>
                </c:pt>
                <c:pt idx="6249">
                  <c:v>0.0380246921202472</c:v>
                </c:pt>
                <c:pt idx="6250">
                  <c:v>0.0377959008304595</c:v>
                </c:pt>
                <c:pt idx="6251">
                  <c:v>0.0375591416470612</c:v>
                </c:pt>
                <c:pt idx="6252">
                  <c:v>0.0373171368181045</c:v>
                </c:pt>
                <c:pt idx="6253">
                  <c:v>0.0370735974887433</c:v>
                </c:pt>
                <c:pt idx="6254">
                  <c:v>0.0368331053389113</c:v>
                </c:pt>
                <c:pt idx="6255">
                  <c:v>0.0366006555497044</c:v>
                </c:pt>
                <c:pt idx="6256">
                  <c:v>0.0363809170888041</c:v>
                </c:pt>
                <c:pt idx="6257">
                  <c:v>0.0361774254339247</c:v>
                </c:pt>
                <c:pt idx="6258">
                  <c:v>0.0359919458724732</c:v>
                </c:pt>
                <c:pt idx="6259">
                  <c:v>0.0358243294185352</c:v>
                </c:pt>
                <c:pt idx="6260">
                  <c:v>0.0356730115247111</c:v>
                </c:pt>
                <c:pt idx="6261">
                  <c:v>0.0355358616871337</c:v>
                </c:pt>
                <c:pt idx="6262">
                  <c:v>0.0354109297898466</c:v>
                </c:pt>
                <c:pt idx="6263">
                  <c:v>0.0352968410113073</c:v>
                </c:pt>
                <c:pt idx="6264">
                  <c:v>0.0351928093329074</c:v>
                </c:pt>
                <c:pt idx="6265">
                  <c:v>0.0350984393057847</c:v>
                </c:pt>
                <c:pt idx="6266">
                  <c:v>0.03501355952202</c:v>
                </c:pt>
                <c:pt idx="6267">
                  <c:v>0.0349381523658779</c:v>
                </c:pt>
                <c:pt idx="6268">
                  <c:v>0.0348723783091337</c:v>
                </c:pt>
                <c:pt idx="6269">
                  <c:v>0.0348167817026779</c:v>
                </c:pt>
                <c:pt idx="6270">
                  <c:v>0.0347726479539504</c:v>
                </c:pt>
                <c:pt idx="6271">
                  <c:v>0.0347423824654309</c:v>
                </c:pt>
                <c:pt idx="6272">
                  <c:v>0.0347295655398948</c:v>
                </c:pt>
                <c:pt idx="6273">
                  <c:v>0.0347376708631872</c:v>
                </c:pt>
                <c:pt idx="6274">
                  <c:v>0.034766366366475</c:v>
                </c:pt>
                <c:pt idx="6275">
                  <c:v>0.0348075419888685</c:v>
                </c:pt>
                <c:pt idx="6276">
                  <c:v>0.0348481013405087</c:v>
                </c:pt>
                <c:pt idx="6277">
                  <c:v>0.0348806086028409</c:v>
                </c:pt>
                <c:pt idx="6278">
                  <c:v>0.0349087582329896</c:v>
                </c:pt>
                <c:pt idx="6279">
                  <c:v>0.0349405013574051</c:v>
                </c:pt>
                <c:pt idx="6280">
                  <c:v>0.0349786998347686</c:v>
                </c:pt>
                <c:pt idx="6281">
                  <c:v>0.0350194472897773</c:v>
                </c:pt>
                <c:pt idx="6282">
                  <c:v>0.0350596213783501</c:v>
                </c:pt>
                <c:pt idx="6283">
                  <c:v>0.0351046940742311</c:v>
                </c:pt>
                <c:pt idx="6284">
                  <c:v>0.0351659892083172</c:v>
                </c:pt>
                <c:pt idx="6285">
                  <c:v>0.0352526407968392</c:v>
                </c:pt>
                <c:pt idx="6286">
                  <c:v>0.0353683324977499</c:v>
                </c:pt>
                <c:pt idx="6287">
                  <c:v>0.0355120729288338</c:v>
                </c:pt>
                <c:pt idx="6288">
                  <c:v>0.0356793939267211</c:v>
                </c:pt>
                <c:pt idx="6289">
                  <c:v>0.0358644032693278</c:v>
                </c:pt>
                <c:pt idx="6290">
                  <c:v>0.0360643309496324</c:v>
                </c:pt>
                <c:pt idx="6291">
                  <c:v>0.0362838993459792</c:v>
                </c:pt>
                <c:pt idx="6292">
                  <c:v>0.036532110163785</c:v>
                </c:pt>
                <c:pt idx="6293">
                  <c:v>0.0368101314843526</c:v>
                </c:pt>
                <c:pt idx="6294">
                  <c:v>0.0371040224579965</c:v>
                </c:pt>
                <c:pt idx="6295">
                  <c:v>0.0373905190045409</c:v>
                </c:pt>
                <c:pt idx="6296">
                  <c:v>0.0376471997327914</c:v>
                </c:pt>
                <c:pt idx="6297">
                  <c:v>0.0378594214658074</c:v>
                </c:pt>
                <c:pt idx="6298">
                  <c:v>0.0380225440053797</c:v>
                </c:pt>
                <c:pt idx="6299">
                  <c:v>0.0381397684919031</c:v>
                </c:pt>
                <c:pt idx="6300">
                  <c:v>0.0382177001054353</c:v>
                </c:pt>
                <c:pt idx="6301">
                  <c:v>0.0382623377945805</c:v>
                </c:pt>
                <c:pt idx="6302">
                  <c:v>0.0382767070757085</c:v>
                </c:pt>
                <c:pt idx="6303">
                  <c:v>0.038261010856834</c:v>
                </c:pt>
                <c:pt idx="6304">
                  <c:v>0.0382156450075629</c:v>
                </c:pt>
                <c:pt idx="6305">
                  <c:v>0.0381437615587166</c:v>
                </c:pt>
                <c:pt idx="6306">
                  <c:v>0.0380500017457946</c:v>
                </c:pt>
                <c:pt idx="6307">
                  <c:v>0.0379376837218556</c:v>
                </c:pt>
                <c:pt idx="6308">
                  <c:v>0.0378078542369077</c:v>
                </c:pt>
                <c:pt idx="6309">
                  <c:v>0.0376601221948314</c:v>
                </c:pt>
                <c:pt idx="6310">
                  <c:v>0.0374938072323706</c:v>
                </c:pt>
                <c:pt idx="6311">
                  <c:v>0.0373086505156033</c:v>
                </c:pt>
                <c:pt idx="6312">
                  <c:v>0.0371050920470136</c:v>
                </c:pt>
                <c:pt idx="6313">
                  <c:v>0.03688429758241</c:v>
                </c:pt>
                <c:pt idx="6314">
                  <c:v>0.0366479835018694</c:v>
                </c:pt>
                <c:pt idx="6315">
                  <c:v>0.0363981543381815</c:v>
                </c:pt>
                <c:pt idx="6316">
                  <c:v>0.03613686763961</c:v>
                </c:pt>
                <c:pt idx="6317">
                  <c:v>0.0358660303787559</c:v>
                </c:pt>
                <c:pt idx="6318">
                  <c:v>0.0355872843703355</c:v>
                </c:pt>
                <c:pt idx="6319">
                  <c:v>0.03530203713682</c:v>
                </c:pt>
                <c:pt idx="6320">
                  <c:v>0.0350115476340837</c:v>
                </c:pt>
                <c:pt idx="6321">
                  <c:v>0.0347169852365223</c:v>
                </c:pt>
                <c:pt idx="6322">
                  <c:v>0.0344194953754702</c:v>
                </c:pt>
                <c:pt idx="6323">
                  <c:v>0.0341202424465684</c:v>
                </c:pt>
                <c:pt idx="6324">
                  <c:v>0.0338204534490248</c:v>
                </c:pt>
                <c:pt idx="6325">
                  <c:v>0.0335215475178463</c:v>
                </c:pt>
                <c:pt idx="6326">
                  <c:v>0.0332252646157901</c:v>
                </c:pt>
                <c:pt idx="6327">
                  <c:v>0.0329336561858541</c:v>
                </c:pt>
                <c:pt idx="6328">
                  <c:v>0.0326488969223206</c:v>
                </c:pt>
                <c:pt idx="6329">
                  <c:v>0.0323729109575981</c:v>
                </c:pt>
                <c:pt idx="6330">
                  <c:v>0.0321069501102503</c:v>
                </c:pt>
                <c:pt idx="6331">
                  <c:v>0.031851460987527</c:v>
                </c:pt>
                <c:pt idx="6332">
                  <c:v>0.0316063753279146</c:v>
                </c:pt>
                <c:pt idx="6333">
                  <c:v>0.0313716057180017</c:v>
                </c:pt>
                <c:pt idx="6334">
                  <c:v>0.0311474489244118</c:v>
                </c:pt>
                <c:pt idx="6335">
                  <c:v>0.0309346604199671</c:v>
                </c:pt>
                <c:pt idx="6336">
                  <c:v>0.0307342442400303</c:v>
                </c:pt>
                <c:pt idx="6337">
                  <c:v>0.0305473278822264</c:v>
                </c:pt>
                <c:pt idx="6338">
                  <c:v>0.0303753110500096</c:v>
                </c:pt>
                <c:pt idx="6339">
                  <c:v>0.0302199816171771</c:v>
                </c:pt>
                <c:pt idx="6340">
                  <c:v>0.0300831751471756</c:v>
                </c:pt>
                <c:pt idx="6341">
                  <c:v>0.0299658768808903</c:v>
                </c:pt>
                <c:pt idx="6342">
                  <c:v>0.029867190599668</c:v>
                </c:pt>
                <c:pt idx="6343">
                  <c:v>0.0297837777351928</c:v>
                </c:pt>
                <c:pt idx="6344">
                  <c:v>0.0297098597891245</c:v>
                </c:pt>
                <c:pt idx="6345">
                  <c:v>0.0296377319967968</c:v>
                </c:pt>
                <c:pt idx="6346">
                  <c:v>0.0295591814902733</c:v>
                </c:pt>
                <c:pt idx="6347">
                  <c:v>0.0294675542503162</c:v>
                </c:pt>
                <c:pt idx="6348">
                  <c:v>0.0293590593307841</c:v>
                </c:pt>
                <c:pt idx="6349">
                  <c:v>0.0292326076793476</c:v>
                </c:pt>
                <c:pt idx="6350">
                  <c:v>0.0290889639655768</c:v>
                </c:pt>
                <c:pt idx="6351">
                  <c:v>0.0289300995412683</c:v>
                </c:pt>
                <c:pt idx="6352">
                  <c:v>0.0287589776072477</c:v>
                </c:pt>
                <c:pt idx="6353">
                  <c:v>0.02857951309044</c:v>
                </c:pt>
                <c:pt idx="6354">
                  <c:v>0.0283963311596377</c:v>
                </c:pt>
                <c:pt idx="6355">
                  <c:v>0.0282142934470894</c:v>
                </c:pt>
                <c:pt idx="6356">
                  <c:v>0.0280381217699324</c:v>
                </c:pt>
                <c:pt idx="6357">
                  <c:v>0.0278723296522501</c:v>
                </c:pt>
                <c:pt idx="6358">
                  <c:v>0.027721407775315</c:v>
                </c:pt>
                <c:pt idx="6359">
                  <c:v>0.0275901308217466</c:v>
                </c:pt>
                <c:pt idx="6360">
                  <c:v>0.0274837453206075</c:v>
                </c:pt>
                <c:pt idx="6361">
                  <c:v>0.0274078756509996</c:v>
                </c:pt>
                <c:pt idx="6362">
                  <c:v>0.0273682416707285</c:v>
                </c:pt>
                <c:pt idx="6363">
                  <c:v>0.027370272604843</c:v>
                </c:pt>
                <c:pt idx="6364">
                  <c:v>0.0274185604256565</c:v>
                </c:pt>
                <c:pt idx="6365">
                  <c:v>0.027516097479</c:v>
                </c:pt>
                <c:pt idx="6366">
                  <c:v>0.0276632620457679</c:v>
                </c:pt>
                <c:pt idx="6367">
                  <c:v>0.0278568745719507</c:v>
                </c:pt>
                <c:pt idx="6368">
                  <c:v>0.0280903378365334</c:v>
                </c:pt>
                <c:pt idx="6369">
                  <c:v>0.028355767608409</c:v>
                </c:pt>
                <c:pt idx="6370">
                  <c:v>0.028647415259606</c:v>
                </c:pt>
                <c:pt idx="6371">
                  <c:v>0.0289639576377788</c:v>
                </c:pt>
                <c:pt idx="6372">
                  <c:v>0.0293076147960498</c:v>
                </c:pt>
                <c:pt idx="6373">
                  <c:v>0.029680775763624</c:v>
                </c:pt>
                <c:pt idx="6374">
                  <c:v>0.0300829168264475</c:v>
                </c:pt>
                <c:pt idx="6375">
                  <c:v>0.0305097106568829</c:v>
                </c:pt>
                <c:pt idx="6376">
                  <c:v>0.0309540268121383</c:v>
                </c:pt>
                <c:pt idx="6377">
                  <c:v>0.0314078467525483</c:v>
                </c:pt>
                <c:pt idx="6378">
                  <c:v>0.0318646665915105</c:v>
                </c:pt>
                <c:pt idx="6379">
                  <c:v>0.0323227774046936</c:v>
                </c:pt>
                <c:pt idx="6380">
                  <c:v>0.0327957157095534</c:v>
                </c:pt>
                <c:pt idx="6381">
                  <c:v>0.0333097189719899</c:v>
                </c:pt>
                <c:pt idx="6382">
                  <c:v>0.0336693638257727</c:v>
                </c:pt>
                <c:pt idx="6383">
                  <c:v>0.0338586106936981</c:v>
                </c:pt>
                <c:pt idx="6384">
                  <c:v>0.0341025610247172</c:v>
                </c:pt>
                <c:pt idx="6385">
                  <c:v>0.034310649078281</c:v>
                </c:pt>
                <c:pt idx="6386">
                  <c:v>0.0346117288052252</c:v>
                </c:pt>
                <c:pt idx="6387">
                  <c:v>0.0349394816637715</c:v>
                </c:pt>
                <c:pt idx="6388">
                  <c:v>0.0352093596191535</c:v>
                </c:pt>
                <c:pt idx="6389">
                  <c:v>0.035456486102107</c:v>
                </c:pt>
                <c:pt idx="6390">
                  <c:v>0.0356506899326196</c:v>
                </c:pt>
                <c:pt idx="6391">
                  <c:v>0.0357514378093497</c:v>
                </c:pt>
                <c:pt idx="6392">
                  <c:v>0.0358975957420673</c:v>
                </c:pt>
                <c:pt idx="6393">
                  <c:v>0.0360737525548532</c:v>
                </c:pt>
                <c:pt idx="6394">
                  <c:v>0.0361532106803315</c:v>
                </c:pt>
                <c:pt idx="6395">
                  <c:v>0.0361797908111426</c:v>
                </c:pt>
                <c:pt idx="6396">
                  <c:v>0.036184859862222</c:v>
                </c:pt>
                <c:pt idx="6397">
                  <c:v>0.0361696808009311</c:v>
                </c:pt>
                <c:pt idx="6398">
                  <c:v>0.0361427177621342</c:v>
                </c:pt>
                <c:pt idx="6399">
                  <c:v>0.036115191547328</c:v>
                </c:pt>
                <c:pt idx="6400">
                  <c:v>0.0360954957662413</c:v>
                </c:pt>
                <c:pt idx="6401">
                  <c:v>0.0360859194738107</c:v>
                </c:pt>
                <c:pt idx="6402">
                  <c:v>0.0360841827016264</c:v>
                </c:pt>
                <c:pt idx="6403">
                  <c:v>0.0361028364707898</c:v>
                </c:pt>
                <c:pt idx="6404">
                  <c:v>0.0361069176703203</c:v>
                </c:pt>
                <c:pt idx="6405">
                  <c:v>0.036036920663058</c:v>
                </c:pt>
                <c:pt idx="6406">
                  <c:v>0.0359642536779951</c:v>
                </c:pt>
                <c:pt idx="6407">
                  <c:v>0.0358897851523704</c:v>
                </c:pt>
                <c:pt idx="6408">
                  <c:v>0.0357948567407878</c:v>
                </c:pt>
                <c:pt idx="6409">
                  <c:v>0.0356796218298825</c:v>
                </c:pt>
                <c:pt idx="6410">
                  <c:v>0.0355467448671139</c:v>
                </c:pt>
                <c:pt idx="6411">
                  <c:v>0.0353985312032096</c:v>
                </c:pt>
                <c:pt idx="6412">
                  <c:v>0.0352366245004709</c:v>
                </c:pt>
                <c:pt idx="6413">
                  <c:v>0.0350624072228961</c:v>
                </c:pt>
                <c:pt idx="6414">
                  <c:v>0.0348806183012499</c:v>
                </c:pt>
                <c:pt idx="6415">
                  <c:v>0.0346973860623211</c:v>
                </c:pt>
                <c:pt idx="6416">
                  <c:v>0.0345069111747437</c:v>
                </c:pt>
                <c:pt idx="6417">
                  <c:v>0.0343272612959267</c:v>
                </c:pt>
                <c:pt idx="6418">
                  <c:v>0.0342119659747298</c:v>
                </c:pt>
                <c:pt idx="6419">
                  <c:v>0.0341107163645064</c:v>
                </c:pt>
                <c:pt idx="6420">
                  <c:v>0.0339472895607627</c:v>
                </c:pt>
                <c:pt idx="6421">
                  <c:v>0.0337499261990482</c:v>
                </c:pt>
                <c:pt idx="6422">
                  <c:v>0.0335493640121434</c:v>
                </c:pt>
                <c:pt idx="6423">
                  <c:v>0.0333529588632054</c:v>
                </c:pt>
                <c:pt idx="6424">
                  <c:v>0.0331598242631388</c:v>
                </c:pt>
                <c:pt idx="6425">
                  <c:v>0.0329636093342196</c:v>
                </c:pt>
                <c:pt idx="6426">
                  <c:v>0.0327509952629206</c:v>
                </c:pt>
                <c:pt idx="6427">
                  <c:v>0.0325086619445365</c:v>
                </c:pt>
                <c:pt idx="6428">
                  <c:v>0.0322394867927849</c:v>
                </c:pt>
                <c:pt idx="6429">
                  <c:v>0.031959774322719</c:v>
                </c:pt>
                <c:pt idx="6430">
                  <c:v>0.031680444799349</c:v>
                </c:pt>
                <c:pt idx="6431">
                  <c:v>0.0314028463573031</c:v>
                </c:pt>
                <c:pt idx="6432">
                  <c:v>0.0311245902524879</c:v>
                </c:pt>
                <c:pt idx="6433">
                  <c:v>0.0308430377492287</c:v>
                </c:pt>
                <c:pt idx="6434">
                  <c:v>0.0305558849525392</c:v>
                </c:pt>
                <c:pt idx="6435">
                  <c:v>0.0302605175659111</c:v>
                </c:pt>
                <c:pt idx="6436">
                  <c:v>0.029953188251106</c:v>
                </c:pt>
                <c:pt idx="6437">
                  <c:v>0.0296295881365439</c:v>
                </c:pt>
                <c:pt idx="6438">
                  <c:v>0.0292884835835704</c:v>
                </c:pt>
                <c:pt idx="6439">
                  <c:v>0.0289349464915063</c:v>
                </c:pt>
                <c:pt idx="6440">
                  <c:v>0.0285769555513632</c:v>
                </c:pt>
                <c:pt idx="6441">
                  <c:v>0.0282196916671603</c:v>
                </c:pt>
                <c:pt idx="6442">
                  <c:v>0.0278645176622763</c:v>
                </c:pt>
                <c:pt idx="6443">
                  <c:v>0.0275105485282621</c:v>
                </c:pt>
                <c:pt idx="6444">
                  <c:v>0.0271564342268139</c:v>
                </c:pt>
                <c:pt idx="6445">
                  <c:v>0.0268033340286362</c:v>
                </c:pt>
                <c:pt idx="6446">
                  <c:v>0.0264579278539848</c:v>
                </c:pt>
                <c:pt idx="6447">
                  <c:v>0.0261317471250699</c:v>
                </c:pt>
                <c:pt idx="6448">
                  <c:v>0.0258355936742149</c:v>
                </c:pt>
                <c:pt idx="6449">
                  <c:v>0.0255697484502487</c:v>
                </c:pt>
                <c:pt idx="6450">
                  <c:v>0.0253212624181505</c:v>
                </c:pt>
                <c:pt idx="6451">
                  <c:v>0.0250837809481111</c:v>
                </c:pt>
                <c:pt idx="6452">
                  <c:v>0.0248625526566575</c:v>
                </c:pt>
                <c:pt idx="6453">
                  <c:v>0.0246606378291069</c:v>
                </c:pt>
                <c:pt idx="6454">
                  <c:v>0.0244786991166266</c:v>
                </c:pt>
                <c:pt idx="6455">
                  <c:v>0.0243171963880654</c:v>
                </c:pt>
                <c:pt idx="6456">
                  <c:v>0.0241780501865424</c:v>
                </c:pt>
                <c:pt idx="6457">
                  <c:v>0.0240651900611144</c:v>
                </c:pt>
                <c:pt idx="6458">
                  <c:v>0.023982788786438</c:v>
                </c:pt>
                <c:pt idx="6459">
                  <c:v>0.0239360687182181</c:v>
                </c:pt>
                <c:pt idx="6460">
                  <c:v>0.0239311151975573</c:v>
                </c:pt>
                <c:pt idx="6461">
                  <c:v>0.0239671961985502</c:v>
                </c:pt>
                <c:pt idx="6462">
                  <c:v>0.0240362359706952</c:v>
                </c:pt>
                <c:pt idx="6463">
                  <c:v>0.024133916241143</c:v>
                </c:pt>
                <c:pt idx="6464">
                  <c:v>0.0242618313416703</c:v>
                </c:pt>
                <c:pt idx="6465">
                  <c:v>0.02442281544424</c:v>
                </c:pt>
                <c:pt idx="6466">
                  <c:v>0.0246189750490236</c:v>
                </c:pt>
                <c:pt idx="6467">
                  <c:v>0.024851690916602</c:v>
                </c:pt>
                <c:pt idx="6468">
                  <c:v>0.0251218828213885</c:v>
                </c:pt>
                <c:pt idx="6469">
                  <c:v>0.0254301029954749</c:v>
                </c:pt>
                <c:pt idx="6470">
                  <c:v>0.0257764070712725</c:v>
                </c:pt>
                <c:pt idx="6471">
                  <c:v>0.0261601430182751</c:v>
                </c:pt>
                <c:pt idx="6472">
                  <c:v>0.0265796831727722</c:v>
                </c:pt>
                <c:pt idx="6473">
                  <c:v>0.0270319572615387</c:v>
                </c:pt>
                <c:pt idx="6474">
                  <c:v>0.0275115030517183</c:v>
                </c:pt>
                <c:pt idx="6475">
                  <c:v>0.0280081482574629</c:v>
                </c:pt>
                <c:pt idx="6476">
                  <c:v>0.0285016770318684</c:v>
                </c:pt>
                <c:pt idx="6477">
                  <c:v>0.0289575833972798</c:v>
                </c:pt>
                <c:pt idx="6478">
                  <c:v>0.0293596125351556</c:v>
                </c:pt>
                <c:pt idx="6479">
                  <c:v>0.029779102226495</c:v>
                </c:pt>
                <c:pt idx="6480">
                  <c:v>0.0302969656455233</c:v>
                </c:pt>
                <c:pt idx="6481">
                  <c:v>0.0308815322072062</c:v>
                </c:pt>
                <c:pt idx="6482">
                  <c:v>0.0314712731838852</c:v>
                </c:pt>
                <c:pt idx="6483">
                  <c:v>0.032043021519105</c:v>
                </c:pt>
                <c:pt idx="6484">
                  <c:v>0.0325942096098357</c:v>
                </c:pt>
                <c:pt idx="6485">
                  <c:v>0.0331248310905987</c:v>
                </c:pt>
                <c:pt idx="6486">
                  <c:v>0.0336340294094721</c:v>
                </c:pt>
                <c:pt idx="6487">
                  <c:v>0.0341226570524342</c:v>
                </c:pt>
                <c:pt idx="6488">
                  <c:v>0.0345936630670186</c:v>
                </c:pt>
                <c:pt idx="6489">
                  <c:v>0.0350487324413817</c:v>
                </c:pt>
                <c:pt idx="6490">
                  <c:v>0.0354853072503761</c:v>
                </c:pt>
                <c:pt idx="6491">
                  <c:v>0.0358986650746834</c:v>
                </c:pt>
                <c:pt idx="6492">
                  <c:v>0.0362861307191112</c:v>
                </c:pt>
                <c:pt idx="6493">
                  <c:v>0.0366476583810579</c:v>
                </c:pt>
                <c:pt idx="6494">
                  <c:v>0.0369840053615923</c:v>
                </c:pt>
                <c:pt idx="6495">
                  <c:v>0.0372955045641687</c:v>
                </c:pt>
                <c:pt idx="6496">
                  <c:v>0.0375816906916731</c:v>
                </c:pt>
                <c:pt idx="6497">
                  <c:v>0.037841260094476</c:v>
                </c:pt>
                <c:pt idx="6498">
                  <c:v>0.0380723908086744</c:v>
                </c:pt>
                <c:pt idx="6499">
                  <c:v>0.0382737605285166</c:v>
                </c:pt>
                <c:pt idx="6500">
                  <c:v>0.0384458653112848</c:v>
                </c:pt>
                <c:pt idx="6501">
                  <c:v>0.0385911586534434</c:v>
                </c:pt>
                <c:pt idx="6502">
                  <c:v>0.0387124275294189</c:v>
                </c:pt>
                <c:pt idx="6503">
                  <c:v>0.0388111041251358</c:v>
                </c:pt>
                <c:pt idx="6504">
                  <c:v>0.0388871735981989</c:v>
                </c:pt>
                <c:pt idx="6505">
                  <c:v>0.0389401983425628</c:v>
                </c:pt>
                <c:pt idx="6506">
                  <c:v>0.0389701843084663</c:v>
                </c:pt>
                <c:pt idx="6507">
                  <c:v>0.0389778261674169</c:v>
                </c:pt>
                <c:pt idx="6508">
                  <c:v>0.0389644153206026</c:v>
                </c:pt>
                <c:pt idx="6509">
                  <c:v>0.0389317135272529</c:v>
                </c:pt>
                <c:pt idx="6510">
                  <c:v>0.0388818471249654</c:v>
                </c:pt>
                <c:pt idx="6511">
                  <c:v>0.0388173112096289</c:v>
                </c:pt>
                <c:pt idx="6512">
                  <c:v>0.038741152452882</c:v>
                </c:pt>
                <c:pt idx="6513">
                  <c:v>0.0386572393057461</c:v>
                </c:pt>
                <c:pt idx="6514">
                  <c:v>0.0385704229991437</c:v>
                </c:pt>
                <c:pt idx="6515">
                  <c:v>0.0384860556426762</c:v>
                </c:pt>
                <c:pt idx="6516">
                  <c:v>0.0384081841557196</c:v>
                </c:pt>
                <c:pt idx="6517">
                  <c:v>0.0383373102516027</c:v>
                </c:pt>
                <c:pt idx="6518">
                  <c:v>0.0382705529512464</c:v>
                </c:pt>
                <c:pt idx="6519">
                  <c:v>0.0382048444872945</c:v>
                </c:pt>
                <c:pt idx="6520">
                  <c:v>0.0381396519921833</c:v>
                </c:pt>
                <c:pt idx="6521">
                  <c:v>0.0380767979375602</c:v>
                </c:pt>
                <c:pt idx="6522">
                  <c:v>0.0380187011935684</c:v>
                </c:pt>
                <c:pt idx="6523">
                  <c:v>0.0379670212916091</c:v>
                </c:pt>
                <c:pt idx="6524">
                  <c:v>0.0379223443089324</c:v>
                </c:pt>
                <c:pt idx="6525">
                  <c:v>0.0378846069837599</c:v>
                </c:pt>
                <c:pt idx="6526">
                  <c:v>0.0378538363256338</c:v>
                </c:pt>
                <c:pt idx="6527">
                  <c:v>0.0378309182680585</c:v>
                </c:pt>
                <c:pt idx="6528">
                  <c:v>0.0378179073702277</c:v>
                </c:pt>
                <c:pt idx="6529">
                  <c:v>0.0378173604107426</c:v>
                </c:pt>
                <c:pt idx="6530">
                  <c:v>0.0378309347918573</c:v>
                </c:pt>
                <c:pt idx="6531">
                  <c:v>0.03785831525146</c:v>
                </c:pt>
                <c:pt idx="6532">
                  <c:v>0.0378972379538776</c:v>
                </c:pt>
                <c:pt idx="6533">
                  <c:v>0.0379443430260417</c:v>
                </c:pt>
                <c:pt idx="6534">
                  <c:v>0.0379960235919228</c:v>
                </c:pt>
                <c:pt idx="6535">
                  <c:v>0.0380488104145644</c:v>
                </c:pt>
                <c:pt idx="6536">
                  <c:v>0.0380994046872312</c:v>
                </c:pt>
                <c:pt idx="6537">
                  <c:v>0.0381445581402182</c:v>
                </c:pt>
                <c:pt idx="6538">
                  <c:v>0.0381808397318139</c:v>
                </c:pt>
                <c:pt idx="6539">
                  <c:v>0.0382044350173866</c:v>
                </c:pt>
                <c:pt idx="6540">
                  <c:v>0.038211125004775</c:v>
                </c:pt>
                <c:pt idx="6541">
                  <c:v>0.0381964523310656</c:v>
                </c:pt>
                <c:pt idx="6542">
                  <c:v>0.0381561320958926</c:v>
                </c:pt>
                <c:pt idx="6543">
                  <c:v>0.0380867124755768</c:v>
                </c:pt>
                <c:pt idx="6544">
                  <c:v>0.037986281235042</c:v>
                </c:pt>
                <c:pt idx="6545">
                  <c:v>0.0378550652567242</c:v>
                </c:pt>
                <c:pt idx="6546">
                  <c:v>0.0376959037810309</c:v>
                </c:pt>
                <c:pt idx="6547">
                  <c:v>0.0375147160993555</c:v>
                </c:pt>
                <c:pt idx="6548">
                  <c:v>0.0373208927978193</c:v>
                </c:pt>
                <c:pt idx="6549">
                  <c:v>0.0371258819452209</c:v>
                </c:pt>
                <c:pt idx="6550">
                  <c:v>0.0369383407327751</c:v>
                </c:pt>
                <c:pt idx="6551">
                  <c:v>0.0367602230713193</c:v>
                </c:pt>
                <c:pt idx="6552">
                  <c:v>0.0365890722133056</c:v>
                </c:pt>
                <c:pt idx="6553">
                  <c:v>0.0364228720504045</c:v>
                </c:pt>
                <c:pt idx="6554">
                  <c:v>0.0362619285400407</c:v>
                </c:pt>
                <c:pt idx="6555">
                  <c:v>0.0361077407363701</c:v>
                </c:pt>
                <c:pt idx="6556">
                  <c:v>0.0359608180224975</c:v>
                </c:pt>
                <c:pt idx="6557">
                  <c:v>0.0358189970277147</c:v>
                </c:pt>
                <c:pt idx="6558">
                  <c:v>0.0356774571466305</c:v>
                </c:pt>
                <c:pt idx="6559">
                  <c:v>0.0355304712476867</c:v>
                </c:pt>
                <c:pt idx="6560">
                  <c:v>0.0353736025982901</c:v>
                </c:pt>
                <c:pt idx="6561">
                  <c:v>0.0352049600890633</c:v>
                </c:pt>
                <c:pt idx="6562">
                  <c:v>0.0350249283922698</c:v>
                </c:pt>
                <c:pt idx="6563">
                  <c:v>0.0348347640994608</c:v>
                </c:pt>
                <c:pt idx="6564">
                  <c:v>0.034635120537791</c:v>
                </c:pt>
                <c:pt idx="6565">
                  <c:v>0.0344254047704204</c:v>
                </c:pt>
                <c:pt idx="6566">
                  <c:v>0.0342041387396847</c:v>
                </c:pt>
                <c:pt idx="6567">
                  <c:v>0.0339699432120925</c:v>
                </c:pt>
                <c:pt idx="6568">
                  <c:v>0.0337224914146811</c:v>
                </c:pt>
                <c:pt idx="6569">
                  <c:v>0.0334628574324345</c:v>
                </c:pt>
                <c:pt idx="6570">
                  <c:v>0.0331931642921187</c:v>
                </c:pt>
                <c:pt idx="6571">
                  <c:v>0.0329159066112119</c:v>
                </c:pt>
                <c:pt idx="6572">
                  <c:v>0.0326334801523701</c:v>
                </c:pt>
                <c:pt idx="6573">
                  <c:v>0.0323483339645422</c:v>
                </c:pt>
                <c:pt idx="6574">
                  <c:v>0.0320634234208943</c:v>
                </c:pt>
                <c:pt idx="6575">
                  <c:v>0.0317820094286874</c:v>
                </c:pt>
                <c:pt idx="6576">
                  <c:v>0.0315064979732412</c:v>
                </c:pt>
                <c:pt idx="6577">
                  <c:v>0.0312371631128242</c:v>
                </c:pt>
                <c:pt idx="6578">
                  <c:v>0.0309717300246909</c:v>
                </c:pt>
                <c:pt idx="6579">
                  <c:v>0.0307060975206024</c:v>
                </c:pt>
                <c:pt idx="6580">
                  <c:v>0.0304357736393282</c:v>
                </c:pt>
                <c:pt idx="6581">
                  <c:v>0.0301573721901711</c:v>
                </c:pt>
                <c:pt idx="6582">
                  <c:v>0.0298702159921185</c:v>
                </c:pt>
                <c:pt idx="6583">
                  <c:v>0.0295795855974063</c:v>
                </c:pt>
                <c:pt idx="6584">
                  <c:v>0.0293040676381886</c:v>
                </c:pt>
                <c:pt idx="6585">
                  <c:v>0.0290821950369138</c:v>
                </c:pt>
                <c:pt idx="6586">
                  <c:v>0.0289517725814678</c:v>
                </c:pt>
                <c:pt idx="6587">
                  <c:v>0.028902202819081</c:v>
                </c:pt>
                <c:pt idx="6588">
                  <c:v>0.0288813380766377</c:v>
                </c:pt>
                <c:pt idx="6589">
                  <c:v>0.0288548920622333</c:v>
                </c:pt>
                <c:pt idx="6590">
                  <c:v>0.0288256553322114</c:v>
                </c:pt>
                <c:pt idx="6591">
                  <c:v>0.0288154274632886</c:v>
                </c:pt>
                <c:pt idx="6592">
                  <c:v>0.028850573102364</c:v>
                </c:pt>
                <c:pt idx="6593">
                  <c:v>0.0289518442055427</c:v>
                </c:pt>
                <c:pt idx="6594">
                  <c:v>0.0291023286869075</c:v>
                </c:pt>
                <c:pt idx="6595">
                  <c:v>0.0292241465196031</c:v>
                </c:pt>
                <c:pt idx="6596">
                  <c:v>0.0293054135173956</c:v>
                </c:pt>
                <c:pt idx="6597">
                  <c:v>0.0294240681104372</c:v>
                </c:pt>
                <c:pt idx="6598">
                  <c:v>0.0295879709667583</c:v>
                </c:pt>
                <c:pt idx="6599">
                  <c:v>0.0297751744460739</c:v>
                </c:pt>
                <c:pt idx="6600">
                  <c:v>0.030013247142593</c:v>
                </c:pt>
                <c:pt idx="6601">
                  <c:v>0.0303102491633551</c:v>
                </c:pt>
                <c:pt idx="6602">
                  <c:v>0.0305838497660435</c:v>
                </c:pt>
                <c:pt idx="6603">
                  <c:v>0.0308179934011849</c:v>
                </c:pt>
                <c:pt idx="6604">
                  <c:v>0.0310442798561242</c:v>
                </c:pt>
                <c:pt idx="6605">
                  <c:v>0.0312727200609863</c:v>
                </c:pt>
                <c:pt idx="6606">
                  <c:v>0.0315053985008414</c:v>
                </c:pt>
                <c:pt idx="6607">
                  <c:v>0.0317437999145857</c:v>
                </c:pt>
                <c:pt idx="6608">
                  <c:v>0.0319899727249857</c:v>
                </c:pt>
                <c:pt idx="6609">
                  <c:v>0.0322492601279073</c:v>
                </c:pt>
                <c:pt idx="6610">
                  <c:v>0.032540449693238</c:v>
                </c:pt>
                <c:pt idx="6611">
                  <c:v>0.0328513294376386</c:v>
                </c:pt>
                <c:pt idx="6612">
                  <c:v>0.0331345910403383</c:v>
                </c:pt>
                <c:pt idx="6613">
                  <c:v>0.0334403498480301</c:v>
                </c:pt>
                <c:pt idx="6614">
                  <c:v>0.0337676110099066</c:v>
                </c:pt>
                <c:pt idx="6615">
                  <c:v>0.0340374872870436</c:v>
                </c:pt>
                <c:pt idx="6616">
                  <c:v>0.0343219951388126</c:v>
                </c:pt>
                <c:pt idx="6617">
                  <c:v>0.0346551794661339</c:v>
                </c:pt>
                <c:pt idx="6618">
                  <c:v>0.0349952208864187</c:v>
                </c:pt>
                <c:pt idx="6619">
                  <c:v>0.0353275871455277</c:v>
                </c:pt>
                <c:pt idx="6620">
                  <c:v>0.0356468376840898</c:v>
                </c:pt>
                <c:pt idx="6621">
                  <c:v>0.0359462757375245</c:v>
                </c:pt>
                <c:pt idx="6622">
                  <c:v>0.0362255827303028</c:v>
                </c:pt>
                <c:pt idx="6623">
                  <c:v>0.0365036207698565</c:v>
                </c:pt>
                <c:pt idx="6624">
                  <c:v>0.0367828855670502</c:v>
                </c:pt>
                <c:pt idx="6625">
                  <c:v>0.0370439060199174</c:v>
                </c:pt>
                <c:pt idx="6626">
                  <c:v>0.0372770879574308</c:v>
                </c:pt>
                <c:pt idx="6627">
                  <c:v>0.0374721409996484</c:v>
                </c:pt>
                <c:pt idx="6628">
                  <c:v>0.0376343649262699</c:v>
                </c:pt>
                <c:pt idx="6629">
                  <c:v>0.0378000351338452</c:v>
                </c:pt>
                <c:pt idx="6630">
                  <c:v>0.0379665503358547</c:v>
                </c:pt>
                <c:pt idx="6631">
                  <c:v>0.0381136512652101</c:v>
                </c:pt>
                <c:pt idx="6632">
                  <c:v>0.0382321219198461</c:v>
                </c:pt>
                <c:pt idx="6633">
                  <c:v>0.038315169688302</c:v>
                </c:pt>
                <c:pt idx="6634">
                  <c:v>0.0383691893136558</c:v>
                </c:pt>
                <c:pt idx="6635">
                  <c:v>0.0384021848519353</c:v>
                </c:pt>
                <c:pt idx="6636">
                  <c:v>0.0384162320496785</c:v>
                </c:pt>
                <c:pt idx="6637">
                  <c:v>0.0384120990552467</c:v>
                </c:pt>
                <c:pt idx="6638">
                  <c:v>0.0383914260362052</c:v>
                </c:pt>
                <c:pt idx="6639">
                  <c:v>0.0383568676920994</c:v>
                </c:pt>
                <c:pt idx="6640">
                  <c:v>0.0383118840498479</c:v>
                </c:pt>
                <c:pt idx="6641">
                  <c:v>0.0382604643663151</c:v>
                </c:pt>
                <c:pt idx="6642">
                  <c:v>0.0382064780338952</c:v>
                </c:pt>
                <c:pt idx="6643">
                  <c:v>0.0381493630876546</c:v>
                </c:pt>
                <c:pt idx="6644">
                  <c:v>0.0380711683586184</c:v>
                </c:pt>
                <c:pt idx="6645">
                  <c:v>0.0379552627951426</c:v>
                </c:pt>
                <c:pt idx="6646">
                  <c:v>0.0378378827419324</c:v>
                </c:pt>
                <c:pt idx="6647">
                  <c:v>0.0377519311024495</c:v>
                </c:pt>
                <c:pt idx="6648">
                  <c:v>0.0376890186788633</c:v>
                </c:pt>
                <c:pt idx="6649">
                  <c:v>0.0376385907471791</c:v>
                </c:pt>
                <c:pt idx="6650">
                  <c:v>0.0375966042263953</c:v>
                </c:pt>
                <c:pt idx="6651">
                  <c:v>0.0375510685593798</c:v>
                </c:pt>
                <c:pt idx="6652">
                  <c:v>0.0374847490470017</c:v>
                </c:pt>
                <c:pt idx="6653">
                  <c:v>0.0374010535153712</c:v>
                </c:pt>
                <c:pt idx="6654">
                  <c:v>0.0373142407940309</c:v>
                </c:pt>
                <c:pt idx="6655">
                  <c:v>0.0372273488110271</c:v>
                </c:pt>
                <c:pt idx="6656">
                  <c:v>0.0371365599547955</c:v>
                </c:pt>
                <c:pt idx="6657">
                  <c:v>0.0370396749946677</c:v>
                </c:pt>
                <c:pt idx="6658">
                  <c:v>0.0369373997793069</c:v>
                </c:pt>
                <c:pt idx="6659">
                  <c:v>0.0368317177533734</c:v>
                </c:pt>
                <c:pt idx="6660">
                  <c:v>0.0367245177217684</c:v>
                </c:pt>
                <c:pt idx="6661">
                  <c:v>0.0366169269805724</c:v>
                </c:pt>
                <c:pt idx="6662">
                  <c:v>0.0365092957107772</c:v>
                </c:pt>
                <c:pt idx="6663">
                  <c:v>0.0364026093508008</c:v>
                </c:pt>
                <c:pt idx="6664">
                  <c:v>0.036302252014381</c:v>
                </c:pt>
                <c:pt idx="6665">
                  <c:v>0.036217949861957</c:v>
                </c:pt>
                <c:pt idx="6666">
                  <c:v>0.0361466279923417</c:v>
                </c:pt>
                <c:pt idx="6667">
                  <c:v>0.0360621310220618</c:v>
                </c:pt>
                <c:pt idx="6668">
                  <c:v>0.0359428115364655</c:v>
                </c:pt>
                <c:pt idx="6669">
                  <c:v>0.0357891497600285</c:v>
                </c:pt>
                <c:pt idx="6670">
                  <c:v>0.035612018944838</c:v>
                </c:pt>
                <c:pt idx="6671">
                  <c:v>0.0354223132565749</c:v>
                </c:pt>
                <c:pt idx="6672">
                  <c:v>0.0352274091859038</c:v>
                </c:pt>
                <c:pt idx="6673">
                  <c:v>0.0350308130795639</c:v>
                </c:pt>
                <c:pt idx="6674">
                  <c:v>0.0348341980536243</c:v>
                </c:pt>
                <c:pt idx="6675">
                  <c:v>0.0346387780794104</c:v>
                </c:pt>
                <c:pt idx="6676">
                  <c:v>0.034445338015896</c:v>
                </c:pt>
                <c:pt idx="6677">
                  <c:v>0.0342545600630439</c:v>
                </c:pt>
                <c:pt idx="6678">
                  <c:v>0.0340676221460248</c:v>
                </c:pt>
                <c:pt idx="6679">
                  <c:v>0.0338865915561851</c:v>
                </c:pt>
                <c:pt idx="6680">
                  <c:v>0.0337142651455438</c:v>
                </c:pt>
                <c:pt idx="6681">
                  <c:v>0.0335530840127395</c:v>
                </c:pt>
                <c:pt idx="6682">
                  <c:v>0.0334034481179011</c:v>
                </c:pt>
                <c:pt idx="6683">
                  <c:v>0.0332626758767756</c:v>
                </c:pt>
                <c:pt idx="6684">
                  <c:v>0.0331257268637222</c:v>
                </c:pt>
                <c:pt idx="6685">
                  <c:v>0.0329873135272087</c:v>
                </c:pt>
                <c:pt idx="6686">
                  <c:v>0.0328437399258862</c:v>
                </c:pt>
                <c:pt idx="6687">
                  <c:v>0.0326933541357451</c:v>
                </c:pt>
                <c:pt idx="6688">
                  <c:v>0.0325359476852504</c:v>
                </c:pt>
                <c:pt idx="6689">
                  <c:v>0.0323718214149336</c:v>
                </c:pt>
                <c:pt idx="6690">
                  <c:v>0.0322007569245627</c:v>
                </c:pt>
                <c:pt idx="6691">
                  <c:v>0.0320213398540085</c:v>
                </c:pt>
                <c:pt idx="6692">
                  <c:v>0.0318320899846205</c:v>
                </c:pt>
                <c:pt idx="6693">
                  <c:v>0.0316341868501809</c:v>
                </c:pt>
                <c:pt idx="6694">
                  <c:v>0.031431188292204</c:v>
                </c:pt>
                <c:pt idx="6695">
                  <c:v>0.0312252229426929</c:v>
                </c:pt>
                <c:pt idx="6696">
                  <c:v>0.0310156090871693</c:v>
                </c:pt>
                <c:pt idx="6697">
                  <c:v>0.0308006045754441</c:v>
                </c:pt>
                <c:pt idx="6698">
                  <c:v>0.0305788646614557</c:v>
                </c:pt>
                <c:pt idx="6699">
                  <c:v>0.0303499846181482</c:v>
                </c:pt>
                <c:pt idx="6700">
                  <c:v>0.0301151863576114</c:v>
                </c:pt>
                <c:pt idx="6701">
                  <c:v>0.0298776996473033</c:v>
                </c:pt>
                <c:pt idx="6702">
                  <c:v>0.0296412141685419</c:v>
                </c:pt>
                <c:pt idx="6703">
                  <c:v>0.0294073430086395</c:v>
                </c:pt>
                <c:pt idx="6704">
                  <c:v>0.0291750977289942</c:v>
                </c:pt>
                <c:pt idx="6705">
                  <c:v>0.028942688998838</c:v>
                </c:pt>
                <c:pt idx="6706">
                  <c:v>0.0287093109025356</c:v>
                </c:pt>
                <c:pt idx="6707">
                  <c:v>0.0284754966048779</c:v>
                </c:pt>
                <c:pt idx="6708">
                  <c:v>0.028242403246973</c:v>
                </c:pt>
                <c:pt idx="6709">
                  <c:v>0.0280109516947206</c:v>
                </c:pt>
                <c:pt idx="6710">
                  <c:v>0.0277814414662122</c:v>
                </c:pt>
                <c:pt idx="6711">
                  <c:v>0.0275536540169934</c:v>
                </c:pt>
                <c:pt idx="6712">
                  <c:v>0.0273271210820364</c:v>
                </c:pt>
                <c:pt idx="6713">
                  <c:v>0.0271013964776298</c:v>
                </c:pt>
                <c:pt idx="6714">
                  <c:v>0.026876305283752</c:v>
                </c:pt>
                <c:pt idx="6715">
                  <c:v>0.0266510806954956</c:v>
                </c:pt>
                <c:pt idx="6716">
                  <c:v>0.0264159629440737</c:v>
                </c:pt>
                <c:pt idx="6717">
                  <c:v>0.0261805966417822</c:v>
                </c:pt>
                <c:pt idx="6718">
                  <c:v>0.0259790923525293</c:v>
                </c:pt>
                <c:pt idx="6719">
                  <c:v>0.0257843826737256</c:v>
                </c:pt>
                <c:pt idx="6720">
                  <c:v>0.0255576989174838</c:v>
                </c:pt>
                <c:pt idx="6721">
                  <c:v>0.0253230454109545</c:v>
                </c:pt>
                <c:pt idx="6722">
                  <c:v>0.0250939162304258</c:v>
                </c:pt>
                <c:pt idx="6723">
                  <c:v>0.0248699552527408</c:v>
                </c:pt>
                <c:pt idx="6724">
                  <c:v>0.02465597380451</c:v>
                </c:pt>
                <c:pt idx="6725">
                  <c:v>0.0244585859978921</c:v>
                </c:pt>
                <c:pt idx="6726">
                  <c:v>0.0242675966579383</c:v>
                </c:pt>
                <c:pt idx="6727">
                  <c:v>0.0240618835752664</c:v>
                </c:pt>
                <c:pt idx="6728">
                  <c:v>0.0238458307045892</c:v>
                </c:pt>
                <c:pt idx="6729">
                  <c:v>0.0236326026465058</c:v>
                </c:pt>
                <c:pt idx="6730">
                  <c:v>0.0234286848083305</c:v>
                </c:pt>
                <c:pt idx="6731">
                  <c:v>0.0232357905434273</c:v>
                </c:pt>
                <c:pt idx="6732">
                  <c:v>0.0230516331779306</c:v>
                </c:pt>
                <c:pt idx="6733">
                  <c:v>0.022869274045072</c:v>
                </c:pt>
                <c:pt idx="6734">
                  <c:v>0.022679585740754</c:v>
                </c:pt>
                <c:pt idx="6735">
                  <c:v>0.0224772315438274</c:v>
                </c:pt>
                <c:pt idx="6736">
                  <c:v>0.0222652918302144</c:v>
                </c:pt>
                <c:pt idx="6737">
                  <c:v>0.0220532178189096</c:v>
                </c:pt>
                <c:pt idx="6738">
                  <c:v>0.0218408909668534</c:v>
                </c:pt>
                <c:pt idx="6739">
                  <c:v>0.0216427775502324</c:v>
                </c:pt>
                <c:pt idx="6740">
                  <c:v>0.021473881916386</c:v>
                </c:pt>
                <c:pt idx="6741">
                  <c:v>0.0213000521156466</c:v>
                </c:pt>
                <c:pt idx="6742">
                  <c:v>0.0211085981434501</c:v>
                </c:pt>
                <c:pt idx="6743">
                  <c:v>0.0209088118860477</c:v>
                </c:pt>
                <c:pt idx="6744">
                  <c:v>0.0207077864993154</c:v>
                </c:pt>
                <c:pt idx="6745">
                  <c:v>0.0205087919042969</c:v>
                </c:pt>
                <c:pt idx="6746">
                  <c:v>0.0203131363146042</c:v>
                </c:pt>
                <c:pt idx="6747">
                  <c:v>0.0201213913166907</c:v>
                </c:pt>
                <c:pt idx="6748">
                  <c:v>0.0199340522751244</c:v>
                </c:pt>
                <c:pt idx="6749">
                  <c:v>0.0197517758036685</c:v>
                </c:pt>
                <c:pt idx="6750">
                  <c:v>0.0195753186782603</c:v>
                </c:pt>
                <c:pt idx="6751">
                  <c:v>0.0194051983231954</c:v>
                </c:pt>
                <c:pt idx="6752">
                  <c:v>0.0192405969343816</c:v>
                </c:pt>
                <c:pt idx="6753">
                  <c:v>0.019077466345474</c:v>
                </c:pt>
                <c:pt idx="6754">
                  <c:v>0.0189104354653071</c:v>
                </c:pt>
                <c:pt idx="6755">
                  <c:v>0.0187419182002982</c:v>
                </c:pt>
                <c:pt idx="6756">
                  <c:v>0.0185819275492209</c:v>
                </c:pt>
                <c:pt idx="6757">
                  <c:v>0.0184374901050255</c:v>
                </c:pt>
                <c:pt idx="6758">
                  <c:v>0.0183097313550186</c:v>
                </c:pt>
                <c:pt idx="6759">
                  <c:v>0.0181969610538216</c:v>
                </c:pt>
                <c:pt idx="6760">
                  <c:v>0.0180976669318953</c:v>
                </c:pt>
                <c:pt idx="6761">
                  <c:v>0.0180108947882313</c:v>
                </c:pt>
                <c:pt idx="6762">
                  <c:v>0.0179349652429338</c:v>
                </c:pt>
                <c:pt idx="6763">
                  <c:v>0.0178665954920758</c:v>
                </c:pt>
                <c:pt idx="6764">
                  <c:v>0.0178013852730454</c:v>
                </c:pt>
                <c:pt idx="6765">
                  <c:v>0.0177352343143703</c:v>
                </c:pt>
                <c:pt idx="6766">
                  <c:v>0.0176656277007517</c:v>
                </c:pt>
                <c:pt idx="6767">
                  <c:v>0.0175920178916086</c:v>
                </c:pt>
                <c:pt idx="6768">
                  <c:v>0.0175152828655117</c:v>
                </c:pt>
                <c:pt idx="6769">
                  <c:v>0.017436901932664</c:v>
                </c:pt>
                <c:pt idx="6770">
                  <c:v>0.0173583528908126</c:v>
                </c:pt>
                <c:pt idx="6771">
                  <c:v>0.0172807756306991</c:v>
                </c:pt>
                <c:pt idx="6772">
                  <c:v>0.0172048639529086</c:v>
                </c:pt>
                <c:pt idx="6773">
                  <c:v>0.0171309463114269</c:v>
                </c:pt>
                <c:pt idx="6774">
                  <c:v>0.0170592811653737</c:v>
                </c:pt>
                <c:pt idx="6775">
                  <c:v>0.0169910620408675</c:v>
                </c:pt>
                <c:pt idx="6776">
                  <c:v>0.0169303248709511</c:v>
                </c:pt>
                <c:pt idx="6777">
                  <c:v>0.0168825580642027</c:v>
                </c:pt>
                <c:pt idx="6778">
                  <c:v>0.0168466729070758</c:v>
                </c:pt>
                <c:pt idx="6779">
                  <c:v>0.0168147372516058</c:v>
                </c:pt>
                <c:pt idx="6780">
                  <c:v>0.0167823686207947</c:v>
                </c:pt>
                <c:pt idx="6781">
                  <c:v>0.0167509127698372</c:v>
                </c:pt>
                <c:pt idx="6782">
                  <c:v>0.0167229085112394</c:v>
                </c:pt>
                <c:pt idx="6783">
                  <c:v>0.016699712114001</c:v>
                </c:pt>
                <c:pt idx="6784">
                  <c:v>0.0166817250024792</c:v>
                </c:pt>
                <c:pt idx="6785">
                  <c:v>0.0166692137550949</c:v>
                </c:pt>
                <c:pt idx="6786">
                  <c:v>0.0166626163100647</c:v>
                </c:pt>
                <c:pt idx="6787">
                  <c:v>0.0166624298507563</c:v>
                </c:pt>
                <c:pt idx="6788">
                  <c:v>0.0166690871475154</c:v>
                </c:pt>
                <c:pt idx="6789">
                  <c:v>0.0166828963177454</c:v>
                </c:pt>
                <c:pt idx="6790">
                  <c:v>0.0167039689759174</c:v>
                </c:pt>
                <c:pt idx="6791">
                  <c:v>0.0167321838396664</c:v>
                </c:pt>
                <c:pt idx="6792">
                  <c:v>0.0167671540336278</c:v>
                </c:pt>
                <c:pt idx="6793">
                  <c:v>0.0168080704338877</c:v>
                </c:pt>
                <c:pt idx="6794">
                  <c:v>0.0168535284507301</c:v>
                </c:pt>
                <c:pt idx="6795">
                  <c:v>0.0169015044188886</c:v>
                </c:pt>
                <c:pt idx="6796">
                  <c:v>0.0169496152524474</c:v>
                </c:pt>
                <c:pt idx="6797">
                  <c:v>0.0169957281024276</c:v>
                </c:pt>
                <c:pt idx="6798">
                  <c:v>0.017038696757289</c:v>
                </c:pt>
                <c:pt idx="6799">
                  <c:v>0.0170788281479097</c:v>
                </c:pt>
                <c:pt idx="6800">
                  <c:v>0.0171179308417787</c:v>
                </c:pt>
                <c:pt idx="6801">
                  <c:v>0.0171585018370368</c:v>
                </c:pt>
                <c:pt idx="6802">
                  <c:v>0.0172010499781406</c:v>
                </c:pt>
                <c:pt idx="6803">
                  <c:v>0.0172408021397767</c:v>
                </c:pt>
                <c:pt idx="6804">
                  <c:v>0.0172691403953973</c:v>
                </c:pt>
                <c:pt idx="6805">
                  <c:v>0.0172802702256505</c:v>
                </c:pt>
                <c:pt idx="6806">
                  <c:v>0.0172746846023434</c:v>
                </c:pt>
                <c:pt idx="6807">
                  <c:v>0.017256531223349</c:v>
                </c:pt>
                <c:pt idx="6808">
                  <c:v>0.0172301174630467</c:v>
                </c:pt>
                <c:pt idx="6809">
                  <c:v>0.0171984851311588</c:v>
                </c:pt>
                <c:pt idx="6810">
                  <c:v>0.0171634357016824</c:v>
                </c:pt>
                <c:pt idx="6811">
                  <c:v>0.0171259031634739</c:v>
                </c:pt>
                <c:pt idx="6812">
                  <c:v>0.0170861994124079</c:v>
                </c:pt>
                <c:pt idx="6813">
                  <c:v>0.0170441455898692</c:v>
                </c:pt>
                <c:pt idx="6814">
                  <c:v>0.0169990621171398</c:v>
                </c:pt>
                <c:pt idx="6815">
                  <c:v>0.0169496078648336</c:v>
                </c:pt>
                <c:pt idx="6816">
                  <c:v>0.0168936990691256</c:v>
                </c:pt>
                <c:pt idx="6817">
                  <c:v>0.0168287247756545</c:v>
                </c:pt>
                <c:pt idx="6818">
                  <c:v>0.0167521349069879</c:v>
                </c:pt>
                <c:pt idx="6819">
                  <c:v>0.0166623474194202</c:v>
                </c:pt>
                <c:pt idx="6820">
                  <c:v>0.0165596894793892</c:v>
                </c:pt>
                <c:pt idx="6821">
                  <c:v>0.0164469443117226</c:v>
                </c:pt>
                <c:pt idx="6822">
                  <c:v>0.0163291294188986</c:v>
                </c:pt>
                <c:pt idx="6823">
                  <c:v>0.0162123967226764</c:v>
                </c:pt>
                <c:pt idx="6824">
                  <c:v>0.0161025459880157</c:v>
                </c:pt>
                <c:pt idx="6825">
                  <c:v>0.0160040419000023</c:v>
                </c:pt>
                <c:pt idx="6826">
                  <c:v>0.0159198384247748</c:v>
                </c:pt>
                <c:pt idx="6827">
                  <c:v>0.0158515642674318</c:v>
                </c:pt>
                <c:pt idx="6828">
                  <c:v>0.0157996590896476</c:v>
                </c:pt>
                <c:pt idx="6829">
                  <c:v>0.0157632727527883</c:v>
                </c:pt>
                <c:pt idx="6830">
                  <c:v>0.0157398253354812</c:v>
                </c:pt>
                <c:pt idx="6831">
                  <c:v>0.0157245082500182</c:v>
                </c:pt>
                <c:pt idx="6832">
                  <c:v>0.0157103174493318</c:v>
                </c:pt>
                <c:pt idx="6833">
                  <c:v>0.0156887657091118</c:v>
                </c:pt>
                <c:pt idx="6834">
                  <c:v>0.0156504610017733</c:v>
                </c:pt>
                <c:pt idx="6835">
                  <c:v>0.0155852113136876</c:v>
                </c:pt>
                <c:pt idx="6836">
                  <c:v>0.0154835686293555</c:v>
                </c:pt>
                <c:pt idx="6837">
                  <c:v>0.0153412663558619</c:v>
                </c:pt>
                <c:pt idx="6838">
                  <c:v>0.0151636171335121</c:v>
                </c:pt>
                <c:pt idx="6839">
                  <c:v>0.0149650404972634</c:v>
                </c:pt>
                <c:pt idx="6840">
                  <c:v>0.0147632642875317</c:v>
                </c:pt>
                <c:pt idx="6841">
                  <c:v>0.0145732550845139</c:v>
                </c:pt>
                <c:pt idx="6842">
                  <c:v>0.0144053581561359</c:v>
                </c:pt>
                <c:pt idx="6843">
                  <c:v>0.0142667751414669</c:v>
                </c:pt>
                <c:pt idx="6844">
                  <c:v>0.0141625371294533</c:v>
                </c:pt>
                <c:pt idx="6845">
                  <c:v>0.0140945500290464</c:v>
                </c:pt>
                <c:pt idx="6846">
                  <c:v>0.0140608459697402</c:v>
                </c:pt>
                <c:pt idx="6847">
                  <c:v>0.0140568544956856</c:v>
                </c:pt>
                <c:pt idx="6848">
                  <c:v>0.0140776050307448</c:v>
                </c:pt>
                <c:pt idx="6849">
                  <c:v>0.0141190236924169</c:v>
                </c:pt>
                <c:pt idx="6850">
                  <c:v>0.0141780458223931</c:v>
                </c:pt>
                <c:pt idx="6851">
                  <c:v>0.0142522407917696</c:v>
                </c:pt>
                <c:pt idx="6852">
                  <c:v>0.0143393965514878</c:v>
                </c:pt>
                <c:pt idx="6853">
                  <c:v>0.0144372753149404</c:v>
                </c:pt>
                <c:pt idx="6854">
                  <c:v>0.0145436459988261</c:v>
                </c:pt>
                <c:pt idx="6855">
                  <c:v>0.0146565109324497</c:v>
                </c:pt>
                <c:pt idx="6856">
                  <c:v>0.0147744284648123</c:v>
                </c:pt>
                <c:pt idx="6857">
                  <c:v>0.0148968495309773</c:v>
                </c:pt>
                <c:pt idx="6858">
                  <c:v>0.015024308574136</c:v>
                </c:pt>
                <c:pt idx="6859">
                  <c:v>0.0151586584602005</c:v>
                </c:pt>
                <c:pt idx="6860">
                  <c:v>0.0153037471397168</c:v>
                </c:pt>
                <c:pt idx="6861">
                  <c:v>0.0154643644870017</c:v>
                </c:pt>
                <c:pt idx="6862">
                  <c:v>0.015634326413973</c:v>
                </c:pt>
                <c:pt idx="6863">
                  <c:v>0.015788607448274</c:v>
                </c:pt>
                <c:pt idx="6864">
                  <c:v>0.0159212044364161</c:v>
                </c:pt>
                <c:pt idx="6865">
                  <c:v>0.0160579328466525</c:v>
                </c:pt>
                <c:pt idx="6866">
                  <c:v>0.0162118832789055</c:v>
                </c:pt>
                <c:pt idx="6867">
                  <c:v>0.0163649410029757</c:v>
                </c:pt>
                <c:pt idx="6868">
                  <c:v>0.0164968213571994</c:v>
                </c:pt>
                <c:pt idx="6869">
                  <c:v>0.0165901577743652</c:v>
                </c:pt>
                <c:pt idx="6870">
                  <c:v>0.0166629756822115</c:v>
                </c:pt>
                <c:pt idx="6871">
                  <c:v>0.0168154092961559</c:v>
                </c:pt>
                <c:pt idx="6872">
                  <c:v>0.0170857724113567</c:v>
                </c:pt>
                <c:pt idx="6873">
                  <c:v>0.0173913932146111</c:v>
                </c:pt>
                <c:pt idx="6874">
                  <c:v>0.0176715757928567</c:v>
                </c:pt>
                <c:pt idx="6875">
                  <c:v>0.0179255806445386</c:v>
                </c:pt>
                <c:pt idx="6876">
                  <c:v>0.0181689585758656</c:v>
                </c:pt>
                <c:pt idx="6877">
                  <c:v>0.0184126994711636</c:v>
                </c:pt>
                <c:pt idx="6878">
                  <c:v>0.0186618794921919</c:v>
                </c:pt>
                <c:pt idx="6879">
                  <c:v>0.0189180493423337</c:v>
                </c:pt>
                <c:pt idx="6880">
                  <c:v>0.0191808875480906</c:v>
                </c:pt>
                <c:pt idx="6881">
                  <c:v>0.0194492665346656</c:v>
                </c:pt>
                <c:pt idx="6882">
                  <c:v>0.0197231357459889</c:v>
                </c:pt>
                <c:pt idx="6883">
                  <c:v>0.0200065603238006</c:v>
                </c:pt>
                <c:pt idx="6884">
                  <c:v>0.0203085558911872</c:v>
                </c:pt>
                <c:pt idx="6885">
                  <c:v>0.0206378288850199</c:v>
                </c:pt>
                <c:pt idx="6886">
                  <c:v>0.020995966354252</c:v>
                </c:pt>
                <c:pt idx="6887">
                  <c:v>0.0213766878326367</c:v>
                </c:pt>
                <c:pt idx="6888">
                  <c:v>0.0217695946064318</c:v>
                </c:pt>
                <c:pt idx="6889">
                  <c:v>0.0221634578748645</c:v>
                </c:pt>
                <c:pt idx="6890">
                  <c:v>0.0225482114877416</c:v>
                </c:pt>
                <c:pt idx="6891">
                  <c:v>0.022916566757921</c:v>
                </c:pt>
                <c:pt idx="6892">
                  <c:v>0.0232653956881897</c:v>
                </c:pt>
                <c:pt idx="6893">
                  <c:v>0.0235964587104428</c:v>
                </c:pt>
                <c:pt idx="6894">
                  <c:v>0.0239160886060615</c:v>
                </c:pt>
                <c:pt idx="6895">
                  <c:v>0.024233512075235</c:v>
                </c:pt>
                <c:pt idx="6896">
                  <c:v>0.0245579715586302</c:v>
                </c:pt>
                <c:pt idx="6897">
                  <c:v>0.024895833473749</c:v>
                </c:pt>
                <c:pt idx="6898">
                  <c:v>0.0252492096255712</c:v>
                </c:pt>
                <c:pt idx="6899">
                  <c:v>0.025616292599147</c:v>
                </c:pt>
                <c:pt idx="6900">
                  <c:v>0.0259918902293399</c:v>
                </c:pt>
                <c:pt idx="6901">
                  <c:v>0.0263668298989701</c:v>
                </c:pt>
                <c:pt idx="6902">
                  <c:v>0.0267298485648211</c:v>
                </c:pt>
                <c:pt idx="6903">
                  <c:v>0.0270779354824257</c:v>
                </c:pt>
                <c:pt idx="6904">
                  <c:v>0.0274238910098401</c:v>
                </c:pt>
                <c:pt idx="6905">
                  <c:v>0.0277816870014302</c:v>
                </c:pt>
                <c:pt idx="6906">
                  <c:v>0.0281488298302423</c:v>
                </c:pt>
                <c:pt idx="6907">
                  <c:v>0.02851494245175</c:v>
                </c:pt>
                <c:pt idx="6908">
                  <c:v>0.0288846589905027</c:v>
                </c:pt>
                <c:pt idx="6909">
                  <c:v>0.029300643571521</c:v>
                </c:pt>
                <c:pt idx="6910">
                  <c:v>0.0298484313836836</c:v>
                </c:pt>
                <c:pt idx="6911">
                  <c:v>0.0304753353492415</c:v>
                </c:pt>
                <c:pt idx="6912">
                  <c:v>0.0309006872177211</c:v>
                </c:pt>
                <c:pt idx="6913">
                  <c:v>0.0311276969035075</c:v>
                </c:pt>
                <c:pt idx="6914">
                  <c:v>0.0313516981390957</c:v>
                </c:pt>
                <c:pt idx="6915">
                  <c:v>0.0316301349232335</c:v>
                </c:pt>
                <c:pt idx="6916">
                  <c:v>0.03196880213365</c:v>
                </c:pt>
                <c:pt idx="6917">
                  <c:v>0.0323533104765453</c:v>
                </c:pt>
                <c:pt idx="6918">
                  <c:v>0.032760416725183</c:v>
                </c:pt>
                <c:pt idx="6919">
                  <c:v>0.0331758287977001</c:v>
                </c:pt>
                <c:pt idx="6920">
                  <c:v>0.0335940546034758</c:v>
                </c:pt>
                <c:pt idx="6921">
                  <c:v>0.0340153923858381</c:v>
                </c:pt>
                <c:pt idx="6922">
                  <c:v>0.0344438553247586</c:v>
                </c:pt>
                <c:pt idx="6923">
                  <c:v>0.0348850556638001</c:v>
                </c:pt>
                <c:pt idx="6924">
                  <c:v>0.0353439298221969</c:v>
                </c:pt>
                <c:pt idx="6925">
                  <c:v>0.035823757663676</c:v>
                </c:pt>
                <c:pt idx="6926">
                  <c:v>0.0363269303014393</c:v>
                </c:pt>
                <c:pt idx="6927">
                  <c:v>0.0368557034321767</c:v>
                </c:pt>
                <c:pt idx="6928">
                  <c:v>0.0374111933007837</c:v>
                </c:pt>
                <c:pt idx="6929">
                  <c:v>0.0379898942027832</c:v>
                </c:pt>
                <c:pt idx="6930">
                  <c:v>0.0385780946047665</c:v>
                </c:pt>
                <c:pt idx="6931">
                  <c:v>0.0391487493958752</c:v>
                </c:pt>
                <c:pt idx="6932">
                  <c:v>0.0396705693198603</c:v>
                </c:pt>
                <c:pt idx="6933">
                  <c:v>0.0401301926649442</c:v>
                </c:pt>
                <c:pt idx="6934">
                  <c:v>0.0405458726606004</c:v>
                </c:pt>
                <c:pt idx="6935">
                  <c:v>0.0409544503233669</c:v>
                </c:pt>
                <c:pt idx="6936">
                  <c:v>0.0413850395506337</c:v>
                </c:pt>
                <c:pt idx="6937">
                  <c:v>0.0418446368954523</c:v>
                </c:pt>
                <c:pt idx="6938">
                  <c:v>0.0423231249070265</c:v>
                </c:pt>
                <c:pt idx="6939">
                  <c:v>0.0428064328874238</c:v>
                </c:pt>
                <c:pt idx="6940">
                  <c:v>0.0432856706536463</c:v>
                </c:pt>
                <c:pt idx="6941">
                  <c:v>0.0437588325056396</c:v>
                </c:pt>
                <c:pt idx="6942">
                  <c:v>0.0442275034125548</c:v>
                </c:pt>
                <c:pt idx="6943">
                  <c:v>0.0446929130169727</c:v>
                </c:pt>
                <c:pt idx="6944">
                  <c:v>0.0451543987108259</c:v>
                </c:pt>
                <c:pt idx="6945">
                  <c:v>0.0456100321880312</c:v>
                </c:pt>
                <c:pt idx="6946">
                  <c:v>0.0460575563985894</c:v>
                </c:pt>
                <c:pt idx="6947">
                  <c:v>0.0464947382535947</c:v>
                </c:pt>
                <c:pt idx="6948">
                  <c:v>0.0469193785214955</c:v>
                </c:pt>
                <c:pt idx="6949">
                  <c:v>0.0473294628866621</c:v>
                </c:pt>
                <c:pt idx="6950">
                  <c:v>0.0477236472021418</c:v>
                </c:pt>
                <c:pt idx="6951">
                  <c:v>0.0481016868883349</c:v>
                </c:pt>
                <c:pt idx="6952">
                  <c:v>0.0484642705739562</c:v>
                </c:pt>
                <c:pt idx="6953">
                  <c:v>0.0488121746508475</c:v>
                </c:pt>
                <c:pt idx="6954">
                  <c:v>0.0491449430324916</c:v>
                </c:pt>
                <c:pt idx="6955">
                  <c:v>0.0494595175579172</c:v>
                </c:pt>
                <c:pt idx="6956">
                  <c:v>0.0497496290438181</c:v>
                </c:pt>
                <c:pt idx="6957">
                  <c:v>0.0500072662662802</c:v>
                </c:pt>
                <c:pt idx="6958">
                  <c:v>0.0502278505530017</c:v>
                </c:pt>
                <c:pt idx="6959">
                  <c:v>0.0504181907757966</c:v>
                </c:pt>
                <c:pt idx="6960">
                  <c:v>0.0505996432336992</c:v>
                </c:pt>
                <c:pt idx="6961">
                  <c:v>0.0507985954624398</c:v>
                </c:pt>
                <c:pt idx="6962">
                  <c:v>0.0510302943624925</c:v>
                </c:pt>
                <c:pt idx="6963">
                  <c:v>0.0512910507038519</c:v>
                </c:pt>
                <c:pt idx="6964">
                  <c:v>0.0515636219339221</c:v>
                </c:pt>
                <c:pt idx="6965">
                  <c:v>0.0518284359521433</c:v>
                </c:pt>
                <c:pt idx="6966">
                  <c:v>0.0520708752854174</c:v>
                </c:pt>
                <c:pt idx="6967">
                  <c:v>0.0522805785290607</c:v>
                </c:pt>
                <c:pt idx="6968">
                  <c:v>0.0524490410987911</c:v>
                </c:pt>
                <c:pt idx="6969">
                  <c:v>0.0525726948503223</c:v>
                </c:pt>
                <c:pt idx="6970">
                  <c:v>0.0526574667305798</c:v>
                </c:pt>
                <c:pt idx="6971">
                  <c:v>0.0527174938611206</c:v>
                </c:pt>
                <c:pt idx="6972">
                  <c:v>0.0527692250134726</c:v>
                </c:pt>
                <c:pt idx="6973">
                  <c:v>0.0528264042111129</c:v>
                </c:pt>
                <c:pt idx="6974">
                  <c:v>0.0528981902828113</c:v>
                </c:pt>
                <c:pt idx="6975">
                  <c:v>0.0529895018819074</c:v>
                </c:pt>
                <c:pt idx="6976">
                  <c:v>0.0531020419036006</c:v>
                </c:pt>
                <c:pt idx="6977">
                  <c:v>0.0532351490170328</c:v>
                </c:pt>
                <c:pt idx="6978">
                  <c:v>0.0533863896920874</c:v>
                </c:pt>
                <c:pt idx="6979">
                  <c:v>0.0535519526754606</c:v>
                </c:pt>
                <c:pt idx="6980">
                  <c:v>0.0537269868913943</c:v>
                </c:pt>
                <c:pt idx="6981">
                  <c:v>0.053906106349512</c:v>
                </c:pt>
                <c:pt idx="6982">
                  <c:v>0.054084064765678</c:v>
                </c:pt>
                <c:pt idx="6983">
                  <c:v>0.0542563927161861</c:v>
                </c:pt>
                <c:pt idx="6984">
                  <c:v>0.0544198902284521</c:v>
                </c:pt>
                <c:pt idx="6985">
                  <c:v>0.0545728263669318</c:v>
                </c:pt>
                <c:pt idx="6986">
                  <c:v>0.0547147827503987</c:v>
                </c:pt>
                <c:pt idx="6987">
                  <c:v>0.0548463529639019</c:v>
                </c:pt>
                <c:pt idx="6988">
                  <c:v>0.0549688756137194</c:v>
                </c:pt>
                <c:pt idx="6989">
                  <c:v>0.0550841683699405</c:v>
                </c:pt>
                <c:pt idx="6990">
                  <c:v>0.0551943388827617</c:v>
                </c:pt>
                <c:pt idx="6991">
                  <c:v>0.055301675606025</c:v>
                </c:pt>
                <c:pt idx="6992">
                  <c:v>0.055408411803904</c:v>
                </c:pt>
                <c:pt idx="6993">
                  <c:v>0.0555163671323018</c:v>
                </c:pt>
                <c:pt idx="6994">
                  <c:v>0.055626613178948</c:v>
                </c:pt>
                <c:pt idx="6995">
                  <c:v>0.0557392881776639</c:v>
                </c:pt>
                <c:pt idx="6996">
                  <c:v>0.055853771542915</c:v>
                </c:pt>
                <c:pt idx="6997">
                  <c:v>0.0559692168446869</c:v>
                </c:pt>
                <c:pt idx="6998">
                  <c:v>0.0560849932851918</c:v>
                </c:pt>
                <c:pt idx="6999">
                  <c:v>0.0562006419077453</c:v>
                </c:pt>
                <c:pt idx="7000">
                  <c:v>0.056315385435023</c:v>
                </c:pt>
                <c:pt idx="7001">
                  <c:v>0.0564274686616686</c:v>
                </c:pt>
                <c:pt idx="7002">
                  <c:v>0.0565338035761361</c:v>
                </c:pt>
                <c:pt idx="7003">
                  <c:v>0.0566303861701124</c:v>
                </c:pt>
                <c:pt idx="7004">
                  <c:v>0.0567134215530332</c:v>
                </c:pt>
                <c:pt idx="7005">
                  <c:v>0.0567807073821425</c:v>
                </c:pt>
                <c:pt idx="7006">
                  <c:v>0.056832769457404</c:v>
                </c:pt>
                <c:pt idx="7007">
                  <c:v>0.0568731622333895</c:v>
                </c:pt>
                <c:pt idx="7008">
                  <c:v>0.0569076717559112</c:v>
                </c:pt>
                <c:pt idx="7009">
                  <c:v>0.0569427513710644</c:v>
                </c:pt>
                <c:pt idx="7010">
                  <c:v>0.0569837443514227</c:v>
                </c:pt>
                <c:pt idx="7011">
                  <c:v>0.0570335645922956</c:v>
                </c:pt>
                <c:pt idx="7012">
                  <c:v>0.0570923648228175</c:v>
                </c:pt>
                <c:pt idx="7013">
                  <c:v>0.0571580596550604</c:v>
                </c:pt>
                <c:pt idx="7014">
                  <c:v>0.0572272100854071</c:v>
                </c:pt>
                <c:pt idx="7015">
                  <c:v>0.057295973694698</c:v>
                </c:pt>
                <c:pt idx="7016">
                  <c:v>0.0573609623805253</c:v>
                </c:pt>
                <c:pt idx="7017">
                  <c:v>0.0574199095343716</c:v>
                </c:pt>
                <c:pt idx="7018">
                  <c:v>0.0574721922230725</c:v>
                </c:pt>
                <c:pt idx="7019">
                  <c:v>0.0575190562162173</c:v>
                </c:pt>
                <c:pt idx="7020">
                  <c:v>0.0575631873396703</c:v>
                </c:pt>
                <c:pt idx="7021">
                  <c:v>0.057607691339096</c:v>
                </c:pt>
                <c:pt idx="7022">
                  <c:v>0.0576550161266318</c:v>
                </c:pt>
                <c:pt idx="7023">
                  <c:v>0.0577063607593136</c:v>
                </c:pt>
                <c:pt idx="7024">
                  <c:v>0.057761813871949</c:v>
                </c:pt>
                <c:pt idx="7025">
                  <c:v>0.0578208207409101</c:v>
                </c:pt>
                <c:pt idx="7026">
                  <c:v>0.0578821944844977</c:v>
                </c:pt>
                <c:pt idx="7027">
                  <c:v>0.0579432551344976</c:v>
                </c:pt>
                <c:pt idx="7028">
                  <c:v>0.0579975704857117</c:v>
                </c:pt>
                <c:pt idx="7029">
                  <c:v>0.0580298534829907</c:v>
                </c:pt>
                <c:pt idx="7030">
                  <c:v>0.0580099219837951</c:v>
                </c:pt>
                <c:pt idx="7031">
                  <c:v>0.0579049429628138</c:v>
                </c:pt>
                <c:pt idx="7032">
                  <c:v>0.0577197017431326</c:v>
                </c:pt>
                <c:pt idx="7033">
                  <c:v>0.0574935099498901</c:v>
                </c:pt>
                <c:pt idx="7034">
                  <c:v>0.0572771658480193</c:v>
                </c:pt>
                <c:pt idx="7035">
                  <c:v>0.0571793331699749</c:v>
                </c:pt>
                <c:pt idx="7036">
                  <c:v>0.0572213282288063</c:v>
                </c:pt>
                <c:pt idx="7037">
                  <c:v>0.0572582128813503</c:v>
                </c:pt>
                <c:pt idx="7038">
                  <c:v>0.0572247067438121</c:v>
                </c:pt>
                <c:pt idx="7039">
                  <c:v>0.0571440385204957</c:v>
                </c:pt>
                <c:pt idx="7040">
                  <c:v>0.0570383034658126</c:v>
                </c:pt>
                <c:pt idx="7041">
                  <c:v>0.0569221992875118</c:v>
                </c:pt>
                <c:pt idx="7042">
                  <c:v>0.0568139635823542</c:v>
                </c:pt>
                <c:pt idx="7043">
                  <c:v>0.0567347952124454</c:v>
                </c:pt>
                <c:pt idx="7044">
                  <c:v>0.05669846230329</c:v>
                </c:pt>
                <c:pt idx="7045">
                  <c:v>0.0567078376854515</c:v>
                </c:pt>
                <c:pt idx="7046">
                  <c:v>0.0567660501143336</c:v>
                </c:pt>
                <c:pt idx="7047">
                  <c:v>0.0568778658753989</c:v>
                </c:pt>
                <c:pt idx="7048">
                  <c:v>0.0570059479162119</c:v>
                </c:pt>
                <c:pt idx="7049">
                  <c:v>0.0570878322630186</c:v>
                </c:pt>
                <c:pt idx="7050">
                  <c:v>0.0571159730323871</c:v>
                </c:pt>
                <c:pt idx="7051">
                  <c:v>0.0571357684020956</c:v>
                </c:pt>
                <c:pt idx="7052">
                  <c:v>0.0571733648852111</c:v>
                </c:pt>
                <c:pt idx="7053">
                  <c:v>0.0572815910273846</c:v>
                </c:pt>
                <c:pt idx="7054">
                  <c:v>0.0574934815862369</c:v>
                </c:pt>
                <c:pt idx="7055">
                  <c:v>0.0576791570797021</c:v>
                </c:pt>
                <c:pt idx="7056">
                  <c:v>0.0577795248197004</c:v>
                </c:pt>
                <c:pt idx="7057">
                  <c:v>0.0578444053690477</c:v>
                </c:pt>
                <c:pt idx="7058">
                  <c:v>0.0579000147153586</c:v>
                </c:pt>
                <c:pt idx="7059">
                  <c:v>0.0579610055936707</c:v>
                </c:pt>
                <c:pt idx="7060">
                  <c:v>0.05803652376756</c:v>
                </c:pt>
                <c:pt idx="7061">
                  <c:v>0.0581213751990271</c:v>
                </c:pt>
                <c:pt idx="7062">
                  <c:v>0.0582106561300754</c:v>
                </c:pt>
                <c:pt idx="7063">
                  <c:v>0.0583020003801603</c:v>
                </c:pt>
                <c:pt idx="7064">
                  <c:v>0.0583954007542754</c:v>
                </c:pt>
                <c:pt idx="7065">
                  <c:v>0.0584917124153078</c:v>
                </c:pt>
                <c:pt idx="7066">
                  <c:v>0.0585926253612372</c:v>
                </c:pt>
                <c:pt idx="7067">
                  <c:v>0.0587026776117829</c:v>
                </c:pt>
                <c:pt idx="7068">
                  <c:v>0.0588348972590469</c:v>
                </c:pt>
                <c:pt idx="7069">
                  <c:v>0.0590156331783095</c:v>
                </c:pt>
                <c:pt idx="7070">
                  <c:v>0.0592638590627658</c:v>
                </c:pt>
                <c:pt idx="7071">
                  <c:v>0.0595271853568179</c:v>
                </c:pt>
                <c:pt idx="7072">
                  <c:v>0.0597333002518717</c:v>
                </c:pt>
                <c:pt idx="7073">
                  <c:v>0.0599096097862645</c:v>
                </c:pt>
                <c:pt idx="7074">
                  <c:v>0.0600998878244696</c:v>
                </c:pt>
                <c:pt idx="7075">
                  <c:v>0.060305137835184</c:v>
                </c:pt>
                <c:pt idx="7076">
                  <c:v>0.0605095753156601</c:v>
                </c:pt>
                <c:pt idx="7077">
                  <c:v>0.0606923429429199</c:v>
                </c:pt>
                <c:pt idx="7078">
                  <c:v>0.060831464155895</c:v>
                </c:pt>
                <c:pt idx="7079">
                  <c:v>0.0609196860801645</c:v>
                </c:pt>
                <c:pt idx="7080">
                  <c:v>0.0609810912856313</c:v>
                </c:pt>
                <c:pt idx="7081">
                  <c:v>0.0610544156112693</c:v>
                </c:pt>
                <c:pt idx="7082">
                  <c:v>0.0611570629131092</c:v>
                </c:pt>
                <c:pt idx="7083">
                  <c:v>0.061280485725891</c:v>
                </c:pt>
                <c:pt idx="7084">
                  <c:v>0.0614102552549868</c:v>
                </c:pt>
                <c:pt idx="7085">
                  <c:v>0.0615388169855556</c:v>
                </c:pt>
                <c:pt idx="7086">
                  <c:v>0.0616730117097889</c:v>
                </c:pt>
                <c:pt idx="7087">
                  <c:v>0.0618428439843914</c:v>
                </c:pt>
                <c:pt idx="7088">
                  <c:v>0.0620705514954527</c:v>
                </c:pt>
                <c:pt idx="7089">
                  <c:v>0.0623216434330817</c:v>
                </c:pt>
                <c:pt idx="7090">
                  <c:v>0.062542494527182</c:v>
                </c:pt>
                <c:pt idx="7091">
                  <c:v>0.0627175532776988</c:v>
                </c:pt>
                <c:pt idx="7092">
                  <c:v>0.0628694201399523</c:v>
                </c:pt>
                <c:pt idx="7093">
                  <c:v>0.063023696041338</c:v>
                </c:pt>
                <c:pt idx="7094">
                  <c:v>0.0631892536091433</c:v>
                </c:pt>
                <c:pt idx="7095">
                  <c:v>0.0633664753631453</c:v>
                </c:pt>
                <c:pt idx="7096">
                  <c:v>0.0635544701931567</c:v>
                </c:pt>
                <c:pt idx="7097">
                  <c:v>0.063751919702495</c:v>
                </c:pt>
                <c:pt idx="7098">
                  <c:v>0.0639564195792074</c:v>
                </c:pt>
                <c:pt idx="7099">
                  <c:v>0.0641640356351857</c:v>
                </c:pt>
                <c:pt idx="7100">
                  <c:v>0.0643692564898675</c:v>
                </c:pt>
                <c:pt idx="7101">
                  <c:v>0.0645653462376711</c:v>
                </c:pt>
                <c:pt idx="7102">
                  <c:v>0.0647451076456361</c:v>
                </c:pt>
                <c:pt idx="7103">
                  <c:v>0.0649016649597474</c:v>
                </c:pt>
                <c:pt idx="7104">
                  <c:v>0.0650290437560727</c:v>
                </c:pt>
                <c:pt idx="7105">
                  <c:v>0.0651237252202049</c:v>
                </c:pt>
                <c:pt idx="7106">
                  <c:v>0.0651884746684705</c:v>
                </c:pt>
                <c:pt idx="7107">
                  <c:v>0.0652347350962588</c:v>
                </c:pt>
                <c:pt idx="7108">
                  <c:v>0.0652751949435231</c:v>
                </c:pt>
                <c:pt idx="7109">
                  <c:v>0.0653103979826172</c:v>
                </c:pt>
                <c:pt idx="7110">
                  <c:v>0.0653271105217476</c:v>
                </c:pt>
                <c:pt idx="7111">
                  <c:v>0.0653152253281833</c:v>
                </c:pt>
                <c:pt idx="7112">
                  <c:v>0.0652947292454243</c:v>
                </c:pt>
                <c:pt idx="7113">
                  <c:v>0.0653162936306053</c:v>
                </c:pt>
                <c:pt idx="7114">
                  <c:v>0.0654144793109034</c:v>
                </c:pt>
                <c:pt idx="7115">
                  <c:v>0.0655683872706247</c:v>
                </c:pt>
                <c:pt idx="7116">
                  <c:v>0.065719839875775</c:v>
                </c:pt>
                <c:pt idx="7117">
                  <c:v>0.0658215462496941</c:v>
                </c:pt>
                <c:pt idx="7118">
                  <c:v>0.0658606458767341</c:v>
                </c:pt>
                <c:pt idx="7119">
                  <c:v>0.0658490582726099</c:v>
                </c:pt>
                <c:pt idx="7120">
                  <c:v>0.0658059008580821</c:v>
                </c:pt>
                <c:pt idx="7121">
                  <c:v>0.0657475239005646</c:v>
                </c:pt>
                <c:pt idx="7122">
                  <c:v>0.065684905818731</c:v>
                </c:pt>
                <c:pt idx="7123">
                  <c:v>0.0656243392886565</c:v>
                </c:pt>
                <c:pt idx="7124">
                  <c:v>0.0655689725494221</c:v>
                </c:pt>
                <c:pt idx="7125">
                  <c:v>0.0655201132498332</c:v>
                </c:pt>
                <c:pt idx="7126">
                  <c:v>0.065477941657677</c:v>
                </c:pt>
                <c:pt idx="7127">
                  <c:v>0.065441731205177</c:v>
                </c:pt>
                <c:pt idx="7128">
                  <c:v>0.0654096824355887</c:v>
                </c:pt>
                <c:pt idx="7129">
                  <c:v>0.0653786358222756</c:v>
                </c:pt>
                <c:pt idx="7130">
                  <c:v>0.065344055688376</c:v>
                </c:pt>
                <c:pt idx="7131">
                  <c:v>0.0653004896032933</c:v>
                </c:pt>
                <c:pt idx="7132">
                  <c:v>0.0652428695871816</c:v>
                </c:pt>
                <c:pt idx="7133">
                  <c:v>0.0651701029839874</c:v>
                </c:pt>
                <c:pt idx="7134">
                  <c:v>0.0650933923850637</c:v>
                </c:pt>
                <c:pt idx="7135">
                  <c:v>0.0650457851270188</c:v>
                </c:pt>
                <c:pt idx="7136">
                  <c:v>0.0650638121836187</c:v>
                </c:pt>
                <c:pt idx="7137">
                  <c:v>0.0651340508675775</c:v>
                </c:pt>
                <c:pt idx="7138">
                  <c:v>0.0652005620871419</c:v>
                </c:pt>
                <c:pt idx="7139">
                  <c:v>0.0652296834878852</c:v>
                </c:pt>
                <c:pt idx="7140">
                  <c:v>0.0652173201130852</c:v>
                </c:pt>
                <c:pt idx="7141">
                  <c:v>0.0651670390006099</c:v>
                </c:pt>
                <c:pt idx="7142">
                  <c:v>0.0650853678668763</c:v>
                </c:pt>
                <c:pt idx="7143">
                  <c:v>0.0649810894907726</c:v>
                </c:pt>
                <c:pt idx="7144">
                  <c:v>0.064862092593948</c:v>
                </c:pt>
                <c:pt idx="7145">
                  <c:v>0.0647335905954822</c:v>
                </c:pt>
                <c:pt idx="7146">
                  <c:v>0.0645983662536139</c:v>
                </c:pt>
                <c:pt idx="7147">
                  <c:v>0.0644576568196304</c:v>
                </c:pt>
                <c:pt idx="7148">
                  <c:v>0.0643120662139554</c:v>
                </c:pt>
                <c:pt idx="7149">
                  <c:v>0.0641625430212365</c:v>
                </c:pt>
                <c:pt idx="7150">
                  <c:v>0.0640112778766394</c:v>
                </c:pt>
                <c:pt idx="7151">
                  <c:v>0.0638622242084621</c:v>
                </c:pt>
                <c:pt idx="7152">
                  <c:v>0.063720847178702</c:v>
                </c:pt>
                <c:pt idx="7153">
                  <c:v>0.0635927277987705</c:v>
                </c:pt>
                <c:pt idx="7154">
                  <c:v>0.0634815167786941</c:v>
                </c:pt>
                <c:pt idx="7155">
                  <c:v>0.0633875137517343</c:v>
                </c:pt>
                <c:pt idx="7156">
                  <c:v>0.0633077136420429</c:v>
                </c:pt>
                <c:pt idx="7157">
                  <c:v>0.0632371339490239</c:v>
                </c:pt>
                <c:pt idx="7158">
                  <c:v>0.0631704838576304</c:v>
                </c:pt>
                <c:pt idx="7159">
                  <c:v>0.0631032822075793</c:v>
                </c:pt>
                <c:pt idx="7160">
                  <c:v>0.0630323520225892</c:v>
                </c:pt>
                <c:pt idx="7161">
                  <c:v>0.062956048943745</c:v>
                </c:pt>
                <c:pt idx="7162">
                  <c:v>0.0628740660261359</c:v>
                </c:pt>
                <c:pt idx="7163">
                  <c:v>0.0627864247091738</c:v>
                </c:pt>
                <c:pt idx="7164">
                  <c:v>0.0626920400341676</c:v>
                </c:pt>
                <c:pt idx="7165">
                  <c:v>0.0625880680129264</c:v>
                </c:pt>
                <c:pt idx="7166">
                  <c:v>0.0624711511099533</c:v>
                </c:pt>
                <c:pt idx="7167">
                  <c:v>0.0623401293999931</c:v>
                </c:pt>
                <c:pt idx="7168">
                  <c:v>0.0621980076300157</c:v>
                </c:pt>
                <c:pt idx="7169">
                  <c:v>0.0620513202920541</c:v>
                </c:pt>
                <c:pt idx="7170">
                  <c:v>0.0619073970752519</c:v>
                </c:pt>
                <c:pt idx="7171">
                  <c:v>0.0617718467656286</c:v>
                </c:pt>
                <c:pt idx="7172">
                  <c:v>0.0616481932364442</c:v>
                </c:pt>
                <c:pt idx="7173">
                  <c:v>0.0615390960763249</c:v>
                </c:pt>
                <c:pt idx="7174">
                  <c:v>0.0614469956672552</c:v>
                </c:pt>
                <c:pt idx="7175">
                  <c:v>0.0613733521361703</c:v>
                </c:pt>
                <c:pt idx="7176">
                  <c:v>0.0613165798254413</c:v>
                </c:pt>
                <c:pt idx="7177">
                  <c:v>0.0612674708225246</c:v>
                </c:pt>
                <c:pt idx="7178">
                  <c:v>0.0612009387470822</c:v>
                </c:pt>
                <c:pt idx="7179">
                  <c:v>0.0610851710594159</c:v>
                </c:pt>
                <c:pt idx="7180">
                  <c:v>0.0609358574326833</c:v>
                </c:pt>
                <c:pt idx="7181">
                  <c:v>0.0607957524274715</c:v>
                </c:pt>
                <c:pt idx="7182">
                  <c:v>0.0606577032558159</c:v>
                </c:pt>
                <c:pt idx="7183">
                  <c:v>0.0604940645876526</c:v>
                </c:pt>
                <c:pt idx="7184">
                  <c:v>0.060295980614335</c:v>
                </c:pt>
                <c:pt idx="7185">
                  <c:v>0.0600661060632447</c:v>
                </c:pt>
                <c:pt idx="7186">
                  <c:v>0.0598109251360763</c:v>
                </c:pt>
                <c:pt idx="7187">
                  <c:v>0.0595840101573034</c:v>
                </c:pt>
                <c:pt idx="7188">
                  <c:v>0.0594417918459283</c:v>
                </c:pt>
                <c:pt idx="7189">
                  <c:v>0.0593613704927366</c:v>
                </c:pt>
                <c:pt idx="7190">
                  <c:v>0.0592490947140626</c:v>
                </c:pt>
                <c:pt idx="7191">
                  <c:v>0.0589515350649034</c:v>
                </c:pt>
                <c:pt idx="7192">
                  <c:v>0.0585249636557364</c:v>
                </c:pt>
                <c:pt idx="7193">
                  <c:v>0.0581670950035399</c:v>
                </c:pt>
                <c:pt idx="7194">
                  <c:v>0.0578834205626506</c:v>
                </c:pt>
                <c:pt idx="7195">
                  <c:v>0.0576223084629509</c:v>
                </c:pt>
                <c:pt idx="7196">
                  <c:v>0.0573629832800927</c:v>
                </c:pt>
                <c:pt idx="7197">
                  <c:v>0.057099697484865</c:v>
                </c:pt>
                <c:pt idx="7198">
                  <c:v>0.0568320429689988</c:v>
                </c:pt>
                <c:pt idx="7199">
                  <c:v>0.0565621457301741</c:v>
                </c:pt>
                <c:pt idx="7200">
                  <c:v>0.0562938078577863</c:v>
                </c:pt>
                <c:pt idx="7201">
                  <c:v>0.0560319995863162</c:v>
                </c:pt>
                <c:pt idx="7202">
                  <c:v>0.0557816680734811</c:v>
                </c:pt>
                <c:pt idx="7203">
                  <c:v>0.0555447516805443</c:v>
                </c:pt>
                <c:pt idx="7204">
                  <c:v>0.0553160650604047</c:v>
                </c:pt>
                <c:pt idx="7205">
                  <c:v>0.0550823316099655</c:v>
                </c:pt>
                <c:pt idx="7206">
                  <c:v>0.0548290090267402</c:v>
                </c:pt>
                <c:pt idx="7207">
                  <c:v>0.0545514395100222</c:v>
                </c:pt>
                <c:pt idx="7208">
                  <c:v>0.0542598448002228</c:v>
                </c:pt>
                <c:pt idx="7209">
                  <c:v>0.0539746758545756</c:v>
                </c:pt>
                <c:pt idx="7210">
                  <c:v>0.0537187538786919</c:v>
                </c:pt>
                <c:pt idx="7211">
                  <c:v>0.053511174726353</c:v>
                </c:pt>
                <c:pt idx="7212">
                  <c:v>0.0533621483412392</c:v>
                </c:pt>
                <c:pt idx="7213">
                  <c:v>0.053267747540595</c:v>
                </c:pt>
                <c:pt idx="7214">
                  <c:v>0.0532074569885469</c:v>
                </c:pt>
                <c:pt idx="7215">
                  <c:v>0.0531491353200401</c:v>
                </c:pt>
                <c:pt idx="7216">
                  <c:v>0.0530612296680294</c:v>
                </c:pt>
                <c:pt idx="7217">
                  <c:v>0.0529246859512571</c:v>
                </c:pt>
                <c:pt idx="7218">
                  <c:v>0.0527367247772844</c:v>
                </c:pt>
                <c:pt idx="7219">
                  <c:v>0.0525063600629495</c:v>
                </c:pt>
                <c:pt idx="7220">
                  <c:v>0.0522472630509142</c:v>
                </c:pt>
                <c:pt idx="7221">
                  <c:v>0.0519724485767325</c:v>
                </c:pt>
                <c:pt idx="7222">
                  <c:v>0.0516918928793452</c:v>
                </c:pt>
                <c:pt idx="7223">
                  <c:v>0.0514123747082757</c:v>
                </c:pt>
                <c:pt idx="7224">
                  <c:v>0.0511382931923623</c:v>
                </c:pt>
                <c:pt idx="7225">
                  <c:v>0.0508725599299545</c:v>
                </c:pt>
                <c:pt idx="7226">
                  <c:v>0.0506173921462735</c:v>
                </c:pt>
                <c:pt idx="7227">
                  <c:v>0.0503748617032444</c:v>
                </c:pt>
                <c:pt idx="7228">
                  <c:v>0.0501468849449468</c:v>
                </c:pt>
                <c:pt idx="7229">
                  <c:v>0.0499346405799938</c:v>
                </c:pt>
                <c:pt idx="7230">
                  <c:v>0.0497376670328098</c:v>
                </c:pt>
                <c:pt idx="7231">
                  <c:v>0.0495532144292504</c:v>
                </c:pt>
                <c:pt idx="7232">
                  <c:v>0.0493768119248819</c:v>
                </c:pt>
                <c:pt idx="7233">
                  <c:v>0.0492045832067196</c:v>
                </c:pt>
                <c:pt idx="7234">
                  <c:v>0.0490361953644946</c:v>
                </c:pt>
                <c:pt idx="7235">
                  <c:v>0.0488759892864128</c:v>
                </c:pt>
                <c:pt idx="7236">
                  <c:v>0.0487308988644317</c:v>
                </c:pt>
                <c:pt idx="7237">
                  <c:v>0.0486068165874642</c:v>
                </c:pt>
                <c:pt idx="7238">
                  <c:v>0.0485064342713522</c:v>
                </c:pt>
                <c:pt idx="7239">
                  <c:v>0.0484292826617679</c:v>
                </c:pt>
                <c:pt idx="7240">
                  <c:v>0.0483723486034535</c:v>
                </c:pt>
                <c:pt idx="7241">
                  <c:v>0.0483303826633483</c:v>
                </c:pt>
                <c:pt idx="7242">
                  <c:v>0.0482965357270826</c:v>
                </c:pt>
                <c:pt idx="7243">
                  <c:v>0.0482637915102058</c:v>
                </c:pt>
                <c:pt idx="7244">
                  <c:v>0.0482266709599706</c:v>
                </c:pt>
                <c:pt idx="7245">
                  <c:v>0.0481823238046825</c:v>
                </c:pt>
                <c:pt idx="7246">
                  <c:v>0.0481305797424896</c:v>
                </c:pt>
                <c:pt idx="7247">
                  <c:v>0.0480733359282123</c:v>
                </c:pt>
                <c:pt idx="7248">
                  <c:v>0.0480138586760245</c:v>
                </c:pt>
                <c:pt idx="7249">
                  <c:v>0.0479559987067388</c:v>
                </c:pt>
                <c:pt idx="7250">
                  <c:v>0.0479030690443117</c:v>
                </c:pt>
                <c:pt idx="7251">
                  <c:v>0.047856633167044</c:v>
                </c:pt>
                <c:pt idx="7252">
                  <c:v>0.0478158833375977</c:v>
                </c:pt>
                <c:pt idx="7253">
                  <c:v>0.0477781118607876</c:v>
                </c:pt>
                <c:pt idx="7254">
                  <c:v>0.0477402487557526</c:v>
                </c:pt>
                <c:pt idx="7255">
                  <c:v>0.0477008629984972</c:v>
                </c:pt>
                <c:pt idx="7256">
                  <c:v>0.0476618701966406</c:v>
                </c:pt>
                <c:pt idx="7257">
                  <c:v>0.0476289506337573</c:v>
                </c:pt>
                <c:pt idx="7258">
                  <c:v>0.0476096546689714</c:v>
                </c:pt>
                <c:pt idx="7259">
                  <c:v>0.0476095485541905</c:v>
                </c:pt>
                <c:pt idx="7260">
                  <c:v>0.0476284962166405</c:v>
                </c:pt>
                <c:pt idx="7261">
                  <c:v>0.0476600043653464</c:v>
                </c:pt>
                <c:pt idx="7262">
                  <c:v>0.0476957701230829</c:v>
                </c:pt>
                <c:pt idx="7263">
                  <c:v>0.0477327523492187</c:v>
                </c:pt>
                <c:pt idx="7264">
                  <c:v>0.0477757732367265</c:v>
                </c:pt>
                <c:pt idx="7265">
                  <c:v>0.0478331861051339</c:v>
                </c:pt>
                <c:pt idx="7266">
                  <c:v>0.0479106724874353</c:v>
                </c:pt>
                <c:pt idx="7267">
                  <c:v>0.0480084167249606</c:v>
                </c:pt>
                <c:pt idx="7268">
                  <c:v>0.0481219432019818</c:v>
                </c:pt>
                <c:pt idx="7269">
                  <c:v>0.048244086215123</c:v>
                </c:pt>
                <c:pt idx="7270">
                  <c:v>0.0483664935270045</c:v>
                </c:pt>
                <c:pt idx="7271">
                  <c:v>0.0484805519182311</c:v>
                </c:pt>
                <c:pt idx="7272">
                  <c:v>0.0485783659163277</c:v>
                </c:pt>
                <c:pt idx="7273">
                  <c:v>0.0486544070662672</c:v>
                </c:pt>
                <c:pt idx="7274">
                  <c:v>0.0487079185055748</c:v>
                </c:pt>
                <c:pt idx="7275">
                  <c:v>0.0487452901264291</c:v>
                </c:pt>
                <c:pt idx="7276">
                  <c:v>0.0487795470577477</c:v>
                </c:pt>
                <c:pt idx="7277">
                  <c:v>0.0488237769049539</c:v>
                </c:pt>
                <c:pt idx="7278">
                  <c:v>0.0488821858634424</c:v>
                </c:pt>
                <c:pt idx="7279">
                  <c:v>0.0489480019334185</c:v>
                </c:pt>
                <c:pt idx="7280">
                  <c:v>0.0490093953551617</c:v>
                </c:pt>
                <c:pt idx="7281">
                  <c:v>0.0490558461923524</c:v>
                </c:pt>
                <c:pt idx="7282">
                  <c:v>0.0490808037420916</c:v>
                </c:pt>
                <c:pt idx="7283">
                  <c:v>0.0490818190737105</c:v>
                </c:pt>
                <c:pt idx="7284">
                  <c:v>0.0490597006491457</c:v>
                </c:pt>
                <c:pt idx="7285">
                  <c:v>0.0490172685490457</c:v>
                </c:pt>
                <c:pt idx="7286">
                  <c:v>0.0489578951710045</c:v>
                </c:pt>
                <c:pt idx="7287">
                  <c:v>0.0488841729249304</c:v>
                </c:pt>
                <c:pt idx="7288">
                  <c:v>0.0487974262359534</c:v>
                </c:pt>
                <c:pt idx="7289">
                  <c:v>0.0486983160380395</c:v>
                </c:pt>
                <c:pt idx="7290">
                  <c:v>0.0485878865040753</c:v>
                </c:pt>
                <c:pt idx="7291">
                  <c:v>0.0484681946164392</c:v>
                </c:pt>
                <c:pt idx="7292">
                  <c:v>0.0483421105719425</c:v>
                </c:pt>
                <c:pt idx="7293">
                  <c:v>0.0482125109716163</c:v>
                </c:pt>
                <c:pt idx="7294">
                  <c:v>0.0480815741892327</c:v>
                </c:pt>
                <c:pt idx="7295">
                  <c:v>0.047950630443298</c:v>
                </c:pt>
                <c:pt idx="7296">
                  <c:v>0.0478204442354535</c:v>
                </c:pt>
                <c:pt idx="7297">
                  <c:v>0.0476917123773823</c:v>
                </c:pt>
                <c:pt idx="7298">
                  <c:v>0.0475655405485749</c:v>
                </c:pt>
                <c:pt idx="7299">
                  <c:v>0.0474435017031592</c:v>
                </c:pt>
                <c:pt idx="7300">
                  <c:v>0.0473272830641167</c:v>
                </c:pt>
                <c:pt idx="7301">
                  <c:v>0.0472182895330597</c:v>
                </c:pt>
                <c:pt idx="7302">
                  <c:v>0.0471173550208564</c:v>
                </c:pt>
                <c:pt idx="7303">
                  <c:v>0.0470246210419793</c:v>
                </c:pt>
                <c:pt idx="7304">
                  <c:v>0.0469396160734226</c:v>
                </c:pt>
                <c:pt idx="7305">
                  <c:v>0.0468613702869276</c:v>
                </c:pt>
                <c:pt idx="7306">
                  <c:v>0.0467885186799073</c:v>
                </c:pt>
                <c:pt idx="7307">
                  <c:v>0.0467195046218571</c:v>
                </c:pt>
                <c:pt idx="7308">
                  <c:v>0.0466528362538956</c:v>
                </c:pt>
                <c:pt idx="7309">
                  <c:v>0.0465872909107258</c:v>
                </c:pt>
                <c:pt idx="7310">
                  <c:v>0.0465221900338312</c:v>
                </c:pt>
                <c:pt idx="7311">
                  <c:v>0.0464577277322348</c:v>
                </c:pt>
                <c:pt idx="7312">
                  <c:v>0.0463953508286495</c:v>
                </c:pt>
                <c:pt idx="7313">
                  <c:v>0.0463381779466461</c:v>
                </c:pt>
                <c:pt idx="7314">
                  <c:v>0.0462860729400433</c:v>
                </c:pt>
                <c:pt idx="7315">
                  <c:v>0.0462184306936061</c:v>
                </c:pt>
                <c:pt idx="7316">
                  <c:v>0.0461269037531616</c:v>
                </c:pt>
                <c:pt idx="7317">
                  <c:v>0.0460413308733442</c:v>
                </c:pt>
                <c:pt idx="7318">
                  <c:v>0.0459674059139806</c:v>
                </c:pt>
                <c:pt idx="7319">
                  <c:v>0.0458899155009341</c:v>
                </c:pt>
                <c:pt idx="7320">
                  <c:v>0.0457896086087214</c:v>
                </c:pt>
                <c:pt idx="7321">
                  <c:v>0.0456692924482562</c:v>
                </c:pt>
                <c:pt idx="7322">
                  <c:v>0.0455602705236506</c:v>
                </c:pt>
                <c:pt idx="7323">
                  <c:v>0.045452823205946</c:v>
                </c:pt>
                <c:pt idx="7324">
                  <c:v>0.0453107708484044</c:v>
                </c:pt>
                <c:pt idx="7325">
                  <c:v>0.0451374632634084</c:v>
                </c:pt>
                <c:pt idx="7326">
                  <c:v>0.0449468826387003</c:v>
                </c:pt>
                <c:pt idx="7327">
                  <c:v>0.0447439006295252</c:v>
                </c:pt>
                <c:pt idx="7328">
                  <c:v>0.0445376897531747</c:v>
                </c:pt>
                <c:pt idx="7329">
                  <c:v>0.0443358512267088</c:v>
                </c:pt>
                <c:pt idx="7330">
                  <c:v>0.0441369037748631</c:v>
                </c:pt>
                <c:pt idx="7331">
                  <c:v>0.0439356188765217</c:v>
                </c:pt>
                <c:pt idx="7332">
                  <c:v>0.0437346192843569</c:v>
                </c:pt>
                <c:pt idx="7333">
                  <c:v>0.0435321762149644</c:v>
                </c:pt>
                <c:pt idx="7334">
                  <c:v>0.0433231714719857</c:v>
                </c:pt>
                <c:pt idx="7335">
                  <c:v>0.0431318104743355</c:v>
                </c:pt>
                <c:pt idx="7336">
                  <c:v>0.042956385453745</c:v>
                </c:pt>
                <c:pt idx="7337">
                  <c:v>0.0427785408649899</c:v>
                </c:pt>
                <c:pt idx="7338">
                  <c:v>0.0425927074882925</c:v>
                </c:pt>
                <c:pt idx="7339">
                  <c:v>0.0423977373806289</c:v>
                </c:pt>
                <c:pt idx="7340">
                  <c:v>0.0421934632192294</c:v>
                </c:pt>
                <c:pt idx="7341">
                  <c:v>0.0419806991969868</c:v>
                </c:pt>
                <c:pt idx="7342">
                  <c:v>0.0417632473768189</c:v>
                </c:pt>
                <c:pt idx="7343">
                  <c:v>0.041553363233632</c:v>
                </c:pt>
                <c:pt idx="7344">
                  <c:v>0.0413639228260406</c:v>
                </c:pt>
                <c:pt idx="7345">
                  <c:v>0.041174063785514</c:v>
                </c:pt>
                <c:pt idx="7346">
                  <c:v>0.0409581367319609</c:v>
                </c:pt>
                <c:pt idx="7347">
                  <c:v>0.0407194727446984</c:v>
                </c:pt>
                <c:pt idx="7348">
                  <c:v>0.040454526555904</c:v>
                </c:pt>
                <c:pt idx="7349">
                  <c:v>0.0402015785052368</c:v>
                </c:pt>
                <c:pt idx="7350">
                  <c:v>0.0400679567457281</c:v>
                </c:pt>
                <c:pt idx="7351">
                  <c:v>0.0399378245056289</c:v>
                </c:pt>
                <c:pt idx="7352">
                  <c:v>0.0397168192466493</c:v>
                </c:pt>
                <c:pt idx="7353">
                  <c:v>0.0394611813766238</c:v>
                </c:pt>
                <c:pt idx="7354">
                  <c:v>0.0391995147258735</c:v>
                </c:pt>
                <c:pt idx="7355">
                  <c:v>0.0389410371591048</c:v>
                </c:pt>
                <c:pt idx="7356">
                  <c:v>0.0386871567544874</c:v>
                </c:pt>
                <c:pt idx="7357">
                  <c:v>0.0384392191780632</c:v>
                </c:pt>
                <c:pt idx="7358">
                  <c:v>0.0382007383847576</c:v>
                </c:pt>
                <c:pt idx="7359">
                  <c:v>0.0379767623033601</c:v>
                </c:pt>
                <c:pt idx="7360">
                  <c:v>0.0377730057317601</c:v>
                </c:pt>
                <c:pt idx="7361">
                  <c:v>0.0375933915744372</c:v>
                </c:pt>
                <c:pt idx="7362">
                  <c:v>0.0374367155457163</c:v>
                </c:pt>
                <c:pt idx="7363">
                  <c:v>0.0372952181155854</c:v>
                </c:pt>
                <c:pt idx="7364">
                  <c:v>0.0371494806223687</c:v>
                </c:pt>
                <c:pt idx="7365">
                  <c:v>0.0369740142017189</c:v>
                </c:pt>
                <c:pt idx="7366">
                  <c:v>0.0367653375293286</c:v>
                </c:pt>
                <c:pt idx="7367">
                  <c:v>0.036543563797055</c:v>
                </c:pt>
                <c:pt idx="7368">
                  <c:v>0.036326759789621</c:v>
                </c:pt>
                <c:pt idx="7369">
                  <c:v>0.0361236166350821</c:v>
                </c:pt>
                <c:pt idx="7370">
                  <c:v>0.0359415955663043</c:v>
                </c:pt>
                <c:pt idx="7371">
                  <c:v>0.0357904221053014</c:v>
                </c:pt>
                <c:pt idx="7372">
                  <c:v>0.0356759357453229</c:v>
                </c:pt>
                <c:pt idx="7373">
                  <c:v>0.0355974311698783</c:v>
                </c:pt>
                <c:pt idx="7374">
                  <c:v>0.0355413282185063</c:v>
                </c:pt>
                <c:pt idx="7375">
                  <c:v>0.0354750611468361</c:v>
                </c:pt>
                <c:pt idx="7376">
                  <c:v>0.0353835112314757</c:v>
                </c:pt>
                <c:pt idx="7377">
                  <c:v>0.0352806309523074</c:v>
                </c:pt>
                <c:pt idx="7378">
                  <c:v>0.0350950625345254</c:v>
                </c:pt>
                <c:pt idx="7379">
                  <c:v>0.034804885019321</c:v>
                </c:pt>
                <c:pt idx="7380">
                  <c:v>0.034537302781831</c:v>
                </c:pt>
                <c:pt idx="7381">
                  <c:v>0.0342972274188533</c:v>
                </c:pt>
                <c:pt idx="7382">
                  <c:v>0.0340781711498783</c:v>
                </c:pt>
                <c:pt idx="7383">
                  <c:v>0.0338925791466986</c:v>
                </c:pt>
                <c:pt idx="7384">
                  <c:v>0.0337272222509078</c:v>
                </c:pt>
                <c:pt idx="7385">
                  <c:v>0.0335955223007284</c:v>
                </c:pt>
                <c:pt idx="7386">
                  <c:v>0.0335176747371791</c:v>
                </c:pt>
                <c:pt idx="7387">
                  <c:v>0.033445089231966</c:v>
                </c:pt>
                <c:pt idx="7388">
                  <c:v>0.0333494148861926</c:v>
                </c:pt>
                <c:pt idx="7389">
                  <c:v>0.0332529330101412</c:v>
                </c:pt>
                <c:pt idx="7390">
                  <c:v>0.0331621873714972</c:v>
                </c:pt>
                <c:pt idx="7391">
                  <c:v>0.0330749758607963</c:v>
                </c:pt>
                <c:pt idx="7392">
                  <c:v>0.0329912641976656</c:v>
                </c:pt>
                <c:pt idx="7393">
                  <c:v>0.0329083649569122</c:v>
                </c:pt>
                <c:pt idx="7394">
                  <c:v>0.0328173979739319</c:v>
                </c:pt>
                <c:pt idx="7395">
                  <c:v>0.0327096407737511</c:v>
                </c:pt>
                <c:pt idx="7396">
                  <c:v>0.0325815594097673</c:v>
                </c:pt>
                <c:pt idx="7397">
                  <c:v>0.0324343354961196</c:v>
                </c:pt>
                <c:pt idx="7398">
                  <c:v>0.0322724797645737</c:v>
                </c:pt>
                <c:pt idx="7399">
                  <c:v>0.032100816132002</c:v>
                </c:pt>
                <c:pt idx="7400">
                  <c:v>0.0319245362692357</c:v>
                </c:pt>
                <c:pt idx="7401">
                  <c:v>0.0317510362511906</c:v>
                </c:pt>
                <c:pt idx="7402">
                  <c:v>0.0315883815508324</c:v>
                </c:pt>
                <c:pt idx="7403">
                  <c:v>0.0314457651008461</c:v>
                </c:pt>
                <c:pt idx="7404">
                  <c:v>0.0313346108607599</c:v>
                </c:pt>
                <c:pt idx="7405">
                  <c:v>0.0312579880478228</c:v>
                </c:pt>
                <c:pt idx="7406">
                  <c:v>0.0311862623472022</c:v>
                </c:pt>
                <c:pt idx="7407">
                  <c:v>0.0310700909005782</c:v>
                </c:pt>
                <c:pt idx="7408">
                  <c:v>0.0309078670945459</c:v>
                </c:pt>
                <c:pt idx="7409">
                  <c:v>0.0307409897153987</c:v>
                </c:pt>
                <c:pt idx="7410">
                  <c:v>0.0305963456446561</c:v>
                </c:pt>
                <c:pt idx="7411">
                  <c:v>0.0304740095056456</c:v>
                </c:pt>
                <c:pt idx="7412">
                  <c:v>0.0303445851740144</c:v>
                </c:pt>
                <c:pt idx="7413">
                  <c:v>0.0301776650618938</c:v>
                </c:pt>
                <c:pt idx="7414">
                  <c:v>0.0299910273265728</c:v>
                </c:pt>
                <c:pt idx="7415">
                  <c:v>0.0298167003174119</c:v>
                </c:pt>
                <c:pt idx="7416">
                  <c:v>0.0296603598684744</c:v>
                </c:pt>
                <c:pt idx="7417">
                  <c:v>0.0295103010202304</c:v>
                </c:pt>
                <c:pt idx="7418">
                  <c:v>0.0293539589797573</c:v>
                </c:pt>
                <c:pt idx="7419">
                  <c:v>0.0291849824322205</c:v>
                </c:pt>
                <c:pt idx="7420">
                  <c:v>0.0290026657915543</c:v>
                </c:pt>
                <c:pt idx="7421">
                  <c:v>0.028809537360982</c:v>
                </c:pt>
                <c:pt idx="7422">
                  <c:v>0.0286095608919337</c:v>
                </c:pt>
                <c:pt idx="7423">
                  <c:v>0.0284070525795649</c:v>
                </c:pt>
                <c:pt idx="7424">
                  <c:v>0.0282060337975285</c:v>
                </c:pt>
                <c:pt idx="7425">
                  <c:v>0.0280097045289213</c:v>
                </c:pt>
                <c:pt idx="7426">
                  <c:v>0.0278193784255265</c:v>
                </c:pt>
                <c:pt idx="7427">
                  <c:v>0.0276325495362036</c:v>
                </c:pt>
                <c:pt idx="7428">
                  <c:v>0.0274411015470827</c:v>
                </c:pt>
                <c:pt idx="7429">
                  <c:v>0.0272331878301689</c:v>
                </c:pt>
                <c:pt idx="7430">
                  <c:v>0.0270020797222827</c:v>
                </c:pt>
                <c:pt idx="7431">
                  <c:v>0.0267539808663401</c:v>
                </c:pt>
                <c:pt idx="7432">
                  <c:v>0.0265033614120914</c:v>
                </c:pt>
                <c:pt idx="7433">
                  <c:v>0.0262639862260146</c:v>
                </c:pt>
                <c:pt idx="7434">
                  <c:v>0.0260471559317755</c:v>
                </c:pt>
                <c:pt idx="7435">
                  <c:v>0.0258616029358259</c:v>
                </c:pt>
                <c:pt idx="7436">
                  <c:v>0.0257067872792243</c:v>
                </c:pt>
                <c:pt idx="7437">
                  <c:v>0.0255683536015455</c:v>
                </c:pt>
                <c:pt idx="7438">
                  <c:v>0.0254289395030058</c:v>
                </c:pt>
                <c:pt idx="7439">
                  <c:v>0.0252808735202733</c:v>
                </c:pt>
                <c:pt idx="7440">
                  <c:v>0.0251257517151319</c:v>
                </c:pt>
                <c:pt idx="7441">
                  <c:v>0.0249689531816306</c:v>
                </c:pt>
                <c:pt idx="7442">
                  <c:v>0.0248160646074801</c:v>
                </c:pt>
                <c:pt idx="7443">
                  <c:v>0.0246714562532119</c:v>
                </c:pt>
                <c:pt idx="7444">
                  <c:v>0.024538809564005</c:v>
                </c:pt>
                <c:pt idx="7445">
                  <c:v>0.0244219102960472</c:v>
                </c:pt>
                <c:pt idx="7446">
                  <c:v>0.0243191990317874</c:v>
                </c:pt>
                <c:pt idx="7447">
                  <c:v>0.0241952688678327</c:v>
                </c:pt>
                <c:pt idx="7448">
                  <c:v>0.0239706109189692</c:v>
                </c:pt>
                <c:pt idx="7449">
                  <c:v>0.0236464882219244</c:v>
                </c:pt>
                <c:pt idx="7450">
                  <c:v>0.0233144856692591</c:v>
                </c:pt>
                <c:pt idx="7451">
                  <c:v>0.0230243105422663</c:v>
                </c:pt>
                <c:pt idx="7452">
                  <c:v>0.0228029640163795</c:v>
                </c:pt>
                <c:pt idx="7453">
                  <c:v>0.0226334103135458</c:v>
                </c:pt>
                <c:pt idx="7454">
                  <c:v>0.0224815140903554</c:v>
                </c:pt>
                <c:pt idx="7455">
                  <c:v>0.0223352046848949</c:v>
                </c:pt>
                <c:pt idx="7456">
                  <c:v>0.02219382224482</c:v>
                </c:pt>
                <c:pt idx="7457">
                  <c:v>0.0220601933179711</c:v>
                </c:pt>
                <c:pt idx="7458">
                  <c:v>0.0219401046332596</c:v>
                </c:pt>
                <c:pt idx="7459">
                  <c:v>0.0218402408134649</c:v>
                </c:pt>
                <c:pt idx="7460">
                  <c:v>0.0217632861964129</c:v>
                </c:pt>
                <c:pt idx="7461">
                  <c:v>0.0217070518030078</c:v>
                </c:pt>
                <c:pt idx="7462">
                  <c:v>0.021668340738867</c:v>
                </c:pt>
                <c:pt idx="7463">
                  <c:v>0.0216443110053275</c:v>
                </c:pt>
                <c:pt idx="7464">
                  <c:v>0.0216302458777932</c:v>
                </c:pt>
                <c:pt idx="7465">
                  <c:v>0.0216195422358831</c:v>
                </c:pt>
                <c:pt idx="7466">
                  <c:v>0.0216065801477815</c:v>
                </c:pt>
                <c:pt idx="7467">
                  <c:v>0.0215883699042454</c:v>
                </c:pt>
                <c:pt idx="7468">
                  <c:v>0.0215642488750561</c:v>
                </c:pt>
                <c:pt idx="7469">
                  <c:v>0.0215358340698506</c:v>
                </c:pt>
                <c:pt idx="7470">
                  <c:v>0.0215076566277737</c:v>
                </c:pt>
                <c:pt idx="7471">
                  <c:v>0.0214862057810549</c:v>
                </c:pt>
                <c:pt idx="7472">
                  <c:v>0.0214765705293554</c:v>
                </c:pt>
                <c:pt idx="7473">
                  <c:v>0.0214796822535103</c:v>
                </c:pt>
                <c:pt idx="7474">
                  <c:v>0.0214925780819514</c:v>
                </c:pt>
                <c:pt idx="7475">
                  <c:v>0.0215105645469801</c:v>
                </c:pt>
                <c:pt idx="7476">
                  <c:v>0.021529258504404</c:v>
                </c:pt>
                <c:pt idx="7477">
                  <c:v>0.0215457803535983</c:v>
                </c:pt>
                <c:pt idx="7478">
                  <c:v>0.0215593204356824</c:v>
                </c:pt>
                <c:pt idx="7479">
                  <c:v>0.0215710954854565</c:v>
                </c:pt>
                <c:pt idx="7480">
                  <c:v>0.0215836768505432</c:v>
                </c:pt>
                <c:pt idx="7481">
                  <c:v>0.0215999744774947</c:v>
                </c:pt>
                <c:pt idx="7482">
                  <c:v>0.0216221752058346</c:v>
                </c:pt>
                <c:pt idx="7483">
                  <c:v>0.0216509250825157</c:v>
                </c:pt>
                <c:pt idx="7484">
                  <c:v>0.0216851403787552</c:v>
                </c:pt>
                <c:pt idx="7485">
                  <c:v>0.0217222976193664</c:v>
                </c:pt>
                <c:pt idx="7486">
                  <c:v>0.0217586023434531</c:v>
                </c:pt>
                <c:pt idx="7487">
                  <c:v>0.0217892662126866</c:v>
                </c:pt>
                <c:pt idx="7488">
                  <c:v>0.0218099795110995</c:v>
                </c:pt>
                <c:pt idx="7489">
                  <c:v>0.0218192029485517</c:v>
                </c:pt>
                <c:pt idx="7490">
                  <c:v>0.0218186490674235</c:v>
                </c:pt>
                <c:pt idx="7491">
                  <c:v>0.0218112985552622</c:v>
                </c:pt>
                <c:pt idx="7492">
                  <c:v>0.0218009192482929</c:v>
                </c:pt>
                <c:pt idx="7493">
                  <c:v>0.0217953812535102</c:v>
                </c:pt>
                <c:pt idx="7494">
                  <c:v>0.021806422982527</c:v>
                </c:pt>
                <c:pt idx="7495">
                  <c:v>0.0218397697927507</c:v>
                </c:pt>
                <c:pt idx="7496">
                  <c:v>0.0218883670745202</c:v>
                </c:pt>
                <c:pt idx="7497">
                  <c:v>0.0219395373086424</c:v>
                </c:pt>
                <c:pt idx="7498">
                  <c:v>0.0219844872392398</c:v>
                </c:pt>
                <c:pt idx="7499">
                  <c:v>0.0220200642003654</c:v>
                </c:pt>
                <c:pt idx="7500">
                  <c:v>0.0220461670768316</c:v>
                </c:pt>
                <c:pt idx="7501">
                  <c:v>0.0220631857619488</c:v>
                </c:pt>
                <c:pt idx="7502">
                  <c:v>0.0220705467715854</c:v>
                </c:pt>
                <c:pt idx="7503">
                  <c:v>0.0220667044983506</c:v>
                </c:pt>
                <c:pt idx="7504">
                  <c:v>0.0220505379042667</c:v>
                </c:pt>
                <c:pt idx="7505">
                  <c:v>0.022023121181006</c:v>
                </c:pt>
                <c:pt idx="7506">
                  <c:v>0.0219882614231137</c:v>
                </c:pt>
                <c:pt idx="7507">
                  <c:v>0.0219509763469091</c:v>
                </c:pt>
                <c:pt idx="7508">
                  <c:v>0.021915045335521</c:v>
                </c:pt>
                <c:pt idx="7509">
                  <c:v>0.0218816923394437</c:v>
                </c:pt>
                <c:pt idx="7510">
                  <c:v>0.0218500303506018</c:v>
                </c:pt>
                <c:pt idx="7511">
                  <c:v>0.0218183149509528</c:v>
                </c:pt>
                <c:pt idx="7512">
                  <c:v>0.0217851241118155</c:v>
                </c:pt>
                <c:pt idx="7513">
                  <c:v>0.0217499403376373</c:v>
                </c:pt>
                <c:pt idx="7514">
                  <c:v>0.0217130305807992</c:v>
                </c:pt>
                <c:pt idx="7515">
                  <c:v>0.0216749559489211</c:v>
                </c:pt>
                <c:pt idx="7516">
                  <c:v>0.0216360428151325</c:v>
                </c:pt>
                <c:pt idx="7517">
                  <c:v>0.0215960576201435</c:v>
                </c:pt>
                <c:pt idx="7518">
                  <c:v>0.0215547047307975</c:v>
                </c:pt>
                <c:pt idx="7519">
                  <c:v>0.0215131397154668</c:v>
                </c:pt>
                <c:pt idx="7520">
                  <c:v>0.0214754301310004</c:v>
                </c:pt>
                <c:pt idx="7521">
                  <c:v>0.0214484356367239</c:v>
                </c:pt>
                <c:pt idx="7522">
                  <c:v>0.0214396556970828</c:v>
                </c:pt>
                <c:pt idx="7523">
                  <c:v>0.0214540937541428</c:v>
                </c:pt>
                <c:pt idx="7524">
                  <c:v>0.0214917672006051</c:v>
                </c:pt>
                <c:pt idx="7525">
                  <c:v>0.0215467678060388</c:v>
                </c:pt>
                <c:pt idx="7526">
                  <c:v>0.0216083312252938</c:v>
                </c:pt>
                <c:pt idx="7527">
                  <c:v>0.0216638863502298</c:v>
                </c:pt>
                <c:pt idx="7528">
                  <c:v>0.021702480291129</c:v>
                </c:pt>
                <c:pt idx="7529">
                  <c:v>0.0217165484512075</c:v>
                </c:pt>
                <c:pt idx="7530">
                  <c:v>0.0217022986235523</c:v>
                </c:pt>
                <c:pt idx="7531">
                  <c:v>0.0216600790621112</c:v>
                </c:pt>
                <c:pt idx="7532">
                  <c:v>0.0215945586657051</c:v>
                </c:pt>
                <c:pt idx="7533">
                  <c:v>0.0215139379238948</c:v>
                </c:pt>
                <c:pt idx="7534">
                  <c:v>0.0214282270225263</c:v>
                </c:pt>
                <c:pt idx="7535">
                  <c:v>0.0213470245509752</c:v>
                </c:pt>
                <c:pt idx="7536">
                  <c:v>0.021277408080941</c:v>
                </c:pt>
                <c:pt idx="7537">
                  <c:v>0.0212227943990681</c:v>
                </c:pt>
                <c:pt idx="7538">
                  <c:v>0.0211831959201504</c:v>
                </c:pt>
                <c:pt idx="7539">
                  <c:v>0.0211564828851685</c:v>
                </c:pt>
                <c:pt idx="7540">
                  <c:v>0.0211397562614182</c:v>
                </c:pt>
                <c:pt idx="7541">
                  <c:v>0.0211298673674027</c:v>
                </c:pt>
                <c:pt idx="7542">
                  <c:v>0.0211231393999054</c:v>
                </c:pt>
                <c:pt idx="7543">
                  <c:v>0.0211154558114808</c:v>
                </c:pt>
                <c:pt idx="7544">
                  <c:v>0.0211031462651275</c:v>
                </c:pt>
                <c:pt idx="7545">
                  <c:v>0.0210840008982041</c:v>
                </c:pt>
                <c:pt idx="7546">
                  <c:v>0.0210578014541525</c:v>
                </c:pt>
                <c:pt idx="7547">
                  <c:v>0.0210262304495043</c:v>
                </c:pt>
                <c:pt idx="7548">
                  <c:v>0.0209922449875441</c:v>
                </c:pt>
                <c:pt idx="7549">
                  <c:v>0.0209591735501133</c:v>
                </c:pt>
                <c:pt idx="7550">
                  <c:v>0.0209294555911697</c:v>
                </c:pt>
                <c:pt idx="7551">
                  <c:v>0.0209029108493852</c:v>
                </c:pt>
                <c:pt idx="7552">
                  <c:v>0.0208756860228564</c:v>
                </c:pt>
                <c:pt idx="7553">
                  <c:v>0.0208412577315278</c:v>
                </c:pt>
                <c:pt idx="7554">
                  <c:v>0.0207929547519556</c:v>
                </c:pt>
                <c:pt idx="7555">
                  <c:v>0.0207263463303248</c:v>
                </c:pt>
                <c:pt idx="7556">
                  <c:v>0.0206403725489058</c:v>
                </c:pt>
                <c:pt idx="7557">
                  <c:v>0.0205368649716392</c:v>
                </c:pt>
                <c:pt idx="7558">
                  <c:v>0.0204190748627024</c:v>
                </c:pt>
                <c:pt idx="7559">
                  <c:v>0.0202905283258978</c:v>
                </c:pt>
                <c:pt idx="7560">
                  <c:v>0.0201546974960977</c:v>
                </c:pt>
                <c:pt idx="7561">
                  <c:v>0.0200151262036004</c:v>
                </c:pt>
                <c:pt idx="7562">
                  <c:v>0.0198756001429512</c:v>
                </c:pt>
                <c:pt idx="7563">
                  <c:v>0.0197400223004843</c:v>
                </c:pt>
                <c:pt idx="7564">
                  <c:v>0.0196118826815554</c:v>
                </c:pt>
                <c:pt idx="7565">
                  <c:v>0.0194936837918621</c:v>
                </c:pt>
                <c:pt idx="7566">
                  <c:v>0.0193864675500607</c:v>
                </c:pt>
                <c:pt idx="7567">
                  <c:v>0.0192895784007063</c:v>
                </c:pt>
                <c:pt idx="7568">
                  <c:v>0.0192010211625034</c:v>
                </c:pt>
                <c:pt idx="7569">
                  <c:v>0.0191182899683751</c:v>
                </c:pt>
                <c:pt idx="7570">
                  <c:v>0.01903913349592</c:v>
                </c:pt>
                <c:pt idx="7571">
                  <c:v>0.0189620199924431</c:v>
                </c:pt>
                <c:pt idx="7572">
                  <c:v>0.018886174056856</c:v>
                </c:pt>
                <c:pt idx="7573">
                  <c:v>0.0188112555424292</c:v>
                </c:pt>
                <c:pt idx="7574">
                  <c:v>0.0187371685490189</c:v>
                </c:pt>
                <c:pt idx="7575">
                  <c:v>0.0186641959391898</c:v>
                </c:pt>
                <c:pt idx="7576">
                  <c:v>0.018593151274527</c:v>
                </c:pt>
                <c:pt idx="7577">
                  <c:v>0.0185255604291912</c:v>
                </c:pt>
                <c:pt idx="7578">
                  <c:v>0.0184638840693174</c:v>
                </c:pt>
                <c:pt idx="7579">
                  <c:v>0.0184116159119851</c:v>
                </c:pt>
                <c:pt idx="7580">
                  <c:v>0.0183732280645261</c:v>
                </c:pt>
                <c:pt idx="7581">
                  <c:v>0.0183538692317678</c:v>
                </c:pt>
                <c:pt idx="7582">
                  <c:v>0.0183576826694106</c:v>
                </c:pt>
                <c:pt idx="7583">
                  <c:v>0.0183819400112705</c:v>
                </c:pt>
                <c:pt idx="7584">
                  <c:v>0.0184052423928117</c:v>
                </c:pt>
                <c:pt idx="7585">
                  <c:v>0.0183859862471714</c:v>
                </c:pt>
                <c:pt idx="7586">
                  <c:v>0.018306046592239</c:v>
                </c:pt>
                <c:pt idx="7587">
                  <c:v>0.0182129979830557</c:v>
                </c:pt>
                <c:pt idx="7588">
                  <c:v>0.0181670163460201</c:v>
                </c:pt>
                <c:pt idx="7589">
                  <c:v>0.0181744009571994</c:v>
                </c:pt>
                <c:pt idx="7590">
                  <c:v>0.0182048395914078</c:v>
                </c:pt>
                <c:pt idx="7591">
                  <c:v>0.0182405536994281</c:v>
                </c:pt>
                <c:pt idx="7592">
                  <c:v>0.0182835066215733</c:v>
                </c:pt>
                <c:pt idx="7593">
                  <c:v>0.0183318909262046</c:v>
                </c:pt>
                <c:pt idx="7594">
                  <c:v>0.0183698217938817</c:v>
                </c:pt>
                <c:pt idx="7595">
                  <c:v>0.0183806023466767</c:v>
                </c:pt>
                <c:pt idx="7596">
                  <c:v>0.0183718099217257</c:v>
                </c:pt>
                <c:pt idx="7597">
                  <c:v>0.0183702582432788</c:v>
                </c:pt>
                <c:pt idx="7598">
                  <c:v>0.0183917601550014</c:v>
                </c:pt>
                <c:pt idx="7599">
                  <c:v>0.0184354123582564</c:v>
                </c:pt>
                <c:pt idx="7600">
                  <c:v>0.0184954272457262</c:v>
                </c:pt>
                <c:pt idx="7601">
                  <c:v>0.0185674515680382</c:v>
                </c:pt>
                <c:pt idx="7602">
                  <c:v>0.0186493477955313</c:v>
                </c:pt>
                <c:pt idx="7603">
                  <c:v>0.018740682393134</c:v>
                </c:pt>
                <c:pt idx="7604">
                  <c:v>0.0188421045115355</c:v>
                </c:pt>
                <c:pt idx="7605">
                  <c:v>0.0189548189798149</c:v>
                </c:pt>
                <c:pt idx="7606">
                  <c:v>0.019080204709722</c:v>
                </c:pt>
                <c:pt idx="7607">
                  <c:v>0.0192194004751889</c:v>
                </c:pt>
                <c:pt idx="7608">
                  <c:v>0.0193728414369299</c:v>
                </c:pt>
                <c:pt idx="7609">
                  <c:v>0.0195400370655844</c:v>
                </c:pt>
                <c:pt idx="7610">
                  <c:v>0.0197195617230367</c:v>
                </c:pt>
                <c:pt idx="7611">
                  <c:v>0.0199092560919658</c:v>
                </c:pt>
                <c:pt idx="7612">
                  <c:v>0.0201067184132884</c:v>
                </c:pt>
                <c:pt idx="7613">
                  <c:v>0.0203097698371701</c:v>
                </c:pt>
                <c:pt idx="7614">
                  <c:v>0.0205165827340705</c:v>
                </c:pt>
                <c:pt idx="7615">
                  <c:v>0.0207256334406517</c:v>
                </c:pt>
                <c:pt idx="7616">
                  <c:v>0.0209356139567338</c:v>
                </c:pt>
                <c:pt idx="7617">
                  <c:v>0.021145364631183</c:v>
                </c:pt>
                <c:pt idx="7618">
                  <c:v>0.0213540385952713</c:v>
                </c:pt>
                <c:pt idx="7619">
                  <c:v>0.0215613717694851</c:v>
                </c:pt>
                <c:pt idx="7620">
                  <c:v>0.0217677516331847</c:v>
                </c:pt>
                <c:pt idx="7621">
                  <c:v>0.0219741053154316</c:v>
                </c:pt>
                <c:pt idx="7622">
                  <c:v>0.0221816677930753</c:v>
                </c:pt>
                <c:pt idx="7623">
                  <c:v>0.0223915570088693</c:v>
                </c:pt>
                <c:pt idx="7624">
                  <c:v>0.0226043460036764</c:v>
                </c:pt>
                <c:pt idx="7625">
                  <c:v>0.0228198593255919</c:v>
                </c:pt>
                <c:pt idx="7626">
                  <c:v>0.0230371806780306</c:v>
                </c:pt>
                <c:pt idx="7627">
                  <c:v>0.0232549731479686</c:v>
                </c:pt>
                <c:pt idx="7628">
                  <c:v>0.0234720419186364</c:v>
                </c:pt>
                <c:pt idx="7629">
                  <c:v>0.0236876586424027</c:v>
                </c:pt>
                <c:pt idx="7630">
                  <c:v>0.0239015076200953</c:v>
                </c:pt>
                <c:pt idx="7631">
                  <c:v>0.024113609906112</c:v>
                </c:pt>
                <c:pt idx="7632">
                  <c:v>0.0243244473478448</c:v>
                </c:pt>
                <c:pt idx="7633">
                  <c:v>0.0245352790219188</c:v>
                </c:pt>
                <c:pt idx="7634">
                  <c:v>0.0247480394564417</c:v>
                </c:pt>
                <c:pt idx="7635">
                  <c:v>0.0249640486530237</c:v>
                </c:pt>
                <c:pt idx="7636">
                  <c:v>0.0251820883215104</c:v>
                </c:pt>
                <c:pt idx="7637">
                  <c:v>0.025397458224086</c:v>
                </c:pt>
                <c:pt idx="7638">
                  <c:v>0.0256029590103945</c:v>
                </c:pt>
                <c:pt idx="7639">
                  <c:v>0.0257915235433786</c:v>
                </c:pt>
                <c:pt idx="7640">
                  <c:v>0.0259591994403597</c:v>
                </c:pt>
                <c:pt idx="7641">
                  <c:v>0.026106537744314</c:v>
                </c:pt>
                <c:pt idx="7642">
                  <c:v>0.026237651657653</c:v>
                </c:pt>
                <c:pt idx="7643">
                  <c:v>0.0263582379368842</c:v>
                </c:pt>
                <c:pt idx="7644">
                  <c:v>0.0264741376078875</c:v>
                </c:pt>
                <c:pt idx="7645">
                  <c:v>0.0265907994668153</c:v>
                </c:pt>
                <c:pt idx="7646">
                  <c:v>0.0267131481019897</c:v>
                </c:pt>
                <c:pt idx="7647">
                  <c:v>0.0268451944673483</c:v>
                </c:pt>
                <c:pt idx="7648">
                  <c:v>0.026989335868</c:v>
                </c:pt>
                <c:pt idx="7649">
                  <c:v>0.0271462567315499</c:v>
                </c:pt>
                <c:pt idx="7650">
                  <c:v>0.0273159575328104</c:v>
                </c:pt>
                <c:pt idx="7651">
                  <c:v>0.0274989541964138</c:v>
                </c:pt>
                <c:pt idx="7652">
                  <c:v>0.0276960862827401</c:v>
                </c:pt>
                <c:pt idx="7653">
                  <c:v>0.0279072198912689</c:v>
                </c:pt>
                <c:pt idx="7654">
                  <c:v>0.0281310637062323</c:v>
                </c:pt>
                <c:pt idx="7655">
                  <c:v>0.0283663360683185</c:v>
                </c:pt>
                <c:pt idx="7656">
                  <c:v>0.0286123900447476</c:v>
                </c:pt>
                <c:pt idx="7657">
                  <c:v>0.0288686812117413</c:v>
                </c:pt>
                <c:pt idx="7658">
                  <c:v>0.0291341527873801</c:v>
                </c:pt>
                <c:pt idx="7659">
                  <c:v>0.0294074178793238</c:v>
                </c:pt>
                <c:pt idx="7660">
                  <c:v>0.02968742832662</c:v>
                </c:pt>
                <c:pt idx="7661">
                  <c:v>0.029973921203214</c:v>
                </c:pt>
                <c:pt idx="7662">
                  <c:v>0.0302663857707852</c:v>
                </c:pt>
                <c:pt idx="7663">
                  <c:v>0.0305596996000142</c:v>
                </c:pt>
                <c:pt idx="7664">
                  <c:v>0.030841871408803</c:v>
                </c:pt>
                <c:pt idx="7665">
                  <c:v>0.0311022920381725</c:v>
                </c:pt>
                <c:pt idx="7666">
                  <c:v>0.0313388695378445</c:v>
                </c:pt>
                <c:pt idx="7667">
                  <c:v>0.0315544555353646</c:v>
                </c:pt>
                <c:pt idx="7668">
                  <c:v>0.0317527215864645</c:v>
                </c:pt>
                <c:pt idx="7669">
                  <c:v>0.0319375337124693</c:v>
                </c:pt>
                <c:pt idx="7670">
                  <c:v>0.0321128384237743</c:v>
                </c:pt>
                <c:pt idx="7671">
                  <c:v>0.0322822730469506</c:v>
                </c:pt>
                <c:pt idx="7672">
                  <c:v>0.032448686361323</c:v>
                </c:pt>
                <c:pt idx="7673">
                  <c:v>0.0326134917696664</c:v>
                </c:pt>
                <c:pt idx="7674">
                  <c:v>0.0327760948618389</c:v>
                </c:pt>
                <c:pt idx="7675">
                  <c:v>0.032934275804371</c:v>
                </c:pt>
                <c:pt idx="7676">
                  <c:v>0.0330867233446488</c:v>
                </c:pt>
                <c:pt idx="7677">
                  <c:v>0.0332375470202559</c:v>
                </c:pt>
                <c:pt idx="7678">
                  <c:v>0.0334000211456013</c:v>
                </c:pt>
                <c:pt idx="7679">
                  <c:v>0.0335931990236686</c:v>
                </c:pt>
                <c:pt idx="7680">
                  <c:v>0.0338240377402717</c:v>
                </c:pt>
                <c:pt idx="7681">
                  <c:v>0.0340734234035454</c:v>
                </c:pt>
                <c:pt idx="7682">
                  <c:v>0.0343171362230956</c:v>
                </c:pt>
                <c:pt idx="7683">
                  <c:v>0.0345531829684757</c:v>
                </c:pt>
                <c:pt idx="7684">
                  <c:v>0.0347980897275612</c:v>
                </c:pt>
                <c:pt idx="7685">
                  <c:v>0.0350676488549566</c:v>
                </c:pt>
                <c:pt idx="7686">
                  <c:v>0.0353631816430905</c:v>
                </c:pt>
                <c:pt idx="7687">
                  <c:v>0.0356732593324425</c:v>
                </c:pt>
                <c:pt idx="7688">
                  <c:v>0.0359820559584753</c:v>
                </c:pt>
                <c:pt idx="7689">
                  <c:v>0.0362709534910815</c:v>
                </c:pt>
                <c:pt idx="7690">
                  <c:v>0.0365237023179907</c:v>
                </c:pt>
                <c:pt idx="7691">
                  <c:v>0.0367385012068965</c:v>
                </c:pt>
                <c:pt idx="7692">
                  <c:v>0.0369323268380442</c:v>
                </c:pt>
                <c:pt idx="7693">
                  <c:v>0.0371335110214509</c:v>
                </c:pt>
                <c:pt idx="7694">
                  <c:v>0.0373716159602047</c:v>
                </c:pt>
                <c:pt idx="7695">
                  <c:v>0.0376692280916036</c:v>
                </c:pt>
                <c:pt idx="7696">
                  <c:v>0.0380315516745579</c:v>
                </c:pt>
                <c:pt idx="7697">
                  <c:v>0.0384311760218961</c:v>
                </c:pt>
                <c:pt idx="7698">
                  <c:v>0.0388060420883577</c:v>
                </c:pt>
                <c:pt idx="7699">
                  <c:v>0.0390933446971468</c:v>
                </c:pt>
                <c:pt idx="7700">
                  <c:v>0.0392673014317809</c:v>
                </c:pt>
                <c:pt idx="7701">
                  <c:v>0.0393428775205547</c:v>
                </c:pt>
                <c:pt idx="7702">
                  <c:v>0.0393670447370009</c:v>
                </c:pt>
                <c:pt idx="7703">
                  <c:v>0.0394024452872047</c:v>
                </c:pt>
                <c:pt idx="7704">
                  <c:v>0.0394899309926373</c:v>
                </c:pt>
                <c:pt idx="7705">
                  <c:v>0.0396275074586605</c:v>
                </c:pt>
                <c:pt idx="7706">
                  <c:v>0.0397891176390108</c:v>
                </c:pt>
                <c:pt idx="7707">
                  <c:v>0.0399530016952562</c:v>
                </c:pt>
                <c:pt idx="7708">
                  <c:v>0.0401135972339769</c:v>
                </c:pt>
                <c:pt idx="7709">
                  <c:v>0.0402738321697351</c:v>
                </c:pt>
                <c:pt idx="7710">
                  <c:v>0.0404370150341521</c:v>
                </c:pt>
                <c:pt idx="7711">
                  <c:v>0.0406097222285323</c:v>
                </c:pt>
                <c:pt idx="7712">
                  <c:v>0.0408019693204073</c:v>
                </c:pt>
                <c:pt idx="7713">
                  <c:v>0.0410126569091822</c:v>
                </c:pt>
                <c:pt idx="7714">
                  <c:v>0.0412145272556336</c:v>
                </c:pt>
                <c:pt idx="7715">
                  <c:v>0.0413707323056951</c:v>
                </c:pt>
                <c:pt idx="7716">
                  <c:v>0.0414630587789539</c:v>
                </c:pt>
                <c:pt idx="7717">
                  <c:v>0.041491719238062</c:v>
                </c:pt>
                <c:pt idx="7718">
                  <c:v>0.0414685438241379</c:v>
                </c:pt>
                <c:pt idx="7719">
                  <c:v>0.0414150013973262</c:v>
                </c:pt>
                <c:pt idx="7720">
                  <c:v>0.0413410333150411</c:v>
                </c:pt>
                <c:pt idx="7721">
                  <c:v>0.0412231010436402</c:v>
                </c:pt>
                <c:pt idx="7722">
                  <c:v>0.0410563672438375</c:v>
                </c:pt>
                <c:pt idx="7723">
                  <c:v>0.0408911566066407</c:v>
                </c:pt>
                <c:pt idx="7724">
                  <c:v>0.0407721187062733</c:v>
                </c:pt>
                <c:pt idx="7725">
                  <c:v>0.0407087170041268</c:v>
                </c:pt>
                <c:pt idx="7726">
                  <c:v>0.0406687448944436</c:v>
                </c:pt>
                <c:pt idx="7727">
                  <c:v>0.0405975920441505</c:v>
                </c:pt>
                <c:pt idx="7728">
                  <c:v>0.0404578621168398</c:v>
                </c:pt>
                <c:pt idx="7729">
                  <c:v>0.0402483130001239</c:v>
                </c:pt>
                <c:pt idx="7730">
                  <c:v>0.0400017742252272</c:v>
                </c:pt>
                <c:pt idx="7731">
                  <c:v>0.0397513211780282</c:v>
                </c:pt>
                <c:pt idx="7732">
                  <c:v>0.0395073937176691</c:v>
                </c:pt>
                <c:pt idx="7733">
                  <c:v>0.0392687044627039</c:v>
                </c:pt>
                <c:pt idx="7734">
                  <c:v>0.0390422983763517</c:v>
                </c:pt>
                <c:pt idx="7735">
                  <c:v>0.0388534397941703</c:v>
                </c:pt>
                <c:pt idx="7736">
                  <c:v>0.0387217317647433</c:v>
                </c:pt>
                <c:pt idx="7737">
                  <c:v>0.0385708042574485</c:v>
                </c:pt>
                <c:pt idx="7738">
                  <c:v>0.0382735165617271</c:v>
                </c:pt>
                <c:pt idx="7739">
                  <c:v>0.037926827982079</c:v>
                </c:pt>
                <c:pt idx="7740">
                  <c:v>0.0377069553425489</c:v>
                </c:pt>
                <c:pt idx="7741">
                  <c:v>0.0376359604734327</c:v>
                </c:pt>
                <c:pt idx="7742">
                  <c:v>0.0376273186359157</c:v>
                </c:pt>
                <c:pt idx="7743">
                  <c:v>0.0376129821507016</c:v>
                </c:pt>
                <c:pt idx="7744">
                  <c:v>0.0376419322924216</c:v>
                </c:pt>
                <c:pt idx="7745">
                  <c:v>0.0377714142865901</c:v>
                </c:pt>
                <c:pt idx="7746">
                  <c:v>0.0379169915736158</c:v>
                </c:pt>
                <c:pt idx="7747">
                  <c:v>0.0379378117409682</c:v>
                </c:pt>
                <c:pt idx="7748">
                  <c:v>0.0378132136325632</c:v>
                </c:pt>
                <c:pt idx="7749">
                  <c:v>0.037643241312037</c:v>
                </c:pt>
                <c:pt idx="7750">
                  <c:v>0.0375347883512758</c:v>
                </c:pt>
                <c:pt idx="7751">
                  <c:v>0.0375246902265229</c:v>
                </c:pt>
                <c:pt idx="7752">
                  <c:v>0.0375792901055706</c:v>
                </c:pt>
                <c:pt idx="7753">
                  <c:v>0.037635946757113</c:v>
                </c:pt>
                <c:pt idx="7754">
                  <c:v>0.0376526882291793</c:v>
                </c:pt>
                <c:pt idx="7755">
                  <c:v>0.0376355856012636</c:v>
                </c:pt>
                <c:pt idx="7756">
                  <c:v>0.0376199724588989</c:v>
                </c:pt>
                <c:pt idx="7757">
                  <c:v>0.037640413079813</c:v>
                </c:pt>
                <c:pt idx="7758">
                  <c:v>0.0377193117366992</c:v>
                </c:pt>
                <c:pt idx="7759">
                  <c:v>0.0378679476983113</c:v>
                </c:pt>
                <c:pt idx="7760">
                  <c:v>0.0380932744721118</c:v>
                </c:pt>
                <c:pt idx="7761">
                  <c:v>0.0384039795243588</c:v>
                </c:pt>
                <c:pt idx="7762">
                  <c:v>0.0388122361497457</c:v>
                </c:pt>
                <c:pt idx="7763">
                  <c:v>0.0393237522388276</c:v>
                </c:pt>
                <c:pt idx="7764">
                  <c:v>0.0399257419094439</c:v>
                </c:pt>
                <c:pt idx="7765">
                  <c:v>0.0405988792017451</c:v>
                </c:pt>
                <c:pt idx="7766">
                  <c:v>0.0413390070166229</c:v>
                </c:pt>
                <c:pt idx="7767">
                  <c:v>0.0421666386546488</c:v>
                </c:pt>
                <c:pt idx="7768">
                  <c:v>0.043114286071911</c:v>
                </c:pt>
                <c:pt idx="7769">
                  <c:v>0.0442044927287093</c:v>
                </c:pt>
                <c:pt idx="7770">
                  <c:v>0.0454374003586325</c:v>
                </c:pt>
                <c:pt idx="7771">
                  <c:v>0.0467843749745949</c:v>
                </c:pt>
                <c:pt idx="7772">
                  <c:v>0.0481800129933782</c:v>
                </c:pt>
                <c:pt idx="7773">
                  <c:v>0.049526172375802</c:v>
                </c:pt>
                <c:pt idx="7774">
                  <c:v>0.0507400220048666</c:v>
                </c:pt>
                <c:pt idx="7775">
                  <c:v>0.0518229727231608</c:v>
                </c:pt>
                <c:pt idx="7776">
                  <c:v>0.0528551929654662</c:v>
                </c:pt>
                <c:pt idx="7777">
                  <c:v>0.053909467628422</c:v>
                </c:pt>
                <c:pt idx="7778">
                  <c:v>0.0549990141491885</c:v>
                </c:pt>
                <c:pt idx="7779">
                  <c:v>0.0561018210124285</c:v>
                </c:pt>
                <c:pt idx="7780">
                  <c:v>0.0572031237439742</c:v>
                </c:pt>
                <c:pt idx="7781">
                  <c:v>0.0583142587748746</c:v>
                </c:pt>
                <c:pt idx="7782">
                  <c:v>0.0594642923368089</c:v>
                </c:pt>
                <c:pt idx="7783">
                  <c:v>0.060667345767286</c:v>
                </c:pt>
                <c:pt idx="7784">
                  <c:v>0.061890836176148</c:v>
                </c:pt>
                <c:pt idx="7785">
                  <c:v>0.0630786193767406</c:v>
                </c:pt>
                <c:pt idx="7786">
                  <c:v>0.0642147502677092</c:v>
                </c:pt>
                <c:pt idx="7787">
                  <c:v>0.065339661768374</c:v>
                </c:pt>
                <c:pt idx="7788">
                  <c:v>0.0665103500079781</c:v>
                </c:pt>
                <c:pt idx="7789">
                  <c:v>0.0677689510207453</c:v>
                </c:pt>
                <c:pt idx="7790">
                  <c:v>0.0691407706968125</c:v>
                </c:pt>
                <c:pt idx="7791">
                  <c:v>0.0706391280260807</c:v>
                </c:pt>
                <c:pt idx="7792">
                  <c:v>0.0722631830502902</c:v>
                </c:pt>
                <c:pt idx="7793">
                  <c:v>0.0739925372624426</c:v>
                </c:pt>
                <c:pt idx="7794">
                  <c:v>0.0757836411581121</c:v>
                </c:pt>
                <c:pt idx="7795">
                  <c:v>0.0775696534592412</c:v>
                </c:pt>
                <c:pt idx="7796">
                  <c:v>0.079261066552774</c:v>
                </c:pt>
                <c:pt idx="7797">
                  <c:v>0.0807386931046267</c:v>
                </c:pt>
                <c:pt idx="7798">
                  <c:v>0.0818186249050048</c:v>
                </c:pt>
                <c:pt idx="7799">
                  <c:v>0.082190119142237</c:v>
                </c:pt>
                <c:pt idx="7800">
                  <c:v>0.081743516732626</c:v>
                </c:pt>
                <c:pt idx="7801">
                  <c:v>0.081155247354495</c:v>
                </c:pt>
                <c:pt idx="7802">
                  <c:v>0.0809779175834217</c:v>
                </c:pt>
                <c:pt idx="7803">
                  <c:v>0.0810472567286351</c:v>
                </c:pt>
                <c:pt idx="7804">
                  <c:v>0.0811164332090776</c:v>
                </c:pt>
                <c:pt idx="7805">
                  <c:v>0.0809617126472256</c:v>
                </c:pt>
                <c:pt idx="7806">
                  <c:v>0.0805417266247264</c:v>
                </c:pt>
                <c:pt idx="7807">
                  <c:v>0.079972522952948</c:v>
                </c:pt>
                <c:pt idx="7808">
                  <c:v>0.0794048134706603</c:v>
                </c:pt>
                <c:pt idx="7809">
                  <c:v>0.0789464845253042</c:v>
                </c:pt>
                <c:pt idx="7810">
                  <c:v>0.0785530585110433</c:v>
                </c:pt>
                <c:pt idx="7811">
                  <c:v>0.0780434441053742</c:v>
                </c:pt>
                <c:pt idx="7812">
                  <c:v>0.0772708030445955</c:v>
                </c:pt>
                <c:pt idx="7813">
                  <c:v>0.0763367403342609</c:v>
                </c:pt>
                <c:pt idx="7814">
                  <c:v>0.0756476725755938</c:v>
                </c:pt>
                <c:pt idx="7815">
                  <c:v>0.0755135027453713</c:v>
                </c:pt>
                <c:pt idx="7816">
                  <c:v>0.0758136148944431</c:v>
                </c:pt>
                <c:pt idx="7817">
                  <c:v>0.0762848332371318</c:v>
                </c:pt>
                <c:pt idx="7818">
                  <c:v>0.0768102969848011</c:v>
                </c:pt>
                <c:pt idx="7819">
                  <c:v>0.0773646746241554</c:v>
                </c:pt>
                <c:pt idx="7820">
                  <c:v>0.0778710789398003</c:v>
                </c:pt>
                <c:pt idx="7821">
                  <c:v>0.0782098771859246</c:v>
                </c:pt>
                <c:pt idx="7822">
                  <c:v>0.0783813562196716</c:v>
                </c:pt>
                <c:pt idx="7823">
                  <c:v>0.0784722544509637</c:v>
                </c:pt>
                <c:pt idx="7824">
                  <c:v>0.0785146250129654</c:v>
                </c:pt>
                <c:pt idx="7825">
                  <c:v>0.0785099186698041</c:v>
                </c:pt>
                <c:pt idx="7826">
                  <c:v>0.078460163658148</c:v>
                </c:pt>
                <c:pt idx="7827">
                  <c:v>0.0783606918055801</c:v>
                </c:pt>
                <c:pt idx="7828">
                  <c:v>0.0782062188220837</c:v>
                </c:pt>
                <c:pt idx="7829">
                  <c:v>0.0780016842602608</c:v>
                </c:pt>
                <c:pt idx="7830">
                  <c:v>0.0777628621994501</c:v>
                </c:pt>
                <c:pt idx="7831">
                  <c:v>0.0775102534006568</c:v>
                </c:pt>
                <c:pt idx="7832">
                  <c:v>0.0772647557194786</c:v>
                </c:pt>
                <c:pt idx="7833">
                  <c:v>0.077044768726006</c:v>
                </c:pt>
                <c:pt idx="7834">
                  <c:v>0.0768618314775407</c:v>
                </c:pt>
                <c:pt idx="7835">
                  <c:v>0.0767176441925197</c:v>
                </c:pt>
                <c:pt idx="7836">
                  <c:v>0.0766063581616776</c:v>
                </c:pt>
                <c:pt idx="7837">
                  <c:v>0.0765212093584525</c:v>
                </c:pt>
                <c:pt idx="7838">
                  <c:v>0.0764609930163877</c:v>
                </c:pt>
                <c:pt idx="7839">
                  <c:v>0.0764315907643406</c:v>
                </c:pt>
                <c:pt idx="7840">
                  <c:v>0.0764404054780654</c:v>
                </c:pt>
                <c:pt idx="7841">
                  <c:v>0.0764879735701739</c:v>
                </c:pt>
                <c:pt idx="7842">
                  <c:v>0.0765645716786098</c:v>
                </c:pt>
                <c:pt idx="7843">
                  <c:v>0.0766532006511268</c:v>
                </c:pt>
                <c:pt idx="7844">
                  <c:v>0.0767332875672475</c:v>
                </c:pt>
                <c:pt idx="7845">
                  <c:v>0.0767842206983078</c:v>
                </c:pt>
                <c:pt idx="7846">
                  <c:v>0.0767969556627274</c:v>
                </c:pt>
                <c:pt idx="7847">
                  <c:v>0.0767908117749325</c:v>
                </c:pt>
                <c:pt idx="7848">
                  <c:v>0.0768121344224119</c:v>
                </c:pt>
                <c:pt idx="7849">
                  <c:v>0.0769048322076037</c:v>
                </c:pt>
                <c:pt idx="7850">
                  <c:v>0.0770767586065998</c:v>
                </c:pt>
                <c:pt idx="7851">
                  <c:v>0.0772917176656264</c:v>
                </c:pt>
                <c:pt idx="7852">
                  <c:v>0.0774938608454736</c:v>
                </c:pt>
                <c:pt idx="7853">
                  <c:v>0.0776389684054208</c:v>
                </c:pt>
                <c:pt idx="7854">
                  <c:v>0.0777044782789999</c:v>
                </c:pt>
                <c:pt idx="7855">
                  <c:v>0.0776874295206044</c:v>
                </c:pt>
                <c:pt idx="7856">
                  <c:v>0.0776042669081396</c:v>
                </c:pt>
                <c:pt idx="7857">
                  <c:v>0.0774895331390515</c:v>
                </c:pt>
                <c:pt idx="7858">
                  <c:v>0.0773946144331064</c:v>
                </c:pt>
                <c:pt idx="7859">
                  <c:v>0.0773832045931619</c:v>
                </c:pt>
                <c:pt idx="7860">
                  <c:v>0.0775011864621246</c:v>
                </c:pt>
                <c:pt idx="7861">
                  <c:v>0.0777412678412619</c:v>
                </c:pt>
                <c:pt idx="7862">
                  <c:v>0.0780611602658248</c:v>
                </c:pt>
                <c:pt idx="7863">
                  <c:v>0.0784290446546219</c:v>
                </c:pt>
                <c:pt idx="7864">
                  <c:v>0.0788340573515987</c:v>
                </c:pt>
                <c:pt idx="7865">
                  <c:v>0.0792694711149705</c:v>
                </c:pt>
                <c:pt idx="7866">
                  <c:v>0.0797221884284964</c:v>
                </c:pt>
                <c:pt idx="7867">
                  <c:v>0.080169502656002</c:v>
                </c:pt>
                <c:pt idx="7868">
                  <c:v>0.0805525796857469</c:v>
                </c:pt>
                <c:pt idx="7869">
                  <c:v>0.0807277414886962</c:v>
                </c:pt>
                <c:pt idx="7870">
                  <c:v>0.0805040704356862</c:v>
                </c:pt>
                <c:pt idx="7871">
                  <c:v>0.079846700010722</c:v>
                </c:pt>
                <c:pt idx="7872">
                  <c:v>0.0789949598361295</c:v>
                </c:pt>
                <c:pt idx="7873">
                  <c:v>0.0782480575549342</c:v>
                </c:pt>
                <c:pt idx="7874">
                  <c:v>0.0777395199934159</c:v>
                </c:pt>
                <c:pt idx="7875">
                  <c:v>0.0774605645547078</c:v>
                </c:pt>
                <c:pt idx="7876">
                  <c:v>0.0773312095687585</c:v>
                </c:pt>
                <c:pt idx="7877">
                  <c:v>0.0772464128461733</c:v>
                </c:pt>
                <c:pt idx="7878">
                  <c:v>0.0771594277341026</c:v>
                </c:pt>
                <c:pt idx="7879">
                  <c:v>0.0770901563484774</c:v>
                </c:pt>
                <c:pt idx="7880">
                  <c:v>0.0770291244430076</c:v>
                </c:pt>
                <c:pt idx="7881">
                  <c:v>0.0769321286072014</c:v>
                </c:pt>
                <c:pt idx="7882">
                  <c:v>0.0767885169893986</c:v>
                </c:pt>
                <c:pt idx="7883">
                  <c:v>0.0766091083922639</c:v>
                </c:pt>
                <c:pt idx="7884">
                  <c:v>0.0764103983696837</c:v>
                </c:pt>
                <c:pt idx="7885">
                  <c:v>0.0762231013793703</c:v>
                </c:pt>
                <c:pt idx="7886">
                  <c:v>0.0760764634959682</c:v>
                </c:pt>
                <c:pt idx="7887">
                  <c:v>0.0759668208134317</c:v>
                </c:pt>
                <c:pt idx="7888">
                  <c:v>0.0758523463876066</c:v>
                </c:pt>
                <c:pt idx="7889">
                  <c:v>0.075697334633576</c:v>
                </c:pt>
                <c:pt idx="7890">
                  <c:v>0.0754989181458755</c:v>
                </c:pt>
                <c:pt idx="7891">
                  <c:v>0.0752694546365165</c:v>
                </c:pt>
                <c:pt idx="7892">
                  <c:v>0.0750218541052311</c:v>
                </c:pt>
                <c:pt idx="7893">
                  <c:v>0.0747650381815707</c:v>
                </c:pt>
                <c:pt idx="7894">
                  <c:v>0.0745023662286978</c:v>
                </c:pt>
                <c:pt idx="7895">
                  <c:v>0.0742363063709403</c:v>
                </c:pt>
                <c:pt idx="7896">
                  <c:v>0.0739763501142263</c:v>
                </c:pt>
                <c:pt idx="7897">
                  <c:v>0.073732648357171</c:v>
                </c:pt>
                <c:pt idx="7898">
                  <c:v>0.0735038715317623</c:v>
                </c:pt>
                <c:pt idx="7899">
                  <c:v>0.0732835622148341</c:v>
                </c:pt>
                <c:pt idx="7900">
                  <c:v>0.0730742879028526</c:v>
                </c:pt>
                <c:pt idx="7901">
                  <c:v>0.072890493627017</c:v>
                </c:pt>
                <c:pt idx="7902">
                  <c:v>0.0727467870214871</c:v>
                </c:pt>
                <c:pt idx="7903">
                  <c:v>0.0726401216653565</c:v>
                </c:pt>
                <c:pt idx="7904">
                  <c:v>0.0725446163496008</c:v>
                </c:pt>
                <c:pt idx="7905">
                  <c:v>0.0724321803551616</c:v>
                </c:pt>
                <c:pt idx="7906">
                  <c:v>0.0722972316421439</c:v>
                </c:pt>
                <c:pt idx="7907">
                  <c:v>0.0721538680966714</c:v>
                </c:pt>
                <c:pt idx="7908">
                  <c:v>0.0720163511099902</c:v>
                </c:pt>
                <c:pt idx="7909">
                  <c:v>0.0718905280588614</c:v>
                </c:pt>
                <c:pt idx="7910">
                  <c:v>0.0717771257050255</c:v>
                </c:pt>
                <c:pt idx="7911">
                  <c:v>0.0716766251950748</c:v>
                </c:pt>
                <c:pt idx="7912">
                  <c:v>0.0715931359817276</c:v>
                </c:pt>
                <c:pt idx="7913">
                  <c:v>0.0715341204190558</c:v>
                </c:pt>
                <c:pt idx="7914">
                  <c:v>0.0715001062031413</c:v>
                </c:pt>
                <c:pt idx="7915">
                  <c:v>0.0714736539450561</c:v>
                </c:pt>
                <c:pt idx="7916">
                  <c:v>0.0714294733162465</c:v>
                </c:pt>
                <c:pt idx="7917">
                  <c:v>0.0713537247565298</c:v>
                </c:pt>
                <c:pt idx="7918">
                  <c:v>0.0712424776518259</c:v>
                </c:pt>
                <c:pt idx="7919">
                  <c:v>0.0710985235957971</c:v>
                </c:pt>
                <c:pt idx="7920">
                  <c:v>0.0709383602563729</c:v>
                </c:pt>
                <c:pt idx="7921">
                  <c:v>0.0707858515744579</c:v>
                </c:pt>
                <c:pt idx="7922">
                  <c:v>0.0706572812189426</c:v>
                </c:pt>
                <c:pt idx="7923">
                  <c:v>0.0705565044874485</c:v>
                </c:pt>
                <c:pt idx="7924">
                  <c:v>0.0704791090932147</c:v>
                </c:pt>
                <c:pt idx="7925">
                  <c:v>0.0704169300979348</c:v>
                </c:pt>
                <c:pt idx="7926">
                  <c:v>0.0703608715786998</c:v>
                </c:pt>
                <c:pt idx="7927">
                  <c:v>0.0703025998629413</c:v>
                </c:pt>
                <c:pt idx="7928">
                  <c:v>0.0702346025371009</c:v>
                </c:pt>
                <c:pt idx="7929">
                  <c:v>0.0701497580185813</c:v>
                </c:pt>
                <c:pt idx="7930">
                  <c:v>0.0700426082045457</c:v>
                </c:pt>
                <c:pt idx="7931">
                  <c:v>0.0699120496465487</c:v>
                </c:pt>
                <c:pt idx="7932">
                  <c:v>0.0697622398296956</c:v>
                </c:pt>
                <c:pt idx="7933">
                  <c:v>0.069599709778037</c:v>
                </c:pt>
                <c:pt idx="7934">
                  <c:v>0.0694283961059662</c:v>
                </c:pt>
                <c:pt idx="7935">
                  <c:v>0.0692446690365336</c:v>
                </c:pt>
                <c:pt idx="7936">
                  <c:v>0.0690334895299051</c:v>
                </c:pt>
                <c:pt idx="7937">
                  <c:v>0.0687700473035587</c:v>
                </c:pt>
                <c:pt idx="7938">
                  <c:v>0.0684319057652929</c:v>
                </c:pt>
                <c:pt idx="7939">
                  <c:v>0.0680158897928269</c:v>
                </c:pt>
                <c:pt idx="7940">
                  <c:v>0.0675454104515089</c:v>
                </c:pt>
                <c:pt idx="7941">
                  <c:v>0.0670660748999918</c:v>
                </c:pt>
                <c:pt idx="7942">
                  <c:v>0.0666436865767301</c:v>
                </c:pt>
                <c:pt idx="7943">
                  <c:v>0.0663546124000138</c:v>
                </c:pt>
                <c:pt idx="7944">
                  <c:v>0.066238997551388</c:v>
                </c:pt>
                <c:pt idx="7945">
                  <c:v>0.0662761202927496</c:v>
                </c:pt>
                <c:pt idx="7946">
                  <c:v>0.0664171091838905</c:v>
                </c:pt>
                <c:pt idx="7947">
                  <c:v>0.0666173412687143</c:v>
                </c:pt>
                <c:pt idx="7948">
                  <c:v>0.0668506866404069</c:v>
                </c:pt>
                <c:pt idx="7949">
                  <c:v>0.0670999155731664</c:v>
                </c:pt>
                <c:pt idx="7950">
                  <c:v>0.0673395056628146</c:v>
                </c:pt>
                <c:pt idx="7951">
                  <c:v>0.0675410076598083</c:v>
                </c:pt>
                <c:pt idx="7952">
                  <c:v>0.0676787830931708</c:v>
                </c:pt>
                <c:pt idx="7953">
                  <c:v>0.0677319957121637</c:v>
                </c:pt>
                <c:pt idx="7954">
                  <c:v>0.0676970042214537</c:v>
                </c:pt>
                <c:pt idx="7955">
                  <c:v>0.0675856059591616</c:v>
                </c:pt>
                <c:pt idx="7956">
                  <c:v>0.067407659953492</c:v>
                </c:pt>
                <c:pt idx="7957">
                  <c:v>0.0671715552603478</c:v>
                </c:pt>
                <c:pt idx="7958">
                  <c:v>0.0668897384908553</c:v>
                </c:pt>
                <c:pt idx="7959">
                  <c:v>0.0665753027231377</c:v>
                </c:pt>
                <c:pt idx="7960">
                  <c:v>0.0662393906546912</c:v>
                </c:pt>
                <c:pt idx="7961">
                  <c:v>0.0658883960770027</c:v>
                </c:pt>
                <c:pt idx="7962">
                  <c:v>0.0655194013991539</c:v>
                </c:pt>
                <c:pt idx="7963">
                  <c:v>0.0651238630097864</c:v>
                </c:pt>
                <c:pt idx="7964">
                  <c:v>0.0647004379186382</c:v>
                </c:pt>
                <c:pt idx="7965">
                  <c:v>0.0642656899169797</c:v>
                </c:pt>
                <c:pt idx="7966">
                  <c:v>0.0638546772628034</c:v>
                </c:pt>
                <c:pt idx="7967">
                  <c:v>0.0634988366596865</c:v>
                </c:pt>
                <c:pt idx="7968">
                  <c:v>0.063181883378644</c:v>
                </c:pt>
                <c:pt idx="7969">
                  <c:v>0.0628387421501239</c:v>
                </c:pt>
                <c:pt idx="7970">
                  <c:v>0.0624307275652773</c:v>
                </c:pt>
                <c:pt idx="7971">
                  <c:v>0.0619909382436899</c:v>
                </c:pt>
                <c:pt idx="7972">
                  <c:v>0.0615903982804063</c:v>
                </c:pt>
                <c:pt idx="7973">
                  <c:v>0.0612937338226814</c:v>
                </c:pt>
                <c:pt idx="7974">
                  <c:v>0.0611358411843562</c:v>
                </c:pt>
                <c:pt idx="7975">
                  <c:v>0.0611125445431917</c:v>
                </c:pt>
                <c:pt idx="7976">
                  <c:v>0.0611866181937285</c:v>
                </c:pt>
                <c:pt idx="7977">
                  <c:v>0.0613081284887219</c:v>
                </c:pt>
                <c:pt idx="7978">
                  <c:v>0.0614341167091886</c:v>
                </c:pt>
                <c:pt idx="7979">
                  <c:v>0.0615352926569206</c:v>
                </c:pt>
                <c:pt idx="7980">
                  <c:v>0.0615945171152486</c:v>
                </c:pt>
                <c:pt idx="7981">
                  <c:v>0.0616061844654438</c:v>
                </c:pt>
                <c:pt idx="7982">
                  <c:v>0.0615777988767821</c:v>
                </c:pt>
                <c:pt idx="7983">
                  <c:v>0.0615288645430662</c:v>
                </c:pt>
                <c:pt idx="7984">
                  <c:v>0.0614812417075455</c:v>
                </c:pt>
                <c:pt idx="7985">
                  <c:v>0.061444606762368</c:v>
                </c:pt>
                <c:pt idx="7986">
                  <c:v>0.0614104479319973</c:v>
                </c:pt>
                <c:pt idx="7987">
                  <c:v>0.0613605618470905</c:v>
                </c:pt>
                <c:pt idx="7988">
                  <c:v>0.0612819427996909</c:v>
                </c:pt>
                <c:pt idx="7989">
                  <c:v>0.0611709663793724</c:v>
                </c:pt>
                <c:pt idx="7990">
                  <c:v>0.0610199711224497</c:v>
                </c:pt>
                <c:pt idx="7991">
                  <c:v>0.0608121461205154</c:v>
                </c:pt>
                <c:pt idx="7992">
                  <c:v>0.0605417817953373</c:v>
                </c:pt>
                <c:pt idx="7993">
                  <c:v>0.0602396435953899</c:v>
                </c:pt>
                <c:pt idx="7994">
                  <c:v>0.0599758607118624</c:v>
                </c:pt>
                <c:pt idx="7995">
                  <c:v>0.0598208281586582</c:v>
                </c:pt>
                <c:pt idx="7996">
                  <c:v>0.0597921120316907</c:v>
                </c:pt>
                <c:pt idx="7997">
                  <c:v>0.0598508197075728</c:v>
                </c:pt>
                <c:pt idx="7998">
                  <c:v>0.0599402903048948</c:v>
                </c:pt>
                <c:pt idx="7999">
                  <c:v>0.0600069946317184</c:v>
                </c:pt>
                <c:pt idx="8000">
                  <c:v>0.0600019689349456</c:v>
                </c:pt>
                <c:pt idx="8001">
                  <c:v>0.0598957953392298</c:v>
                </c:pt>
                <c:pt idx="8002">
                  <c:v>0.0596909893133892</c:v>
                </c:pt>
                <c:pt idx="8003">
                  <c:v>0.0594114016925627</c:v>
                </c:pt>
                <c:pt idx="8004">
                  <c:v>0.0590892925287144</c:v>
                </c:pt>
                <c:pt idx="8005">
                  <c:v>0.0587609598032143</c:v>
                </c:pt>
                <c:pt idx="8006">
                  <c:v>0.0584591741072567</c:v>
                </c:pt>
                <c:pt idx="8007">
                  <c:v>0.0582035309782963</c:v>
                </c:pt>
                <c:pt idx="8008">
                  <c:v>0.0580075756698978</c:v>
                </c:pt>
                <c:pt idx="8009">
                  <c:v>0.0578838936779115</c:v>
                </c:pt>
                <c:pt idx="8010">
                  <c:v>0.0578246077252596</c:v>
                </c:pt>
                <c:pt idx="8011">
                  <c:v>0.0578024506587587</c:v>
                </c:pt>
                <c:pt idx="8012">
                  <c:v>0.0577921182266265</c:v>
                </c:pt>
                <c:pt idx="8013">
                  <c:v>0.0577748461036551</c:v>
                </c:pt>
                <c:pt idx="8014">
                  <c:v>0.0577336961951949</c:v>
                </c:pt>
                <c:pt idx="8015">
                  <c:v>0.0576533571438815</c:v>
                </c:pt>
                <c:pt idx="8016">
                  <c:v>0.0575245792051669</c:v>
                </c:pt>
                <c:pt idx="8017">
                  <c:v>0.0573488598771944</c:v>
                </c:pt>
                <c:pt idx="8018">
                  <c:v>0.0571416729368168</c:v>
                </c:pt>
                <c:pt idx="8019">
                  <c:v>0.0569321150457987</c:v>
                </c:pt>
                <c:pt idx="8020">
                  <c:v>0.0567518897300072</c:v>
                </c:pt>
                <c:pt idx="8021">
                  <c:v>0.0566181045298954</c:v>
                </c:pt>
                <c:pt idx="8022">
                  <c:v>0.0565282724771898</c:v>
                </c:pt>
                <c:pt idx="8023">
                  <c:v>0.0564661482799556</c:v>
                </c:pt>
                <c:pt idx="8024">
                  <c:v>0.0564071742726368</c:v>
                </c:pt>
                <c:pt idx="8025">
                  <c:v>0.056330129377348</c:v>
                </c:pt>
                <c:pt idx="8026">
                  <c:v>0.0562336086584798</c:v>
                </c:pt>
                <c:pt idx="8027">
                  <c:v>0.0561391931793918</c:v>
                </c:pt>
                <c:pt idx="8028">
                  <c:v>0.056076093422928</c:v>
                </c:pt>
                <c:pt idx="8029">
                  <c:v>0.0560620464956373</c:v>
                </c:pt>
                <c:pt idx="8030">
                  <c:v>0.0560949330336226</c:v>
                </c:pt>
                <c:pt idx="8031">
                  <c:v>0.0561577613402371</c:v>
                </c:pt>
                <c:pt idx="8032">
                  <c:v>0.0562303946350591</c:v>
                </c:pt>
                <c:pt idx="8033">
                  <c:v>0.0562987643868798</c:v>
                </c:pt>
                <c:pt idx="8034">
                  <c:v>0.0563565237912964</c:v>
                </c:pt>
                <c:pt idx="8035">
                  <c:v>0.0564013003867769</c:v>
                </c:pt>
                <c:pt idx="8036">
                  <c:v>0.0564312370323045</c:v>
                </c:pt>
                <c:pt idx="8037">
                  <c:v>0.0564443611791981</c:v>
                </c:pt>
                <c:pt idx="8038">
                  <c:v>0.0564370073692579</c:v>
                </c:pt>
                <c:pt idx="8039">
                  <c:v>0.0563950708862433</c:v>
                </c:pt>
                <c:pt idx="8040">
                  <c:v>0.0562925176635273</c:v>
                </c:pt>
                <c:pt idx="8041">
                  <c:v>0.0561330086470235</c:v>
                </c:pt>
                <c:pt idx="8042">
                  <c:v>0.0559727632851586</c:v>
                </c:pt>
                <c:pt idx="8043">
                  <c:v>0.0558480720846638</c:v>
                </c:pt>
                <c:pt idx="8044">
                  <c:v>0.0557293256111236</c:v>
                </c:pt>
                <c:pt idx="8045">
                  <c:v>0.0555644553020921</c:v>
                </c:pt>
                <c:pt idx="8046">
                  <c:v>0.055337120938228</c:v>
                </c:pt>
                <c:pt idx="8047">
                  <c:v>0.0550750824959818</c:v>
                </c:pt>
                <c:pt idx="8048">
                  <c:v>0.0548072817896685</c:v>
                </c:pt>
                <c:pt idx="8049">
                  <c:v>0.0545357342319064</c:v>
                </c:pt>
                <c:pt idx="8050">
                  <c:v>0.054254038984814</c:v>
                </c:pt>
                <c:pt idx="8051">
                  <c:v>0.0539647437089326</c:v>
                </c:pt>
                <c:pt idx="8052">
                  <c:v>0.0536743495820629</c:v>
                </c:pt>
                <c:pt idx="8053">
                  <c:v>0.0533910524422298</c:v>
                </c:pt>
                <c:pt idx="8054">
                  <c:v>0.0531270547267674</c:v>
                </c:pt>
                <c:pt idx="8055">
                  <c:v>0.0529023568963196</c:v>
                </c:pt>
                <c:pt idx="8056">
                  <c:v>0.0527428269007744</c:v>
                </c:pt>
                <c:pt idx="8057">
                  <c:v>0.052664087884857</c:v>
                </c:pt>
                <c:pt idx="8058">
                  <c:v>0.0526571393825187</c:v>
                </c:pt>
                <c:pt idx="8059">
                  <c:v>0.0526914838550099</c:v>
                </c:pt>
                <c:pt idx="8060">
                  <c:v>0.0527236795402884</c:v>
                </c:pt>
                <c:pt idx="8061">
                  <c:v>0.05270295916391</c:v>
                </c:pt>
                <c:pt idx="8062">
                  <c:v>0.052590579901867</c:v>
                </c:pt>
                <c:pt idx="8063">
                  <c:v>0.0523935253263399</c:v>
                </c:pt>
                <c:pt idx="8064">
                  <c:v>0.0521663244779475</c:v>
                </c:pt>
                <c:pt idx="8065">
                  <c:v>0.0519638830157627</c:v>
                </c:pt>
                <c:pt idx="8066">
                  <c:v>0.0518111895285903</c:v>
                </c:pt>
                <c:pt idx="8067">
                  <c:v>0.0517147377112193</c:v>
                </c:pt>
                <c:pt idx="8068">
                  <c:v>0.0516726222173183</c:v>
                </c:pt>
                <c:pt idx="8069">
                  <c:v>0.0516741058516901</c:v>
                </c:pt>
                <c:pt idx="8070">
                  <c:v>0.0517016958569465</c:v>
                </c:pt>
                <c:pt idx="8071">
                  <c:v>0.0517366214948031</c:v>
                </c:pt>
                <c:pt idx="8072">
                  <c:v>0.0517674297134968</c:v>
                </c:pt>
                <c:pt idx="8073">
                  <c:v>0.0517989554465115</c:v>
                </c:pt>
                <c:pt idx="8074">
                  <c:v>0.051848650525879</c:v>
                </c:pt>
                <c:pt idx="8075">
                  <c:v>0.051928765834584</c:v>
                </c:pt>
                <c:pt idx="8076">
                  <c:v>0.0520330715534768</c:v>
                </c:pt>
                <c:pt idx="8077">
                  <c:v>0.0521390722589646</c:v>
                </c:pt>
                <c:pt idx="8078">
                  <c:v>0.0522190235513596</c:v>
                </c:pt>
                <c:pt idx="8079">
                  <c:v>0.0522508089417142</c:v>
                </c:pt>
                <c:pt idx="8080">
                  <c:v>0.0522246400901897</c:v>
                </c:pt>
                <c:pt idx="8081">
                  <c:v>0.0521436307520097</c:v>
                </c:pt>
                <c:pt idx="8082">
                  <c:v>0.0520189394294455</c:v>
                </c:pt>
                <c:pt idx="8083">
                  <c:v>0.0518632726984193</c:v>
                </c:pt>
                <c:pt idx="8084">
                  <c:v>0.0516861108875837</c:v>
                </c:pt>
                <c:pt idx="8085">
                  <c:v>0.0514915828563713</c:v>
                </c:pt>
                <c:pt idx="8086">
                  <c:v>0.0512794926096247</c:v>
                </c:pt>
                <c:pt idx="8087">
                  <c:v>0.0510497277498284</c:v>
                </c:pt>
                <c:pt idx="8088">
                  <c:v>0.0508082801887129</c:v>
                </c:pt>
                <c:pt idx="8089">
                  <c:v>0.0505711209275693</c:v>
                </c:pt>
                <c:pt idx="8090">
                  <c:v>0.0503603593874722</c:v>
                </c:pt>
                <c:pt idx="8091">
                  <c:v>0.0501907712208755</c:v>
                </c:pt>
                <c:pt idx="8092">
                  <c:v>0.050058992896234</c:v>
                </c:pt>
                <c:pt idx="8093">
                  <c:v>0.0499489012773901</c:v>
                </c:pt>
                <c:pt idx="8094">
                  <c:v>0.0498461026123455</c:v>
                </c:pt>
                <c:pt idx="8095">
                  <c:v>0.0497465926726707</c:v>
                </c:pt>
                <c:pt idx="8096">
                  <c:v>0.0496547855649995</c:v>
                </c:pt>
                <c:pt idx="8097">
                  <c:v>0.049576317488184</c:v>
                </c:pt>
                <c:pt idx="8098">
                  <c:v>0.0495130404370879</c:v>
                </c:pt>
                <c:pt idx="8099">
                  <c:v>0.0494620394609057</c:v>
                </c:pt>
                <c:pt idx="8100">
                  <c:v>0.0494167371179889</c:v>
                </c:pt>
                <c:pt idx="8101">
                  <c:v>0.0493713541240496</c:v>
                </c:pt>
                <c:pt idx="8102">
                  <c:v>0.0493295710918669</c:v>
                </c:pt>
                <c:pt idx="8103">
                  <c:v>0.0493033072527718</c:v>
                </c:pt>
                <c:pt idx="8104">
                  <c:v>0.0492980399838497</c:v>
                </c:pt>
                <c:pt idx="8105">
                  <c:v>0.0493091754726177</c:v>
                </c:pt>
                <c:pt idx="8106">
                  <c:v>0.0493295043983862</c:v>
                </c:pt>
                <c:pt idx="8107">
                  <c:v>0.0493517214578287</c:v>
                </c:pt>
                <c:pt idx="8108">
                  <c:v>0.0493663415973168</c:v>
                </c:pt>
                <c:pt idx="8109">
                  <c:v>0.0493596420563908</c:v>
                </c:pt>
                <c:pt idx="8110">
                  <c:v>0.0493132006751518</c:v>
                </c:pt>
                <c:pt idx="8111">
                  <c:v>0.0492066397522791</c:v>
                </c:pt>
                <c:pt idx="8112">
                  <c:v>0.0490275858057143</c:v>
                </c:pt>
                <c:pt idx="8113">
                  <c:v>0.0487854776131223</c:v>
                </c:pt>
                <c:pt idx="8114">
                  <c:v>0.0485107631224244</c:v>
                </c:pt>
                <c:pt idx="8115">
                  <c:v>0.0482353516786255</c:v>
                </c:pt>
                <c:pt idx="8116">
                  <c:v>0.0479777742458913</c:v>
                </c:pt>
                <c:pt idx="8117">
                  <c:v>0.0477465924170277</c:v>
                </c:pt>
                <c:pt idx="8118">
                  <c:v>0.0475478214894645</c:v>
                </c:pt>
                <c:pt idx="8119">
                  <c:v>0.0473823781175226</c:v>
                </c:pt>
                <c:pt idx="8120">
                  <c:v>0.047241583720906</c:v>
                </c:pt>
                <c:pt idx="8121">
                  <c:v>0.0471128453533869</c:v>
                </c:pt>
                <c:pt idx="8122">
                  <c:v>0.0469901389939634</c:v>
                </c:pt>
                <c:pt idx="8123">
                  <c:v>0.0468765402121393</c:v>
                </c:pt>
                <c:pt idx="8124">
                  <c:v>0.0467781513851697</c:v>
                </c:pt>
                <c:pt idx="8125">
                  <c:v>0.0466990885001906</c:v>
                </c:pt>
                <c:pt idx="8126">
                  <c:v>0.0466436292040074</c:v>
                </c:pt>
                <c:pt idx="8127">
                  <c:v>0.0466191243398685</c:v>
                </c:pt>
                <c:pt idx="8128">
                  <c:v>0.0466299724998748</c:v>
                </c:pt>
                <c:pt idx="8129">
                  <c:v>0.0466711111892376</c:v>
                </c:pt>
                <c:pt idx="8130">
                  <c:v>0.0467349783738353</c:v>
                </c:pt>
                <c:pt idx="8131">
                  <c:v>0.0468219062518894</c:v>
                </c:pt>
                <c:pt idx="8132">
                  <c:v>0.0469374464490949</c:v>
                </c:pt>
                <c:pt idx="8133">
                  <c:v>0.047079015975798</c:v>
                </c:pt>
                <c:pt idx="8134">
                  <c:v>0.0472264401619308</c:v>
                </c:pt>
                <c:pt idx="8135">
                  <c:v>0.0473473743441985</c:v>
                </c:pt>
                <c:pt idx="8136">
                  <c:v>0.0474151082517354</c:v>
                </c:pt>
                <c:pt idx="8137">
                  <c:v>0.0474237841709956</c:v>
                </c:pt>
                <c:pt idx="8138">
                  <c:v>0.0473880600118001</c:v>
                </c:pt>
                <c:pt idx="8139">
                  <c:v>0.0473283629232682</c:v>
                </c:pt>
                <c:pt idx="8140">
                  <c:v>0.047255984154583</c:v>
                </c:pt>
                <c:pt idx="8141">
                  <c:v>0.0471728548688774</c:v>
                </c:pt>
                <c:pt idx="8142">
                  <c:v>0.0470811947650067</c:v>
                </c:pt>
                <c:pt idx="8143">
                  <c:v>0.0469869439309251</c:v>
                </c:pt>
                <c:pt idx="8144">
                  <c:v>0.0468960219193748</c:v>
                </c:pt>
                <c:pt idx="8145">
                  <c:v>0.0468119058011206</c:v>
                </c:pt>
                <c:pt idx="8146">
                  <c:v>0.0467369699142644</c:v>
                </c:pt>
                <c:pt idx="8147">
                  <c:v>0.0466743023907815</c:v>
                </c:pt>
                <c:pt idx="8148">
                  <c:v>0.0466267075925801</c:v>
                </c:pt>
                <c:pt idx="8149">
                  <c:v>0.0465931017232868</c:v>
                </c:pt>
                <c:pt idx="8150">
                  <c:v>0.046570879488003</c:v>
                </c:pt>
                <c:pt idx="8151">
                  <c:v>0.0465764296390119</c:v>
                </c:pt>
                <c:pt idx="8152">
                  <c:v>0.0466550056354976</c:v>
                </c:pt>
                <c:pt idx="8153">
                  <c:v>0.0468072623334212</c:v>
                </c:pt>
                <c:pt idx="8154">
                  <c:v>0.046895598781377</c:v>
                </c:pt>
                <c:pt idx="8155">
                  <c:v>0.0467642707101671</c:v>
                </c:pt>
                <c:pt idx="8156">
                  <c:v>0.0463928783716519</c:v>
                </c:pt>
                <c:pt idx="8157">
                  <c:v>0.0458575714733108</c:v>
                </c:pt>
                <c:pt idx="8158">
                  <c:v>0.0453428034410988</c:v>
                </c:pt>
                <c:pt idx="8159">
                  <c:v>0.0450036573834592</c:v>
                </c:pt>
                <c:pt idx="8160">
                  <c:v>0.0447799847272715</c:v>
                </c:pt>
                <c:pt idx="8161">
                  <c:v>0.0445722332841158</c:v>
                </c:pt>
                <c:pt idx="8162">
                  <c:v>0.0443547359857796</c:v>
                </c:pt>
                <c:pt idx="8163">
                  <c:v>0.0441272094668973</c:v>
                </c:pt>
                <c:pt idx="8164">
                  <c:v>0.0438877674104734</c:v>
                </c:pt>
                <c:pt idx="8165">
                  <c:v>0.0436331002325545</c:v>
                </c:pt>
                <c:pt idx="8166">
                  <c:v>0.0433652885684611</c:v>
                </c:pt>
                <c:pt idx="8167">
                  <c:v>0.0430951029347764</c:v>
                </c:pt>
                <c:pt idx="8168">
                  <c:v>0.0428367951256247</c:v>
                </c:pt>
                <c:pt idx="8169">
                  <c:v>0.0425979507527608</c:v>
                </c:pt>
                <c:pt idx="8170">
                  <c:v>0.0423744824370216</c:v>
                </c:pt>
                <c:pt idx="8171">
                  <c:v>0.0421562994087354</c:v>
                </c:pt>
                <c:pt idx="8172">
                  <c:v>0.0419383645873804</c:v>
                </c:pt>
                <c:pt idx="8173">
                  <c:v>0.0417275448599617</c:v>
                </c:pt>
                <c:pt idx="8174">
                  <c:v>0.0415400027648006</c:v>
                </c:pt>
                <c:pt idx="8175">
                  <c:v>0.0413907897218412</c:v>
                </c:pt>
                <c:pt idx="8176">
                  <c:v>0.0412831867703719</c:v>
                </c:pt>
                <c:pt idx="8177">
                  <c:v>0.0412053813524407</c:v>
                </c:pt>
                <c:pt idx="8178">
                  <c:v>0.0411355976643138</c:v>
                </c:pt>
                <c:pt idx="8179">
                  <c:v>0.0410515296319396</c:v>
                </c:pt>
                <c:pt idx="8180">
                  <c:v>0.0409389770560332</c:v>
                </c:pt>
                <c:pt idx="8181">
                  <c:v>0.0407983904681893</c:v>
                </c:pt>
                <c:pt idx="8182">
                  <c:v>0.0406554519685636</c:v>
                </c:pt>
                <c:pt idx="8183">
                  <c:v>0.0405692728931729</c:v>
                </c:pt>
                <c:pt idx="8184">
                  <c:v>0.0405918864998105</c:v>
                </c:pt>
                <c:pt idx="8185">
                  <c:v>0.0406933762417046</c:v>
                </c:pt>
                <c:pt idx="8186">
                  <c:v>0.0407775150563012</c:v>
                </c:pt>
                <c:pt idx="8187">
                  <c:v>0.0407676968687904</c:v>
                </c:pt>
                <c:pt idx="8188">
                  <c:v>0.0406493099262508</c:v>
                </c:pt>
                <c:pt idx="8189">
                  <c:v>0.0404606070496834</c:v>
                </c:pt>
                <c:pt idx="8190">
                  <c:v>0.0402533144446106</c:v>
                </c:pt>
                <c:pt idx="8191">
                  <c:v>0.0400545618135132</c:v>
                </c:pt>
                <c:pt idx="8192">
                  <c:v>0.0398639612110252</c:v>
                </c:pt>
                <c:pt idx="8193">
                  <c:v>0.0396758070431066</c:v>
                </c:pt>
                <c:pt idx="8194">
                  <c:v>0.039492093843035</c:v>
                </c:pt>
                <c:pt idx="8195">
                  <c:v>0.0393157173272991</c:v>
                </c:pt>
                <c:pt idx="8196">
                  <c:v>0.0391399746637023</c:v>
                </c:pt>
                <c:pt idx="8197">
                  <c:v>0.0389487794831742</c:v>
                </c:pt>
                <c:pt idx="8198">
                  <c:v>0.0387265884605053</c:v>
                </c:pt>
                <c:pt idx="8199">
                  <c:v>0.0384661712853534</c:v>
                </c:pt>
                <c:pt idx="8200">
                  <c:v>0.0381680997951889</c:v>
                </c:pt>
                <c:pt idx="8201">
                  <c:v>0.0378494006379836</c:v>
                </c:pt>
                <c:pt idx="8202">
                  <c:v>0.037554708597866</c:v>
                </c:pt>
                <c:pt idx="8203">
                  <c:v>0.037315225984795</c:v>
                </c:pt>
                <c:pt idx="8204">
                  <c:v>0.0371235781152337</c:v>
                </c:pt>
                <c:pt idx="8205">
                  <c:v>0.0369800815858459</c:v>
                </c:pt>
                <c:pt idx="8206">
                  <c:v>0.0368998963180471</c:v>
                </c:pt>
                <c:pt idx="8207">
                  <c:v>0.0368505178733399</c:v>
                </c:pt>
                <c:pt idx="8208">
                  <c:v>0.0367069586490461</c:v>
                </c:pt>
                <c:pt idx="8209">
                  <c:v>0.0364300302048136</c:v>
                </c:pt>
                <c:pt idx="8210">
                  <c:v>0.0362424595452723</c:v>
                </c:pt>
                <c:pt idx="8211">
                  <c:v>0.0362730467576748</c:v>
                </c:pt>
                <c:pt idx="8212">
                  <c:v>0.0364098112313978</c:v>
                </c:pt>
                <c:pt idx="8213">
                  <c:v>0.0365702947126493</c:v>
                </c:pt>
                <c:pt idx="8214">
                  <c:v>0.0367320952904833</c:v>
                </c:pt>
                <c:pt idx="8215">
                  <c:v>0.036866261625428</c:v>
                </c:pt>
                <c:pt idx="8216">
                  <c:v>0.0369376886040945</c:v>
                </c:pt>
                <c:pt idx="8217">
                  <c:v>0.0369278194394735</c:v>
                </c:pt>
                <c:pt idx="8218">
                  <c:v>0.0368468459120704</c:v>
                </c:pt>
                <c:pt idx="8219">
                  <c:v>0.0367253115651757</c:v>
                </c:pt>
                <c:pt idx="8220">
                  <c:v>0.0365912698150509</c:v>
                </c:pt>
                <c:pt idx="8221">
                  <c:v>0.0364535753283964</c:v>
                </c:pt>
                <c:pt idx="8222">
                  <c:v>0.0363045414928036</c:v>
                </c:pt>
                <c:pt idx="8223">
                  <c:v>0.0361326635036917</c:v>
                </c:pt>
                <c:pt idx="8224">
                  <c:v>0.0359309110975903</c:v>
                </c:pt>
                <c:pt idx="8225">
                  <c:v>0.0356983428368377</c:v>
                </c:pt>
                <c:pt idx="8226">
                  <c:v>0.0354388250936111</c:v>
                </c:pt>
                <c:pt idx="8227">
                  <c:v>0.0351577899113962</c:v>
                </c:pt>
                <c:pt idx="8228">
                  <c:v>0.0348587150895891</c:v>
                </c:pt>
                <c:pt idx="8229">
                  <c:v>0.0345455246007679</c:v>
                </c:pt>
                <c:pt idx="8230">
                  <c:v>0.0342310123888786</c:v>
                </c:pt>
                <c:pt idx="8231">
                  <c:v>0.0339378205300917</c:v>
                </c:pt>
                <c:pt idx="8232">
                  <c:v>0.0336855540522894</c:v>
                </c:pt>
                <c:pt idx="8233">
                  <c:v>0.0334779722732465</c:v>
                </c:pt>
                <c:pt idx="8234">
                  <c:v>0.0333022279471124</c:v>
                </c:pt>
                <c:pt idx="8235">
                  <c:v>0.0331385969489349</c:v>
                </c:pt>
                <c:pt idx="8236">
                  <c:v>0.0329728211756114</c:v>
                </c:pt>
                <c:pt idx="8237">
                  <c:v>0.0328030839795968</c:v>
                </c:pt>
                <c:pt idx="8238">
                  <c:v>0.0326386112241412</c:v>
                </c:pt>
                <c:pt idx="8239">
                  <c:v>0.0324932782289086</c:v>
                </c:pt>
                <c:pt idx="8240">
                  <c:v>0.0323795274880963</c:v>
                </c:pt>
                <c:pt idx="8241">
                  <c:v>0.0323057405052712</c:v>
                </c:pt>
                <c:pt idx="8242">
                  <c:v>0.0322777965787925</c:v>
                </c:pt>
                <c:pt idx="8243">
                  <c:v>0.0323029389708753</c:v>
                </c:pt>
                <c:pt idx="8244">
                  <c:v>0.0323921318330019</c:v>
                </c:pt>
                <c:pt idx="8245">
                  <c:v>0.0325575066395014</c:v>
                </c:pt>
                <c:pt idx="8246">
                  <c:v>0.0328044829287276</c:v>
                </c:pt>
                <c:pt idx="8247">
                  <c:v>0.0331229609353418</c:v>
                </c:pt>
                <c:pt idx="8248">
                  <c:v>0.0334851238512322</c:v>
                </c:pt>
                <c:pt idx="8249">
                  <c:v>0.0338530922909976</c:v>
                </c:pt>
                <c:pt idx="8250">
                  <c:v>0.0341927020937455</c:v>
                </c:pt>
                <c:pt idx="8251">
                  <c:v>0.0344870645207787</c:v>
                </c:pt>
                <c:pt idx="8252">
                  <c:v>0.034742671350141</c:v>
                </c:pt>
                <c:pt idx="8253">
                  <c:v>0.0349776279873565</c:v>
                </c:pt>
                <c:pt idx="8254">
                  <c:v>0.0351871332069103</c:v>
                </c:pt>
                <c:pt idx="8255">
                  <c:v>0.0353079611721359</c:v>
                </c:pt>
                <c:pt idx="8256">
                  <c:v>0.0352205412709724</c:v>
                </c:pt>
                <c:pt idx="8257">
                  <c:v>0.0348062738380433</c:v>
                </c:pt>
                <c:pt idx="8258">
                  <c:v>0.0340507622962023</c:v>
                </c:pt>
                <c:pt idx="8259">
                  <c:v>0.033152615085614</c:v>
                </c:pt>
                <c:pt idx="8260">
                  <c:v>0.0325120269546515</c:v>
                </c:pt>
                <c:pt idx="8261">
                  <c:v>0.0324310108981811</c:v>
                </c:pt>
                <c:pt idx="8262">
                  <c:v>0.032708103552278</c:v>
                </c:pt>
                <c:pt idx="8263">
                  <c:v>0.0327675246981418</c:v>
                </c:pt>
                <c:pt idx="8264">
                  <c:v>0.032299280223957</c:v>
                </c:pt>
                <c:pt idx="8265">
                  <c:v>0.0314943440388982</c:v>
                </c:pt>
                <c:pt idx="8266">
                  <c:v>0.0307157208535759</c:v>
                </c:pt>
                <c:pt idx="8267">
                  <c:v>0.0302021586604951</c:v>
                </c:pt>
                <c:pt idx="8268">
                  <c:v>0.0300158653672941</c:v>
                </c:pt>
                <c:pt idx="8269">
                  <c:v>0.0301032031239347</c:v>
                </c:pt>
                <c:pt idx="8270">
                  <c:v>0.0303549886751846</c:v>
                </c:pt>
                <c:pt idx="8271">
                  <c:v>0.0306400956169946</c:v>
                </c:pt>
                <c:pt idx="8272">
                  <c:v>0.0308444495342427</c:v>
                </c:pt>
                <c:pt idx="8273">
                  <c:v>0.0309365935489619</c:v>
                </c:pt>
                <c:pt idx="8274">
                  <c:v>0.0309913252595585</c:v>
                </c:pt>
                <c:pt idx="8275">
                  <c:v>0.0311200266676882</c:v>
                </c:pt>
                <c:pt idx="8276">
                  <c:v>0.031378472295955</c:v>
                </c:pt>
                <c:pt idx="8277">
                  <c:v>0.0317229273676775</c:v>
                </c:pt>
                <c:pt idx="8278">
                  <c:v>0.0320466426734173</c:v>
                </c:pt>
                <c:pt idx="8279">
                  <c:v>0.0322986824126767</c:v>
                </c:pt>
                <c:pt idx="8280">
                  <c:v>0.0325474679059436</c:v>
                </c:pt>
                <c:pt idx="8281">
                  <c:v>0.0328689386434966</c:v>
                </c:pt>
                <c:pt idx="8282">
                  <c:v>0.0332438332200026</c:v>
                </c:pt>
                <c:pt idx="8283">
                  <c:v>0.0335992978157066</c:v>
                </c:pt>
                <c:pt idx="8284">
                  <c:v>0.0338804547935243</c:v>
                </c:pt>
                <c:pt idx="8285">
                  <c:v>0.0340683735858261</c:v>
                </c:pt>
                <c:pt idx="8286">
                  <c:v>0.0341588649019444</c:v>
                </c:pt>
                <c:pt idx="8287">
                  <c:v>0.0341424799925455</c:v>
                </c:pt>
                <c:pt idx="8288">
                  <c:v>0.0340140040155311</c:v>
                </c:pt>
                <c:pt idx="8289">
                  <c:v>0.0337970003395262</c:v>
                </c:pt>
                <c:pt idx="8290">
                  <c:v>0.0335361702951213</c:v>
                </c:pt>
                <c:pt idx="8291">
                  <c:v>0.0332598161163815</c:v>
                </c:pt>
                <c:pt idx="8292">
                  <c:v>0.0329684214890179</c:v>
                </c:pt>
                <c:pt idx="8293">
                  <c:v>0.032660428534701</c:v>
                </c:pt>
                <c:pt idx="8294">
                  <c:v>0.0323527327908396</c:v>
                </c:pt>
                <c:pt idx="8295">
                  <c:v>0.0320754283041579</c:v>
                </c:pt>
                <c:pt idx="8296">
                  <c:v>0.0318553686614372</c:v>
                </c:pt>
                <c:pt idx="8297">
                  <c:v>0.0317036975345903</c:v>
                </c:pt>
                <c:pt idx="8298">
                  <c:v>0.0316126832601388</c:v>
                </c:pt>
                <c:pt idx="8299">
                  <c:v>0.0315592173481287</c:v>
                </c:pt>
                <c:pt idx="8300">
                  <c:v>0.0315112812839941</c:v>
                </c:pt>
                <c:pt idx="8301">
                  <c:v>0.0314368433319327</c:v>
                </c:pt>
                <c:pt idx="8302">
                  <c:v>0.0313128123569549</c:v>
                </c:pt>
                <c:pt idx="8303">
                  <c:v>0.0311282589866967</c:v>
                </c:pt>
                <c:pt idx="8304">
                  <c:v>0.030878389180443</c:v>
                </c:pt>
                <c:pt idx="8305">
                  <c:v>0.0305552182927971</c:v>
                </c:pt>
                <c:pt idx="8306">
                  <c:v>0.0301475724205902</c:v>
                </c:pt>
                <c:pt idx="8307">
                  <c:v>0.0296551493033672</c:v>
                </c:pt>
                <c:pt idx="8308">
                  <c:v>0.0291041458801081</c:v>
                </c:pt>
                <c:pt idx="8309">
                  <c:v>0.0285479296878376</c:v>
                </c:pt>
                <c:pt idx="8310">
                  <c:v>0.0280519459616541</c:v>
                </c:pt>
                <c:pt idx="8311">
                  <c:v>0.027676363356796</c:v>
                </c:pt>
                <c:pt idx="8312">
                  <c:v>0.0274671705659491</c:v>
                </c:pt>
                <c:pt idx="8313">
                  <c:v>0.0274553043410754</c:v>
                </c:pt>
                <c:pt idx="8314">
                  <c:v>0.0276571258176128</c:v>
                </c:pt>
                <c:pt idx="8315">
                  <c:v>0.0280731843907049</c:v>
                </c:pt>
                <c:pt idx="8316">
                  <c:v>0.0286882701867301</c:v>
                </c:pt>
                <c:pt idx="8317">
                  <c:v>0.0294751451936674</c:v>
                </c:pt>
                <c:pt idx="8318">
                  <c:v>0.0303991314739977</c:v>
                </c:pt>
                <c:pt idx="8319">
                  <c:v>0.0314205836914636</c:v>
                </c:pt>
                <c:pt idx="8320">
                  <c:v>0.0324968321927231</c:v>
                </c:pt>
                <c:pt idx="8321">
                  <c:v>0.0335851093232179</c:v>
                </c:pt>
                <c:pt idx="8322">
                  <c:v>0.0346441898924525</c:v>
                </c:pt>
                <c:pt idx="8323">
                  <c:v>0.0356338084241219</c:v>
                </c:pt>
                <c:pt idx="8324">
                  <c:v>0.0365152851227371</c:v>
                </c:pt>
                <c:pt idx="8325">
                  <c:v>0.0372562012616578</c:v>
                </c:pt>
                <c:pt idx="8326">
                  <c:v>0.0378370169770032</c:v>
                </c:pt>
                <c:pt idx="8327">
                  <c:v>0.0382545988552087</c:v>
                </c:pt>
                <c:pt idx="8328">
                  <c:v>0.0385202386792201</c:v>
                </c:pt>
                <c:pt idx="8329">
                  <c:v>0.0386544001035135</c:v>
                </c:pt>
                <c:pt idx="8330">
                  <c:v>0.0386813726892071</c:v>
                </c:pt>
                <c:pt idx="8331">
                  <c:v>0.0386253332412498</c:v>
                </c:pt>
                <c:pt idx="8332">
                  <c:v>0.0385092387342806</c:v>
                </c:pt>
                <c:pt idx="8333">
                  <c:v>0.0383578899934273</c:v>
                </c:pt>
                <c:pt idx="8334">
                  <c:v>0.0382028653903422</c:v>
                </c:pt>
                <c:pt idx="8335">
                  <c:v>0.0380824534653822</c:v>
                </c:pt>
                <c:pt idx="8336">
                  <c:v>0.0380309657699175</c:v>
                </c:pt>
                <c:pt idx="8337">
                  <c:v>0.0380616332006407</c:v>
                </c:pt>
                <c:pt idx="8338">
                  <c:v>0.0381561470326096</c:v>
                </c:pt>
                <c:pt idx="8339">
                  <c:v>0.0382698397524996</c:v>
                </c:pt>
                <c:pt idx="8340">
                  <c:v>0.0383481695581781</c:v>
                </c:pt>
                <c:pt idx="8341">
                  <c:v>0.0383437682286181</c:v>
                </c:pt>
                <c:pt idx="8342">
                  <c:v>0.0382288706288514</c:v>
                </c:pt>
                <c:pt idx="8343">
                  <c:v>0.0380043629064484</c:v>
                </c:pt>
                <c:pt idx="8344">
                  <c:v>0.037704961496094</c:v>
                </c:pt>
                <c:pt idx="8345">
                  <c:v>0.0373928236564268</c:v>
                </c:pt>
                <c:pt idx="8346">
                  <c:v>0.0371339855461466</c:v>
                </c:pt>
                <c:pt idx="8347">
                  <c:v>0.036970215310848</c:v>
                </c:pt>
                <c:pt idx="8348">
                  <c:v>0.0369053486395451</c:v>
                </c:pt>
                <c:pt idx="8349">
                  <c:v>0.0369092220837222</c:v>
                </c:pt>
                <c:pt idx="8350">
                  <c:v>0.0369352829342441</c:v>
                </c:pt>
                <c:pt idx="8351">
                  <c:v>0.0369483951197981</c:v>
                </c:pt>
                <c:pt idx="8352">
                  <c:v>0.0369436160240587</c:v>
                </c:pt>
                <c:pt idx="8353">
                  <c:v>0.0369409640667858</c:v>
                </c:pt>
                <c:pt idx="8354">
                  <c:v>0.0369696391424562</c:v>
                </c:pt>
                <c:pt idx="8355">
                  <c:v>0.0370545201770509</c:v>
                </c:pt>
                <c:pt idx="8356">
                  <c:v>0.03719925761953</c:v>
                </c:pt>
                <c:pt idx="8357">
                  <c:v>0.0373727944778934</c:v>
                </c:pt>
                <c:pt idx="8358">
                  <c:v>0.0375250254875808</c:v>
                </c:pt>
                <c:pt idx="8359">
                  <c:v>0.0376143302399778</c:v>
                </c:pt>
                <c:pt idx="8360">
                  <c:v>0.0376141499616026</c:v>
                </c:pt>
                <c:pt idx="8361">
                  <c:v>0.0375151339480013</c:v>
                </c:pt>
                <c:pt idx="8362">
                  <c:v>0.0373269100071126</c:v>
                </c:pt>
                <c:pt idx="8363">
                  <c:v>0.0370690533158423</c:v>
                </c:pt>
                <c:pt idx="8364">
                  <c:v>0.0367591681880796</c:v>
                </c:pt>
                <c:pt idx="8365">
                  <c:v>0.0364078960275472</c:v>
                </c:pt>
                <c:pt idx="8366">
                  <c:v>0.0360230086044007</c:v>
                </c:pt>
                <c:pt idx="8367">
                  <c:v>0.0356162356708606</c:v>
                </c:pt>
                <c:pt idx="8368">
                  <c:v>0.0352049812432934</c:v>
                </c:pt>
                <c:pt idx="8369">
                  <c:v>0.0348085317282371</c:v>
                </c:pt>
                <c:pt idx="8370">
                  <c:v>0.03444072662072</c:v>
                </c:pt>
                <c:pt idx="8371">
                  <c:v>0.0341015573056641</c:v>
                </c:pt>
                <c:pt idx="8372">
                  <c:v>0.033775496151859</c:v>
                </c:pt>
                <c:pt idx="8373">
                  <c:v>0.0334442587060374</c:v>
                </c:pt>
                <c:pt idx="8374">
                  <c:v>0.0331041705983285</c:v>
                </c:pt>
                <c:pt idx="8375">
                  <c:v>0.0327638993893348</c:v>
                </c:pt>
                <c:pt idx="8376">
                  <c:v>0.0324267943194749</c:v>
                </c:pt>
                <c:pt idx="8377">
                  <c:v>0.0320849735076062</c:v>
                </c:pt>
                <c:pt idx="8378">
                  <c:v>0.0317257744298052</c:v>
                </c:pt>
                <c:pt idx="8379">
                  <c:v>0.0313376743748838</c:v>
                </c:pt>
                <c:pt idx="8380">
                  <c:v>0.0309152836746916</c:v>
                </c:pt>
                <c:pt idx="8381">
                  <c:v>0.0304654384407353</c:v>
                </c:pt>
                <c:pt idx="8382">
                  <c:v>0.0300090455839745</c:v>
                </c:pt>
                <c:pt idx="8383">
                  <c:v>0.0295756536786223</c:v>
                </c:pt>
                <c:pt idx="8384">
                  <c:v>0.0291954141924145</c:v>
                </c:pt>
                <c:pt idx="8385">
                  <c:v>0.0288917577345806</c:v>
                </c:pt>
                <c:pt idx="8386">
                  <c:v>0.0286748972559575</c:v>
                </c:pt>
                <c:pt idx="8387">
                  <c:v>0.0285393484908097</c:v>
                </c:pt>
                <c:pt idx="8388">
                  <c:v>0.028470539133193</c:v>
                </c:pt>
                <c:pt idx="8389">
                  <c:v>0.0284577268726043</c:v>
                </c:pt>
                <c:pt idx="8390">
                  <c:v>0.0285014722337062</c:v>
                </c:pt>
                <c:pt idx="8391">
                  <c:v>0.0286088593856714</c:v>
                </c:pt>
                <c:pt idx="8392">
                  <c:v>0.0287818941052625</c:v>
                </c:pt>
                <c:pt idx="8393">
                  <c:v>0.0290104775204727</c:v>
                </c:pt>
                <c:pt idx="8394">
                  <c:v>0.0292767988393247</c:v>
                </c:pt>
                <c:pt idx="8395">
                  <c:v>0.029563139298719</c:v>
                </c:pt>
                <c:pt idx="8396">
                  <c:v>0.0298477149874154</c:v>
                </c:pt>
                <c:pt idx="8397">
                  <c:v>0.0300937877303163</c:v>
                </c:pt>
                <c:pt idx="8398">
                  <c:v>0.0302553294543007</c:v>
                </c:pt>
                <c:pt idx="8399">
                  <c:v>0.0303012338047128</c:v>
                </c:pt>
                <c:pt idx="8400">
                  <c:v>0.0302348445249288</c:v>
                </c:pt>
                <c:pt idx="8401">
                  <c:v>0.0300939359062131</c:v>
                </c:pt>
                <c:pt idx="8402">
                  <c:v>0.0299334580912666</c:v>
                </c:pt>
                <c:pt idx="8403">
                  <c:v>0.0298003780740985</c:v>
                </c:pt>
                <c:pt idx="8404">
                  <c:v>0.0297151345594591</c:v>
                </c:pt>
                <c:pt idx="8405">
                  <c:v>0.0296733851584391</c:v>
                </c:pt>
                <c:pt idx="8406">
                  <c:v>0.0296621950870429</c:v>
                </c:pt>
                <c:pt idx="8407">
                  <c:v>0.0296661162898659</c:v>
                </c:pt>
                <c:pt idx="8408">
                  <c:v>0.0296577151943266</c:v>
                </c:pt>
                <c:pt idx="8409">
                  <c:v>0.0296044161227391</c:v>
                </c:pt>
                <c:pt idx="8410">
                  <c:v>0.0295007465968005</c:v>
                </c:pt>
                <c:pt idx="8411">
                  <c:v>0.0293752722359173</c:v>
                </c:pt>
                <c:pt idx="8412">
                  <c:v>0.0292592252120417</c:v>
                </c:pt>
                <c:pt idx="8413">
                  <c:v>0.0291616941183583</c:v>
                </c:pt>
                <c:pt idx="8414">
                  <c:v>0.0290731309322127</c:v>
                </c:pt>
                <c:pt idx="8415">
                  <c:v>0.028980299418158</c:v>
                </c:pt>
                <c:pt idx="8416">
                  <c:v>0.0288674311283919</c:v>
                </c:pt>
                <c:pt idx="8417">
                  <c:v>0.0287100444889328</c:v>
                </c:pt>
                <c:pt idx="8418">
                  <c:v>0.0284849140360745</c:v>
                </c:pt>
                <c:pt idx="8419">
                  <c:v>0.0281956699056316</c:v>
                </c:pt>
                <c:pt idx="8420">
                  <c:v>0.0278822210596908</c:v>
                </c:pt>
                <c:pt idx="8421">
                  <c:v>0.0275886163343676</c:v>
                </c:pt>
                <c:pt idx="8422">
                  <c:v>0.0273277838367827</c:v>
                </c:pt>
                <c:pt idx="8423">
                  <c:v>0.0270888204521821</c:v>
                </c:pt>
                <c:pt idx="8424">
                  <c:v>0.0268683144429368</c:v>
                </c:pt>
                <c:pt idx="8425">
                  <c:v>0.0266853590530719</c:v>
                </c:pt>
                <c:pt idx="8426">
                  <c:v>0.026565581894793</c:v>
                </c:pt>
                <c:pt idx="8427">
                  <c:v>0.026513887850773</c:v>
                </c:pt>
                <c:pt idx="8428">
                  <c:v>0.0265066631851889</c:v>
                </c:pt>
                <c:pt idx="8429">
                  <c:v>0.0265094340077727</c:v>
                </c:pt>
                <c:pt idx="8430">
                  <c:v>0.0264934413359279</c:v>
                </c:pt>
                <c:pt idx="8431">
                  <c:v>0.0264348414478344</c:v>
                </c:pt>
                <c:pt idx="8432">
                  <c:v>0.026316398828721</c:v>
                </c:pt>
                <c:pt idx="8433">
                  <c:v>0.0261417353036223</c:v>
                </c:pt>
                <c:pt idx="8434">
                  <c:v>0.0259352246243471</c:v>
                </c:pt>
                <c:pt idx="8435">
                  <c:v>0.0257208093680112</c:v>
                </c:pt>
                <c:pt idx="8436">
                  <c:v>0.0255145677221365</c:v>
                </c:pt>
                <c:pt idx="8437">
                  <c:v>0.0253335394204051</c:v>
                </c:pt>
                <c:pt idx="8438">
                  <c:v>0.025196440444965</c:v>
                </c:pt>
                <c:pt idx="8439">
                  <c:v>0.0251171556877191</c:v>
                </c:pt>
                <c:pt idx="8440">
                  <c:v>0.0250999437729415</c:v>
                </c:pt>
                <c:pt idx="8441">
                  <c:v>0.0251351795827301</c:v>
                </c:pt>
                <c:pt idx="8442">
                  <c:v>0.0251965380620044</c:v>
                </c:pt>
                <c:pt idx="8443">
                  <c:v>0.0252489496944375</c:v>
                </c:pt>
                <c:pt idx="8444">
                  <c:v>0.0252681158325051</c:v>
                </c:pt>
                <c:pt idx="8445">
                  <c:v>0.0252533755920182</c:v>
                </c:pt>
                <c:pt idx="8446">
                  <c:v>0.0252211900540414</c:v>
                </c:pt>
                <c:pt idx="8447">
                  <c:v>0.0251886208411688</c:v>
                </c:pt>
                <c:pt idx="8448">
                  <c:v>0.02516255370378</c:v>
                </c:pt>
                <c:pt idx="8449">
                  <c:v>0.025141903854683</c:v>
                </c:pt>
                <c:pt idx="8450">
                  <c:v>0.025126917459075</c:v>
                </c:pt>
                <c:pt idx="8451">
                  <c:v>0.0251229062160219</c:v>
                </c:pt>
                <c:pt idx="8452">
                  <c:v>0.0251357932789109</c:v>
                </c:pt>
                <c:pt idx="8453">
                  <c:v>0.0251678883224043</c:v>
                </c:pt>
                <c:pt idx="8454">
                  <c:v>0.0252198711794609</c:v>
                </c:pt>
                <c:pt idx="8455">
                  <c:v>0.025294250035567</c:v>
                </c:pt>
                <c:pt idx="8456">
                  <c:v>0.0253919523516616</c:v>
                </c:pt>
                <c:pt idx="8457">
                  <c:v>0.0255043394784635</c:v>
                </c:pt>
                <c:pt idx="8458">
                  <c:v>0.0256133436082251</c:v>
                </c:pt>
                <c:pt idx="8459">
                  <c:v>0.0257037001575223</c:v>
                </c:pt>
                <c:pt idx="8460">
                  <c:v>0.0257733736206472</c:v>
                </c:pt>
                <c:pt idx="8461">
                  <c:v>0.025831087209014</c:v>
                </c:pt>
                <c:pt idx="8462">
                  <c:v>0.0258868612067165</c:v>
                </c:pt>
                <c:pt idx="8463">
                  <c:v>0.0259462373338621</c:v>
                </c:pt>
                <c:pt idx="8464">
                  <c:v>0.0260103485860408</c:v>
                </c:pt>
                <c:pt idx="8465">
                  <c:v>0.0260781156003235</c:v>
                </c:pt>
                <c:pt idx="8466">
                  <c:v>0.0261472983971106</c:v>
                </c:pt>
                <c:pt idx="8467">
                  <c:v>0.0262133285318817</c:v>
                </c:pt>
                <c:pt idx="8468">
                  <c:v>0.0262685542738053</c:v>
                </c:pt>
                <c:pt idx="8469">
                  <c:v>0.0263059684799521</c:v>
                </c:pt>
                <c:pt idx="8470">
                  <c:v>0.0263243620979655</c:v>
                </c:pt>
                <c:pt idx="8471">
                  <c:v>0.0263273116358224</c:v>
                </c:pt>
                <c:pt idx="8472">
                  <c:v>0.0263175148879175</c:v>
                </c:pt>
                <c:pt idx="8473">
                  <c:v>0.0262940889966559</c:v>
                </c:pt>
                <c:pt idx="8474">
                  <c:v>0.0262545996148859</c:v>
                </c:pt>
                <c:pt idx="8475">
                  <c:v>0.0261987261716266</c:v>
                </c:pt>
                <c:pt idx="8476">
                  <c:v>0.0261308492612983</c:v>
                </c:pt>
                <c:pt idx="8477">
                  <c:v>0.0260590838506491</c:v>
                </c:pt>
                <c:pt idx="8478">
                  <c:v>0.0259916917890045</c:v>
                </c:pt>
                <c:pt idx="8479">
                  <c:v>0.0259347090820591</c:v>
                </c:pt>
                <c:pt idx="8480">
                  <c:v>0.0258915361305305</c:v>
                </c:pt>
                <c:pt idx="8481">
                  <c:v>0.025863015329035</c:v>
                </c:pt>
                <c:pt idx="8482">
                  <c:v>0.0258488810829226</c:v>
                </c:pt>
                <c:pt idx="8483">
                  <c:v>0.0258513217680227</c:v>
                </c:pt>
                <c:pt idx="8484">
                  <c:v>0.0258783164921104</c:v>
                </c:pt>
                <c:pt idx="8485">
                  <c:v>0.0259437202585838</c:v>
                </c:pt>
                <c:pt idx="8486">
                  <c:v>0.026063233857873</c:v>
                </c:pt>
                <c:pt idx="8487">
                  <c:v>0.0262486372601092</c:v>
                </c:pt>
                <c:pt idx="8488">
                  <c:v>0.0265035837108024</c:v>
                </c:pt>
                <c:pt idx="8489">
                  <c:v>0.0268219350489304</c:v>
                </c:pt>
                <c:pt idx="8490">
                  <c:v>0.0271880601222522</c:v>
                </c:pt>
                <c:pt idx="8491">
                  <c:v>0.0275787808945462</c:v>
                </c:pt>
                <c:pt idx="8492">
                  <c:v>0.0279675988512002</c:v>
                </c:pt>
                <c:pt idx="8493">
                  <c:v>0.028330815415693</c:v>
                </c:pt>
                <c:pt idx="8494">
                  <c:v>0.0286537860100232</c:v>
                </c:pt>
                <c:pt idx="8495">
                  <c:v>0.0289345635733057</c:v>
                </c:pt>
                <c:pt idx="8496">
                  <c:v>0.0291821768679426</c:v>
                </c:pt>
                <c:pt idx="8497">
                  <c:v>0.0294095743179898</c:v>
                </c:pt>
                <c:pt idx="8498">
                  <c:v>0.0296266564210259</c:v>
                </c:pt>
                <c:pt idx="8499">
                  <c:v>0.0298397330236626</c:v>
                </c:pt>
                <c:pt idx="8500">
                  <c:v>0.030054134178272</c:v>
                </c:pt>
                <c:pt idx="8501">
                  <c:v>0.0302713055389946</c:v>
                </c:pt>
                <c:pt idx="8502">
                  <c:v>0.0304814045093801</c:v>
                </c:pt>
                <c:pt idx="8503">
                  <c:v>0.0306623763645156</c:v>
                </c:pt>
                <c:pt idx="8504">
                  <c:v>0.0307919675159685</c:v>
                </c:pt>
                <c:pt idx="8505">
                  <c:v>0.0308638234454127</c:v>
                </c:pt>
                <c:pt idx="8506">
                  <c:v>0.0308938270657908</c:v>
                </c:pt>
                <c:pt idx="8507">
                  <c:v>0.0309141044934021</c:v>
                </c:pt>
                <c:pt idx="8508">
                  <c:v>0.0309614236796817</c:v>
                </c:pt>
                <c:pt idx="8509">
                  <c:v>0.0310661554189047</c:v>
                </c:pt>
                <c:pt idx="8510">
                  <c:v>0.0312446550098271</c:v>
                </c:pt>
                <c:pt idx="8511">
                  <c:v>0.031496154980488</c:v>
                </c:pt>
                <c:pt idx="8512">
                  <c:v>0.0318045779153902</c:v>
                </c:pt>
                <c:pt idx="8513">
                  <c:v>0.0321448531968846</c:v>
                </c:pt>
                <c:pt idx="8514">
                  <c:v>0.0324910387886872</c:v>
                </c:pt>
                <c:pt idx="8515">
                  <c:v>0.0328227047979644</c:v>
                </c:pt>
                <c:pt idx="8516">
                  <c:v>0.0331285533739255</c:v>
                </c:pt>
                <c:pt idx="8517">
                  <c:v>0.0334075782305868</c:v>
                </c:pt>
                <c:pt idx="8518">
                  <c:v>0.0336675890988148</c:v>
                </c:pt>
                <c:pt idx="8519">
                  <c:v>0.0339204474974381</c:v>
                </c:pt>
                <c:pt idx="8520">
                  <c:v>0.0341752745204803</c:v>
                </c:pt>
                <c:pt idx="8521">
                  <c:v>0.0344337766794633</c:v>
                </c:pt>
                <c:pt idx="8522">
                  <c:v>0.0346906292919661</c:v>
                </c:pt>
                <c:pt idx="8523">
                  <c:v>0.034936889347036</c:v>
                </c:pt>
                <c:pt idx="8524">
                  <c:v>0.0351627639207504</c:v>
                </c:pt>
                <c:pt idx="8525">
                  <c:v>0.0353593834514451</c:v>
                </c:pt>
                <c:pt idx="8526">
                  <c:v>0.0355206741872967</c:v>
                </c:pt>
                <c:pt idx="8527">
                  <c:v>0.0356448880642095</c:v>
                </c:pt>
                <c:pt idx="8528">
                  <c:v>0.0357349658290578</c:v>
                </c:pt>
                <c:pt idx="8529">
                  <c:v>0.0357973153842757</c:v>
                </c:pt>
                <c:pt idx="8530">
                  <c:v>0.0358387522423721</c:v>
                </c:pt>
                <c:pt idx="8531">
                  <c:v>0.0358637199184005</c:v>
                </c:pt>
                <c:pt idx="8532">
                  <c:v>0.035874308261757</c:v>
                </c:pt>
                <c:pt idx="8533">
                  <c:v>0.0358727691115418</c:v>
                </c:pt>
                <c:pt idx="8534">
                  <c:v>0.0358641033598578</c:v>
                </c:pt>
                <c:pt idx="8535">
                  <c:v>0.0358565942776301</c:v>
                </c:pt>
                <c:pt idx="8536">
                  <c:v>0.0358590903903052</c:v>
                </c:pt>
                <c:pt idx="8537">
                  <c:v>0.0358769199679269</c:v>
                </c:pt>
                <c:pt idx="8538">
                  <c:v>0.0359101151364475</c:v>
                </c:pt>
                <c:pt idx="8539">
                  <c:v>0.0359552762876012</c:v>
                </c:pt>
                <c:pt idx="8540">
                  <c:v>0.0360092676696061</c:v>
                </c:pt>
                <c:pt idx="8541">
                  <c:v>0.0360719933840392</c:v>
                </c:pt>
                <c:pt idx="8542">
                  <c:v>0.0361462050845635</c:v>
                </c:pt>
                <c:pt idx="8543">
                  <c:v>0.036234879339734</c:v>
                </c:pt>
                <c:pt idx="8544">
                  <c:v>0.0363389236632786</c:v>
                </c:pt>
                <c:pt idx="8545">
                  <c:v>0.036456906601951</c:v>
                </c:pt>
                <c:pt idx="8546">
                  <c:v>0.036586584885921</c:v>
                </c:pt>
                <c:pt idx="8547">
                  <c:v>0.0367278796270968</c:v>
                </c:pt>
                <c:pt idx="8548">
                  <c:v>0.0368853760600803</c:v>
                </c:pt>
                <c:pt idx="8549">
                  <c:v>0.0370680152904562</c:v>
                </c:pt>
                <c:pt idx="8550">
                  <c:v>0.037286186499893</c:v>
                </c:pt>
                <c:pt idx="8551">
                  <c:v>0.0375472500539795</c:v>
                </c:pt>
                <c:pt idx="8552">
                  <c:v>0.0378498633601942</c:v>
                </c:pt>
                <c:pt idx="8553">
                  <c:v>0.0381794776022711</c:v>
                </c:pt>
                <c:pt idx="8554">
                  <c:v>0.0385092357598911</c:v>
                </c:pt>
                <c:pt idx="8555">
                  <c:v>0.0388079862124591</c:v>
                </c:pt>
                <c:pt idx="8556">
                  <c:v>0.0390529376041244</c:v>
                </c:pt>
                <c:pt idx="8557">
                  <c:v>0.0392406233711159</c:v>
                </c:pt>
                <c:pt idx="8558">
                  <c:v>0.0393895247731681</c:v>
                </c:pt>
                <c:pt idx="8559">
                  <c:v>0.0395325689237738</c:v>
                </c:pt>
                <c:pt idx="8560">
                  <c:v>0.0397022569683492</c:v>
                </c:pt>
                <c:pt idx="8561">
                  <c:v>0.0399144024552137</c:v>
                </c:pt>
                <c:pt idx="8562">
                  <c:v>0.0401585294799012</c:v>
                </c:pt>
                <c:pt idx="8563">
                  <c:v>0.0404004712990955</c:v>
                </c:pt>
                <c:pt idx="8564">
                  <c:v>0.0405950727407396</c:v>
                </c:pt>
                <c:pt idx="8565">
                  <c:v>0.0407023908393281</c:v>
                </c:pt>
                <c:pt idx="8566">
                  <c:v>0.0407019745986616</c:v>
                </c:pt>
                <c:pt idx="8567">
                  <c:v>0.0405996766338863</c:v>
                </c:pt>
                <c:pt idx="8568">
                  <c:v>0.0404231796720246</c:v>
                </c:pt>
                <c:pt idx="8569">
                  <c:v>0.0402096660056712</c:v>
                </c:pt>
                <c:pt idx="8570">
                  <c:v>0.0399946489735903</c:v>
                </c:pt>
                <c:pt idx="8571">
                  <c:v>0.039809230109027</c:v>
                </c:pt>
                <c:pt idx="8572">
                  <c:v>0.0396836734775893</c:v>
                </c:pt>
                <c:pt idx="8573">
                  <c:v>0.0396449435913535</c:v>
                </c:pt>
                <c:pt idx="8574">
                  <c:v>0.0397041684516625</c:v>
                </c:pt>
                <c:pt idx="8575">
                  <c:v>0.0398517957664124</c:v>
                </c:pt>
                <c:pt idx="8576">
                  <c:v>0.0400685173935172</c:v>
                </c:pt>
                <c:pt idx="8577">
                  <c:v>0.0403355165366671</c:v>
                </c:pt>
                <c:pt idx="8578">
                  <c:v>0.0406320561717136</c:v>
                </c:pt>
                <c:pt idx="8579">
                  <c:v>0.0409236429300335</c:v>
                </c:pt>
                <c:pt idx="8580">
                  <c:v>0.0411604645060196</c:v>
                </c:pt>
                <c:pt idx="8581">
                  <c:v>0.0413025114656836</c:v>
                </c:pt>
                <c:pt idx="8582">
                  <c:v>0.0413480716101183</c:v>
                </c:pt>
                <c:pt idx="8583">
                  <c:v>0.0413308059571366</c:v>
                </c:pt>
                <c:pt idx="8584">
                  <c:v>0.0412906924526359</c:v>
                </c:pt>
                <c:pt idx="8585">
                  <c:v>0.0412503765962031</c:v>
                </c:pt>
                <c:pt idx="8586">
                  <c:v>0.0412149726938518</c:v>
                </c:pt>
                <c:pt idx="8587">
                  <c:v>0.0411845581716808</c:v>
                </c:pt>
                <c:pt idx="8588">
                  <c:v>0.0411618925240332</c:v>
                </c:pt>
                <c:pt idx="8589">
                  <c:v>0.041152236443965</c:v>
                </c:pt>
                <c:pt idx="8590">
                  <c:v>0.0411601962195441</c:v>
                </c:pt>
                <c:pt idx="8591">
                  <c:v>0.041187590556608</c:v>
                </c:pt>
                <c:pt idx="8592">
                  <c:v>0.0412335744783015</c:v>
                </c:pt>
                <c:pt idx="8593">
                  <c:v>0.0412970089802391</c:v>
                </c:pt>
                <c:pt idx="8594">
                  <c:v>0.0413791662450729</c:v>
                </c:pt>
                <c:pt idx="8595">
                  <c:v>0.0414832121350941</c:v>
                </c:pt>
                <c:pt idx="8596">
                  <c:v>0.0416097500572287</c:v>
                </c:pt>
                <c:pt idx="8597">
                  <c:v>0.0417523733103593</c:v>
                </c:pt>
                <c:pt idx="8598">
                  <c:v>0.0418972690997286</c:v>
                </c:pt>
                <c:pt idx="8599">
                  <c:v>0.0420277160497917</c:v>
                </c:pt>
                <c:pt idx="8600">
                  <c:v>0.0421304132710034</c:v>
                </c:pt>
                <c:pt idx="8601">
                  <c:v>0.0421989122023648</c:v>
                </c:pt>
                <c:pt idx="8602">
                  <c:v>0.042232322519192</c:v>
                </c:pt>
                <c:pt idx="8603">
                  <c:v>0.0422324195407377</c:v>
                </c:pt>
                <c:pt idx="8604">
                  <c:v>0.042202033757076</c:v>
                </c:pt>
                <c:pt idx="8605">
                  <c:v>0.0421448183611064</c:v>
                </c:pt>
                <c:pt idx="8606">
                  <c:v>0.0420657340438204</c:v>
                </c:pt>
                <c:pt idx="8607">
                  <c:v>0.0419719428358384</c:v>
                </c:pt>
                <c:pt idx="8608">
                  <c:v>0.0418742607258694</c:v>
                </c:pt>
                <c:pt idx="8609">
                  <c:v>0.0417893288159194</c:v>
                </c:pt>
                <c:pt idx="8610">
                  <c:v>0.0417408146322008</c:v>
                </c:pt>
                <c:pt idx="8611">
                  <c:v>0.0417567111933531</c:v>
                </c:pt>
                <c:pt idx="8612">
                  <c:v>0.0418624608930076</c:v>
                </c:pt>
                <c:pt idx="8613">
                  <c:v>0.0420727920864405</c:v>
                </c:pt>
                <c:pt idx="8614">
                  <c:v>0.0423857119819307</c:v>
                </c:pt>
                <c:pt idx="8615">
                  <c:v>0.042781317224228</c:v>
                </c:pt>
                <c:pt idx="8616">
                  <c:v>0.043225897707534</c:v>
                </c:pt>
                <c:pt idx="8617">
                  <c:v>0.0436805129916721</c:v>
                </c:pt>
                <c:pt idx="8618">
                  <c:v>0.0441137276996315</c:v>
                </c:pt>
                <c:pt idx="8619">
                  <c:v>0.0445143763128003</c:v>
                </c:pt>
                <c:pt idx="8620">
                  <c:v>0.0448943115889426</c:v>
                </c:pt>
                <c:pt idx="8621">
                  <c:v>0.0452767430327232</c:v>
                </c:pt>
                <c:pt idx="8622">
                  <c:v>0.0456788558691799</c:v>
                </c:pt>
                <c:pt idx="8623">
                  <c:v>0.0461010112925617</c:v>
                </c:pt>
                <c:pt idx="8624">
                  <c:v>0.0465279178380889</c:v>
                </c:pt>
                <c:pt idx="8625">
                  <c:v>0.0469388604090363</c:v>
                </c:pt>
                <c:pt idx="8626">
                  <c:v>0.0473191508030464</c:v>
                </c:pt>
                <c:pt idx="8627">
                  <c:v>0.0476661367338366</c:v>
                </c:pt>
                <c:pt idx="8628">
                  <c:v>0.0479883785879133</c:v>
                </c:pt>
                <c:pt idx="8629">
                  <c:v>0.048300594940732</c:v>
                </c:pt>
                <c:pt idx="8630">
                  <c:v>0.0486178894753357</c:v>
                </c:pt>
                <c:pt idx="8631">
                  <c:v>0.0489515681888515</c:v>
                </c:pt>
                <c:pt idx="8632">
                  <c:v>0.0493063524146764</c:v>
                </c:pt>
                <c:pt idx="8633">
                  <c:v>0.0496787477916747</c:v>
                </c:pt>
                <c:pt idx="8634">
                  <c:v>0.0500574721627418</c:v>
                </c:pt>
                <c:pt idx="8635">
                  <c:v>0.0504258300924961</c:v>
                </c:pt>
                <c:pt idx="8636">
                  <c:v>0.0507650773674749</c:v>
                </c:pt>
                <c:pt idx="8637">
                  <c:v>0.0510583636824883</c:v>
                </c:pt>
                <c:pt idx="8638">
                  <c:v>0.0512945805517588</c:v>
                </c:pt>
                <c:pt idx="8639">
                  <c:v>0.0514708969816592</c:v>
                </c:pt>
                <c:pt idx="8640">
                  <c:v>0.0515938286705735</c:v>
                </c:pt>
                <c:pt idx="8641">
                  <c:v>0.0516790328417355</c:v>
                </c:pt>
                <c:pt idx="8642">
                  <c:v>0.0517491933148069</c:v>
                </c:pt>
                <c:pt idx="8643">
                  <c:v>0.0518298268413347</c:v>
                </c:pt>
                <c:pt idx="8644">
                  <c:v>0.0519439087080565</c:v>
                </c:pt>
                <c:pt idx="8645">
                  <c:v>0.052106400826539</c:v>
                </c:pt>
                <c:pt idx="8646">
                  <c:v>0.0523212367714983</c:v>
                </c:pt>
                <c:pt idx="8647">
                  <c:v>0.0525824574864833</c:v>
                </c:pt>
                <c:pt idx="8648">
                  <c:v>0.0528781397147807</c:v>
                </c:pt>
                <c:pt idx="8649">
                  <c:v>0.0531946963662367</c:v>
                </c:pt>
                <c:pt idx="8650">
                  <c:v>0.0535197077333695</c:v>
                </c:pt>
                <c:pt idx="8651">
                  <c:v>0.0538421008629326</c:v>
                </c:pt>
                <c:pt idx="8652">
                  <c:v>0.0541503195610981</c:v>
                </c:pt>
                <c:pt idx="8653">
                  <c:v>0.0544310002955471</c:v>
                </c:pt>
                <c:pt idx="8654">
                  <c:v>0.0546691921047919</c:v>
                </c:pt>
                <c:pt idx="8655">
                  <c:v>0.05485015635127</c:v>
                </c:pt>
                <c:pt idx="8656">
                  <c:v>0.0549624739988654</c:v>
                </c:pt>
                <c:pt idx="8657">
                  <c:v>0.055000068263308</c:v>
                </c:pt>
                <c:pt idx="8658">
                  <c:v>0.0549598456864356</c:v>
                </c:pt>
                <c:pt idx="8659">
                  <c:v>0.054832022058922</c:v>
                </c:pt>
                <c:pt idx="8660">
                  <c:v>0.0545810647161824</c:v>
                </c:pt>
                <c:pt idx="8661">
                  <c:v>0.0541250918804415</c:v>
                </c:pt>
                <c:pt idx="8662">
                  <c:v>0.0533653694856732</c:v>
                </c:pt>
                <c:pt idx="8663">
                  <c:v>0.0523760106328875</c:v>
                </c:pt>
                <c:pt idx="8664">
                  <c:v>0.0515847898968291</c:v>
                </c:pt>
                <c:pt idx="8665">
                  <c:v>0.0514093282103024</c:v>
                </c:pt>
                <c:pt idx="8666">
                  <c:v>0.0518469272929773</c:v>
                </c:pt>
                <c:pt idx="8667">
                  <c:v>0.052682896461798</c:v>
                </c:pt>
                <c:pt idx="8668">
                  <c:v>0.0536933258071161</c:v>
                </c:pt>
                <c:pt idx="8669">
                  <c:v>0.0546529765258834</c:v>
                </c:pt>
                <c:pt idx="8670">
                  <c:v>0.0554082320493139</c:v>
                </c:pt>
                <c:pt idx="8671">
                  <c:v>0.0559325435031238</c:v>
                </c:pt>
                <c:pt idx="8672">
                  <c:v>0.0562747219590825</c:v>
                </c:pt>
                <c:pt idx="8673">
                  <c:v>0.056494408726437</c:v>
                </c:pt>
                <c:pt idx="8674">
                  <c:v>0.0566389823015646</c:v>
                </c:pt>
                <c:pt idx="8675">
                  <c:v>0.0567429167494801</c:v>
                </c:pt>
                <c:pt idx="8676">
                  <c:v>0.0568300538011721</c:v>
                </c:pt>
                <c:pt idx="8677">
                  <c:v>0.0569142298496998</c:v>
                </c:pt>
                <c:pt idx="8678">
                  <c:v>0.0569992974174522</c:v>
                </c:pt>
                <c:pt idx="8679">
                  <c:v>0.0570792107979757</c:v>
                </c:pt>
                <c:pt idx="8680">
                  <c:v>0.0571395670174829</c:v>
                </c:pt>
                <c:pt idx="8681">
                  <c:v>0.0571616599926186</c:v>
                </c:pt>
                <c:pt idx="8682">
                  <c:v>0.0571276046085739</c:v>
                </c:pt>
                <c:pt idx="8683">
                  <c:v>0.0570244547705423</c:v>
                </c:pt>
                <c:pt idx="8684">
                  <c:v>0.0568461292511447</c:v>
                </c:pt>
                <c:pt idx="8685">
                  <c:v>0.056592426969924</c:v>
                </c:pt>
                <c:pt idx="8686">
                  <c:v>0.0562660362264216</c:v>
                </c:pt>
                <c:pt idx="8687">
                  <c:v>0.0558712372886343</c:v>
                </c:pt>
                <c:pt idx="8688">
                  <c:v>0.0554167551428852</c:v>
                </c:pt>
                <c:pt idx="8689">
                  <c:v>0.054920238250321</c:v>
                </c:pt>
                <c:pt idx="8690">
                  <c:v>0.0544086083761412</c:v>
                </c:pt>
                <c:pt idx="8691">
                  <c:v>0.0539124402655834</c:v>
                </c:pt>
                <c:pt idx="8692">
                  <c:v>0.0534593199407994</c:v>
                </c:pt>
                <c:pt idx="8693">
                  <c:v>0.0530700229710566</c:v>
                </c:pt>
                <c:pt idx="8694">
                  <c:v>0.0527554576084099</c:v>
                </c:pt>
                <c:pt idx="8695">
                  <c:v>0.0525139388405917</c:v>
                </c:pt>
                <c:pt idx="8696">
                  <c:v>0.0523319434351207</c:v>
                </c:pt>
                <c:pt idx="8697">
                  <c:v>0.0521880098903965</c:v>
                </c:pt>
                <c:pt idx="8698">
                  <c:v>0.052055634390946</c:v>
                </c:pt>
                <c:pt idx="8699">
                  <c:v>0.0519051079292417</c:v>
                </c:pt>
                <c:pt idx="8700">
                  <c:v>0.0517066658032216</c:v>
                </c:pt>
                <c:pt idx="8701">
                  <c:v>0.0514365748306555</c:v>
                </c:pt>
                <c:pt idx="8702">
                  <c:v>0.0510897236474903</c:v>
                </c:pt>
                <c:pt idx="8703">
                  <c:v>0.050692955934628</c:v>
                </c:pt>
                <c:pt idx="8704">
                  <c:v>0.0502921973233819</c:v>
                </c:pt>
                <c:pt idx="8705">
                  <c:v>0.0499098979437073</c:v>
                </c:pt>
                <c:pt idx="8706">
                  <c:v>0.0495331812302992</c:v>
                </c:pt>
                <c:pt idx="8707">
                  <c:v>0.0491564226431217</c:v>
                </c:pt>
                <c:pt idx="8708">
                  <c:v>0.0488132095393284</c:v>
                </c:pt>
                <c:pt idx="8709">
                  <c:v>0.0485584374442643</c:v>
                </c:pt>
                <c:pt idx="8710">
                  <c:v>0.0484263479809776</c:v>
                </c:pt>
                <c:pt idx="8711">
                  <c:v>0.0484034850560421</c:v>
                </c:pt>
                <c:pt idx="8712">
                  <c:v>0.0484366599440499</c:v>
                </c:pt>
                <c:pt idx="8713">
                  <c:v>0.0484668685525676</c:v>
                </c:pt>
                <c:pt idx="8714">
                  <c:v>0.0484612502658761</c:v>
                </c:pt>
                <c:pt idx="8715">
                  <c:v>0.0484219926365626</c:v>
                </c:pt>
                <c:pt idx="8716">
                  <c:v>0.0483740045394746</c:v>
                </c:pt>
                <c:pt idx="8717">
                  <c:v>0.048347647479924</c:v>
                </c:pt>
                <c:pt idx="8718">
                  <c:v>0.0483668658569273</c:v>
                </c:pt>
                <c:pt idx="8719">
                  <c:v>0.0484419383968553</c:v>
                </c:pt>
                <c:pt idx="8720">
                  <c:v>0.0485653415193738</c:v>
                </c:pt>
                <c:pt idx="8721">
                  <c:v>0.0487145846683472</c:v>
                </c:pt>
                <c:pt idx="8722">
                  <c:v>0.0488639489194568</c:v>
                </c:pt>
                <c:pt idx="8723">
                  <c:v>0.0489970222089876</c:v>
                </c:pt>
                <c:pt idx="8724">
                  <c:v>0.0491070661913484</c:v>
                </c:pt>
                <c:pt idx="8725">
                  <c:v>0.0491869272653633</c:v>
                </c:pt>
                <c:pt idx="8726">
                  <c:v>0.0492274911345364</c:v>
                </c:pt>
                <c:pt idx="8727">
                  <c:v>0.0492296147739894</c:v>
                </c:pt>
                <c:pt idx="8728">
                  <c:v>0.0492121210558141</c:v>
                </c:pt>
                <c:pt idx="8729">
                  <c:v>0.0492057137534388</c:v>
                </c:pt>
                <c:pt idx="8730">
                  <c:v>0.0492408717930429</c:v>
                </c:pt>
                <c:pt idx="8731">
                  <c:v>0.0493393739666754</c:v>
                </c:pt>
                <c:pt idx="8732">
                  <c:v>0.0495114248641719</c:v>
                </c:pt>
                <c:pt idx="8733">
                  <c:v>0.0497577824399066</c:v>
                </c:pt>
                <c:pt idx="8734">
                  <c:v>0.0500743662808393</c:v>
                </c:pt>
                <c:pt idx="8735">
                  <c:v>0.0504542495125512</c:v>
                </c:pt>
                <c:pt idx="8736">
                  <c:v>0.0508853588858433</c:v>
                </c:pt>
                <c:pt idx="8737">
                  <c:v>0.0513481402033581</c:v>
                </c:pt>
                <c:pt idx="8738">
                  <c:v>0.0518175869968814</c:v>
                </c:pt>
                <c:pt idx="8739">
                  <c:v>0.0522704841739064</c:v>
                </c:pt>
                <c:pt idx="8740">
                  <c:v>0.052695039807867</c:v>
                </c:pt>
                <c:pt idx="8741">
                  <c:v>0.0530965553803287</c:v>
                </c:pt>
                <c:pt idx="8742">
                  <c:v>0.0534939532445015</c:v>
                </c:pt>
                <c:pt idx="8743">
                  <c:v>0.0539083894254092</c:v>
                </c:pt>
                <c:pt idx="8744">
                  <c:v>0.0543503154228124</c:v>
                </c:pt>
                <c:pt idx="8745">
                  <c:v>0.0548130844770296</c:v>
                </c:pt>
                <c:pt idx="8746">
                  <c:v>0.0552790236469708</c:v>
                </c:pt>
                <c:pt idx="8747">
                  <c:v>0.0557359743910827</c:v>
                </c:pt>
                <c:pt idx="8748">
                  <c:v>0.0561907370995051</c:v>
                </c:pt>
                <c:pt idx="8749">
                  <c:v>0.0566644817190206</c:v>
                </c:pt>
                <c:pt idx="8750">
                  <c:v>0.0571741331700157</c:v>
                </c:pt>
                <c:pt idx="8751">
                  <c:v>0.0577182170890733</c:v>
                </c:pt>
                <c:pt idx="8752">
                  <c:v>0.0582764504529042</c:v>
                </c:pt>
                <c:pt idx="8753">
                  <c:v>0.0588178077689942</c:v>
                </c:pt>
                <c:pt idx="8754">
                  <c:v>0.0593100691351291</c:v>
                </c:pt>
                <c:pt idx="8755">
                  <c:v>0.0597296320141212</c:v>
                </c:pt>
                <c:pt idx="8756">
                  <c:v>0.0600708229780636</c:v>
                </c:pt>
                <c:pt idx="8757">
                  <c:v>0.0603489053762982</c:v>
                </c:pt>
                <c:pt idx="8758">
                  <c:v>0.0605901250390895</c:v>
                </c:pt>
                <c:pt idx="8759">
                  <c:v>0.0608112867123835</c:v>
                </c:pt>
                <c:pt idx="8760">
                  <c:v>0.0610060406048073</c:v>
                </c:pt>
                <c:pt idx="8761">
                  <c:v>0.0611545395981269</c:v>
                </c:pt>
                <c:pt idx="8762">
                  <c:v>0.0612469287769555</c:v>
                </c:pt>
                <c:pt idx="8763">
                  <c:v>0.0612928287111802</c:v>
                </c:pt>
                <c:pt idx="8764">
                  <c:v>0.0613092594159169</c:v>
                </c:pt>
                <c:pt idx="8765">
                  <c:v>0.0613065069492715</c:v>
                </c:pt>
                <c:pt idx="8766">
                  <c:v>0.0612879677784632</c:v>
                </c:pt>
                <c:pt idx="8767">
                  <c:v>0.0612572245954058</c:v>
                </c:pt>
                <c:pt idx="8768">
                  <c:v>0.0612177789886296</c:v>
                </c:pt>
                <c:pt idx="8769">
                  <c:v>0.0611663173868593</c:v>
                </c:pt>
                <c:pt idx="8770">
                  <c:v>0.0610930745298898</c:v>
                </c:pt>
                <c:pt idx="8771">
                  <c:v>0.0609916852596995</c:v>
                </c:pt>
                <c:pt idx="8772">
                  <c:v>0.0608695884262887</c:v>
                </c:pt>
                <c:pt idx="8773">
                  <c:v>0.0607581589831319</c:v>
                </c:pt>
                <c:pt idx="8774">
                  <c:v>0.0607197869291576</c:v>
                </c:pt>
                <c:pt idx="8775">
                  <c:v>0.060830059375851</c:v>
                </c:pt>
                <c:pt idx="8776">
                  <c:v>0.0611292263813648</c:v>
                </c:pt>
                <c:pt idx="8777">
                  <c:v>0.0615843441065503</c:v>
                </c:pt>
                <c:pt idx="8778">
                  <c:v>0.0621015960209187</c:v>
                </c:pt>
                <c:pt idx="8779">
                  <c:v>0.0625742854777839</c:v>
                </c:pt>
                <c:pt idx="8780">
                  <c:v>0.0629168757669967</c:v>
                </c:pt>
                <c:pt idx="8781">
                  <c:v>0.0630620244806861</c:v>
                </c:pt>
                <c:pt idx="8782">
                  <c:v>0.0629563374043967</c:v>
                </c:pt>
                <c:pt idx="8783">
                  <c:v>0.0625912884928747</c:v>
                </c:pt>
                <c:pt idx="8784">
                  <c:v>0.0620374923867612</c:v>
                </c:pt>
                <c:pt idx="8785">
                  <c:v>0.0614257252390896</c:v>
                </c:pt>
                <c:pt idx="8786">
                  <c:v>0.0608858655198853</c:v>
                </c:pt>
                <c:pt idx="8787">
                  <c:v>0.0605011709963296</c:v>
                </c:pt>
                <c:pt idx="8788">
                  <c:v>0.0602924893953546</c:v>
                </c:pt>
                <c:pt idx="8789">
                  <c:v>0.0602123485333378</c:v>
                </c:pt>
                <c:pt idx="8790">
                  <c:v>0.0601606586109993</c:v>
                </c:pt>
                <c:pt idx="8791">
                  <c:v>0.0600493370462994</c:v>
                </c:pt>
                <c:pt idx="8792">
                  <c:v>0.059877256220991</c:v>
                </c:pt>
                <c:pt idx="8793">
                  <c:v>0.0597239619722298</c:v>
                </c:pt>
                <c:pt idx="8794">
                  <c:v>0.0596691575238951</c:v>
                </c:pt>
                <c:pt idx="8795">
                  <c:v>0.0597444442844314</c:v>
                </c:pt>
                <c:pt idx="8796">
                  <c:v>0.0599364169277626</c:v>
                </c:pt>
                <c:pt idx="8797">
                  <c:v>0.060197482779065</c:v>
                </c:pt>
                <c:pt idx="8798">
                  <c:v>0.0604630682902004</c:v>
                </c:pt>
                <c:pt idx="8799">
                  <c:v>0.0606779876200762</c:v>
                </c:pt>
                <c:pt idx="8800">
                  <c:v>0.0608190392395108</c:v>
                </c:pt>
                <c:pt idx="8801">
                  <c:v>0.0609055222178629</c:v>
                </c:pt>
                <c:pt idx="8802">
                  <c:v>0.0609886002676357</c:v>
                </c:pt>
                <c:pt idx="8803">
                  <c:v>0.0611186000778927</c:v>
                </c:pt>
                <c:pt idx="8804">
                  <c:v>0.061320890133224</c:v>
                </c:pt>
                <c:pt idx="8805">
                  <c:v>0.061604116738744</c:v>
                </c:pt>
                <c:pt idx="8806">
                  <c:v>0.0619747845419144</c:v>
                </c:pt>
                <c:pt idx="8807">
                  <c:v>0.0624325782924312</c:v>
                </c:pt>
                <c:pt idx="8808">
                  <c:v>0.0629611568626719</c:v>
                </c:pt>
                <c:pt idx="8809">
                  <c:v>0.063532829529056</c:v>
                </c:pt>
                <c:pt idx="8810">
                  <c:v>0.0641201835505514</c:v>
                </c:pt>
                <c:pt idx="8811">
                  <c:v>0.0647004836545333</c:v>
                </c:pt>
                <c:pt idx="8812">
                  <c:v>0.0652498038405813</c:v>
                </c:pt>
                <c:pt idx="8813">
                  <c:v>0.0657360152353041</c:v>
                </c:pt>
                <c:pt idx="8814">
                  <c:v>0.0661248308881984</c:v>
                </c:pt>
                <c:pt idx="8815">
                  <c:v>0.0663968036071186</c:v>
                </c:pt>
                <c:pt idx="8816">
                  <c:v>0.0665545443934052</c:v>
                </c:pt>
                <c:pt idx="8817">
                  <c:v>0.0666151452294022</c:v>
                </c:pt>
                <c:pt idx="8818">
                  <c:v>0.0666013214399002</c:v>
                </c:pt>
                <c:pt idx="8819">
                  <c:v>0.0665352637119882</c:v>
                </c:pt>
                <c:pt idx="8820">
                  <c:v>0.066433061105553</c:v>
                </c:pt>
                <c:pt idx="8821">
                  <c:v>0.0663029137004656</c:v>
                </c:pt>
                <c:pt idx="8822">
                  <c:v>0.0661498862475322</c:v>
                </c:pt>
                <c:pt idx="8823">
                  <c:v>0.0659825280671949</c:v>
                </c:pt>
                <c:pt idx="8824">
                  <c:v>0.0658124333954019</c:v>
                </c:pt>
                <c:pt idx="8825">
                  <c:v>0.0656458351431025</c:v>
                </c:pt>
                <c:pt idx="8826">
                  <c:v>0.0654777067493395</c:v>
                </c:pt>
                <c:pt idx="8827">
                  <c:v>0.0652958644335699</c:v>
                </c:pt>
                <c:pt idx="8828">
                  <c:v>0.0650885496664049</c:v>
                </c:pt>
                <c:pt idx="8829">
                  <c:v>0.0648467319968651</c:v>
                </c:pt>
                <c:pt idx="8830">
                  <c:v>0.0645642206476169</c:v>
                </c:pt>
                <c:pt idx="8831">
                  <c:v>0.0642423126459099</c:v>
                </c:pt>
                <c:pt idx="8832">
                  <c:v>0.0638941920015333</c:v>
                </c:pt>
                <c:pt idx="8833">
                  <c:v>0.0635396130276576</c:v>
                </c:pt>
                <c:pt idx="8834">
                  <c:v>0.0631954191632238</c:v>
                </c:pt>
                <c:pt idx="8835">
                  <c:v>0.0628766331913729</c:v>
                </c:pt>
                <c:pt idx="8836">
                  <c:v>0.0626044030033145</c:v>
                </c:pt>
                <c:pt idx="8837">
                  <c:v>0.0624004223653568</c:v>
                </c:pt>
                <c:pt idx="8838">
                  <c:v>0.0622699214130593</c:v>
                </c:pt>
                <c:pt idx="8839">
                  <c:v>0.062195605409332</c:v>
                </c:pt>
                <c:pt idx="8840">
                  <c:v>0.0621465441997723</c:v>
                </c:pt>
                <c:pt idx="8841">
                  <c:v>0.0620886321644489</c:v>
                </c:pt>
                <c:pt idx="8842">
                  <c:v>0.0619898238223701</c:v>
                </c:pt>
                <c:pt idx="8843">
                  <c:v>0.0618228204192964</c:v>
                </c:pt>
                <c:pt idx="8844">
                  <c:v>0.0615685800956374</c:v>
                </c:pt>
                <c:pt idx="8845">
                  <c:v>0.0612214575947264</c:v>
                </c:pt>
                <c:pt idx="8846">
                  <c:v>0.060792407477489</c:v>
                </c:pt>
                <c:pt idx="8847">
                  <c:v>0.0603057245354941</c:v>
                </c:pt>
                <c:pt idx="8848">
                  <c:v>0.0597904469682952</c:v>
                </c:pt>
                <c:pt idx="8849">
                  <c:v>0.0592722505593185</c:v>
                </c:pt>
                <c:pt idx="8850">
                  <c:v>0.0587704378724594</c:v>
                </c:pt>
                <c:pt idx="8851">
                  <c:v>0.0583005101421503</c:v>
                </c:pt>
                <c:pt idx="8852">
                  <c:v>0.0578782935195296</c:v>
                </c:pt>
                <c:pt idx="8853">
                  <c:v>0.0575209970847379</c:v>
                </c:pt>
                <c:pt idx="8854">
                  <c:v>0.057244066643382</c:v>
                </c:pt>
                <c:pt idx="8855">
                  <c:v>0.057055177700621</c:v>
                </c:pt>
                <c:pt idx="8856">
                  <c:v>0.056946875223317</c:v>
                </c:pt>
                <c:pt idx="8857">
                  <c:v>0.0568921528508396</c:v>
                </c:pt>
                <c:pt idx="8858">
                  <c:v>0.0568483352824964</c:v>
                </c:pt>
                <c:pt idx="8859">
                  <c:v>0.0567687315624958</c:v>
                </c:pt>
                <c:pt idx="8860">
                  <c:v>0.0566170270631803</c:v>
                </c:pt>
                <c:pt idx="8861">
                  <c:v>0.0563800298183598</c:v>
                </c:pt>
                <c:pt idx="8862">
                  <c:v>0.0560746099044383</c:v>
                </c:pt>
                <c:pt idx="8863">
                  <c:v>0.0557444022849027</c:v>
                </c:pt>
                <c:pt idx="8864">
                  <c:v>0.0554426752115655</c:v>
                </c:pt>
                <c:pt idx="8865">
                  <c:v>0.0552051847395109</c:v>
                </c:pt>
                <c:pt idx="8866">
                  <c:v>0.0550305095398354</c:v>
                </c:pt>
                <c:pt idx="8867">
                  <c:v>0.0548850473634394</c:v>
                </c:pt>
                <c:pt idx="8868">
                  <c:v>0.0547275136365913</c:v>
                </c:pt>
                <c:pt idx="8869">
                  <c:v>0.0545322525462877</c:v>
                </c:pt>
                <c:pt idx="8870">
                  <c:v>0.0542980256534906</c:v>
                </c:pt>
                <c:pt idx="8871">
                  <c:v>0.054041673063313</c:v>
                </c:pt>
                <c:pt idx="8872">
                  <c:v>0.0537833537174796</c:v>
                </c:pt>
                <c:pt idx="8873">
                  <c:v>0.0535331774036261</c:v>
                </c:pt>
                <c:pt idx="8874">
                  <c:v>0.0532862862797039</c:v>
                </c:pt>
                <c:pt idx="8875">
                  <c:v>0.0530266634142833</c:v>
                </c:pt>
                <c:pt idx="8876">
                  <c:v>0.0527360752733533</c:v>
                </c:pt>
                <c:pt idx="8877">
                  <c:v>0.0524029324571987</c:v>
                </c:pt>
                <c:pt idx="8878">
                  <c:v>0.0520273645332374</c:v>
                </c:pt>
                <c:pt idx="8879">
                  <c:v>0.0516213916324927</c:v>
                </c:pt>
                <c:pt idx="8880">
                  <c:v>0.0512044326450912</c:v>
                </c:pt>
                <c:pt idx="8881">
                  <c:v>0.0507961617965612</c:v>
                </c:pt>
                <c:pt idx="8882">
                  <c:v>0.0504114655645411</c:v>
                </c:pt>
                <c:pt idx="8883">
                  <c:v>0.0500606305566617</c:v>
                </c:pt>
                <c:pt idx="8884">
                  <c:v>0.0497526588477519</c:v>
                </c:pt>
                <c:pt idx="8885">
                  <c:v>0.0494977488730935</c:v>
                </c:pt>
                <c:pt idx="8886">
                  <c:v>0.0493061554580598</c:v>
                </c:pt>
                <c:pt idx="8887">
                  <c:v>0.0491834778332435</c:v>
                </c:pt>
                <c:pt idx="8888">
                  <c:v>0.0491262651380907</c:v>
                </c:pt>
                <c:pt idx="8889">
                  <c:v>0.0491227630304094</c:v>
                </c:pt>
                <c:pt idx="8890">
                  <c:v>0.0491578112510282</c:v>
                </c:pt>
                <c:pt idx="8891">
                  <c:v>0.0492177382220246</c:v>
                </c:pt>
                <c:pt idx="8892">
                  <c:v>0.0492935575409321</c:v>
                </c:pt>
                <c:pt idx="8893">
                  <c:v>0.0493837342657974</c:v>
                </c:pt>
                <c:pt idx="8894">
                  <c:v>0.0494968793610305</c:v>
                </c:pt>
                <c:pt idx="8895">
                  <c:v>0.0496518710590316</c:v>
                </c:pt>
                <c:pt idx="8896">
                  <c:v>0.0498707694239157</c:v>
                </c:pt>
                <c:pt idx="8897">
                  <c:v>0.0501662785980484</c:v>
                </c:pt>
                <c:pt idx="8898">
                  <c:v>0.0505335084107038</c:v>
                </c:pt>
                <c:pt idx="8899">
                  <c:v>0.0509522815477655</c:v>
                </c:pt>
                <c:pt idx="8900">
                  <c:v>0.0513956284473813</c:v>
                </c:pt>
                <c:pt idx="8901">
                  <c:v>0.0518365351803044</c:v>
                </c:pt>
                <c:pt idx="8902">
                  <c:v>0.0522490136288023</c:v>
                </c:pt>
                <c:pt idx="8903">
                  <c:v>0.0526057982373738</c:v>
                </c:pt>
                <c:pt idx="8904">
                  <c:v>0.0528785457093375</c:v>
                </c:pt>
                <c:pt idx="8905">
                  <c:v>0.0530430737540467</c:v>
                </c:pt>
                <c:pt idx="8906">
                  <c:v>0.0530868728008849</c:v>
                </c:pt>
                <c:pt idx="8907">
                  <c:v>0.053014217525982</c:v>
                </c:pt>
                <c:pt idx="8908">
                  <c:v>0.0528455291549505</c:v>
                </c:pt>
                <c:pt idx="8909">
                  <c:v>0.052611242875832</c:v>
                </c:pt>
                <c:pt idx="8910">
                  <c:v>0.0523444453508758</c:v>
                </c:pt>
                <c:pt idx="8911">
                  <c:v>0.052075057235249</c:v>
                </c:pt>
                <c:pt idx="8912">
                  <c:v>0.0518231656384944</c:v>
                </c:pt>
                <c:pt idx="8913">
                  <c:v>0.0515907450196772</c:v>
                </c:pt>
                <c:pt idx="8914">
                  <c:v>0.0513580111990568</c:v>
                </c:pt>
                <c:pt idx="8915">
                  <c:v>0.0510925427320088</c:v>
                </c:pt>
                <c:pt idx="8916">
                  <c:v>0.0507684206593033</c:v>
                </c:pt>
                <c:pt idx="8917">
                  <c:v>0.0503806654843451</c:v>
                </c:pt>
                <c:pt idx="8918">
                  <c:v>0.0499459557572763</c:v>
                </c:pt>
                <c:pt idx="8919">
                  <c:v>0.0494952944508046</c:v>
                </c:pt>
                <c:pt idx="8920">
                  <c:v>0.0490667358796398</c:v>
                </c:pt>
                <c:pt idx="8921">
                  <c:v>0.048695281198831</c:v>
                </c:pt>
                <c:pt idx="8922">
                  <c:v>0.0483964619932098</c:v>
                </c:pt>
                <c:pt idx="8923">
                  <c:v>0.0481617975880177</c:v>
                </c:pt>
                <c:pt idx="8924">
                  <c:v>0.0479742283281433</c:v>
                </c:pt>
                <c:pt idx="8925">
                  <c:v>0.0478201394817804</c:v>
                </c:pt>
                <c:pt idx="8926">
                  <c:v>0.0476874681529012</c:v>
                </c:pt>
                <c:pt idx="8927">
                  <c:v>0.0475647378587281</c:v>
                </c:pt>
                <c:pt idx="8928">
                  <c:v>0.0474453612141061</c:v>
                </c:pt>
                <c:pt idx="8929">
                  <c:v>0.0473274157948893</c:v>
                </c:pt>
                <c:pt idx="8930">
                  <c:v>0.0472074690214672</c:v>
                </c:pt>
                <c:pt idx="8931">
                  <c:v>0.0470772978647308</c:v>
                </c:pt>
                <c:pt idx="8932">
                  <c:v>0.0469296129834098</c:v>
                </c:pt>
                <c:pt idx="8933">
                  <c:v>0.0467682088389604</c:v>
                </c:pt>
                <c:pt idx="8934">
                  <c:v>0.0466115019833842</c:v>
                </c:pt>
                <c:pt idx="8935">
                  <c:v>0.0464850425578588</c:v>
                </c:pt>
                <c:pt idx="8936">
                  <c:v>0.0464088254474381</c:v>
                </c:pt>
                <c:pt idx="8937">
                  <c:v>0.0463882563480391</c:v>
                </c:pt>
                <c:pt idx="8938">
                  <c:v>0.0464139935608966</c:v>
                </c:pt>
                <c:pt idx="8939">
                  <c:v>0.0464685297428708</c:v>
                </c:pt>
                <c:pt idx="8940">
                  <c:v>0.0465333666696699</c:v>
                </c:pt>
                <c:pt idx="8941">
                  <c:v>0.0465937238811469</c:v>
                </c:pt>
                <c:pt idx="8942">
                  <c:v>0.0466406787715306</c:v>
                </c:pt>
                <c:pt idx="8943">
                  <c:v>0.0466705938638744</c:v>
                </c:pt>
                <c:pt idx="8944">
                  <c:v>0.0466825304054805</c:v>
                </c:pt>
                <c:pt idx="8945">
                  <c:v>0.0466758836013041</c:v>
                </c:pt>
                <c:pt idx="8946">
                  <c:v>0.0466492699207114</c:v>
                </c:pt>
                <c:pt idx="8947">
                  <c:v>0.0466006016390496</c:v>
                </c:pt>
                <c:pt idx="8948">
                  <c:v>0.0465281099696543</c:v>
                </c:pt>
                <c:pt idx="8949">
                  <c:v>0.0464307798205062</c:v>
                </c:pt>
                <c:pt idx="8950">
                  <c:v>0.0463080791719949</c:v>
                </c:pt>
                <c:pt idx="8951">
                  <c:v>0.04616040272062</c:v>
                </c:pt>
                <c:pt idx="8952">
                  <c:v>0.0459907968811854</c:v>
                </c:pt>
                <c:pt idx="8953">
                  <c:v>0.0458076192074674</c:v>
                </c:pt>
                <c:pt idx="8954">
                  <c:v>0.0456284691349984</c:v>
                </c:pt>
                <c:pt idx="8955">
                  <c:v>0.0454833789738496</c:v>
                </c:pt>
                <c:pt idx="8956">
                  <c:v>0.0454124732234312</c:v>
                </c:pt>
                <c:pt idx="8957">
                  <c:v>0.0454522581805229</c:v>
                </c:pt>
                <c:pt idx="8958">
                  <c:v>0.0456119850125781</c:v>
                </c:pt>
                <c:pt idx="8959">
                  <c:v>0.0458610308708948</c:v>
                </c:pt>
                <c:pt idx="8960">
                  <c:v>0.0461481063948765</c:v>
                </c:pt>
                <c:pt idx="8961">
                  <c:v>0.0464339400885413</c:v>
                </c:pt>
                <c:pt idx="8962">
                  <c:v>0.0467035651232028</c:v>
                </c:pt>
                <c:pt idx="8963">
                  <c:v>0.0469563735544349</c:v>
                </c:pt>
                <c:pt idx="8964">
                  <c:v>0.047192005774433</c:v>
                </c:pt>
                <c:pt idx="8965">
                  <c:v>0.0474029489714988</c:v>
                </c:pt>
                <c:pt idx="8966">
                  <c:v>0.0475759698954733</c:v>
                </c:pt>
                <c:pt idx="8967">
                  <c:v>0.0476993306003034</c:v>
                </c:pt>
                <c:pt idx="8968">
                  <c:v>0.0477692935360716</c:v>
                </c:pt>
                <c:pt idx="8969">
                  <c:v>0.047792444708524</c:v>
                </c:pt>
                <c:pt idx="8970">
                  <c:v>0.0477846221136417</c:v>
                </c:pt>
                <c:pt idx="8971">
                  <c:v>0.0477665297093766</c:v>
                </c:pt>
                <c:pt idx="8972">
                  <c:v>0.0477572509223784</c:v>
                </c:pt>
                <c:pt idx="8973">
                  <c:v>0.0477689783883328</c:v>
                </c:pt>
                <c:pt idx="8974">
                  <c:v>0.0478046971638826</c:v>
                </c:pt>
                <c:pt idx="8975">
                  <c:v>0.0478589843217874</c:v>
                </c:pt>
                <c:pt idx="8976">
                  <c:v>0.0479206337643629</c:v>
                </c:pt>
                <c:pt idx="8977">
                  <c:v>0.0479757506779121</c:v>
                </c:pt>
                <c:pt idx="8978">
                  <c:v>0.0480107903519391</c:v>
                </c:pt>
                <c:pt idx="8979">
                  <c:v>0.0480158935717001</c:v>
                </c:pt>
                <c:pt idx="8980">
                  <c:v>0.0479864244396328</c:v>
                </c:pt>
                <c:pt idx="8981">
                  <c:v>0.0479208138557898</c:v>
                </c:pt>
                <c:pt idx="8982">
                  <c:v>0.0478170120796507</c:v>
                </c:pt>
                <c:pt idx="8983">
                  <c:v>0.047670196427264</c:v>
                </c:pt>
                <c:pt idx="8984">
                  <c:v>0.0474732081662537</c:v>
                </c:pt>
                <c:pt idx="8985">
                  <c:v>0.0472203627527529</c:v>
                </c:pt>
                <c:pt idx="8986">
                  <c:v>0.0469121069867651</c:v>
                </c:pt>
                <c:pt idx="8987">
                  <c:v>0.0465560086432619</c:v>
                </c:pt>
                <c:pt idx="8988">
                  <c:v>0.0461643869533801</c:v>
                </c:pt>
                <c:pt idx="8989">
                  <c:v>0.0457509682174795</c:v>
                </c:pt>
                <c:pt idx="8990">
                  <c:v>0.0453287482461901</c:v>
                </c:pt>
                <c:pt idx="8991">
                  <c:v>0.0449101415751742</c:v>
                </c:pt>
                <c:pt idx="8992">
                  <c:v>0.0445081401089859</c:v>
                </c:pt>
                <c:pt idx="8993">
                  <c:v>0.0441356737881343</c:v>
                </c:pt>
                <c:pt idx="8994">
                  <c:v>0.043803287493541</c:v>
                </c:pt>
                <c:pt idx="8995">
                  <c:v>0.0435171274785788</c:v>
                </c:pt>
                <c:pt idx="8996">
                  <c:v>0.043278935566573</c:v>
                </c:pt>
                <c:pt idx="8997">
                  <c:v>0.0430888473732575</c:v>
                </c:pt>
                <c:pt idx="8998">
                  <c:v>0.0429490039529015</c:v>
                </c:pt>
                <c:pt idx="8999">
                  <c:v>0.0428637644094775</c:v>
                </c:pt>
                <c:pt idx="9000">
                  <c:v>0.0428355795724427</c:v>
                </c:pt>
                <c:pt idx="9001">
                  <c:v>0.0428597239113266</c:v>
                </c:pt>
                <c:pt idx="9002">
                  <c:v>0.0429207495597871</c:v>
                </c:pt>
                <c:pt idx="9003">
                  <c:v>0.0429933564343833</c:v>
                </c:pt>
                <c:pt idx="9004">
                  <c:v>0.0430484007304602</c:v>
                </c:pt>
                <c:pt idx="9005">
                  <c:v>0.0430604148017424</c:v>
                </c:pt>
                <c:pt idx="9006">
                  <c:v>0.0430132774191073</c:v>
                </c:pt>
                <c:pt idx="9007">
                  <c:v>0.0429040352822391</c:v>
                </c:pt>
                <c:pt idx="9008">
                  <c:v>0.0427447415124593</c:v>
                </c:pt>
                <c:pt idx="9009">
                  <c:v>0.0425619275071311</c:v>
                </c:pt>
                <c:pt idx="9010">
                  <c:v>0.0423931939142295</c:v>
                </c:pt>
                <c:pt idx="9011">
                  <c:v>0.0422791892234228</c:v>
                </c:pt>
                <c:pt idx="9012">
                  <c:v>0.0422517564285328</c:v>
                </c:pt>
                <c:pt idx="9013">
                  <c:v>0.0423237903381922</c:v>
                </c:pt>
                <c:pt idx="9014">
                  <c:v>0.0424867961578114</c:v>
                </c:pt>
                <c:pt idx="9015">
                  <c:v>0.0427175219989234</c:v>
                </c:pt>
                <c:pt idx="9016">
                  <c:v>0.0429901642469775</c:v>
                </c:pt>
                <c:pt idx="9017">
                  <c:v>0.0432866369327323</c:v>
                </c:pt>
                <c:pt idx="9018">
                  <c:v>0.0435994430665356</c:v>
                </c:pt>
                <c:pt idx="9019">
                  <c:v>0.0439281621959652</c:v>
                </c:pt>
                <c:pt idx="9020">
                  <c:v>0.0442734913556198</c:v>
                </c:pt>
                <c:pt idx="9021">
                  <c:v>0.0446312617083651</c:v>
                </c:pt>
                <c:pt idx="9022">
                  <c:v>0.0449892873214084</c:v>
                </c:pt>
                <c:pt idx="9023">
                  <c:v>0.0453298101334064</c:v>
                </c:pt>
                <c:pt idx="9024">
                  <c:v>0.0456361269514773</c:v>
                </c:pt>
                <c:pt idx="9025">
                  <c:v>0.0459003263807906</c:v>
                </c:pt>
                <c:pt idx="9026">
                  <c:v>0.0461275448269899</c:v>
                </c:pt>
                <c:pt idx="9027">
                  <c:v>0.0463332562079062</c:v>
                </c:pt>
                <c:pt idx="9028">
                  <c:v>0.0465352011322885</c:v>
                </c:pt>
                <c:pt idx="9029">
                  <c:v>0.0467457183118645</c:v>
                </c:pt>
                <c:pt idx="9030">
                  <c:v>0.0469675801993115</c:v>
                </c:pt>
                <c:pt idx="9031">
                  <c:v>0.0471940601845005</c:v>
                </c:pt>
                <c:pt idx="9032">
                  <c:v>0.047412886273697</c:v>
                </c:pt>
                <c:pt idx="9033">
                  <c:v>0.0476111699951453</c:v>
                </c:pt>
                <c:pt idx="9034">
                  <c:v>0.0477792231335159</c:v>
                </c:pt>
                <c:pt idx="9035">
                  <c:v>0.0479132910301131</c:v>
                </c:pt>
                <c:pt idx="9036">
                  <c:v>0.0480168104692558</c:v>
                </c:pt>
                <c:pt idx="9037">
                  <c:v>0.0481000743555246</c:v>
                </c:pt>
                <c:pt idx="9038">
                  <c:v>0.0481793409373829</c:v>
                </c:pt>
                <c:pt idx="9039">
                  <c:v>0.0482743161750866</c:v>
                </c:pt>
                <c:pt idx="9040">
                  <c:v>0.0484026528303582</c:v>
                </c:pt>
                <c:pt idx="9041">
                  <c:v>0.0485737814747732</c:v>
                </c:pt>
                <c:pt idx="9042">
                  <c:v>0.0487853819141028</c:v>
                </c:pt>
                <c:pt idx="9043">
                  <c:v>0.0490242384921141</c:v>
                </c:pt>
                <c:pt idx="9044">
                  <c:v>0.0492717186422488</c:v>
                </c:pt>
                <c:pt idx="9045">
                  <c:v>0.0495105927786683</c:v>
                </c:pt>
                <c:pt idx="9046">
                  <c:v>0.0497288269665258</c:v>
                </c:pt>
                <c:pt idx="9047">
                  <c:v>0.0499199136646316</c:v>
                </c:pt>
                <c:pt idx="9048">
                  <c:v>0.0500812746244711</c:v>
                </c:pt>
                <c:pt idx="9049">
                  <c:v>0.0502121442451354</c:v>
                </c:pt>
                <c:pt idx="9050">
                  <c:v>0.0503131161234586</c:v>
                </c:pt>
                <c:pt idx="9051">
                  <c:v>0.050388299997929</c:v>
                </c:pt>
                <c:pt idx="9052">
                  <c:v>0.0504476451956506</c:v>
                </c:pt>
                <c:pt idx="9053">
                  <c:v>0.0505073708006696</c:v>
                </c:pt>
                <c:pt idx="9054">
                  <c:v>0.0505873975260495</c:v>
                </c:pt>
                <c:pt idx="9055">
                  <c:v>0.050705675203976</c:v>
                </c:pt>
                <c:pt idx="9056">
                  <c:v>0.050872056636187</c:v>
                </c:pt>
                <c:pt idx="9057">
                  <c:v>0.0510855161492629</c:v>
                </c:pt>
                <c:pt idx="9058">
                  <c:v>0.0513351875007549</c:v>
                </c:pt>
                <c:pt idx="9059">
                  <c:v>0.0516043267060212</c:v>
                </c:pt>
                <c:pt idx="9060">
                  <c:v>0.0518762674488126</c:v>
                </c:pt>
                <c:pt idx="9061">
                  <c:v>0.0521395522378358</c:v>
                </c:pt>
                <c:pt idx="9062">
                  <c:v>0.0523899834039931</c:v>
                </c:pt>
                <c:pt idx="9063">
                  <c:v>0.0526300028892539</c:v>
                </c:pt>
                <c:pt idx="9064">
                  <c:v>0.052865312849815</c:v>
                </c:pt>
                <c:pt idx="9065">
                  <c:v>0.0531002837677447</c:v>
                </c:pt>
                <c:pt idx="9066">
                  <c:v>0.0533351324819821</c:v>
                </c:pt>
                <c:pt idx="9067">
                  <c:v>0.0535653870836578</c:v>
                </c:pt>
                <c:pt idx="9068">
                  <c:v>0.0537827914481676</c:v>
                </c:pt>
                <c:pt idx="9069">
                  <c:v>0.0539774258012877</c:v>
                </c:pt>
                <c:pt idx="9070">
                  <c:v>0.0541400997934577</c:v>
                </c:pt>
                <c:pt idx="9071">
                  <c:v>0.0542633864162337</c:v>
                </c:pt>
                <c:pt idx="9072">
                  <c:v>0.0543420978229179</c:v>
                </c:pt>
                <c:pt idx="9073">
                  <c:v>0.0543734326575513</c:v>
                </c:pt>
                <c:pt idx="9074">
                  <c:v>0.0543563858647004</c:v>
                </c:pt>
                <c:pt idx="9075">
                  <c:v>0.0542918491038838</c:v>
                </c:pt>
                <c:pt idx="9076">
                  <c:v>0.0541838574655026</c:v>
                </c:pt>
                <c:pt idx="9077">
                  <c:v>0.054040070452508</c:v>
                </c:pt>
                <c:pt idx="9078">
                  <c:v>0.0538703751247772</c:v>
                </c:pt>
                <c:pt idx="9079">
                  <c:v>0.0536835760694224</c:v>
                </c:pt>
                <c:pt idx="9080">
                  <c:v>0.0534846095774599</c:v>
                </c:pt>
                <c:pt idx="9081">
                  <c:v>0.0532794733127033</c:v>
                </c:pt>
                <c:pt idx="9082">
                  <c:v>0.0530885974871837</c:v>
                </c:pt>
                <c:pt idx="9083">
                  <c:v>0.0529490312634172</c:v>
                </c:pt>
                <c:pt idx="9084">
                  <c:v>0.0528880190118418</c:v>
                </c:pt>
                <c:pt idx="9085">
                  <c:v>0.0528940234270885</c:v>
                </c:pt>
                <c:pt idx="9086">
                  <c:v>0.0529226178426476</c:v>
                </c:pt>
                <c:pt idx="9087">
                  <c:v>0.0529346752706715</c:v>
                </c:pt>
                <c:pt idx="9088">
                  <c:v>0.0529399028874247</c:v>
                </c:pt>
                <c:pt idx="9089">
                  <c:v>0.0529796495888159</c:v>
                </c:pt>
                <c:pt idx="9090">
                  <c:v>0.0530475634555282</c:v>
                </c:pt>
                <c:pt idx="9091">
                  <c:v>0.0530815653348478</c:v>
                </c:pt>
                <c:pt idx="9092">
                  <c:v>0.0530307047769932</c:v>
                </c:pt>
                <c:pt idx="9093">
                  <c:v>0.0528875471222134</c:v>
                </c:pt>
                <c:pt idx="9094">
                  <c:v>0.0526713549745059</c:v>
                </c:pt>
                <c:pt idx="9095">
                  <c:v>0.0524039647274447</c:v>
                </c:pt>
                <c:pt idx="9096">
                  <c:v>0.0521002803569986</c:v>
                </c:pt>
                <c:pt idx="9097">
                  <c:v>0.0517717360512622</c:v>
                </c:pt>
                <c:pt idx="9098">
                  <c:v>0.0514317681424969</c:v>
                </c:pt>
                <c:pt idx="9099">
                  <c:v>0.0510958643856305</c:v>
                </c:pt>
                <c:pt idx="9100">
                  <c:v>0.0507780576625335</c:v>
                </c:pt>
                <c:pt idx="9101">
                  <c:v>0.0504868020245161</c:v>
                </c:pt>
                <c:pt idx="9102">
                  <c:v>0.0502219708308977</c:v>
                </c:pt>
                <c:pt idx="9103">
                  <c:v>0.0499747419592619</c:v>
                </c:pt>
                <c:pt idx="9104">
                  <c:v>0.0497301488938524</c:v>
                </c:pt>
                <c:pt idx="9105">
                  <c:v>0.049470891453535</c:v>
                </c:pt>
                <c:pt idx="9106">
                  <c:v>0.0491828941413029</c:v>
                </c:pt>
                <c:pt idx="9107">
                  <c:v>0.0488613360036281</c:v>
                </c:pt>
                <c:pt idx="9108">
                  <c:v>0.0485136957989289</c:v>
                </c:pt>
                <c:pt idx="9109">
                  <c:v>0.0481576299253464</c:v>
                </c:pt>
                <c:pt idx="9110">
                  <c:v>0.0478134048548817</c:v>
                </c:pt>
                <c:pt idx="9111">
                  <c:v>0.0474936383829496</c:v>
                </c:pt>
                <c:pt idx="9112">
                  <c:v>0.0471964932020277</c:v>
                </c:pt>
                <c:pt idx="9113">
                  <c:v>0.0469073843073084</c:v>
                </c:pt>
                <c:pt idx="9114">
                  <c:v>0.0466074214122885</c:v>
                </c:pt>
                <c:pt idx="9115">
                  <c:v>0.0462834851941619</c:v>
                </c:pt>
                <c:pt idx="9116">
                  <c:v>0.0459336386522529</c:v>
                </c:pt>
                <c:pt idx="9117">
                  <c:v>0.0455616532779483</c:v>
                </c:pt>
                <c:pt idx="9118">
                  <c:v>0.0451640441578517</c:v>
                </c:pt>
                <c:pt idx="9119">
                  <c:v>0.0447224586699801</c:v>
                </c:pt>
                <c:pt idx="9120">
                  <c:v>0.0442118589688318</c:v>
                </c:pt>
                <c:pt idx="9121">
                  <c:v>0.0436202822982445</c:v>
                </c:pt>
                <c:pt idx="9122">
                  <c:v>0.0429627417445311</c:v>
                </c:pt>
                <c:pt idx="9123">
                  <c:v>0.0422747641048645</c:v>
                </c:pt>
                <c:pt idx="9124">
                  <c:v>0.0415927104134404</c:v>
                </c:pt>
                <c:pt idx="9125">
                  <c:v>0.040942677194667</c:v>
                </c:pt>
                <c:pt idx="9126">
                  <c:v>0.0403463994663192</c:v>
                </c:pt>
                <c:pt idx="9127">
                  <c:v>0.0398313514258239</c:v>
                </c:pt>
                <c:pt idx="9128">
                  <c:v>0.039429457141456</c:v>
                </c:pt>
                <c:pt idx="9129">
                  <c:v>0.0391637426714025</c:v>
                </c:pt>
                <c:pt idx="9130">
                  <c:v>0.039036907123271</c:v>
                </c:pt>
                <c:pt idx="9131">
                  <c:v>0.0390339224244502</c:v>
                </c:pt>
                <c:pt idx="9132">
                  <c:v>0.0391344086851283</c:v>
                </c:pt>
                <c:pt idx="9133">
                  <c:v>0.0393216806596375</c:v>
                </c:pt>
                <c:pt idx="9134">
                  <c:v>0.0395831862905893</c:v>
                </c:pt>
                <c:pt idx="9135">
                  <c:v>0.0399053947653821</c:v>
                </c:pt>
                <c:pt idx="9136">
                  <c:v>0.0402680764615514</c:v>
                </c:pt>
                <c:pt idx="9137">
                  <c:v>0.0406424615923147</c:v>
                </c:pt>
                <c:pt idx="9138">
                  <c:v>0.0409945365413028</c:v>
                </c:pt>
                <c:pt idx="9139">
                  <c:v>0.0412913267201863</c:v>
                </c:pt>
                <c:pt idx="9140">
                  <c:v>0.0415076331006452</c:v>
                </c:pt>
                <c:pt idx="9141">
                  <c:v>0.0416301732539327</c:v>
                </c:pt>
                <c:pt idx="9142">
                  <c:v>0.0416570157872627</c:v>
                </c:pt>
                <c:pt idx="9143">
                  <c:v>0.0415958502785336</c:v>
                </c:pt>
                <c:pt idx="9144">
                  <c:v>0.0414638336125312</c:v>
                </c:pt>
                <c:pt idx="9145">
                  <c:v>0.0412859039602779</c:v>
                </c:pt>
                <c:pt idx="9146">
                  <c:v>0.0410884764091784</c:v>
                </c:pt>
                <c:pt idx="9147">
                  <c:v>0.0408911431685482</c:v>
                </c:pt>
                <c:pt idx="9148">
                  <c:v>0.040700338189947</c:v>
                </c:pt>
                <c:pt idx="9149">
                  <c:v>0.0405083658870698</c:v>
                </c:pt>
                <c:pt idx="9150">
                  <c:v>0.0402997289166767</c:v>
                </c:pt>
                <c:pt idx="9151">
                  <c:v>0.0400615742122555</c:v>
                </c:pt>
                <c:pt idx="9152">
                  <c:v>0.0397924205159277</c:v>
                </c:pt>
                <c:pt idx="9153">
                  <c:v>0.0395054001613581</c:v>
                </c:pt>
                <c:pt idx="9154">
                  <c:v>0.0392246178939377</c:v>
                </c:pt>
                <c:pt idx="9155">
                  <c:v>0.0389765820734177</c:v>
                </c:pt>
                <c:pt idx="9156">
                  <c:v>0.038781943823754</c:v>
                </c:pt>
                <c:pt idx="9157">
                  <c:v>0.0386500865084059</c:v>
                </c:pt>
                <c:pt idx="9158">
                  <c:v>0.038576561128533</c:v>
                </c:pt>
                <c:pt idx="9159">
                  <c:v>0.0385444588282191</c:v>
                </c:pt>
                <c:pt idx="9160">
                  <c:v>0.0385291375764857</c:v>
                </c:pt>
                <c:pt idx="9161">
                  <c:v>0.0385050331846344</c:v>
                </c:pt>
                <c:pt idx="9162">
                  <c:v>0.0384534707414072</c:v>
                </c:pt>
                <c:pt idx="9163">
                  <c:v>0.0383683091234354</c:v>
                </c:pt>
                <c:pt idx="9164">
                  <c:v>0.038255805708308</c:v>
                </c:pt>
                <c:pt idx="9165">
                  <c:v>0.0381297701712387</c:v>
                </c:pt>
                <c:pt idx="9166">
                  <c:v>0.0380061103703022</c:v>
                </c:pt>
                <c:pt idx="9167">
                  <c:v>0.0378991819338092</c:v>
                </c:pt>
                <c:pt idx="9168">
                  <c:v>0.03782156065303</c:v>
                </c:pt>
                <c:pt idx="9169">
                  <c:v>0.0377863986367459</c:v>
                </c:pt>
                <c:pt idx="9170">
                  <c:v>0.0378083900617559</c:v>
                </c:pt>
                <c:pt idx="9171">
                  <c:v>0.0379019044182725</c:v>
                </c:pt>
                <c:pt idx="9172">
                  <c:v>0.0380779693949089</c:v>
                </c:pt>
                <c:pt idx="9173">
                  <c:v>0.0383412195237836</c:v>
                </c:pt>
                <c:pt idx="9174">
                  <c:v>0.0386873773238723</c:v>
                </c:pt>
                <c:pt idx="9175">
                  <c:v>0.0391017105756608</c:v>
                </c:pt>
                <c:pt idx="9176">
                  <c:v>0.0395576409022532</c:v>
                </c:pt>
                <c:pt idx="9177">
                  <c:v>0.040016857854711</c:v>
                </c:pt>
                <c:pt idx="9178">
                  <c:v>0.0404344979764828</c:v>
                </c:pt>
                <c:pt idx="9179">
                  <c:v>0.0407687373869322</c:v>
                </c:pt>
                <c:pt idx="9180">
                  <c:v>0.0409898571874349</c:v>
                </c:pt>
                <c:pt idx="9181">
                  <c:v>0.0410848976533947</c:v>
                </c:pt>
                <c:pt idx="9182">
                  <c:v>0.041056295543671</c:v>
                </c:pt>
                <c:pt idx="9183">
                  <c:v>0.0409165409753164</c:v>
                </c:pt>
                <c:pt idx="9184">
                  <c:v>0.0406820531173613</c:v>
                </c:pt>
                <c:pt idx="9185">
                  <c:v>0.0403675252901342</c:v>
                </c:pt>
                <c:pt idx="9186">
                  <c:v>0.0399825144656111</c:v>
                </c:pt>
                <c:pt idx="9187">
                  <c:v>0.0395334962127469</c:v>
                </c:pt>
                <c:pt idx="9188">
                  <c:v>0.0390305050930757</c:v>
                </c:pt>
                <c:pt idx="9189">
                  <c:v>0.0384928241648145</c:v>
                </c:pt>
                <c:pt idx="9190">
                  <c:v>0.0379504385438304</c:v>
                </c:pt>
                <c:pt idx="9191">
                  <c:v>0.0374405489466888</c:v>
                </c:pt>
                <c:pt idx="9192">
                  <c:v>0.0370004700342242</c:v>
                </c:pt>
                <c:pt idx="9193">
                  <c:v>0.0366616860123647</c:v>
                </c:pt>
                <c:pt idx="9194">
                  <c:v>0.0364467430918316</c:v>
                </c:pt>
                <c:pt idx="9195">
                  <c:v>0.0363659236031967</c:v>
                </c:pt>
                <c:pt idx="9196">
                  <c:v>0.036412608706099</c:v>
                </c:pt>
                <c:pt idx="9197">
                  <c:v>0.0365627667241717</c:v>
                </c:pt>
                <c:pt idx="9198">
                  <c:v>0.0367887729374982</c:v>
                </c:pt>
                <c:pt idx="9199">
                  <c:v>0.0370815960560296</c:v>
                </c:pt>
                <c:pt idx="9200">
                  <c:v>0.0374439722241709</c:v>
                </c:pt>
                <c:pt idx="9201">
                  <c:v>0.0378569764126642</c:v>
                </c:pt>
                <c:pt idx="9202">
                  <c:v>0.0382768203384348</c:v>
                </c:pt>
                <c:pt idx="9203">
                  <c:v>0.0386613223315347</c:v>
                </c:pt>
                <c:pt idx="9204">
                  <c:v>0.0389884381735194</c:v>
                </c:pt>
                <c:pt idx="9205">
                  <c:v>0.0392610336019731</c:v>
                </c:pt>
                <c:pt idx="9206">
                  <c:v>0.0395066851151522</c:v>
                </c:pt>
                <c:pt idx="9207">
                  <c:v>0.0397703414104927</c:v>
                </c:pt>
                <c:pt idx="9208">
                  <c:v>0.040092615711363</c:v>
                </c:pt>
                <c:pt idx="9209">
                  <c:v>0.0404809880726267</c:v>
                </c:pt>
                <c:pt idx="9210">
                  <c:v>0.0409032987969289</c:v>
                </c:pt>
                <c:pt idx="9211">
                  <c:v>0.0413185611949375</c:v>
                </c:pt>
                <c:pt idx="9212">
                  <c:v>0.0417058646685883</c:v>
                </c:pt>
                <c:pt idx="9213">
                  <c:v>0.042057826341563</c:v>
                </c:pt>
                <c:pt idx="9214">
                  <c:v>0.0423695529678219</c:v>
                </c:pt>
                <c:pt idx="9215">
                  <c:v>0.0426410977206931</c:v>
                </c:pt>
                <c:pt idx="9216">
                  <c:v>0.0428754920111559</c:v>
                </c:pt>
                <c:pt idx="9217">
                  <c:v>0.0430723135685402</c:v>
                </c:pt>
                <c:pt idx="9218">
                  <c:v>0.0432283292218141</c:v>
                </c:pt>
                <c:pt idx="9219">
                  <c:v>0.0433431566929246</c:v>
                </c:pt>
                <c:pt idx="9220">
                  <c:v>0.0434217863930271</c:v>
                </c:pt>
                <c:pt idx="9221">
                  <c:v>0.0434734777695437</c:v>
                </c:pt>
                <c:pt idx="9222">
                  <c:v>0.0435109035836667</c:v>
                </c:pt>
                <c:pt idx="9223">
                  <c:v>0.043548486944118</c:v>
                </c:pt>
                <c:pt idx="9224">
                  <c:v>0.0435993923410092</c:v>
                </c:pt>
                <c:pt idx="9225">
                  <c:v>0.0436724344946161</c:v>
                </c:pt>
                <c:pt idx="9226">
                  <c:v>0.0437698358323301</c:v>
                </c:pt>
                <c:pt idx="9227">
                  <c:v>0.0438882147787844</c:v>
                </c:pt>
                <c:pt idx="9228">
                  <c:v>0.0440233119163771</c:v>
                </c:pt>
                <c:pt idx="9229">
                  <c:v>0.0441752646672344</c:v>
                </c:pt>
                <c:pt idx="9230">
                  <c:v>0.0443499253764404</c:v>
                </c:pt>
                <c:pt idx="9231">
                  <c:v>0.0445540376007549</c:v>
                </c:pt>
                <c:pt idx="9232">
                  <c:v>0.0447858020584419</c:v>
                </c:pt>
                <c:pt idx="9233">
                  <c:v>0.045029198537933</c:v>
                </c:pt>
                <c:pt idx="9234">
                  <c:v>0.0452577844630059</c:v>
                </c:pt>
                <c:pt idx="9235">
                  <c:v>0.04544394029314</c:v>
                </c:pt>
                <c:pt idx="9236">
                  <c:v>0.0455666639636938</c:v>
                </c:pt>
                <c:pt idx="9237">
                  <c:v>0.0456156842085564</c:v>
                </c:pt>
                <c:pt idx="9238">
                  <c:v>0.0455915061971394</c:v>
                </c:pt>
                <c:pt idx="9239">
                  <c:v>0.0455042386645829</c:v>
                </c:pt>
                <c:pt idx="9240">
                  <c:v>0.0453737381836334</c:v>
                </c:pt>
                <c:pt idx="9241">
                  <c:v>0.0452282945658802</c:v>
                </c:pt>
                <c:pt idx="9242">
                  <c:v>0.0450978278291901</c:v>
                </c:pt>
                <c:pt idx="9243">
                  <c:v>0.0450032499111127</c:v>
                </c:pt>
                <c:pt idx="9244">
                  <c:v>0.0449470791682776</c:v>
                </c:pt>
                <c:pt idx="9245">
                  <c:v>0.044911018004344</c:v>
                </c:pt>
                <c:pt idx="9246">
                  <c:v>0.0448658760642848</c:v>
                </c:pt>
                <c:pt idx="9247">
                  <c:v>0.0447912268677421</c:v>
                </c:pt>
                <c:pt idx="9248">
                  <c:v>0.0446904804446727</c:v>
                </c:pt>
                <c:pt idx="9249">
                  <c:v>0.0445886275368442</c:v>
                </c:pt>
                <c:pt idx="9250">
                  <c:v>0.0445141266779877</c:v>
                </c:pt>
                <c:pt idx="9251">
                  <c:v>0.0444802792395179</c:v>
                </c:pt>
                <c:pt idx="9252">
                  <c:v>0.0444799775872338</c:v>
                </c:pt>
                <c:pt idx="9253">
                  <c:v>0.0444931914648816</c:v>
                </c:pt>
                <c:pt idx="9254">
                  <c:v>0.0444975835631392</c:v>
                </c:pt>
                <c:pt idx="9255">
                  <c:v>0.0444759655740171</c:v>
                </c:pt>
                <c:pt idx="9256">
                  <c:v>0.0444202500060957</c:v>
                </c:pt>
                <c:pt idx="9257">
                  <c:v>0.0443317692548227</c:v>
                </c:pt>
                <c:pt idx="9258">
                  <c:v>0.0442201160541984</c:v>
                </c:pt>
                <c:pt idx="9259">
                  <c:v>0.0441026678218133</c:v>
                </c:pt>
                <c:pt idx="9260">
                  <c:v>0.0440033215813224</c:v>
                </c:pt>
                <c:pt idx="9261">
                  <c:v>0.0439500698448234</c:v>
                </c:pt>
                <c:pt idx="9262">
                  <c:v>0.0439720286873098</c:v>
                </c:pt>
                <c:pt idx="9263">
                  <c:v>0.0440943776056077</c:v>
                </c:pt>
                <c:pt idx="9264">
                  <c:v>0.0443324739411305</c:v>
                </c:pt>
                <c:pt idx="9265">
                  <c:v>0.0446879369836109</c:v>
                </c:pt>
                <c:pt idx="9266">
                  <c:v>0.0451475299561021</c:v>
                </c:pt>
                <c:pt idx="9267">
                  <c:v>0.0456838809286767</c:v>
                </c:pt>
                <c:pt idx="9268">
                  <c:v>0.046258090309658</c:v>
                </c:pt>
                <c:pt idx="9269">
                  <c:v>0.0468244298517518</c:v>
                </c:pt>
                <c:pt idx="9270">
                  <c:v>0.0473365975473955</c:v>
                </c:pt>
                <c:pt idx="9271">
                  <c:v>0.0477544507649765</c:v>
                </c:pt>
                <c:pt idx="9272">
                  <c:v>0.0480468071224044</c:v>
                </c:pt>
                <c:pt idx="9273">
                  <c:v>0.0481888430714888</c:v>
                </c:pt>
                <c:pt idx="9274">
                  <c:v>0.04816158562564</c:v>
                </c:pt>
                <c:pt idx="9275">
                  <c:v>0.0479586064647286</c:v>
                </c:pt>
                <c:pt idx="9276">
                  <c:v>0.0475942039985058</c:v>
                </c:pt>
                <c:pt idx="9277">
                  <c:v>0.047103777516173</c:v>
                </c:pt>
                <c:pt idx="9278">
                  <c:v>0.0465342573958213</c:v>
                </c:pt>
                <c:pt idx="9279">
                  <c:v>0.0459299854290146</c:v>
                </c:pt>
                <c:pt idx="9280">
                  <c:v>0.0453222817976296</c:v>
                </c:pt>
                <c:pt idx="9281">
                  <c:v>0.0447265729337751</c:v>
                </c:pt>
                <c:pt idx="9282">
                  <c:v>0.0441464610795077</c:v>
                </c:pt>
                <c:pt idx="9283">
                  <c:v>0.0435836378490452</c:v>
                </c:pt>
                <c:pt idx="9284">
                  <c:v>0.0430494031716573</c:v>
                </c:pt>
                <c:pt idx="9285">
                  <c:v>0.0425697522730874</c:v>
                </c:pt>
                <c:pt idx="9286">
                  <c:v>0.0421789051300018</c:v>
                </c:pt>
                <c:pt idx="9287">
                  <c:v>0.04190289007695</c:v>
                </c:pt>
                <c:pt idx="9288">
                  <c:v>0.0417424948779699</c:v>
                </c:pt>
                <c:pt idx="9289">
                  <c:v>0.0416704886690603</c:v>
                </c:pt>
                <c:pt idx="9290">
                  <c:v>0.0416465568558157</c:v>
                </c:pt>
                <c:pt idx="9291">
                  <c:v>0.0416375483778129</c:v>
                </c:pt>
                <c:pt idx="9292">
                  <c:v>0.0416296987931013</c:v>
                </c:pt>
                <c:pt idx="9293">
                  <c:v>0.0416284316225268</c:v>
                </c:pt>
                <c:pt idx="9294">
                  <c:v>0.0416464495445683</c:v>
                </c:pt>
                <c:pt idx="9295">
                  <c:v>0.0416886599396084</c:v>
                </c:pt>
                <c:pt idx="9296">
                  <c:v>0.0417436832224764</c:v>
                </c:pt>
                <c:pt idx="9297">
                  <c:v>0.0417827845449489</c:v>
                </c:pt>
                <c:pt idx="9298">
                  <c:v>0.0417689470754122</c:v>
                </c:pt>
                <c:pt idx="9299">
                  <c:v>0.0416821462763244</c:v>
                </c:pt>
                <c:pt idx="9300">
                  <c:v>0.0415473379081328</c:v>
                </c:pt>
                <c:pt idx="9301">
                  <c:v>0.0414244077319989</c:v>
                </c:pt>
                <c:pt idx="9302">
                  <c:v>0.0413512837001266</c:v>
                </c:pt>
                <c:pt idx="9303">
                  <c:v>0.0413191865141342</c:v>
                </c:pt>
                <c:pt idx="9304">
                  <c:v>0.0413278689887075</c:v>
                </c:pt>
                <c:pt idx="9305">
                  <c:v>0.0414251963301802</c:v>
                </c:pt>
                <c:pt idx="9306">
                  <c:v>0.0416668243886517</c:v>
                </c:pt>
                <c:pt idx="9307">
                  <c:v>0.0420580119626683</c:v>
                </c:pt>
                <c:pt idx="9308">
                  <c:v>0.042539213926565</c:v>
                </c:pt>
                <c:pt idx="9309">
                  <c:v>0.0430233106841725</c:v>
                </c:pt>
                <c:pt idx="9310">
                  <c:v>0.0434498507009106</c:v>
                </c:pt>
                <c:pt idx="9311">
                  <c:v>0.0438059685898332</c:v>
                </c:pt>
                <c:pt idx="9312">
                  <c:v>0.0441056105543948</c:v>
                </c:pt>
                <c:pt idx="9313">
                  <c:v>0.0443596655949367</c:v>
                </c:pt>
                <c:pt idx="9314">
                  <c:v>0.0445610905817701</c:v>
                </c:pt>
                <c:pt idx="9315">
                  <c:v>0.0446847054418595</c:v>
                </c:pt>
                <c:pt idx="9316">
                  <c:v>0.0446932698051617</c:v>
                </c:pt>
                <c:pt idx="9317">
                  <c:v>0.0445484558748185</c:v>
                </c:pt>
                <c:pt idx="9318">
                  <c:v>0.0442291711244338</c:v>
                </c:pt>
                <c:pt idx="9319">
                  <c:v>0.0437494311499641</c:v>
                </c:pt>
                <c:pt idx="9320">
                  <c:v>0.0431615691624697</c:v>
                </c:pt>
                <c:pt idx="9321">
                  <c:v>0.042538585216749</c:v>
                </c:pt>
                <c:pt idx="9322">
                  <c:v>0.041945823702084</c:v>
                </c:pt>
                <c:pt idx="9323">
                  <c:v>0.04142239290937</c:v>
                </c:pt>
                <c:pt idx="9324">
                  <c:v>0.0409830484620781</c:v>
                </c:pt>
                <c:pt idx="9325">
                  <c:v>0.0406296901449381</c:v>
                </c:pt>
                <c:pt idx="9326">
                  <c:v>0.0403583380335949</c:v>
                </c:pt>
                <c:pt idx="9327">
                  <c:v>0.0401612041079269</c:v>
                </c:pt>
                <c:pt idx="9328">
                  <c:v>0.0400278253932141</c:v>
                </c:pt>
                <c:pt idx="9329">
                  <c:v>0.0399451834558685</c:v>
                </c:pt>
                <c:pt idx="9330">
                  <c:v>0.0398953655186878</c:v>
                </c:pt>
                <c:pt idx="9331">
                  <c:v>0.039853472081665</c:v>
                </c:pt>
                <c:pt idx="9332">
                  <c:v>0.0397921328201743</c:v>
                </c:pt>
                <c:pt idx="9333">
                  <c:v>0.0396943244237748</c:v>
                </c:pt>
                <c:pt idx="9334">
                  <c:v>0.0395611030018398</c:v>
                </c:pt>
                <c:pt idx="9335">
                  <c:v>0.0394024588742134</c:v>
                </c:pt>
                <c:pt idx="9336">
                  <c:v>0.0392202087109099</c:v>
                </c:pt>
                <c:pt idx="9337">
                  <c:v>0.0390031746987957</c:v>
                </c:pt>
                <c:pt idx="9338">
                  <c:v>0.0387446562706176</c:v>
                </c:pt>
                <c:pt idx="9339">
                  <c:v>0.0384668405132058</c:v>
                </c:pt>
                <c:pt idx="9340">
                  <c:v>0.0382277218864642</c:v>
                </c:pt>
                <c:pt idx="9341">
                  <c:v>0.0381086255411218</c:v>
                </c:pt>
                <c:pt idx="9342">
                  <c:v>0.0381966036061805</c:v>
                </c:pt>
                <c:pt idx="9343">
                  <c:v>0.0385621597087205</c:v>
                </c:pt>
                <c:pt idx="9344">
                  <c:v>0.0392299386111287</c:v>
                </c:pt>
                <c:pt idx="9345">
                  <c:v>0.0401595169075414</c:v>
                </c:pt>
                <c:pt idx="9346">
                  <c:v>0.0412572910955982</c:v>
                </c:pt>
                <c:pt idx="9347">
                  <c:v>0.0424150854834262</c:v>
                </c:pt>
                <c:pt idx="9348">
                  <c:v>0.0435491219453535</c:v>
                </c:pt>
                <c:pt idx="9349">
                  <c:v>0.0446187340974281</c:v>
                </c:pt>
                <c:pt idx="9350">
                  <c:v>0.0456207201311219</c:v>
                </c:pt>
                <c:pt idx="9351">
                  <c:v>0.0465652596727218</c:v>
                </c:pt>
                <c:pt idx="9352">
                  <c:v>0.0474449468029667</c:v>
                </c:pt>
                <c:pt idx="9353">
                  <c:v>0.0482187978259633</c:v>
                </c:pt>
                <c:pt idx="9354">
                  <c:v>0.0488250348476926</c:v>
                </c:pt>
                <c:pt idx="9355">
                  <c:v>0.0492078871333426</c:v>
                </c:pt>
                <c:pt idx="9356">
                  <c:v>0.0493398175042396</c:v>
                </c:pt>
                <c:pt idx="9357">
                  <c:v>0.0492409031086063</c:v>
                </c:pt>
                <c:pt idx="9358">
                  <c:v>0.0489923436505324</c:v>
                </c:pt>
                <c:pt idx="9359">
                  <c:v>0.0487210310965173</c:v>
                </c:pt>
                <c:pt idx="9360">
                  <c:v>0.0485493188671692</c:v>
                </c:pt>
                <c:pt idx="9361">
                  <c:v>0.048540860924689</c:v>
                </c:pt>
                <c:pt idx="9362">
                  <c:v>0.0486748494537445</c:v>
                </c:pt>
                <c:pt idx="9363">
                  <c:v>0.0488590502683833</c:v>
                </c:pt>
                <c:pt idx="9364">
                  <c:v>0.0489757720504358</c:v>
                </c:pt>
                <c:pt idx="9365">
                  <c:v>0.0489387775626566</c:v>
                </c:pt>
                <c:pt idx="9366">
                  <c:v>0.0487280707620601</c:v>
                </c:pt>
                <c:pt idx="9367">
                  <c:v>0.0483848798495135</c:v>
                </c:pt>
                <c:pt idx="9368">
                  <c:v>0.0479793756123927</c:v>
                </c:pt>
                <c:pt idx="9369">
                  <c:v>0.0475766834925221</c:v>
                </c:pt>
                <c:pt idx="9370">
                  <c:v>0.0472211294132109</c:v>
                </c:pt>
                <c:pt idx="9371">
                  <c:v>0.0469420943748942</c:v>
                </c:pt>
                <c:pt idx="9372">
                  <c:v>0.0467667815916798</c:v>
                </c:pt>
                <c:pt idx="9373">
                  <c:v>0.0467221646834394</c:v>
                </c:pt>
                <c:pt idx="9374">
                  <c:v>0.0468237036163202</c:v>
                </c:pt>
                <c:pt idx="9375">
                  <c:v>0.0470635690159005</c:v>
                </c:pt>
                <c:pt idx="9376">
                  <c:v>0.0474113553728784</c:v>
                </c:pt>
                <c:pt idx="9377">
                  <c:v>0.0478277086587813</c:v>
                </c:pt>
                <c:pt idx="9378">
                  <c:v>0.0482780999142499</c:v>
                </c:pt>
                <c:pt idx="9379">
                  <c:v>0.0487376685653723</c:v>
                </c:pt>
                <c:pt idx="9380">
                  <c:v>0.0491900349700248</c:v>
                </c:pt>
                <c:pt idx="9381">
                  <c:v>0.0496250784699137</c:v>
                </c:pt>
                <c:pt idx="9382">
                  <c:v>0.0500368975296434</c:v>
                </c:pt>
                <c:pt idx="9383">
                  <c:v>0.0504214615479003</c:v>
                </c:pt>
                <c:pt idx="9384">
                  <c:v>0.0507728468582675</c:v>
                </c:pt>
                <c:pt idx="9385">
                  <c:v>0.0510809866414757</c:v>
                </c:pt>
                <c:pt idx="9386">
                  <c:v>0.0513377508827193</c:v>
                </c:pt>
                <c:pt idx="9387">
                  <c:v>0.0515497173347095</c:v>
                </c:pt>
                <c:pt idx="9388">
                  <c:v>0.0517451559327471</c:v>
                </c:pt>
                <c:pt idx="9389">
                  <c:v>0.0519667202612887</c:v>
                </c:pt>
                <c:pt idx="9390">
                  <c:v>0.0522541768409976</c:v>
                </c:pt>
                <c:pt idx="9391">
                  <c:v>0.0526255931191205</c:v>
                </c:pt>
                <c:pt idx="9392">
                  <c:v>0.0530692685480447</c:v>
                </c:pt>
                <c:pt idx="9393">
                  <c:v>0.0535533840280531</c:v>
                </c:pt>
                <c:pt idx="9394">
                  <c:v>0.0540437392736521</c:v>
                </c:pt>
                <c:pt idx="9395">
                  <c:v>0.0545157752197003</c:v>
                </c:pt>
                <c:pt idx="9396">
                  <c:v>0.0549613466842364</c:v>
                </c:pt>
                <c:pt idx="9397">
                  <c:v>0.0553986155038849</c:v>
                </c:pt>
                <c:pt idx="9398">
                  <c:v>0.0558845822727332</c:v>
                </c:pt>
                <c:pt idx="9399">
                  <c:v>0.0565101014074472</c:v>
                </c:pt>
                <c:pt idx="9400">
                  <c:v>0.0573541527148545</c:v>
                </c:pt>
                <c:pt idx="9401">
                  <c:v>0.0584199131550665</c:v>
                </c:pt>
                <c:pt idx="9402">
                  <c:v>0.0596212663938004</c:v>
                </c:pt>
                <c:pt idx="9403">
                  <c:v>0.0608402458187041</c:v>
                </c:pt>
                <c:pt idx="9404">
                  <c:v>0.0619901040563365</c:v>
                </c:pt>
                <c:pt idx="9405">
                  <c:v>0.0630289121370176</c:v>
                </c:pt>
                <c:pt idx="9406">
                  <c:v>0.0639387439898632</c:v>
                </c:pt>
                <c:pt idx="9407">
                  <c:v>0.0647071658788844</c:v>
                </c:pt>
                <c:pt idx="9408">
                  <c:v>0.0653244103306135</c:v>
                </c:pt>
                <c:pt idx="9409">
                  <c:v>0.0657854013048065</c:v>
                </c:pt>
                <c:pt idx="9410">
                  <c:v>0.0660879394799032</c:v>
                </c:pt>
                <c:pt idx="9411">
                  <c:v>0.0662321513008959</c:v>
                </c:pt>
                <c:pt idx="9412">
                  <c:v>0.0662249826328689</c:v>
                </c:pt>
                <c:pt idx="9413">
                  <c:v>0.0660842154781289</c:v>
                </c:pt>
                <c:pt idx="9414">
                  <c:v>0.0658400550802953</c:v>
                </c:pt>
                <c:pt idx="9415">
                  <c:v>0.0655352337495316</c:v>
                </c:pt>
                <c:pt idx="9416">
                  <c:v>0.0652223695375924</c:v>
                </c:pt>
                <c:pt idx="9417">
                  <c:v>0.0649562326453199</c:v>
                </c:pt>
                <c:pt idx="9418">
                  <c:v>0.0647789696784595</c:v>
                </c:pt>
                <c:pt idx="9419">
                  <c:v>0.0647021362404747</c:v>
                </c:pt>
                <c:pt idx="9420">
                  <c:v>0.0646979235666998</c:v>
                </c:pt>
                <c:pt idx="9421">
                  <c:v>0.0647073083657879</c:v>
                </c:pt>
                <c:pt idx="9422">
                  <c:v>0.0646606037776577</c:v>
                </c:pt>
                <c:pt idx="9423">
                  <c:v>0.0645002833086592</c:v>
                </c:pt>
                <c:pt idx="9424">
                  <c:v>0.0641991978802004</c:v>
                </c:pt>
                <c:pt idx="9425">
                  <c:v>0.0637679541311897</c:v>
                </c:pt>
                <c:pt idx="9426">
                  <c:v>0.0632491203786085</c:v>
                </c:pt>
                <c:pt idx="9427">
                  <c:v>0.0627009347859431</c:v>
                </c:pt>
                <c:pt idx="9428">
                  <c:v>0.0621778534084285</c:v>
                </c:pt>
                <c:pt idx="9429">
                  <c:v>0.0617193871314653</c:v>
                </c:pt>
                <c:pt idx="9430">
                  <c:v>0.0613506609868512</c:v>
                </c:pt>
                <c:pt idx="9431">
                  <c:v>0.0610856772460211</c:v>
                </c:pt>
                <c:pt idx="9432">
                  <c:v>0.0609265750504585</c:v>
                </c:pt>
                <c:pt idx="9433">
                  <c:v>0.0608619860282644</c:v>
                </c:pt>
                <c:pt idx="9434">
                  <c:v>0.0608682706115546</c:v>
                </c:pt>
                <c:pt idx="9435">
                  <c:v>0.0609129904895774</c:v>
                </c:pt>
                <c:pt idx="9436">
                  <c:v>0.0609581571474685</c:v>
                </c:pt>
                <c:pt idx="9437">
                  <c:v>0.0609627694069656</c:v>
                </c:pt>
                <c:pt idx="9438">
                  <c:v>0.0608877074174034</c:v>
                </c:pt>
                <c:pt idx="9439">
                  <c:v>0.0607058458099202</c:v>
                </c:pt>
                <c:pt idx="9440">
                  <c:v>0.0604105732676599</c:v>
                </c:pt>
                <c:pt idx="9441">
                  <c:v>0.0600153006867625</c:v>
                </c:pt>
                <c:pt idx="9442">
                  <c:v>0.0595459322052767</c:v>
                </c:pt>
                <c:pt idx="9443">
                  <c:v>0.0590327862596177</c:v>
                </c:pt>
                <c:pt idx="9444">
                  <c:v>0.0585050730623646</c:v>
                </c:pt>
                <c:pt idx="9445">
                  <c:v>0.0579896539371622</c:v>
                </c:pt>
                <c:pt idx="9446">
                  <c:v>0.0575111631365053</c:v>
                </c:pt>
                <c:pt idx="9447">
                  <c:v>0.0570899569928392</c:v>
                </c:pt>
                <c:pt idx="9448">
                  <c:v>0.0567388581912131</c:v>
                </c:pt>
                <c:pt idx="9449">
                  <c:v>0.0564601594578258</c:v>
                </c:pt>
                <c:pt idx="9450">
                  <c:v>0.0562454667332854</c:v>
                </c:pt>
                <c:pt idx="9451">
                  <c:v>0.0560813004123772</c:v>
                </c:pt>
                <c:pt idx="9452">
                  <c:v>0.0559578609650154</c:v>
                </c:pt>
                <c:pt idx="9453">
                  <c:v>0.0558718187717062</c:v>
                </c:pt>
                <c:pt idx="9454">
                  <c:v>0.055819506736023</c:v>
                </c:pt>
                <c:pt idx="9455">
                  <c:v>0.0557880669303869</c:v>
                </c:pt>
                <c:pt idx="9456">
                  <c:v>0.0557535835897735</c:v>
                </c:pt>
                <c:pt idx="9457">
                  <c:v>0.0556898300626848</c:v>
                </c:pt>
                <c:pt idx="9458">
                  <c:v>0.055581121572177</c:v>
                </c:pt>
                <c:pt idx="9459">
                  <c:v>0.0554290183864532</c:v>
                </c:pt>
                <c:pt idx="9460">
                  <c:v>0.0552516248763638</c:v>
                </c:pt>
                <c:pt idx="9461">
                  <c:v>0.0550807049964046</c:v>
                </c:pt>
                <c:pt idx="9462">
                  <c:v>0.0549566602100792</c:v>
                </c:pt>
                <c:pt idx="9463">
                  <c:v>0.0549198686576254</c:v>
                </c:pt>
                <c:pt idx="9464">
                  <c:v>0.0550007031277318</c:v>
                </c:pt>
                <c:pt idx="9465">
                  <c:v>0.0552109136686246</c:v>
                </c:pt>
                <c:pt idx="9466">
                  <c:v>0.0555391319375198</c:v>
                </c:pt>
                <c:pt idx="9467">
                  <c:v>0.0559525165410135</c:v>
                </c:pt>
                <c:pt idx="9468">
                  <c:v>0.0564015645817295</c:v>
                </c:pt>
                <c:pt idx="9469">
                  <c:v>0.0568256727134834</c:v>
                </c:pt>
                <c:pt idx="9470">
                  <c:v>0.0571610398104316</c:v>
                </c:pt>
                <c:pt idx="9471">
                  <c:v>0.057350564802478</c:v>
                </c:pt>
                <c:pt idx="9472">
                  <c:v>0.0573540914695714</c:v>
                </c:pt>
                <c:pt idx="9473">
                  <c:v>0.0571579270541598</c:v>
                </c:pt>
                <c:pt idx="9474">
                  <c:v>0.0567799524940249</c:v>
                </c:pt>
                <c:pt idx="9475">
                  <c:v>0.056265326800612</c:v>
                </c:pt>
                <c:pt idx="9476">
                  <c:v>0.0556735575843346</c:v>
                </c:pt>
                <c:pt idx="9477">
                  <c:v>0.0550621949183384</c:v>
                </c:pt>
                <c:pt idx="9478">
                  <c:v>0.0544733629336616</c:v>
                </c:pt>
                <c:pt idx="9479">
                  <c:v>0.0539289520886488</c:v>
                </c:pt>
                <c:pt idx="9480">
                  <c:v>0.0534361114609552</c:v>
                </c:pt>
                <c:pt idx="9481">
                  <c:v>0.0529968438605884</c:v>
                </c:pt>
                <c:pt idx="9482">
                  <c:v>0.0526171115967926</c:v>
                </c:pt>
                <c:pt idx="9483">
                  <c:v>0.0523118855883457</c:v>
                </c:pt>
                <c:pt idx="9484">
                  <c:v>0.0521028171531802</c:v>
                </c:pt>
                <c:pt idx="9485">
                  <c:v>0.0520120664788019</c:v>
                </c:pt>
                <c:pt idx="9486">
                  <c:v>0.0520573224764508</c:v>
                </c:pt>
                <c:pt idx="9487">
                  <c:v>0.0522485068276844</c:v>
                </c:pt>
                <c:pt idx="9488">
                  <c:v>0.052585091217996</c:v>
                </c:pt>
                <c:pt idx="9489">
                  <c:v>0.0530544819875515</c:v>
                </c:pt>
                <c:pt idx="9490">
                  <c:v>0.0536324294274047</c:v>
                </c:pt>
                <c:pt idx="9491">
                  <c:v>0.054287239815395</c:v>
                </c:pt>
                <c:pt idx="9492">
                  <c:v>0.0549875012347907</c:v>
                </c:pt>
                <c:pt idx="9493">
                  <c:v>0.0557055516101859</c:v>
                </c:pt>
                <c:pt idx="9494">
                  <c:v>0.0564150841712952</c:v>
                </c:pt>
                <c:pt idx="9495">
                  <c:v>0.0570916609425581</c:v>
                </c:pt>
                <c:pt idx="9496">
                  <c:v>0.0577206889962791</c:v>
                </c:pt>
                <c:pt idx="9497">
                  <c:v>0.0583076256307405</c:v>
                </c:pt>
                <c:pt idx="9498">
                  <c:v>0.0588792483399863</c:v>
                </c:pt>
                <c:pt idx="9499">
                  <c:v>0.059470123079773</c:v>
                </c:pt>
                <c:pt idx="9500">
                  <c:v>0.0601013382351552</c:v>
                </c:pt>
                <c:pt idx="9501">
                  <c:v>0.0607660861702384</c:v>
                </c:pt>
                <c:pt idx="9502">
                  <c:v>0.0614270576199487</c:v>
                </c:pt>
                <c:pt idx="9503">
                  <c:v>0.0620215865372054</c:v>
                </c:pt>
                <c:pt idx="9504">
                  <c:v>0.0624757444381088</c:v>
                </c:pt>
                <c:pt idx="9505">
                  <c:v>0.0627280491161096</c:v>
                </c:pt>
                <c:pt idx="9506">
                  <c:v>0.0627527523514603</c:v>
                </c:pt>
                <c:pt idx="9507">
                  <c:v>0.0625685847347309</c:v>
                </c:pt>
                <c:pt idx="9508">
                  <c:v>0.0622280175337865</c:v>
                </c:pt>
                <c:pt idx="9509">
                  <c:v>0.0617955183023188</c:v>
                </c:pt>
                <c:pt idx="9510">
                  <c:v>0.061329705372164</c:v>
                </c:pt>
                <c:pt idx="9511">
                  <c:v>0.0608756862059128</c:v>
                </c:pt>
                <c:pt idx="9512">
                  <c:v>0.0604630665435369</c:v>
                </c:pt>
                <c:pt idx="9513">
                  <c:v>0.0601074622469102</c:v>
                </c:pt>
                <c:pt idx="9514">
                  <c:v>0.0598157976783975</c:v>
                </c:pt>
                <c:pt idx="9515">
                  <c:v>0.0595927726504971</c:v>
                </c:pt>
                <c:pt idx="9516">
                  <c:v>0.0594454345589191</c:v>
                </c:pt>
                <c:pt idx="9517">
                  <c:v>0.0593836059037614</c:v>
                </c:pt>
                <c:pt idx="9518">
                  <c:v>0.0594156045582267</c:v>
                </c:pt>
                <c:pt idx="9519">
                  <c:v>0.0595434971014486</c:v>
                </c:pt>
                <c:pt idx="9520">
                  <c:v>0.0597627820334587</c:v>
                </c:pt>
                <c:pt idx="9521">
                  <c:v>0.0600645458941919</c:v>
                </c:pt>
                <c:pt idx="9522">
                  <c:v>0.0604354880482923</c:v>
                </c:pt>
                <c:pt idx="9523">
                  <c:v>0.0608578586870655</c:v>
                </c:pt>
                <c:pt idx="9524">
                  <c:v>0.0613109815550302</c:v>
                </c:pt>
                <c:pt idx="9525">
                  <c:v>0.0617740060476271</c:v>
                </c:pt>
                <c:pt idx="9526">
                  <c:v>0.0622291057901455</c:v>
                </c:pt>
                <c:pt idx="9527">
                  <c:v>0.0626632447043291</c:v>
                </c:pt>
                <c:pt idx="9528">
                  <c:v>0.0630691843871252</c:v>
                </c:pt>
                <c:pt idx="9529">
                  <c:v>0.0634479479294613</c:v>
                </c:pt>
                <c:pt idx="9530">
                  <c:v>0.0638088722769686</c:v>
                </c:pt>
                <c:pt idx="9531">
                  <c:v>0.0641638153901253</c:v>
                </c:pt>
                <c:pt idx="9532">
                  <c:v>0.0645199713311985</c:v>
                </c:pt>
                <c:pt idx="9533">
                  <c:v>0.06487823441871</c:v>
                </c:pt>
                <c:pt idx="9534">
                  <c:v>0.0652364307862054</c:v>
                </c:pt>
                <c:pt idx="9535">
                  <c:v>0.0655939065284209</c:v>
                </c:pt>
                <c:pt idx="9536">
                  <c:v>0.0659525856741498</c:v>
                </c:pt>
                <c:pt idx="9537">
                  <c:v>0.0663125383384256</c:v>
                </c:pt>
                <c:pt idx="9538">
                  <c:v>0.0666670287189061</c:v>
                </c:pt>
                <c:pt idx="9539">
                  <c:v>0.0670024719791802</c:v>
                </c:pt>
                <c:pt idx="9540">
                  <c:v>0.0673029862709776</c:v>
                </c:pt>
                <c:pt idx="9541">
                  <c:v>0.0675577667107801</c:v>
                </c:pt>
                <c:pt idx="9542">
                  <c:v>0.0677676944348047</c:v>
                </c:pt>
                <c:pt idx="9543">
                  <c:v>0.0679462979096062</c:v>
                </c:pt>
                <c:pt idx="9544">
                  <c:v>0.0681145858713732</c:v>
                </c:pt>
                <c:pt idx="9545">
                  <c:v>0.068294016074821</c:v>
                </c:pt>
                <c:pt idx="9546">
                  <c:v>0.0685007318177136</c:v>
                </c:pt>
                <c:pt idx="9547">
                  <c:v>0.0687439859648165</c:v>
                </c:pt>
                <c:pt idx="9548">
                  <c:v>0.0690286401216514</c:v>
                </c:pt>
                <c:pt idx="9549">
                  <c:v>0.0693542448285578</c:v>
                </c:pt>
                <c:pt idx="9550">
                  <c:v>0.0697096486907082</c:v>
                </c:pt>
                <c:pt idx="9551">
                  <c:v>0.0700705846109388</c:v>
                </c:pt>
                <c:pt idx="9552">
                  <c:v>0.0704053655022651</c:v>
                </c:pt>
                <c:pt idx="9553">
                  <c:v>0.0706857316214921</c:v>
                </c:pt>
                <c:pt idx="9554">
                  <c:v>0.0708978992030308</c:v>
                </c:pt>
                <c:pt idx="9555">
                  <c:v>0.0710466854239734</c:v>
                </c:pt>
                <c:pt idx="9556">
                  <c:v>0.0711516027208471</c:v>
                </c:pt>
                <c:pt idx="9557">
                  <c:v>0.0712396102269033</c:v>
                </c:pt>
                <c:pt idx="9558">
                  <c:v>0.0713377613085135</c:v>
                </c:pt>
                <c:pt idx="9559">
                  <c:v>0.0714661258488717</c:v>
                </c:pt>
                <c:pt idx="9560">
                  <c:v>0.0716335584182374</c:v>
                </c:pt>
                <c:pt idx="9561">
                  <c:v>0.0718362962736044</c:v>
                </c:pt>
                <c:pt idx="9562">
                  <c:v>0.0720575548737874</c:v>
                </c:pt>
                <c:pt idx="9563">
                  <c:v>0.0722699481308482</c:v>
                </c:pt>
                <c:pt idx="9564">
                  <c:v>0.0724417444648246</c:v>
                </c:pt>
                <c:pt idx="9565">
                  <c:v>0.0725443912808694</c:v>
                </c:pt>
                <c:pt idx="9566">
                  <c:v>0.0725608895041549</c:v>
                </c:pt>
                <c:pt idx="9567">
                  <c:v>0.0724908221514787</c:v>
                </c:pt>
                <c:pt idx="9568">
                  <c:v>0.0723475624031184</c:v>
                </c:pt>
                <c:pt idx="9569">
                  <c:v>0.0721502573704117</c:v>
                </c:pt>
                <c:pt idx="9570">
                  <c:v>0.0719160923698186</c:v>
                </c:pt>
                <c:pt idx="9571">
                  <c:v>0.0716551075680334</c:v>
                </c:pt>
                <c:pt idx="9572">
                  <c:v>0.071369426279361</c:v>
                </c:pt>
                <c:pt idx="9573">
                  <c:v>0.0710563051478288</c:v>
                </c:pt>
                <c:pt idx="9574">
                  <c:v>0.070710992135742</c:v>
                </c:pt>
                <c:pt idx="9575">
                  <c:v>0.0703277593905848</c:v>
                </c:pt>
                <c:pt idx="9576">
                  <c:v>0.0699014768607524</c:v>
                </c:pt>
                <c:pt idx="9577">
                  <c:v>0.0694308183231691</c:v>
                </c:pt>
                <c:pt idx="9578">
                  <c:v>0.0689232344560671</c:v>
                </c:pt>
                <c:pt idx="9579">
                  <c:v>0.0683988545705581</c:v>
                </c:pt>
                <c:pt idx="9580">
                  <c:v>0.0678882717255195</c:v>
                </c:pt>
                <c:pt idx="9581">
                  <c:v>0.0674255597620114</c:v>
                </c:pt>
                <c:pt idx="9582">
                  <c:v>0.0670425798337076</c:v>
                </c:pt>
                <c:pt idx="9583">
                  <c:v>0.0667646647887604</c:v>
                </c:pt>
                <c:pt idx="9584">
                  <c:v>0.0666069853355415</c:v>
                </c:pt>
                <c:pt idx="9585">
                  <c:v>0.0665731335750802</c:v>
                </c:pt>
                <c:pt idx="9586">
                  <c:v>0.0666554244159229</c:v>
                </c:pt>
                <c:pt idx="9587">
                  <c:v>0.0668370003381424</c:v>
                </c:pt>
                <c:pt idx="9588">
                  <c:v>0.0670972061306849</c:v>
                </c:pt>
                <c:pt idx="9589">
                  <c:v>0.0674177996013206</c:v>
                </c:pt>
                <c:pt idx="9590">
                  <c:v>0.0677844392428634</c:v>
                </c:pt>
                <c:pt idx="9591">
                  <c:v>0.0681838751637929</c:v>
                </c:pt>
                <c:pt idx="9592">
                  <c:v>0.068599181873897</c:v>
                </c:pt>
                <c:pt idx="9593">
                  <c:v>0.0690053429089731</c:v>
                </c:pt>
                <c:pt idx="9594">
                  <c:v>0.0693696143833688</c:v>
                </c:pt>
                <c:pt idx="9595">
                  <c:v>0.0696571241827499</c:v>
                </c:pt>
                <c:pt idx="9596">
                  <c:v>0.0698376204500808</c:v>
                </c:pt>
                <c:pt idx="9597">
                  <c:v>0.0698917363787063</c:v>
                </c:pt>
                <c:pt idx="9598">
                  <c:v>0.0698148548004158</c:v>
                </c:pt>
                <c:pt idx="9599">
                  <c:v>0.0696145551060403</c:v>
                </c:pt>
                <c:pt idx="9600">
                  <c:v>0.0693040709436498</c:v>
                </c:pt>
                <c:pt idx="9601">
                  <c:v>0.068897994724184</c:v>
                </c:pt>
                <c:pt idx="9602">
                  <c:v>0.0684119772937402</c:v>
                </c:pt>
                <c:pt idx="9603">
                  <c:v>0.0678656183567609</c:v>
                </c:pt>
                <c:pt idx="9604">
                  <c:v>0.0672850437377827</c:v>
                </c:pt>
                <c:pt idx="9605">
                  <c:v>0.0667001258588759</c:v>
                </c:pt>
                <c:pt idx="9606">
                  <c:v>0.066138876222126</c:v>
                </c:pt>
                <c:pt idx="9607">
                  <c:v>0.0656245093570804</c:v>
                </c:pt>
                <c:pt idx="9608">
                  <c:v>0.0651746046768428</c:v>
                </c:pt>
                <c:pt idx="9609">
                  <c:v>0.0647997764143501</c:v>
                </c:pt>
                <c:pt idx="9610">
                  <c:v>0.064502438148408</c:v>
                </c:pt>
                <c:pt idx="9611">
                  <c:v>0.0642746174036255</c:v>
                </c:pt>
                <c:pt idx="9612">
                  <c:v>0.0640987089440311</c:v>
                </c:pt>
                <c:pt idx="9613">
                  <c:v>0.0639557783994063</c:v>
                </c:pt>
                <c:pt idx="9614">
                  <c:v>0.063838614792029</c:v>
                </c:pt>
                <c:pt idx="9615">
                  <c:v>0.0637598085850306</c:v>
                </c:pt>
                <c:pt idx="9616">
                  <c:v>0.0637472945668263</c:v>
                </c:pt>
                <c:pt idx="9617">
                  <c:v>0.0638279030529852</c:v>
                </c:pt>
                <c:pt idx="9618">
                  <c:v>0.0640089241672741</c:v>
                </c:pt>
                <c:pt idx="9619">
                  <c:v>0.0642710617173366</c:v>
                </c:pt>
                <c:pt idx="9620">
                  <c:v>0.0645761021222064</c:v>
                </c:pt>
                <c:pt idx="9621">
                  <c:v>0.0648817475718633</c:v>
                </c:pt>
                <c:pt idx="9622">
                  <c:v>0.0651561239122689</c:v>
                </c:pt>
                <c:pt idx="9623">
                  <c:v>0.0653866874337522</c:v>
                </c:pt>
                <c:pt idx="9624">
                  <c:v>0.0655794962692877</c:v>
                </c:pt>
                <c:pt idx="9625">
                  <c:v>0.0657525472567758</c:v>
                </c:pt>
                <c:pt idx="9626">
                  <c:v>0.0659275444676782</c:v>
                </c:pt>
                <c:pt idx="9627">
                  <c:v>0.0661213113738379</c:v>
                </c:pt>
                <c:pt idx="9628">
                  <c:v>0.066341316087103</c:v>
                </c:pt>
                <c:pt idx="9629">
                  <c:v>0.066586939111953</c:v>
                </c:pt>
                <c:pt idx="9630">
                  <c:v>0.0668532773054317</c:v>
                </c:pt>
                <c:pt idx="9631">
                  <c:v>0.0671349412263162</c:v>
                </c:pt>
                <c:pt idx="9632">
                  <c:v>0.0674295386639487</c:v>
                </c:pt>
                <c:pt idx="9633">
                  <c:v>0.0677380866390891</c:v>
                </c:pt>
                <c:pt idx="9634">
                  <c:v>0.0680620576734448</c:v>
                </c:pt>
                <c:pt idx="9635">
                  <c:v>0.0684004039653712</c:v>
                </c:pt>
                <c:pt idx="9636">
                  <c:v>0.0687466182770539</c:v>
                </c:pt>
                <c:pt idx="9637">
                  <c:v>0.0690873025777827</c:v>
                </c:pt>
                <c:pt idx="9638">
                  <c:v>0.06940556472011</c:v>
                </c:pt>
                <c:pt idx="9639">
                  <c:v>0.0696864080654534</c:v>
                </c:pt>
                <c:pt idx="9640">
                  <c:v>0.069920871966415</c:v>
                </c:pt>
                <c:pt idx="9641">
                  <c:v>0.0701092521853491</c:v>
                </c:pt>
                <c:pt idx="9642">
                  <c:v>0.0702615943790007</c:v>
                </c:pt>
                <c:pt idx="9643">
                  <c:v>0.0703941830112974</c:v>
                </c:pt>
                <c:pt idx="9644">
                  <c:v>0.0705247438604482</c:v>
                </c:pt>
                <c:pt idx="9645">
                  <c:v>0.0706648767393821</c:v>
                </c:pt>
                <c:pt idx="9646">
                  <c:v>0.0708104235522911</c:v>
                </c:pt>
                <c:pt idx="9647">
                  <c:v>0.0709369987480795</c:v>
                </c:pt>
                <c:pt idx="9648">
                  <c:v>0.0710044606959574</c:v>
                </c:pt>
                <c:pt idx="9649">
                  <c:v>0.0709693427801734</c:v>
                </c:pt>
                <c:pt idx="9650">
                  <c:v>0.0708016897376032</c:v>
                </c:pt>
                <c:pt idx="9651">
                  <c:v>0.0704974779410628</c:v>
                </c:pt>
                <c:pt idx="9652">
                  <c:v>0.0700776208552002</c:v>
                </c:pt>
                <c:pt idx="9653">
                  <c:v>0.0695751420892556</c:v>
                </c:pt>
                <c:pt idx="9654">
                  <c:v>0.0690194644263611</c:v>
                </c:pt>
                <c:pt idx="9655">
                  <c:v>0.0684277239763513</c:v>
                </c:pt>
                <c:pt idx="9656">
                  <c:v>0.0678107089284927</c:v>
                </c:pt>
                <c:pt idx="9657">
                  <c:v>0.0671890065319152</c:v>
                </c:pt>
                <c:pt idx="9658">
                  <c:v>0.0666030363717625</c:v>
                </c:pt>
                <c:pt idx="9659">
                  <c:v>0.0661067466780651</c:v>
                </c:pt>
                <c:pt idx="9660">
                  <c:v>0.0657485822827681</c:v>
                </c:pt>
                <c:pt idx="9661">
                  <c:v>0.0655516227754224</c:v>
                </c:pt>
                <c:pt idx="9662">
                  <c:v>0.0655058918475768</c:v>
                </c:pt>
                <c:pt idx="9663">
                  <c:v>0.0655760924809479</c:v>
                </c:pt>
                <c:pt idx="9664">
                  <c:v>0.0657179283984185</c:v>
                </c:pt>
                <c:pt idx="9665">
                  <c:v>0.0658949762496074</c:v>
                </c:pt>
                <c:pt idx="9666">
                  <c:v>0.0660895095438303</c:v>
                </c:pt>
                <c:pt idx="9667">
                  <c:v>0.0663019756361874</c:v>
                </c:pt>
                <c:pt idx="9668">
                  <c:v>0.0665403881892309</c:v>
                </c:pt>
                <c:pt idx="9669">
                  <c:v>0.0668089039872565</c:v>
                </c:pt>
                <c:pt idx="9670">
                  <c:v>0.0671011575536573</c:v>
                </c:pt>
                <c:pt idx="9671">
                  <c:v>0.0673989378643769</c:v>
                </c:pt>
                <c:pt idx="9672">
                  <c:v>0.0676765985415408</c:v>
                </c:pt>
                <c:pt idx="9673">
                  <c:v>0.0679051607622767</c:v>
                </c:pt>
                <c:pt idx="9674">
                  <c:v>0.0680528607417968</c:v>
                </c:pt>
                <c:pt idx="9675">
                  <c:v>0.0680848297567316</c:v>
                </c:pt>
                <c:pt idx="9676">
                  <c:v>0.0679658911518306</c:v>
                </c:pt>
                <c:pt idx="9677">
                  <c:v>0.0676672961512217</c:v>
                </c:pt>
                <c:pt idx="9678">
                  <c:v>0.0671776970658733</c:v>
                </c:pt>
                <c:pt idx="9679">
                  <c:v>0.0665144294786891</c:v>
                </c:pt>
                <c:pt idx="9680">
                  <c:v>0.0657254319391194</c:v>
                </c:pt>
                <c:pt idx="9681">
                  <c:v>0.0648797552489538</c:v>
                </c:pt>
                <c:pt idx="9682">
                  <c:v>0.0640527196068987</c:v>
                </c:pt>
                <c:pt idx="9683">
                  <c:v>0.0633127165422903</c:v>
                </c:pt>
                <c:pt idx="9684">
                  <c:v>0.062715328977923</c:v>
                </c:pt>
                <c:pt idx="9685">
                  <c:v>0.0623018756319176</c:v>
                </c:pt>
                <c:pt idx="9686">
                  <c:v>0.0620967166730213</c:v>
                </c:pt>
                <c:pt idx="9687">
                  <c:v>0.062104986775348</c:v>
                </c:pt>
                <c:pt idx="9688">
                  <c:v>0.062314641391287</c:v>
                </c:pt>
                <c:pt idx="9689">
                  <c:v>0.0627010608630786</c:v>
                </c:pt>
                <c:pt idx="9690">
                  <c:v>0.0632339471216427</c:v>
                </c:pt>
                <c:pt idx="9691">
                  <c:v>0.0638859355225831</c:v>
                </c:pt>
                <c:pt idx="9692">
                  <c:v>0.0646394007899258</c:v>
                </c:pt>
                <c:pt idx="9693">
                  <c:v>0.0654884479128213</c:v>
                </c:pt>
                <c:pt idx="9694">
                  <c:v>0.0664362814213591</c:v>
                </c:pt>
                <c:pt idx="9695">
                  <c:v>0.0674868450847245</c:v>
                </c:pt>
                <c:pt idx="9696">
                  <c:v>0.0686340633022211</c:v>
                </c:pt>
                <c:pt idx="9697">
                  <c:v>0.0698582400621686</c:v>
                </c:pt>
                <c:pt idx="9698">
                  <c:v>0.0711291471993117</c:v>
                </c:pt>
                <c:pt idx="9699">
                  <c:v>0.0724108622707497</c:v>
                </c:pt>
                <c:pt idx="9700">
                  <c:v>0.0736648735209963</c:v>
                </c:pt>
                <c:pt idx="9701">
                  <c:v>0.0748504621844038</c:v>
                </c:pt>
                <c:pt idx="9702">
                  <c:v>0.0759247971656255</c:v>
                </c:pt>
                <c:pt idx="9703">
                  <c:v>0.0768485222715618</c:v>
                </c:pt>
                <c:pt idx="9704">
                  <c:v>0.0775935154933256</c:v>
                </c:pt>
                <c:pt idx="9705">
                  <c:v>0.0781469216602494</c:v>
                </c:pt>
                <c:pt idx="9706">
                  <c:v>0.0785112874094367</c:v>
                </c:pt>
                <c:pt idx="9707">
                  <c:v>0.0787020008309437</c:v>
                </c:pt>
                <c:pt idx="9708">
                  <c:v>0.0787427979604607</c:v>
                </c:pt>
                <c:pt idx="9709">
                  <c:v>0.0786625878466451</c:v>
                </c:pt>
                <c:pt idx="9710">
                  <c:v>0.0784946820747151</c:v>
                </c:pt>
                <c:pt idx="9711">
                  <c:v>0.0782746515601506</c:v>
                </c:pt>
                <c:pt idx="9712">
                  <c:v>0.0780368350819913</c:v>
                </c:pt>
                <c:pt idx="9713">
                  <c:v>0.0778103278136507</c:v>
                </c:pt>
                <c:pt idx="9714">
                  <c:v>0.0776146873201891</c:v>
                </c:pt>
                <c:pt idx="9715">
                  <c:v>0.0774583644768388</c:v>
                </c:pt>
                <c:pt idx="9716">
                  <c:v>0.0773402074305558</c:v>
                </c:pt>
                <c:pt idx="9717">
                  <c:v>0.0772482725875583</c:v>
                </c:pt>
                <c:pt idx="9718">
                  <c:v>0.0771590362505641</c:v>
                </c:pt>
                <c:pt idx="9719">
                  <c:v>0.0770429874696298</c:v>
                </c:pt>
                <c:pt idx="9720">
                  <c:v>0.0768731624884229</c:v>
                </c:pt>
                <c:pt idx="9721">
                  <c:v>0.0766326746411036</c:v>
                </c:pt>
                <c:pt idx="9722">
                  <c:v>0.0763184378480617</c:v>
                </c:pt>
                <c:pt idx="9723">
                  <c:v>0.0759403746118408</c:v>
                </c:pt>
                <c:pt idx="9724">
                  <c:v>0.0755187567515036</c:v>
                </c:pt>
                <c:pt idx="9725">
                  <c:v>0.0750834082844693</c:v>
                </c:pt>
                <c:pt idx="9726">
                  <c:v>0.0746714858086505</c:v>
                </c:pt>
                <c:pt idx="9727">
                  <c:v>0.074321869807883</c:v>
                </c:pt>
                <c:pt idx="9728">
                  <c:v>0.0740676601597829</c:v>
                </c:pt>
                <c:pt idx="9729">
                  <c:v>0.073927363365082</c:v>
                </c:pt>
                <c:pt idx="9730">
                  <c:v>0.073896964190574</c:v>
                </c:pt>
                <c:pt idx="9731">
                  <c:v>0.0739488035709473</c:v>
                </c:pt>
                <c:pt idx="9732">
                  <c:v>0.0740392555237279</c:v>
                </c:pt>
                <c:pt idx="9733">
                  <c:v>0.0741228609431039</c:v>
                </c:pt>
                <c:pt idx="9734">
                  <c:v>0.0741705013508798</c:v>
                </c:pt>
                <c:pt idx="9735">
                  <c:v>0.0741820270409292</c:v>
                </c:pt>
                <c:pt idx="9736">
                  <c:v>0.0741840957352875</c:v>
                </c:pt>
                <c:pt idx="9737">
                  <c:v>0.074216413844236</c:v>
                </c:pt>
                <c:pt idx="9738">
                  <c:v>0.0743139083255447</c:v>
                </c:pt>
                <c:pt idx="9739">
                  <c:v>0.0744919438141496</c:v>
                </c:pt>
                <c:pt idx="9740">
                  <c:v>0.0747410766808322</c:v>
                </c:pt>
                <c:pt idx="9741">
                  <c:v>0.0750319819053882</c:v>
                </c:pt>
                <c:pt idx="9742">
                  <c:v>0.0753252232135804</c:v>
                </c:pt>
                <c:pt idx="9743">
                  <c:v>0.0755812692141955</c:v>
                </c:pt>
                <c:pt idx="9744">
                  <c:v>0.0757676277737003</c:v>
                </c:pt>
                <c:pt idx="9745">
                  <c:v>0.075860062843134</c:v>
                </c:pt>
                <c:pt idx="9746">
                  <c:v>0.0758433545812964</c:v>
                </c:pt>
                <c:pt idx="9747">
                  <c:v>0.0757163508075101</c:v>
                </c:pt>
                <c:pt idx="9748">
                  <c:v>0.0754963355258166</c:v>
                </c:pt>
                <c:pt idx="9749">
                  <c:v>0.0752184009948439</c:v>
                </c:pt>
                <c:pt idx="9750">
                  <c:v>0.07492935521719</c:v>
                </c:pt>
                <c:pt idx="9751">
                  <c:v>0.074676874059961</c:v>
                </c:pt>
                <c:pt idx="9752">
                  <c:v>0.0744982213636883</c:v>
                </c:pt>
                <c:pt idx="9753">
                  <c:v>0.0744147295949307</c:v>
                </c:pt>
                <c:pt idx="9754">
                  <c:v>0.0744325496617423</c:v>
                </c:pt>
                <c:pt idx="9755">
                  <c:v>0.0745465478336609</c:v>
                </c:pt>
                <c:pt idx="9756">
                  <c:v>0.0747443395258216</c:v>
                </c:pt>
                <c:pt idx="9757">
                  <c:v>0.0750065099886546</c:v>
                </c:pt>
                <c:pt idx="9758">
                  <c:v>0.0753043076822358</c:v>
                </c:pt>
                <c:pt idx="9759">
                  <c:v>0.0756018508217434</c:v>
                </c:pt>
                <c:pt idx="9760">
                  <c:v>0.0758631308187192</c:v>
                </c:pt>
                <c:pt idx="9761">
                  <c:v>0.076059261181971</c:v>
                </c:pt>
                <c:pt idx="9762">
                  <c:v>0.0761753100971801</c:v>
                </c:pt>
                <c:pt idx="9763">
                  <c:v>0.0762133817636117</c:v>
                </c:pt>
                <c:pt idx="9764">
                  <c:v>0.0761904722073913</c:v>
                </c:pt>
                <c:pt idx="9765">
                  <c:v>0.0761324010349258</c:v>
                </c:pt>
                <c:pt idx="9766">
                  <c:v>0.0760644518305422</c:v>
                </c:pt>
                <c:pt idx="9767">
                  <c:v>0.0759995681140771</c:v>
                </c:pt>
                <c:pt idx="9768">
                  <c:v>0.0759326840982164</c:v>
                </c:pt>
                <c:pt idx="9769">
                  <c:v>0.0758451245770711</c:v>
                </c:pt>
                <c:pt idx="9770">
                  <c:v>0.0757140210188313</c:v>
                </c:pt>
                <c:pt idx="9771">
                  <c:v>0.0755228128618888</c:v>
                </c:pt>
                <c:pt idx="9772">
                  <c:v>0.075267604873981</c:v>
                </c:pt>
                <c:pt idx="9773">
                  <c:v>0.0749569361144046</c:v>
                </c:pt>
                <c:pt idx="9774">
                  <c:v>0.0746078597621109</c:v>
                </c:pt>
                <c:pt idx="9775">
                  <c:v>0.074241196393402</c:v>
                </c:pt>
                <c:pt idx="9776">
                  <c:v>0.0738731228549312</c:v>
                </c:pt>
                <c:pt idx="9777">
                  <c:v>0.0735039596457738</c:v>
                </c:pt>
                <c:pt idx="9778">
                  <c:v>0.0731091967618874</c:v>
                </c:pt>
                <c:pt idx="9779">
                  <c:v>0.0726412048696513</c:v>
                </c:pt>
                <c:pt idx="9780">
                  <c:v>0.0720521424023224</c:v>
                </c:pt>
                <c:pt idx="9781">
                  <c:v>0.0713276227151821</c:v>
                </c:pt>
                <c:pt idx="9782">
                  <c:v>0.0705027642066472</c:v>
                </c:pt>
                <c:pt idx="9783">
                  <c:v>0.0696526819872141</c:v>
                </c:pt>
                <c:pt idx="9784">
                  <c:v>0.0688697153398006</c:v>
                </c:pt>
                <c:pt idx="9785">
                  <c:v>0.0682366264548485</c:v>
                </c:pt>
                <c:pt idx="9786">
                  <c:v>0.0678024101113577</c:v>
                </c:pt>
                <c:pt idx="9787">
                  <c:v>0.0675713747915722</c:v>
                </c:pt>
                <c:pt idx="9788">
                  <c:v>0.0675110823282682</c:v>
                </c:pt>
                <c:pt idx="9789">
                  <c:v>0.0675757171044816</c:v>
                </c:pt>
                <c:pt idx="9790">
                  <c:v>0.0677339509129209</c:v>
                </c:pt>
                <c:pt idx="9791">
                  <c:v>0.0679819161986231</c:v>
                </c:pt>
                <c:pt idx="9792">
                  <c:v>0.0683292216223719</c:v>
                </c:pt>
                <c:pt idx="9793">
                  <c:v>0.0687689326716264</c:v>
                </c:pt>
                <c:pt idx="9794">
                  <c:v>0.0692585956955487</c:v>
                </c:pt>
                <c:pt idx="9795">
                  <c:v>0.0697329675299535</c:v>
                </c:pt>
                <c:pt idx="9796">
                  <c:v>0.0701390447495015</c:v>
                </c:pt>
                <c:pt idx="9797">
                  <c:v>0.0704555726234156</c:v>
                </c:pt>
                <c:pt idx="9798">
                  <c:v>0.0706799019975422</c:v>
                </c:pt>
                <c:pt idx="9799">
                  <c:v>0.0708070097336523</c:v>
                </c:pt>
                <c:pt idx="9800">
                  <c:v>0.0708217099965824</c:v>
                </c:pt>
                <c:pt idx="9801">
                  <c:v>0.0707028291976961</c:v>
                </c:pt>
                <c:pt idx="9802">
                  <c:v>0.0704357009400526</c:v>
                </c:pt>
                <c:pt idx="9803">
                  <c:v>0.0700263040200325</c:v>
                </c:pt>
                <c:pt idx="9804">
                  <c:v>0.0695077193663264</c:v>
                </c:pt>
                <c:pt idx="9805">
                  <c:v>0.0689332598463214</c:v>
                </c:pt>
                <c:pt idx="9806">
                  <c:v>0.0683575081253958</c:v>
                </c:pt>
                <c:pt idx="9807">
                  <c:v>0.067818601500664</c:v>
                </c:pt>
                <c:pt idx="9808">
                  <c:v>0.0673380314831445</c:v>
                </c:pt>
                <c:pt idx="9809">
                  <c:v>0.0669357208288784</c:v>
                </c:pt>
                <c:pt idx="9810">
                  <c:v>0.0666396444200781</c:v>
                </c:pt>
                <c:pt idx="9811">
                  <c:v>0.0664813078174094</c:v>
                </c:pt>
                <c:pt idx="9812">
                  <c:v>0.0664851213231736</c:v>
                </c:pt>
                <c:pt idx="9813">
                  <c:v>0.0666583133539736</c:v>
                </c:pt>
                <c:pt idx="9814">
                  <c:v>0.06698392808352</c:v>
                </c:pt>
                <c:pt idx="9815">
                  <c:v>0.0674216483302084</c:v>
                </c:pt>
                <c:pt idx="9816">
                  <c:v>0.0679153908395825</c:v>
                </c:pt>
                <c:pt idx="9817">
                  <c:v>0.0684058838100274</c:v>
                </c:pt>
                <c:pt idx="9818">
                  <c:v>0.0688446088949477</c:v>
                </c:pt>
                <c:pt idx="9819">
                  <c:v>0.0692014288592363</c:v>
                </c:pt>
                <c:pt idx="9820">
                  <c:v>0.0694629731321417</c:v>
                </c:pt>
                <c:pt idx="9821">
                  <c:v>0.0696290651904149</c:v>
                </c:pt>
                <c:pt idx="9822">
                  <c:v>0.0697100045840368</c:v>
                </c:pt>
                <c:pt idx="9823">
                  <c:v>0.0697228467574201</c:v>
                </c:pt>
                <c:pt idx="9824">
                  <c:v>0.0696854852822102</c:v>
                </c:pt>
                <c:pt idx="9825">
                  <c:v>0.069607819906156</c:v>
                </c:pt>
                <c:pt idx="9826">
                  <c:v>0.0694836708803748</c:v>
                </c:pt>
                <c:pt idx="9827">
                  <c:v>0.0692929683836483</c:v>
                </c:pt>
                <c:pt idx="9828">
                  <c:v>0.0690159289664985</c:v>
                </c:pt>
                <c:pt idx="9829">
                  <c:v>0.0686484333028401</c:v>
                </c:pt>
                <c:pt idx="9830">
                  <c:v>0.068207786276872</c:v>
                </c:pt>
                <c:pt idx="9831">
                  <c:v>0.0677239865363331</c:v>
                </c:pt>
                <c:pt idx="9832">
                  <c:v>0.0672245450685726</c:v>
                </c:pt>
                <c:pt idx="9833">
                  <c:v>0.0667293003015879</c:v>
                </c:pt>
                <c:pt idx="9834">
                  <c:v>0.0662579753821767</c:v>
                </c:pt>
                <c:pt idx="9835">
                  <c:v>0.0658371341516993</c:v>
                </c:pt>
                <c:pt idx="9836">
                  <c:v>0.0654980313621781</c:v>
                </c:pt>
                <c:pt idx="9837">
                  <c:v>0.0652675620508773</c:v>
                </c:pt>
                <c:pt idx="9838">
                  <c:v>0.0651587178972394</c:v>
                </c:pt>
                <c:pt idx="9839">
                  <c:v>0.0651697472114099</c:v>
                </c:pt>
                <c:pt idx="9840">
                  <c:v>0.0652896398382773</c:v>
                </c:pt>
                <c:pt idx="9841">
                  <c:v>0.065495029209718</c:v>
                </c:pt>
                <c:pt idx="9842">
                  <c:v>0.0657427934765625</c:v>
                </c:pt>
                <c:pt idx="9843">
                  <c:v>0.0659742476343797</c:v>
                </c:pt>
                <c:pt idx="9844">
                  <c:v>0.0661296380977665</c:v>
                </c:pt>
                <c:pt idx="9845">
                  <c:v>0.0661595286338769</c:v>
                </c:pt>
                <c:pt idx="9846">
                  <c:v>0.0660307353925623</c:v>
                </c:pt>
                <c:pt idx="9847">
                  <c:v>0.0657272461804573</c:v>
                </c:pt>
                <c:pt idx="9848">
                  <c:v>0.0652497382219364</c:v>
                </c:pt>
                <c:pt idx="9849">
                  <c:v>0.0646197916541787</c:v>
                </c:pt>
                <c:pt idx="9850">
                  <c:v>0.0638856865421326</c:v>
                </c:pt>
                <c:pt idx="9851">
                  <c:v>0.0631220485755665</c:v>
                </c:pt>
                <c:pt idx="9852">
                  <c:v>0.0624191817199041</c:v>
                </c:pt>
                <c:pt idx="9853">
                  <c:v>0.0618589333578494</c:v>
                </c:pt>
                <c:pt idx="9854">
                  <c:v>0.0614834964632506</c:v>
                </c:pt>
                <c:pt idx="9855">
                  <c:v>0.0612807172660685</c:v>
                </c:pt>
                <c:pt idx="9856">
                  <c:v>0.0611998906320316</c:v>
                </c:pt>
                <c:pt idx="9857">
                  <c:v>0.061182684348789</c:v>
                </c:pt>
                <c:pt idx="9858">
                  <c:v>0.06118712596242</c:v>
                </c:pt>
                <c:pt idx="9859">
                  <c:v>0.0611949198036637</c:v>
                </c:pt>
                <c:pt idx="9860">
                  <c:v>0.0612037579146727</c:v>
                </c:pt>
                <c:pt idx="9861">
                  <c:v>0.0612137900970998</c:v>
                </c:pt>
                <c:pt idx="9862">
                  <c:v>0.0612183759032168</c:v>
                </c:pt>
                <c:pt idx="9863">
                  <c:v>0.0612012586689107</c:v>
                </c:pt>
                <c:pt idx="9864">
                  <c:v>0.0611417489710395</c:v>
                </c:pt>
                <c:pt idx="9865">
                  <c:v>0.0610229303676429</c:v>
                </c:pt>
                <c:pt idx="9866">
                  <c:v>0.0608345519739568</c:v>
                </c:pt>
                <c:pt idx="9867">
                  <c:v>0.0605700535301098</c:v>
                </c:pt>
                <c:pt idx="9868">
                  <c:v>0.0602237092256582</c:v>
                </c:pt>
                <c:pt idx="9869">
                  <c:v>0.0597931813263092</c:v>
                </c:pt>
                <c:pt idx="9870">
                  <c:v>0.0592865800157273</c:v>
                </c:pt>
                <c:pt idx="9871">
                  <c:v>0.0587306389445539</c:v>
                </c:pt>
                <c:pt idx="9872">
                  <c:v>0.0581691170845584</c:v>
                </c:pt>
                <c:pt idx="9873">
                  <c:v>0.0576513510373389</c:v>
                </c:pt>
                <c:pt idx="9874">
                  <c:v>0.0572187850205252</c:v>
                </c:pt>
                <c:pt idx="9875">
                  <c:v>0.0568924824931326</c:v>
                </c:pt>
                <c:pt idx="9876">
                  <c:v>0.0566663112784603</c:v>
                </c:pt>
                <c:pt idx="9877">
                  <c:v>0.0565130611448713</c:v>
                </c:pt>
                <c:pt idx="9878">
                  <c:v>0.0563999360180789</c:v>
                </c:pt>
                <c:pt idx="9879">
                  <c:v>0.0563027386662854</c:v>
                </c:pt>
                <c:pt idx="9880">
                  <c:v>0.0562116586897594</c:v>
                </c:pt>
                <c:pt idx="9881">
                  <c:v>0.0561254252985429</c:v>
                </c:pt>
                <c:pt idx="9882">
                  <c:v>0.0560404744417597</c:v>
                </c:pt>
                <c:pt idx="9883">
                  <c:v>0.0559506140586545</c:v>
                </c:pt>
                <c:pt idx="9884">
                  <c:v>0.055856884870412</c:v>
                </c:pt>
                <c:pt idx="9885">
                  <c:v>0.05577155519664</c:v>
                </c:pt>
                <c:pt idx="9886">
                  <c:v>0.0557079740972917</c:v>
                </c:pt>
                <c:pt idx="9887">
                  <c:v>0.0556629543008268</c:v>
                </c:pt>
                <c:pt idx="9888">
                  <c:v>0.0556095061388164</c:v>
                </c:pt>
                <c:pt idx="9889">
                  <c:v>0.0555140480988584</c:v>
                </c:pt>
                <c:pt idx="9890">
                  <c:v>0.0553631272027485</c:v>
                </c:pt>
                <c:pt idx="9891">
                  <c:v>0.0551706646973964</c:v>
                </c:pt>
                <c:pt idx="9892">
                  <c:v>0.0549609426667706</c:v>
                </c:pt>
                <c:pt idx="9893">
                  <c:v>0.0547486390273336</c:v>
                </c:pt>
                <c:pt idx="9894">
                  <c:v>0.0545318729715348</c:v>
                </c:pt>
                <c:pt idx="9895">
                  <c:v>0.0542990831210409</c:v>
                </c:pt>
                <c:pt idx="9896">
                  <c:v>0.0540408538264765</c:v>
                </c:pt>
                <c:pt idx="9897">
                  <c:v>0.0537569733561835</c:v>
                </c:pt>
                <c:pt idx="9898">
                  <c:v>0.0534590674687032</c:v>
                </c:pt>
                <c:pt idx="9899">
                  <c:v>0.0531724271362369</c:v>
                </c:pt>
                <c:pt idx="9900">
                  <c:v>0.0529332543524046</c:v>
                </c:pt>
                <c:pt idx="9901">
                  <c:v>0.0527799009876038</c:v>
                </c:pt>
                <c:pt idx="9902">
                  <c:v>0.0527424321587082</c:v>
                </c:pt>
                <c:pt idx="9903">
                  <c:v>0.05283283223366</c:v>
                </c:pt>
                <c:pt idx="9904">
                  <c:v>0.0530392084281978</c:v>
                </c:pt>
                <c:pt idx="9905">
                  <c:v>0.0533285290203609</c:v>
                </c:pt>
                <c:pt idx="9906">
                  <c:v>0.053653640576538</c:v>
                </c:pt>
                <c:pt idx="9907">
                  <c:v>0.0539605922239991</c:v>
                </c:pt>
                <c:pt idx="9908">
                  <c:v>0.0541994583623908</c:v>
                </c:pt>
                <c:pt idx="9909">
                  <c:v>0.0543369604438231</c:v>
                </c:pt>
                <c:pt idx="9910">
                  <c:v>0.0543648637057374</c:v>
                </c:pt>
                <c:pt idx="9911">
                  <c:v>0.0543018445135929</c:v>
                </c:pt>
                <c:pt idx="9912">
                  <c:v>0.0541865312905235</c:v>
                </c:pt>
                <c:pt idx="9913">
                  <c:v>0.0540630876437551</c:v>
                </c:pt>
                <c:pt idx="9914">
                  <c:v>0.053968803339928</c:v>
                </c:pt>
                <c:pt idx="9915">
                  <c:v>0.0539270645840497</c:v>
                </c:pt>
                <c:pt idx="9916">
                  <c:v>0.0539452131116566</c:v>
                </c:pt>
                <c:pt idx="9917">
                  <c:v>0.0540175160596127</c:v>
                </c:pt>
                <c:pt idx="9918">
                  <c:v>0.0541341894512969</c:v>
                </c:pt>
                <c:pt idx="9919">
                  <c:v>0.0542922134885879</c:v>
                </c:pt>
                <c:pt idx="9920">
                  <c:v>0.0545027659452907</c:v>
                </c:pt>
                <c:pt idx="9921">
                  <c:v>0.0547905939727977</c:v>
                </c:pt>
                <c:pt idx="9922">
                  <c:v>0.055180852482864</c:v>
                </c:pt>
                <c:pt idx="9923">
                  <c:v>0.0556807120521071</c:v>
                </c:pt>
                <c:pt idx="9924">
                  <c:v>0.0562679976032727</c:v>
                </c:pt>
                <c:pt idx="9925">
                  <c:v>0.0568920262688785</c:v>
                </c:pt>
                <c:pt idx="9926">
                  <c:v>0.0574881199100035</c:v>
                </c:pt>
                <c:pt idx="9927">
                  <c:v>0.05800028806473</c:v>
                </c:pt>
                <c:pt idx="9928">
                  <c:v>0.0583981301895294</c:v>
                </c:pt>
                <c:pt idx="9929">
                  <c:v>0.0586801575914653</c:v>
                </c:pt>
                <c:pt idx="9930">
                  <c:v>0.0588677766145019</c:v>
                </c:pt>
                <c:pt idx="9931">
                  <c:v>0.058994461335494</c:v>
                </c:pt>
                <c:pt idx="9932">
                  <c:v>0.0590940814972327</c:v>
                </c:pt>
                <c:pt idx="9933">
                  <c:v>0.059192686663344</c:v>
                </c:pt>
                <c:pt idx="9934">
                  <c:v>0.0593017578163006</c:v>
                </c:pt>
                <c:pt idx="9935">
                  <c:v>0.0594139859184552</c:v>
                </c:pt>
                <c:pt idx="9936">
                  <c:v>0.0595068703856936</c:v>
                </c:pt>
                <c:pt idx="9937">
                  <c:v>0.0595518352307622</c:v>
                </c:pt>
                <c:pt idx="9938">
                  <c:v>0.059522162650971</c:v>
                </c:pt>
                <c:pt idx="9939">
                  <c:v>0.0593992825128423</c:v>
                </c:pt>
                <c:pt idx="9940">
                  <c:v>0.0591778408904136</c:v>
                </c:pt>
                <c:pt idx="9941">
                  <c:v>0.058868681185977</c:v>
                </c:pt>
                <c:pt idx="9942">
                  <c:v>0.0585057369688427</c:v>
                </c:pt>
                <c:pt idx="9943">
                  <c:v>0.058151422462769</c:v>
                </c:pt>
                <c:pt idx="9944">
                  <c:v>0.0578874836250509</c:v>
                </c:pt>
                <c:pt idx="9945">
                  <c:v>0.0577900652567517</c:v>
                </c:pt>
                <c:pt idx="9946">
                  <c:v>0.0578992688484475</c:v>
                </c:pt>
                <c:pt idx="9947">
                  <c:v>0.0581955179370422</c:v>
                </c:pt>
                <c:pt idx="9948">
                  <c:v>0.0585998067124224</c:v>
                </c:pt>
                <c:pt idx="9949">
                  <c:v>0.0590013739224188</c:v>
                </c:pt>
                <c:pt idx="9950">
                  <c:v>0.0593003550312735</c:v>
                </c:pt>
                <c:pt idx="9951">
                  <c:v>0.0594447190395786</c:v>
                </c:pt>
                <c:pt idx="9952">
                  <c:v>0.0594422414140887</c:v>
                </c:pt>
                <c:pt idx="9953">
                  <c:v>0.0593403053929519</c:v>
                </c:pt>
                <c:pt idx="9954">
                  <c:v>0.0591920258796068</c:v>
                </c:pt>
                <c:pt idx="9955">
                  <c:v>0.059034461434969</c:v>
                </c:pt>
                <c:pt idx="9956">
                  <c:v>0.0588839077318014</c:v>
                </c:pt>
                <c:pt idx="9957">
                  <c:v>0.0587405411875168</c:v>
                </c:pt>
                <c:pt idx="9958">
                  <c:v>0.0585959356556211</c:v>
                </c:pt>
                <c:pt idx="9959">
                  <c:v>0.0584380803618523</c:v>
                </c:pt>
                <c:pt idx="9960">
                  <c:v>0.0582564324151363</c:v>
                </c:pt>
                <c:pt idx="9961">
                  <c:v>0.0580484764847738</c:v>
                </c:pt>
                <c:pt idx="9962">
                  <c:v>0.0578188766009239</c:v>
                </c:pt>
                <c:pt idx="9963">
                  <c:v>0.0575688331520603</c:v>
                </c:pt>
                <c:pt idx="9964">
                  <c:v>0.0572844316561425</c:v>
                </c:pt>
                <c:pt idx="9965">
                  <c:v>0.056933327098752</c:v>
                </c:pt>
                <c:pt idx="9966">
                  <c:v>0.056473064280808</c:v>
                </c:pt>
                <c:pt idx="9967">
                  <c:v>0.0558728154895802</c:v>
                </c:pt>
                <c:pt idx="9968">
                  <c:v>0.0551347026535198</c:v>
                </c:pt>
                <c:pt idx="9969">
                  <c:v>0.0542963777292676</c:v>
                </c:pt>
                <c:pt idx="9970">
                  <c:v>0.0534144655397447</c:v>
                </c:pt>
                <c:pt idx="9971">
                  <c:v>0.0525480263307421</c:v>
                </c:pt>
                <c:pt idx="9972">
                  <c:v>0.0517584998720415</c:v>
                </c:pt>
                <c:pt idx="9973">
                  <c:v>0.0511224763089378</c:v>
                </c:pt>
                <c:pt idx="9974">
                  <c:v>0.050729263706046</c:v>
                </c:pt>
                <c:pt idx="9975">
                  <c:v>0.0506450430023326</c:v>
                </c:pt>
                <c:pt idx="9976">
                  <c:v>0.0508720391044083</c:v>
                </c:pt>
                <c:pt idx="9977">
                  <c:v>0.0513408013268818</c:v>
                </c:pt>
                <c:pt idx="9978">
                  <c:v>0.0519445192440123</c:v>
                </c:pt>
                <c:pt idx="9979">
                  <c:v>0.0525936490762226</c:v>
                </c:pt>
                <c:pt idx="9980">
                  <c:v>0.0532503846786639</c:v>
                </c:pt>
                <c:pt idx="9981">
                  <c:v>0.0539166148423237</c:v>
                </c:pt>
                <c:pt idx="9982">
                  <c:v>0.0545976826153469</c:v>
                </c:pt>
                <c:pt idx="9983">
                  <c:v>0.055279409156589</c:v>
                </c:pt>
                <c:pt idx="9984">
                  <c:v>0.0559269964785338</c:v>
                </c:pt>
                <c:pt idx="9985">
                  <c:v>0.0564942802281221</c:v>
                </c:pt>
                <c:pt idx="9986">
                  <c:v>0.0569357158647979</c:v>
                </c:pt>
                <c:pt idx="9987">
                  <c:v>0.0572131366207202</c:v>
                </c:pt>
                <c:pt idx="9988">
                  <c:v>0.0572952591888706</c:v>
                </c:pt>
                <c:pt idx="9989">
                  <c:v>0.0571594260988133</c:v>
                </c:pt>
                <c:pt idx="9990">
                  <c:v>0.0567989429309369</c:v>
                </c:pt>
                <c:pt idx="9991">
                  <c:v>0.0562328718860055</c:v>
                </c:pt>
                <c:pt idx="9992">
                  <c:v>0.0555138202028842</c:v>
                </c:pt>
                <c:pt idx="9993">
                  <c:v>0.0547216381659051</c:v>
                </c:pt>
                <c:pt idx="9994">
                  <c:v>0.0539416200610172</c:v>
                </c:pt>
                <c:pt idx="9995">
                  <c:v>0.0532435738762193</c:v>
                </c:pt>
                <c:pt idx="9996">
                  <c:v>0.0526747764808716</c:v>
                </c:pt>
                <c:pt idx="9997">
                  <c:v>0.0522635048180394</c:v>
                </c:pt>
                <c:pt idx="9998">
                  <c:v>0.0520223382761977</c:v>
                </c:pt>
                <c:pt idx="9999">
                  <c:v>0.0519451662110242</c:v>
                </c:pt>
                <c:pt idx="10000">
                  <c:v>0.0519981804717692</c:v>
                </c:pt>
                <c:pt idx="10001">
                  <c:v>0.0521193599622725</c:v>
                </c:pt>
                <c:pt idx="10002">
                  <c:v>0.0522314572298206</c:v>
                </c:pt>
                <c:pt idx="10003">
                  <c:v>0.0522599364331685</c:v>
                </c:pt>
                <c:pt idx="10004">
                  <c:v>0.0521487087349424</c:v>
                </c:pt>
                <c:pt idx="10005">
                  <c:v>0.0518733188865063</c:v>
                </c:pt>
                <c:pt idx="10006">
                  <c:v>0.0514488595387046</c:v>
                </c:pt>
                <c:pt idx="10007">
                  <c:v>0.050927300733761</c:v>
                </c:pt>
                <c:pt idx="10008">
                  <c:v>0.0503862554409339</c:v>
                </c:pt>
                <c:pt idx="10009">
                  <c:v>0.0499161835169437</c:v>
                </c:pt>
                <c:pt idx="10010">
                  <c:v>0.0496132727397628</c:v>
                </c:pt>
                <c:pt idx="10011">
                  <c:v>0.0495686504712018</c:v>
                </c:pt>
                <c:pt idx="10012">
                  <c:v>0.0498381685233528</c:v>
                </c:pt>
                <c:pt idx="10013">
                  <c:v>0.0504097944126298</c:v>
                </c:pt>
                <c:pt idx="10014">
                  <c:v>0.0512060697447132</c:v>
                </c:pt>
                <c:pt idx="10015">
                  <c:v>0.0521209838215981</c:v>
                </c:pt>
                <c:pt idx="10016">
                  <c:v>0.0530578911552105</c:v>
                </c:pt>
                <c:pt idx="10017">
                  <c:v>0.0539490025054011</c:v>
                </c:pt>
                <c:pt idx="10018">
                  <c:v>0.054759345098324</c:v>
                </c:pt>
                <c:pt idx="10019">
                  <c:v>0.055482341823526</c:v>
                </c:pt>
                <c:pt idx="10020">
                  <c:v>0.0561300061739543</c:v>
                </c:pt>
                <c:pt idx="10021">
                  <c:v>0.0567174392619863</c:v>
                </c:pt>
                <c:pt idx="10022">
                  <c:v>0.0572483654818396</c:v>
                </c:pt>
                <c:pt idx="10023">
                  <c:v>0.0577133324628886</c:v>
                </c:pt>
                <c:pt idx="10024">
                  <c:v>0.0580995072859309</c:v>
                </c:pt>
                <c:pt idx="10025">
                  <c:v>0.0583977327799202</c:v>
                </c:pt>
                <c:pt idx="10026">
                  <c:v>0.0586048892952608</c:v>
                </c:pt>
                <c:pt idx="10027">
                  <c:v>0.0587273564242528</c:v>
                </c:pt>
                <c:pt idx="10028">
                  <c:v>0.0587860351669634</c:v>
                </c:pt>
                <c:pt idx="10029">
                  <c:v>0.058819546230726</c:v>
                </c:pt>
                <c:pt idx="10030">
                  <c:v>0.0588784194851176</c:v>
                </c:pt>
                <c:pt idx="10031">
                  <c:v>0.059007429750581</c:v>
                </c:pt>
                <c:pt idx="10032">
                  <c:v>0.0592290230826829</c:v>
                </c:pt>
                <c:pt idx="10033">
                  <c:v>0.059538798318618</c:v>
                </c:pt>
                <c:pt idx="10034">
                  <c:v>0.0599122777119725</c:v>
                </c:pt>
                <c:pt idx="10035">
                  <c:v>0.0603188590642196</c:v>
                </c:pt>
                <c:pt idx="10036">
                  <c:v>0.0607337557938339</c:v>
                </c:pt>
                <c:pt idx="10037">
                  <c:v>0.0611385367402723</c:v>
                </c:pt>
                <c:pt idx="10038">
                  <c:v>0.0615115663610301</c:v>
                </c:pt>
                <c:pt idx="10039">
                  <c:v>0.0618229030727775</c:v>
                </c:pt>
                <c:pt idx="10040">
                  <c:v>0.0620394742119843</c:v>
                </c:pt>
                <c:pt idx="10041">
                  <c:v>0.0621379301722764</c:v>
                </c:pt>
                <c:pt idx="10042">
                  <c:v>0.0621200421997977</c:v>
                </c:pt>
                <c:pt idx="10043">
                  <c:v>0.0620204062528311</c:v>
                </c:pt>
                <c:pt idx="10044">
                  <c:v>0.0619019971391767</c:v>
                </c:pt>
                <c:pt idx="10045">
                  <c:v>0.0618408288116695</c:v>
                </c:pt>
                <c:pt idx="10046">
                  <c:v>0.0618973731162088</c:v>
                </c:pt>
                <c:pt idx="10047">
                  <c:v>0.0620848756765934</c:v>
                </c:pt>
                <c:pt idx="10048">
                  <c:v>0.0623581370751111</c:v>
                </c:pt>
                <c:pt idx="10049">
                  <c:v>0.0626337756484532</c:v>
                </c:pt>
                <c:pt idx="10050">
                  <c:v>0.0628318401693239</c:v>
                </c:pt>
                <c:pt idx="10051">
                  <c:v>0.0629157871807101</c:v>
                </c:pt>
                <c:pt idx="10052">
                  <c:v>0.0629064055928736</c:v>
                </c:pt>
                <c:pt idx="10053">
                  <c:v>0.0628644445532915</c:v>
                </c:pt>
                <c:pt idx="10054">
                  <c:v>0.062858817310044</c:v>
                </c:pt>
                <c:pt idx="10055">
                  <c:v>0.0629372919523387</c:v>
                </c:pt>
                <c:pt idx="10056">
                  <c:v>0.0631058942685237</c:v>
                </c:pt>
                <c:pt idx="10057">
                  <c:v>0.063328601394688</c:v>
                </c:pt>
                <c:pt idx="10058">
                  <c:v>0.0635552323080291</c:v>
                </c:pt>
                <c:pt idx="10059">
                  <c:v>0.0637735680878947</c:v>
                </c:pt>
                <c:pt idx="10060">
                  <c:v>0.0640448680969244</c:v>
                </c:pt>
                <c:pt idx="10061">
                  <c:v>0.0644642264610081</c:v>
                </c:pt>
                <c:pt idx="10062">
                  <c:v>0.06506431631158</c:v>
                </c:pt>
                <c:pt idx="10063">
                  <c:v>0.0657715906028016</c:v>
                </c:pt>
                <c:pt idx="10064">
                  <c:v>0.0664589860103279</c:v>
                </c:pt>
                <c:pt idx="10065">
                  <c:v>0.0670301765247181</c:v>
                </c:pt>
                <c:pt idx="10066">
                  <c:v>0.0674698167773629</c:v>
                </c:pt>
                <c:pt idx="10067">
                  <c:v>0.0678418931244695</c:v>
                </c:pt>
                <c:pt idx="10068">
                  <c:v>0.0682445773010418</c:v>
                </c:pt>
                <c:pt idx="10069">
                  <c:v>0.0687535763206609</c:v>
                </c:pt>
                <c:pt idx="10070">
                  <c:v>0.0693907299689996</c:v>
                </c:pt>
                <c:pt idx="10071">
                  <c:v>0.0701261578934461</c:v>
                </c:pt>
                <c:pt idx="10072">
                  <c:v>0.0709022095341159</c:v>
                </c:pt>
                <c:pt idx="10073">
                  <c:v>0.0716639680754083</c:v>
                </c:pt>
                <c:pt idx="10074">
                  <c:v>0.0723782491689169</c:v>
                </c:pt>
                <c:pt idx="10075">
                  <c:v>0.0730352837354989</c:v>
                </c:pt>
                <c:pt idx="10076">
                  <c:v>0.0736379910233765</c:v>
                </c:pt>
                <c:pt idx="10077">
                  <c:v>0.0741845421754602</c:v>
                </c:pt>
                <c:pt idx="10078">
                  <c:v>0.0746527993693964</c:v>
                </c:pt>
                <c:pt idx="10079">
                  <c:v>0.0750000029940415</c:v>
                </c:pt>
                <c:pt idx="10080">
                  <c:v>0.0751793671532326</c:v>
                </c:pt>
                <c:pt idx="10081">
                  <c:v>0.075160706944405</c:v>
                </c:pt>
                <c:pt idx="10082">
                  <c:v>0.0749427838091389</c:v>
                </c:pt>
                <c:pt idx="10083">
                  <c:v>0.0745525180116749</c:v>
                </c:pt>
                <c:pt idx="10084">
                  <c:v>0.074037202528791</c:v>
                </c:pt>
                <c:pt idx="10085">
                  <c:v>0.0734622270472244</c:v>
                </c:pt>
                <c:pt idx="10086">
                  <c:v>0.0729091123647762</c:v>
                </c:pt>
                <c:pt idx="10087">
                  <c:v>0.0724629294649713</c:v>
                </c:pt>
                <c:pt idx="10088">
                  <c:v>0.0721928393123416</c:v>
                </c:pt>
                <c:pt idx="10089">
                  <c:v>0.0721415675776138</c:v>
                </c:pt>
                <c:pt idx="10090">
                  <c:v>0.0723226383253849</c:v>
                </c:pt>
                <c:pt idx="10091">
                  <c:v>0.0727238541490343</c:v>
                </c:pt>
                <c:pt idx="10092">
                  <c:v>0.0733156718960364</c:v>
                </c:pt>
                <c:pt idx="10093">
                  <c:v>0.0740578094384427</c:v>
                </c:pt>
                <c:pt idx="10094">
                  <c:v>0.0749021212562903</c:v>
                </c:pt>
                <c:pt idx="10095">
                  <c:v>0.0757922434243738</c:v>
                </c:pt>
                <c:pt idx="10096">
                  <c:v>0.0766601215439964</c:v>
                </c:pt>
                <c:pt idx="10097">
                  <c:v>0.0774271599574261</c:v>
                </c:pt>
                <c:pt idx="10098">
                  <c:v>0.0780182374294053</c:v>
                </c:pt>
                <c:pt idx="10099">
                  <c:v>0.0783851958149843</c:v>
                </c:pt>
                <c:pt idx="10100">
                  <c:v>0.0785261243257303</c:v>
                </c:pt>
                <c:pt idx="10101">
                  <c:v>0.0784876020671729</c:v>
                </c:pt>
                <c:pt idx="10102">
                  <c:v>0.0783413743534685</c:v>
                </c:pt>
                <c:pt idx="10103">
                  <c:v>0.0781502032867882</c:v>
                </c:pt>
                <c:pt idx="10104">
                  <c:v>0.0779478881252155</c:v>
                </c:pt>
                <c:pt idx="10105">
                  <c:v>0.0777419140202384</c:v>
                </c:pt>
                <c:pt idx="10106">
                  <c:v>0.0775300606573265</c:v>
                </c:pt>
                <c:pt idx="10107">
                  <c:v>0.0773216373938838</c:v>
                </c:pt>
                <c:pt idx="10108">
                  <c:v>0.0771459780674275</c:v>
                </c:pt>
                <c:pt idx="10109">
                  <c:v>0.0770396601623152</c:v>
                </c:pt>
                <c:pt idx="10110">
                  <c:v>0.0770260381951408</c:v>
                </c:pt>
                <c:pt idx="10111">
                  <c:v>0.0770993276605454</c:v>
                </c:pt>
                <c:pt idx="10112">
                  <c:v>0.0772218270383294</c:v>
                </c:pt>
                <c:pt idx="10113">
                  <c:v>0.0773349630121383</c:v>
                </c:pt>
                <c:pt idx="10114">
                  <c:v>0.0773785918003551</c:v>
                </c:pt>
                <c:pt idx="10115">
                  <c:v>0.0773049760202553</c:v>
                </c:pt>
                <c:pt idx="10116">
                  <c:v>0.0770861897797973</c:v>
                </c:pt>
                <c:pt idx="10117">
                  <c:v>0.0767163520725217</c:v>
                </c:pt>
                <c:pt idx="10118">
                  <c:v>0.076210170845208</c:v>
                </c:pt>
                <c:pt idx="10119">
                  <c:v>0.075606035696165</c:v>
                </c:pt>
                <c:pt idx="10120">
                  <c:v>0.0749655437113416</c:v>
                </c:pt>
                <c:pt idx="10121">
                  <c:v>0.0743602342009161</c:v>
                </c:pt>
                <c:pt idx="10122">
                  <c:v>0.0738538414798142</c:v>
                </c:pt>
                <c:pt idx="10123">
                  <c:v>0.0734936342986058</c:v>
                </c:pt>
                <c:pt idx="10124">
                  <c:v>0.0733056545217656</c:v>
                </c:pt>
                <c:pt idx="10125">
                  <c:v>0.0732876990649646</c:v>
                </c:pt>
                <c:pt idx="10126">
                  <c:v>0.073402392766318</c:v>
                </c:pt>
                <c:pt idx="10127">
                  <c:v>0.0735750030482726</c:v>
                </c:pt>
                <c:pt idx="10128">
                  <c:v>0.0737053981960909</c:v>
                </c:pt>
                <c:pt idx="10129">
                  <c:v>0.0737001506848013</c:v>
                </c:pt>
                <c:pt idx="10130">
                  <c:v>0.0735060400001265</c:v>
                </c:pt>
                <c:pt idx="10131">
                  <c:v>0.0731250966546338</c:v>
                </c:pt>
                <c:pt idx="10132">
                  <c:v>0.0726073293463889</c:v>
                </c:pt>
                <c:pt idx="10133">
                  <c:v>0.0720246335884224</c:v>
                </c:pt>
                <c:pt idx="10134">
                  <c:v>0.0714369234822842</c:v>
                </c:pt>
                <c:pt idx="10135">
                  <c:v>0.0708593469142485</c:v>
                </c:pt>
                <c:pt idx="10136">
                  <c:v>0.0702413415107834</c:v>
                </c:pt>
                <c:pt idx="10137">
                  <c:v>0.0694774628383418</c:v>
                </c:pt>
                <c:pt idx="10138">
                  <c:v>0.0684613036238852</c:v>
                </c:pt>
                <c:pt idx="10139">
                  <c:v>0.0671480711003978</c:v>
                </c:pt>
                <c:pt idx="10140">
                  <c:v>0.0655780299876171</c:v>
                </c:pt>
                <c:pt idx="10141">
                  <c:v>0.0638523462274737</c:v>
                </c:pt>
                <c:pt idx="10142">
                  <c:v>0.0620898158862753</c:v>
                </c:pt>
                <c:pt idx="10143">
                  <c:v>0.0603959449498391</c:v>
                </c:pt>
                <c:pt idx="10144">
                  <c:v>0.0588553584693489</c:v>
                </c:pt>
                <c:pt idx="10145">
                  <c:v>0.0575315807037442</c:v>
                </c:pt>
                <c:pt idx="10146">
                  <c:v>0.0564582925235755</c:v>
                </c:pt>
                <c:pt idx="10147">
                  <c:v>0.0556310633822678</c:v>
                </c:pt>
                <c:pt idx="10148">
                  <c:v>0.0550187467683646</c:v>
                </c:pt>
                <c:pt idx="10149">
                  <c:v>0.0545930100662162</c:v>
                </c:pt>
                <c:pt idx="10150">
                  <c:v>0.0543554653704732</c:v>
                </c:pt>
                <c:pt idx="10151">
                  <c:v>0.0543417387083822</c:v>
                </c:pt>
                <c:pt idx="10152">
                  <c:v>0.054603658101289</c:v>
                </c:pt>
                <c:pt idx="10153">
                  <c:v>0.0551916304317785</c:v>
                </c:pt>
                <c:pt idx="10154">
                  <c:v>0.0561446700638806</c:v>
                </c:pt>
                <c:pt idx="10155">
                  <c:v>0.0574804853035873</c:v>
                </c:pt>
                <c:pt idx="10156">
                  <c:v>0.0591829633783667</c:v>
                </c:pt>
                <c:pt idx="10157">
                  <c:v>0.0612003498390407</c:v>
                </c:pt>
                <c:pt idx="10158">
                  <c:v>0.0634503099050051</c:v>
                </c:pt>
                <c:pt idx="10159">
                  <c:v>0.0658219806843479</c:v>
                </c:pt>
                <c:pt idx="10160">
                  <c:v>0.0681803200766572</c:v>
                </c:pt>
                <c:pt idx="10161">
                  <c:v>0.0703744616802696</c:v>
                </c:pt>
                <c:pt idx="10162">
                  <c:v>0.0722510397041452</c:v>
                </c:pt>
                <c:pt idx="10163">
                  <c:v>0.0736731162090016</c:v>
                </c:pt>
                <c:pt idx="10164">
                  <c:v>0.0745408791456348</c:v>
                </c:pt>
                <c:pt idx="10165">
                  <c:v>0.0748116382565381</c:v>
                </c:pt>
                <c:pt idx="10166">
                  <c:v>0.0745150344102767</c:v>
                </c:pt>
                <c:pt idx="10167">
                  <c:v>0.0737505778030569</c:v>
                </c:pt>
                <c:pt idx="10168">
                  <c:v>0.072664718631046</c:v>
                </c:pt>
                <c:pt idx="10169">
                  <c:v>0.0714265647928768</c:v>
                </c:pt>
                <c:pt idx="10170">
                  <c:v>0.0702099539003332</c:v>
                </c:pt>
                <c:pt idx="10171">
                  <c:v>0.0691670406802939</c:v>
                </c:pt>
                <c:pt idx="10172">
                  <c:v>0.068392423937273</c:v>
                </c:pt>
                <c:pt idx="10173">
                  <c:v>0.0678993319114246</c:v>
                </c:pt>
                <c:pt idx="10174">
                  <c:v>0.0676243549203775</c:v>
                </c:pt>
                <c:pt idx="10175">
                  <c:v>0.0674623118186791</c:v>
                </c:pt>
                <c:pt idx="10176">
                  <c:v>0.0673135371954933</c:v>
                </c:pt>
                <c:pt idx="10177">
                  <c:v>0.0671139976116231</c:v>
                </c:pt>
                <c:pt idx="10178">
                  <c:v>0.0668407469983501</c:v>
                </c:pt>
                <c:pt idx="10179">
                  <c:v>0.0665045475365433</c:v>
                </c:pt>
                <c:pt idx="10180">
                  <c:v>0.0661410745121636</c:v>
                </c:pt>
                <c:pt idx="10181">
                  <c:v>0.0658042755762792</c:v>
                </c:pt>
                <c:pt idx="10182">
                  <c:v>0.0655549217590021</c:v>
                </c:pt>
                <c:pt idx="10183">
                  <c:v>0.0654349526763706</c:v>
                </c:pt>
                <c:pt idx="10184">
                  <c:v>0.0654424641606736</c:v>
                </c:pt>
                <c:pt idx="10185">
                  <c:v>0.0655287771770948</c:v>
                </c:pt>
                <c:pt idx="10186">
                  <c:v>0.0656168766816415</c:v>
                </c:pt>
                <c:pt idx="10187">
                  <c:v>0.0656256168149541</c:v>
                </c:pt>
                <c:pt idx="10188">
                  <c:v>0.0654886744916768</c:v>
                </c:pt>
                <c:pt idx="10189">
                  <c:v>0.0651633733706466</c:v>
                </c:pt>
                <c:pt idx="10190">
                  <c:v>0.0646388713971662</c:v>
                </c:pt>
                <c:pt idx="10191">
                  <c:v>0.0639505233359937</c:v>
                </c:pt>
                <c:pt idx="10192">
                  <c:v>0.0631811634136072</c:v>
                </c:pt>
                <c:pt idx="10193">
                  <c:v>0.062441310774738</c:v>
                </c:pt>
                <c:pt idx="10194">
                  <c:v>0.061841326169489</c:v>
                </c:pt>
                <c:pt idx="10195">
                  <c:v>0.0614683968645012</c:v>
                </c:pt>
                <c:pt idx="10196">
                  <c:v>0.0613700818135216</c:v>
                </c:pt>
                <c:pt idx="10197">
                  <c:v>0.0615492034015864</c:v>
                </c:pt>
                <c:pt idx="10198">
                  <c:v>0.061970141851865</c:v>
                </c:pt>
                <c:pt idx="10199">
                  <c:v>0.0625760610025108</c:v>
                </c:pt>
                <c:pt idx="10200">
                  <c:v>0.063309930169283</c:v>
                </c:pt>
                <c:pt idx="10201">
                  <c:v>0.0641262476727785</c:v>
                </c:pt>
                <c:pt idx="10202">
                  <c:v>0.0649863273666078</c:v>
                </c:pt>
                <c:pt idx="10203">
                  <c:v>0.0658519913889562</c:v>
                </c:pt>
                <c:pt idx="10204">
                  <c:v>0.0666876405720591</c:v>
                </c:pt>
                <c:pt idx="10205">
                  <c:v>0.0674636148812264</c:v>
                </c:pt>
                <c:pt idx="10206">
                  <c:v>0.0681549014238797</c:v>
                </c:pt>
                <c:pt idx="10207">
                  <c:v>0.0687407840785708</c:v>
                </c:pt>
                <c:pt idx="10208">
                  <c:v>0.0692037617872798</c:v>
                </c:pt>
                <c:pt idx="10209">
                  <c:v>0.0695345895221437</c:v>
                </c:pt>
                <c:pt idx="10210">
                  <c:v>0.0697432098576486</c:v>
                </c:pt>
                <c:pt idx="10211">
                  <c:v>0.0698634126715102</c:v>
                </c:pt>
                <c:pt idx="10212">
                  <c:v>0.0699433075677289</c:v>
                </c:pt>
                <c:pt idx="10213">
                  <c:v>0.0700260226112403</c:v>
                </c:pt>
                <c:pt idx="10214">
                  <c:v>0.0701284135287287</c:v>
                </c:pt>
                <c:pt idx="10215">
                  <c:v>0.070236134908867</c:v>
                </c:pt>
                <c:pt idx="10216">
                  <c:v>0.0703194701950217</c:v>
                </c:pt>
                <c:pt idx="10217">
                  <c:v>0.0703538708468754</c:v>
                </c:pt>
                <c:pt idx="10218">
                  <c:v>0.0703344236606423</c:v>
                </c:pt>
                <c:pt idx="10219">
                  <c:v>0.0702821293879024</c:v>
                </c:pt>
                <c:pt idx="10220">
                  <c:v>0.0702371856010495</c:v>
                </c:pt>
                <c:pt idx="10221">
                  <c:v>0.0702407174378411</c:v>
                </c:pt>
                <c:pt idx="10222">
                  <c:v>0.0703188456167132</c:v>
                </c:pt>
                <c:pt idx="10223">
                  <c:v>0.0704759819098941</c:v>
                </c:pt>
                <c:pt idx="10224">
                  <c:v>0.0706967689477272</c:v>
                </c:pt>
                <c:pt idx="10225">
                  <c:v>0.0709562604232391</c:v>
                </c:pt>
                <c:pt idx="10226">
                  <c:v>0.071230667359296</c:v>
                </c:pt>
                <c:pt idx="10227">
                  <c:v>0.0715016198441146</c:v>
                </c:pt>
                <c:pt idx="10228">
                  <c:v>0.0717587760168662</c:v>
                </c:pt>
                <c:pt idx="10229">
                  <c:v>0.0720032657131084</c:v>
                </c:pt>
                <c:pt idx="10230">
                  <c:v>0.0722475512690801</c:v>
                </c:pt>
                <c:pt idx="10231">
                  <c:v>0.0725122696842552</c:v>
                </c:pt>
                <c:pt idx="10232">
                  <c:v>0.0728189825586921</c:v>
                </c:pt>
                <c:pt idx="10233">
                  <c:v>0.0731758969249811</c:v>
                </c:pt>
                <c:pt idx="10234">
                  <c:v>0.0735690924428009</c:v>
                </c:pt>
                <c:pt idx="10235">
                  <c:v>0.0739675644144811</c:v>
                </c:pt>
                <c:pt idx="10236">
                  <c:v>0.074339883303661</c:v>
                </c:pt>
                <c:pt idx="10237">
                  <c:v>0.0746743952105554</c:v>
                </c:pt>
                <c:pt idx="10238">
                  <c:v>0.0749881873785065</c:v>
                </c:pt>
                <c:pt idx="10239">
                  <c:v>0.0753095138488192</c:v>
                </c:pt>
                <c:pt idx="10240">
                  <c:v>0.0756468886963162</c:v>
                </c:pt>
                <c:pt idx="10241">
                  <c:v>0.075978268138372</c:v>
                </c:pt>
                <c:pt idx="10242">
                  <c:v>0.0762630866243718</c:v>
                </c:pt>
                <c:pt idx="10243">
                  <c:v>0.0764643622892632</c:v>
                </c:pt>
                <c:pt idx="10244">
                  <c:v>0.0765658766741944</c:v>
                </c:pt>
                <c:pt idx="10245">
                  <c:v>0.0765775366281228</c:v>
                </c:pt>
                <c:pt idx="10246">
                  <c:v>0.0765326192049956</c:v>
                </c:pt>
                <c:pt idx="10247">
                  <c:v>0.0764771015783538</c:v>
                </c:pt>
                <c:pt idx="10248">
                  <c:v>0.0764461796769222</c:v>
                </c:pt>
                <c:pt idx="10249">
                  <c:v>0.0764442857501522</c:v>
                </c:pt>
                <c:pt idx="10250">
                  <c:v>0.0764537602663942</c:v>
                </c:pt>
                <c:pt idx="10251">
                  <c:v>0.076456753846949</c:v>
                </c:pt>
                <c:pt idx="10252">
                  <c:v>0.0764412130935908</c:v>
                </c:pt>
                <c:pt idx="10253">
                  <c:v>0.0763973460231308</c:v>
                </c:pt>
                <c:pt idx="10254">
                  <c:v>0.0763184626679704</c:v>
                </c:pt>
                <c:pt idx="10255">
                  <c:v>0.0762014711009475</c:v>
                </c:pt>
                <c:pt idx="10256">
                  <c:v>0.0760482476969763</c:v>
                </c:pt>
                <c:pt idx="10257">
                  <c:v>0.0758672073450091</c:v>
                </c:pt>
                <c:pt idx="10258">
                  <c:v>0.0756714727191454</c:v>
                </c:pt>
                <c:pt idx="10259">
                  <c:v>0.0754792104871035</c:v>
                </c:pt>
                <c:pt idx="10260">
                  <c:v>0.0753122377506515</c:v>
                </c:pt>
                <c:pt idx="10261">
                  <c:v>0.0751845382704923</c:v>
                </c:pt>
                <c:pt idx="10262">
                  <c:v>0.0750881832935074</c:v>
                </c:pt>
                <c:pt idx="10263">
                  <c:v>0.0749892501285649</c:v>
                </c:pt>
                <c:pt idx="10264">
                  <c:v>0.0748370685467456</c:v>
                </c:pt>
                <c:pt idx="10265">
                  <c:v>0.0745841173176598</c:v>
                </c:pt>
                <c:pt idx="10266">
                  <c:v>0.0742039765759057</c:v>
                </c:pt>
                <c:pt idx="10267">
                  <c:v>0.0736921212135103</c:v>
                </c:pt>
                <c:pt idx="10268">
                  <c:v>0.0730569222337787</c:v>
                </c:pt>
                <c:pt idx="10269">
                  <c:v>0.0723161782193503</c:v>
                </c:pt>
                <c:pt idx="10270">
                  <c:v>0.0714966990636019</c:v>
                </c:pt>
                <c:pt idx="10271">
                  <c:v>0.0706363612360447</c:v>
                </c:pt>
                <c:pt idx="10272">
                  <c:v>0.0697901432243729</c:v>
                </c:pt>
                <c:pt idx="10273">
                  <c:v>0.0690339330352959</c:v>
                </c:pt>
                <c:pt idx="10274">
                  <c:v>0.0684635650186198</c:v>
                </c:pt>
                <c:pt idx="10275">
                  <c:v>0.0681873892158959</c:v>
                </c:pt>
                <c:pt idx="10276">
                  <c:v>0.0683083139109059</c:v>
                </c:pt>
                <c:pt idx="10277">
                  <c:v>0.0688980652999162</c:v>
                </c:pt>
                <c:pt idx="10278">
                  <c:v>0.069972248584531</c:v>
                </c:pt>
                <c:pt idx="10279">
                  <c:v>0.0714600121256058</c:v>
                </c:pt>
                <c:pt idx="10280">
                  <c:v>0.0731816405396404</c:v>
                </c:pt>
                <c:pt idx="10281">
                  <c:v>0.0748759484973552</c:v>
                </c:pt>
                <c:pt idx="10282">
                  <c:v>0.076287693821449</c:v>
                </c:pt>
                <c:pt idx="10283">
                  <c:v>0.0772671913195904</c:v>
                </c:pt>
                <c:pt idx="10284">
                  <c:v>0.0778134962063665</c:v>
                </c:pt>
                <c:pt idx="10285">
                  <c:v>0.078035685139003</c:v>
                </c:pt>
                <c:pt idx="10286">
                  <c:v>0.078071341425238</c:v>
                </c:pt>
                <c:pt idx="10287">
                  <c:v>0.0780287391137107</c:v>
                </c:pt>
                <c:pt idx="10288">
                  <c:v>0.0779823221477046</c:v>
                </c:pt>
                <c:pt idx="10289">
                  <c:v>0.0780018276737915</c:v>
                </c:pt>
                <c:pt idx="10290">
                  <c:v>0.0781713530211486</c:v>
                </c:pt>
                <c:pt idx="10291">
                  <c:v>0.0785729880314312</c:v>
                </c:pt>
                <c:pt idx="10292">
                  <c:v>0.0792467055580463</c:v>
                </c:pt>
                <c:pt idx="10293">
                  <c:v>0.0801668503849774</c:v>
                </c:pt>
                <c:pt idx="10294">
                  <c:v>0.0812513938831948</c:v>
                </c:pt>
                <c:pt idx="10295">
                  <c:v>0.0823869005702882</c:v>
                </c:pt>
                <c:pt idx="10296">
                  <c:v>0.0834492563616848</c:v>
                </c:pt>
                <c:pt idx="10297">
                  <c:v>0.0843131976716796</c:v>
                </c:pt>
                <c:pt idx="10298">
                  <c:v>0.0848537491883724</c:v>
                </c:pt>
                <c:pt idx="10299">
                  <c:v>0.0849668105272831</c:v>
                </c:pt>
                <c:pt idx="10300">
                  <c:v>0.0846212932241465</c:v>
                </c:pt>
                <c:pt idx="10301">
                  <c:v>0.0838901368196958</c:v>
                </c:pt>
                <c:pt idx="10302">
                  <c:v>0.0829158258240448</c:v>
                </c:pt>
                <c:pt idx="10303">
                  <c:v>0.0818422749953949</c:v>
                </c:pt>
                <c:pt idx="10304">
                  <c:v>0.0807744158401127</c:v>
                </c:pt>
                <c:pt idx="10305">
                  <c:v>0.0797810842111094</c:v>
                </c:pt>
                <c:pt idx="10306">
                  <c:v>0.0789162572566986</c:v>
                </c:pt>
                <c:pt idx="10307">
                  <c:v>0.0782317788591909</c:v>
                </c:pt>
                <c:pt idx="10308">
                  <c:v>0.0777723006398533</c:v>
                </c:pt>
                <c:pt idx="10309">
                  <c:v>0.0775638617136868</c:v>
                </c:pt>
                <c:pt idx="10310">
                  <c:v>0.0776021783534977</c:v>
                </c:pt>
                <c:pt idx="10311">
                  <c:v>0.0778492057221502</c:v>
                </c:pt>
                <c:pt idx="10312">
                  <c:v>0.0782433485781707</c:v>
                </c:pt>
                <c:pt idx="10313">
                  <c:v>0.0787111176288155</c:v>
                </c:pt>
                <c:pt idx="10314">
                  <c:v>0.0791726864018164</c:v>
                </c:pt>
                <c:pt idx="10315">
                  <c:v>0.0795464584282963</c:v>
                </c:pt>
                <c:pt idx="10316">
                  <c:v>0.0797582614235269</c:v>
                </c:pt>
                <c:pt idx="10317">
                  <c:v>0.0797532389700657</c:v>
                </c:pt>
                <c:pt idx="10318">
                  <c:v>0.0795144942117453</c:v>
                </c:pt>
                <c:pt idx="10319">
                  <c:v>0.0790805579520699</c:v>
                </c:pt>
                <c:pt idx="10320">
                  <c:v>0.078546809350114</c:v>
                </c:pt>
                <c:pt idx="10321">
                  <c:v>0.0780417208550738</c:v>
                </c:pt>
                <c:pt idx="10322">
                  <c:v>0.0776797844483851</c:v>
                </c:pt>
                <c:pt idx="10323">
                  <c:v>0.0775148461730709</c:v>
                </c:pt>
                <c:pt idx="10324">
                  <c:v>0.0775266046619091</c:v>
                </c:pt>
                <c:pt idx="10325">
                  <c:v>0.0776473231926889</c:v>
                </c:pt>
                <c:pt idx="10326">
                  <c:v>0.0778036545801889</c:v>
                </c:pt>
                <c:pt idx="10327">
                  <c:v>0.0779532850113716</c:v>
                </c:pt>
                <c:pt idx="10328">
                  <c:v>0.0781078899375766</c:v>
                </c:pt>
                <c:pt idx="10329">
                  <c:v>0.0783272417572917</c:v>
                </c:pt>
                <c:pt idx="10330">
                  <c:v>0.0786862802319886</c:v>
                </c:pt>
                <c:pt idx="10331">
                  <c:v>0.0792375705579578</c:v>
                </c:pt>
                <c:pt idx="10332">
                  <c:v>0.0799877365790171</c:v>
                </c:pt>
                <c:pt idx="10333">
                  <c:v>0.0808991070463643</c:v>
                </c:pt>
                <c:pt idx="10334">
                  <c:v>0.0819169866443914</c:v>
                </c:pt>
                <c:pt idx="10335">
                  <c:v>0.0829908922780412</c:v>
                </c:pt>
                <c:pt idx="10336">
                  <c:v>0.0840742252947892</c:v>
                </c:pt>
                <c:pt idx="10337">
                  <c:v>0.0851172861072677</c:v>
                </c:pt>
                <c:pt idx="10338">
                  <c:v>0.0860673582446521</c:v>
                </c:pt>
                <c:pt idx="10339">
                  <c:v>0.0868761886393358</c:v>
                </c:pt>
                <c:pt idx="10340">
                  <c:v>0.0875152502361143</c:v>
                </c:pt>
                <c:pt idx="10341">
                  <c:v>0.0879946041659785</c:v>
                </c:pt>
                <c:pt idx="10342">
                  <c:v>0.0883632007376974</c:v>
                </c:pt>
                <c:pt idx="10343">
                  <c:v>0.0886820856773114</c:v>
                </c:pt>
                <c:pt idx="10344">
                  <c:v>0.0889821883244743</c:v>
                </c:pt>
                <c:pt idx="10345">
                  <c:v>0.0892370008577444</c:v>
                </c:pt>
                <c:pt idx="10346">
                  <c:v>0.0893756742106822</c:v>
                </c:pt>
                <c:pt idx="10347">
                  <c:v>0.0893211976782983</c:v>
                </c:pt>
                <c:pt idx="10348">
                  <c:v>0.0890191135084248</c:v>
                </c:pt>
                <c:pt idx="10349">
                  <c:v>0.0884457099482264</c:v>
                </c:pt>
                <c:pt idx="10350">
                  <c:v>0.0876081953848832</c:v>
                </c:pt>
                <c:pt idx="10351">
                  <c:v>0.0865434042567161</c:v>
                </c:pt>
                <c:pt idx="10352">
                  <c:v>0.0853173889064195</c:v>
                </c:pt>
                <c:pt idx="10353">
                  <c:v>0.0840205416687659</c:v>
                </c:pt>
                <c:pt idx="10354">
                  <c:v>0.0827534159126734</c:v>
                </c:pt>
                <c:pt idx="10355">
                  <c:v>0.0816141913555441</c:v>
                </c:pt>
                <c:pt idx="10356">
                  <c:v>0.0806923708639635</c:v>
                </c:pt>
                <c:pt idx="10357">
                  <c:v>0.0800538188569338</c:v>
                </c:pt>
                <c:pt idx="10358">
                  <c:v>0.079714902501154</c:v>
                </c:pt>
                <c:pt idx="10359">
                  <c:v>0.0796254709882966</c:v>
                </c:pt>
                <c:pt idx="10360">
                  <c:v>0.0796828502897763</c:v>
                </c:pt>
                <c:pt idx="10361">
                  <c:v>0.0797816197509219</c:v>
                </c:pt>
                <c:pt idx="10362">
                  <c:v>0.0798683245292573</c:v>
                </c:pt>
                <c:pt idx="10363">
                  <c:v>0.0799515784830496</c:v>
                </c:pt>
                <c:pt idx="10364">
                  <c:v>0.0800659464389864</c:v>
                </c:pt>
                <c:pt idx="10365">
                  <c:v>0.0802367443934957</c:v>
                </c:pt>
                <c:pt idx="10366">
                  <c:v>0.0804751367774215</c:v>
                </c:pt>
                <c:pt idx="10367">
                  <c:v>0.0807903149985804</c:v>
                </c:pt>
                <c:pt idx="10368">
                  <c:v>0.081193650028519</c:v>
                </c:pt>
                <c:pt idx="10369">
                  <c:v>0.081679689423601</c:v>
                </c:pt>
                <c:pt idx="10370">
                  <c:v>0.0822037180117196</c:v>
                </c:pt>
                <c:pt idx="10371">
                  <c:v>0.0826895563344138</c:v>
                </c:pt>
                <c:pt idx="10372">
                  <c:v>0.083062736771979</c:v>
                </c:pt>
                <c:pt idx="10373">
                  <c:v>0.0832713763660684</c:v>
                </c:pt>
                <c:pt idx="10374">
                  <c:v>0.0832852096681202</c:v>
                </c:pt>
                <c:pt idx="10375">
                  <c:v>0.0830801105933074</c:v>
                </c:pt>
                <c:pt idx="10376">
                  <c:v>0.082631618761027</c:v>
                </c:pt>
                <c:pt idx="10377">
                  <c:v>0.0819315859259585</c:v>
                </c:pt>
                <c:pt idx="10378">
                  <c:v>0.0810127110308827</c:v>
                </c:pt>
                <c:pt idx="10379">
                  <c:v>0.0799519294887551</c:v>
                </c:pt>
                <c:pt idx="10380">
                  <c:v>0.0788484316058325</c:v>
                </c:pt>
                <c:pt idx="10381">
                  <c:v>0.0777977380313678</c:v>
                </c:pt>
                <c:pt idx="10382">
                  <c:v>0.0768815493888974</c:v>
                </c:pt>
                <c:pt idx="10383">
                  <c:v>0.0761779187448563</c:v>
                </c:pt>
                <c:pt idx="10384">
                  <c:v>0.0757798952394119</c:v>
                </c:pt>
                <c:pt idx="10385">
                  <c:v>0.0757945026321062</c:v>
                </c:pt>
                <c:pt idx="10386">
                  <c:v>0.0763111433573158</c:v>
                </c:pt>
                <c:pt idx="10387">
                  <c:v>0.0773514596663416</c:v>
                </c:pt>
                <c:pt idx="10388">
                  <c:v>0.0788361523253719</c:v>
                </c:pt>
                <c:pt idx="10389">
                  <c:v>0.0806057134014381</c:v>
                </c:pt>
                <c:pt idx="10390">
                  <c:v>0.0824840169052515</c:v>
                </c:pt>
                <c:pt idx="10391">
                  <c:v>0.0843283868568484</c:v>
                </c:pt>
                <c:pt idx="10392">
                  <c:v>0.0860463956397047</c:v>
                </c:pt>
                <c:pt idx="10393">
                  <c:v>0.0875933570180511</c:v>
                </c:pt>
                <c:pt idx="10394">
                  <c:v>0.0889620574636311</c:v>
                </c:pt>
                <c:pt idx="10395">
                  <c:v>0.090170951795323</c:v>
                </c:pt>
                <c:pt idx="10396">
                  <c:v>0.0912516513270914</c:v>
                </c:pt>
                <c:pt idx="10397">
                  <c:v>0.0922280646184079</c:v>
                </c:pt>
                <c:pt idx="10398">
                  <c:v>0.0930933682343832</c:v>
                </c:pt>
                <c:pt idx="10399">
                  <c:v>0.0938074119039335</c:v>
                </c:pt>
                <c:pt idx="10400">
                  <c:v>0.0943172481472448</c:v>
                </c:pt>
                <c:pt idx="10401">
                  <c:v>0.0945826014011687</c:v>
                </c:pt>
                <c:pt idx="10402">
                  <c:v>0.0945944524595679</c:v>
                </c:pt>
                <c:pt idx="10403">
                  <c:v>0.0943750002876904</c:v>
                </c:pt>
                <c:pt idx="10404">
                  <c:v>0.0939557585281366</c:v>
                </c:pt>
                <c:pt idx="10405">
                  <c:v>0.0933581444274573</c:v>
                </c:pt>
                <c:pt idx="10406">
                  <c:v>0.0925908203104781</c:v>
                </c:pt>
                <c:pt idx="10407">
                  <c:v>0.0916546875786105</c:v>
                </c:pt>
                <c:pt idx="10408">
                  <c:v>0.090553948544831</c:v>
                </c:pt>
                <c:pt idx="10409">
                  <c:v>0.0893061612488997</c:v>
                </c:pt>
                <c:pt idx="10410">
                  <c:v>0.0879465990075942</c:v>
                </c:pt>
                <c:pt idx="10411">
                  <c:v>0.0865325991351948</c:v>
                </c:pt>
                <c:pt idx="10412">
                  <c:v>0.0851449719086562</c:v>
                </c:pt>
                <c:pt idx="10413">
                  <c:v>0.0838751194222345</c:v>
                </c:pt>
                <c:pt idx="10414">
                  <c:v>0.0828097661575387</c:v>
                </c:pt>
                <c:pt idx="10415">
                  <c:v>0.0820215930496164</c:v>
                </c:pt>
                <c:pt idx="10416">
                  <c:v>0.0815575088636103</c:v>
                </c:pt>
                <c:pt idx="10417">
                  <c:v>0.0814295537845743</c:v>
                </c:pt>
                <c:pt idx="10418">
                  <c:v>0.0816118130900921</c:v>
                </c:pt>
                <c:pt idx="10419">
                  <c:v>0.0820335315302455</c:v>
                </c:pt>
                <c:pt idx="10420">
                  <c:v>0.0825874881465092</c:v>
                </c:pt>
                <c:pt idx="10421">
                  <c:v>0.0831721385674601</c:v>
                </c:pt>
                <c:pt idx="10422">
                  <c:v>0.0837384289915712</c:v>
                </c:pt>
                <c:pt idx="10423">
                  <c:v>0.0843018138631678</c:v>
                </c:pt>
                <c:pt idx="10424">
                  <c:v>0.08492079811199</c:v>
                </c:pt>
                <c:pt idx="10425">
                  <c:v>0.0856501820459873</c:v>
                </c:pt>
                <c:pt idx="10426">
                  <c:v>0.0864874630759483</c:v>
                </c:pt>
                <c:pt idx="10427">
                  <c:v>0.087350666765967</c:v>
                </c:pt>
                <c:pt idx="10428">
                  <c:v>0.0881084189404829</c:v>
                </c:pt>
                <c:pt idx="10429">
                  <c:v>0.0886353610586148</c:v>
                </c:pt>
                <c:pt idx="10430">
                  <c:v>0.0888582274470229</c:v>
                </c:pt>
                <c:pt idx="10431">
                  <c:v>0.0887720557948599</c:v>
                </c:pt>
                <c:pt idx="10432">
                  <c:v>0.0884310047033202</c:v>
                </c:pt>
                <c:pt idx="10433">
                  <c:v>0.0879323052527076</c:v>
                </c:pt>
                <c:pt idx="10434">
                  <c:v>0.0873990476820811</c:v>
                </c:pt>
                <c:pt idx="10435">
                  <c:v>0.0869516565459263</c:v>
                </c:pt>
                <c:pt idx="10436">
                  <c:v>0.0866732107622401</c:v>
                </c:pt>
                <c:pt idx="10437">
                  <c:v>0.0865770407739541</c:v>
                </c:pt>
                <c:pt idx="10438">
                  <c:v>0.0866042380166582</c:v>
                </c:pt>
                <c:pt idx="10439">
                  <c:v>0.0866707463592245</c:v>
                </c:pt>
                <c:pt idx="10440">
                  <c:v>0.086730400147565</c:v>
                </c:pt>
                <c:pt idx="10441">
                  <c:v>0.086794271766865</c:v>
                </c:pt>
                <c:pt idx="10442">
                  <c:v>0.0868986551673875</c:v>
                </c:pt>
                <c:pt idx="10443">
                  <c:v>0.0870642841823992</c:v>
                </c:pt>
                <c:pt idx="10444">
                  <c:v>0.0872794543830045</c:v>
                </c:pt>
                <c:pt idx="10445">
                  <c:v>0.0875134570828193</c:v>
                </c:pt>
                <c:pt idx="10446">
                  <c:v>0.0877384551880493</c:v>
                </c:pt>
                <c:pt idx="10447">
                  <c:v>0.0879386022219592</c:v>
                </c:pt>
                <c:pt idx="10448">
                  <c:v>0.0881012108418051</c:v>
                </c:pt>
                <c:pt idx="10449">
                  <c:v>0.0882095577188487</c:v>
                </c:pt>
                <c:pt idx="10450">
                  <c:v>0.0882474197820174</c:v>
                </c:pt>
                <c:pt idx="10451">
                  <c:v>0.0882094016860682</c:v>
                </c:pt>
                <c:pt idx="10452">
                  <c:v>0.0881096719637476</c:v>
                </c:pt>
                <c:pt idx="10453">
                  <c:v>0.0879749172482711</c:v>
                </c:pt>
                <c:pt idx="10454">
                  <c:v>0.0878250889201455</c:v>
                </c:pt>
                <c:pt idx="10455">
                  <c:v>0.087672427258212</c:v>
                </c:pt>
                <c:pt idx="10456">
                  <c:v>0.0875410379218229</c:v>
                </c:pt>
                <c:pt idx="10457">
                  <c:v>0.087479659821366</c:v>
                </c:pt>
                <c:pt idx="10458">
                  <c:v>0.0875505261877752</c:v>
                </c:pt>
                <c:pt idx="10459">
                  <c:v>0.0877900232839931</c:v>
                </c:pt>
                <c:pt idx="10460">
                  <c:v>0.0881654219958133</c:v>
                </c:pt>
                <c:pt idx="10461">
                  <c:v>0.0885706475741541</c:v>
                </c:pt>
                <c:pt idx="10462">
                  <c:v>0.0888733479938339</c:v>
                </c:pt>
                <c:pt idx="10463">
                  <c:v>0.088980634747402</c:v>
                </c:pt>
                <c:pt idx="10464">
                  <c:v>0.0888919554838972</c:v>
                </c:pt>
                <c:pt idx="10465">
                  <c:v>0.0887140976326723</c:v>
                </c:pt>
                <c:pt idx="10466">
                  <c:v>0.0886117851369454</c:v>
                </c:pt>
                <c:pt idx="10467">
                  <c:v>0.0886986627436612</c:v>
                </c:pt>
                <c:pt idx="10468">
                  <c:v>0.0889312669774162</c:v>
                </c:pt>
                <c:pt idx="10469">
                  <c:v>0.0891085422574901</c:v>
                </c:pt>
                <c:pt idx="10470">
                  <c:v>0.0890066370852706</c:v>
                </c:pt>
                <c:pt idx="10471">
                  <c:v>0.0885416723931158</c:v>
                </c:pt>
                <c:pt idx="10472">
                  <c:v>0.0878091520521655</c:v>
                </c:pt>
                <c:pt idx="10473">
                  <c:v>0.0869864004364678</c:v>
                </c:pt>
                <c:pt idx="10474">
                  <c:v>0.086221619701378</c:v>
                </c:pt>
                <c:pt idx="10475">
                  <c:v>0.0856028014284459</c:v>
                </c:pt>
                <c:pt idx="10476">
                  <c:v>0.0851888624910109</c:v>
                </c:pt>
                <c:pt idx="10477">
                  <c:v>0.0850325070423963</c:v>
                </c:pt>
                <c:pt idx="10478">
                  <c:v>0.0851612437694639</c:v>
                </c:pt>
                <c:pt idx="10479">
                  <c:v>0.085549877547231</c:v>
                </c:pt>
                <c:pt idx="10480">
                  <c:v>0.0861260347419968</c:v>
                </c:pt>
                <c:pt idx="10481">
                  <c:v>0.0867977366457847</c:v>
                </c:pt>
                <c:pt idx="10482">
                  <c:v>0.0874827096716929</c:v>
                </c:pt>
                <c:pt idx="10483">
                  <c:v>0.0881349686314688</c:v>
                </c:pt>
                <c:pt idx="10484">
                  <c:v>0.0887483342148049</c:v>
                </c:pt>
                <c:pt idx="10485">
                  <c:v>0.0893342543993279</c:v>
                </c:pt>
                <c:pt idx="10486">
                  <c:v>0.0899000066235035</c:v>
                </c:pt>
                <c:pt idx="10487">
                  <c:v>0.0904489608923986</c:v>
                </c:pt>
                <c:pt idx="10488">
                  <c:v>0.090981150836721</c:v>
                </c:pt>
                <c:pt idx="10489">
                  <c:v>0.0914811797797104</c:v>
                </c:pt>
                <c:pt idx="10490">
                  <c:v>0.0918959570373618</c:v>
                </c:pt>
                <c:pt idx="10491">
                  <c:v>0.0921404303388901</c:v>
                </c:pt>
                <c:pt idx="10492">
                  <c:v>0.0921423013511568</c:v>
                </c:pt>
                <c:pt idx="10493">
                  <c:v>0.0918868048559403</c:v>
                </c:pt>
                <c:pt idx="10494">
                  <c:v>0.0914158364817767</c:v>
                </c:pt>
                <c:pt idx="10495">
                  <c:v>0.0907907589235576</c:v>
                </c:pt>
                <c:pt idx="10496">
                  <c:v>0.0900517403817608</c:v>
                </c:pt>
                <c:pt idx="10497">
                  <c:v>0.0891972066071673</c:v>
                </c:pt>
                <c:pt idx="10498">
                  <c:v>0.0881970071002244</c:v>
                </c:pt>
                <c:pt idx="10499">
                  <c:v>0.0870245439581035</c:v>
                </c:pt>
                <c:pt idx="10500">
                  <c:v>0.0856803787958322</c:v>
                </c:pt>
                <c:pt idx="10501">
                  <c:v>0.0842036103189466</c:v>
                </c:pt>
                <c:pt idx="10502">
                  <c:v>0.0826788231134463</c:v>
                </c:pt>
                <c:pt idx="10503">
                  <c:v>0.0812257104106756</c:v>
                </c:pt>
                <c:pt idx="10504">
                  <c:v>0.0799675807161697</c:v>
                </c:pt>
                <c:pt idx="10505">
                  <c:v>0.0789827872012387</c:v>
                </c:pt>
                <c:pt idx="10506">
                  <c:v>0.0782576581312195</c:v>
                </c:pt>
                <c:pt idx="10507">
                  <c:v>0.0776798935244675</c:v>
                </c:pt>
                <c:pt idx="10508">
                  <c:v>0.0770893899183718</c:v>
                </c:pt>
                <c:pt idx="10509">
                  <c:v>0.0763515768665552</c:v>
                </c:pt>
                <c:pt idx="10510">
                  <c:v>0.0754152636382038</c:v>
                </c:pt>
                <c:pt idx="10511">
                  <c:v>0.0743295208777578</c:v>
                </c:pt>
                <c:pt idx="10512">
                  <c:v>0.073201448465003</c:v>
                </c:pt>
                <c:pt idx="10513">
                  <c:v>0.0721265359199758</c:v>
                </c:pt>
                <c:pt idx="10514">
                  <c:v>0.0711561259684321</c:v>
                </c:pt>
                <c:pt idx="10515">
                  <c:v>0.0703225719292124</c:v>
                </c:pt>
                <c:pt idx="10516">
                  <c:v>0.0696794304318801</c:v>
                </c:pt>
                <c:pt idx="10517">
                  <c:v>0.0693056474380981</c:v>
                </c:pt>
                <c:pt idx="10518">
                  <c:v>0.0692546322046019</c:v>
                </c:pt>
                <c:pt idx="10519">
                  <c:v>0.0695008278238753</c:v>
                </c:pt>
                <c:pt idx="10520">
                  <c:v>0.0699366747032568</c:v>
                </c:pt>
                <c:pt idx="10521">
                  <c:v>0.0704127880109947</c:v>
                </c:pt>
                <c:pt idx="10522">
                  <c:v>0.070779292175909</c:v>
                </c:pt>
                <c:pt idx="10523">
                  <c:v>0.0709251196278836</c:v>
                </c:pt>
                <c:pt idx="10524">
                  <c:v>0.0708230341879205</c:v>
                </c:pt>
                <c:pt idx="10525">
                  <c:v>0.0705487703375861</c:v>
                </c:pt>
                <c:pt idx="10526">
                  <c:v>0.0702473844617144</c:v>
                </c:pt>
                <c:pt idx="10527">
                  <c:v>0.0700627590440164</c:v>
                </c:pt>
                <c:pt idx="10528">
                  <c:v>0.0700800594676304</c:v>
                </c:pt>
                <c:pt idx="10529">
                  <c:v>0.0703148926104101</c:v>
                </c:pt>
                <c:pt idx="10530">
                  <c:v>0.0707307924264921</c:v>
                </c:pt>
                <c:pt idx="10531">
                  <c:v>0.0712400966853778</c:v>
                </c:pt>
                <c:pt idx="10532">
                  <c:v>0.071696043752092</c:v>
                </c:pt>
                <c:pt idx="10533">
                  <c:v>0.0719258147138764</c:v>
                </c:pt>
                <c:pt idx="10534">
                  <c:v>0.0718105049278067</c:v>
                </c:pt>
                <c:pt idx="10535">
                  <c:v>0.0713564012241419</c:v>
                </c:pt>
                <c:pt idx="10536">
                  <c:v>0.0707118634863766</c:v>
                </c:pt>
                <c:pt idx="10537">
                  <c:v>0.0701120253080283</c:v>
                </c:pt>
                <c:pt idx="10538">
                  <c:v>0.0697741584111435</c:v>
                </c:pt>
                <c:pt idx="10539">
                  <c:v>0.0698056846980845</c:v>
                </c:pt>
                <c:pt idx="10540">
                  <c:v>0.070184302781909</c:v>
                </c:pt>
                <c:pt idx="10541">
                  <c:v>0.0708102943621414</c:v>
                </c:pt>
                <c:pt idx="10542">
                  <c:v>0.0715774931762849</c:v>
                </c:pt>
                <c:pt idx="10543">
                  <c:v>0.0723954642398612</c:v>
                </c:pt>
                <c:pt idx="10544">
                  <c:v>0.0731726661261859</c:v>
                </c:pt>
                <c:pt idx="10545">
                  <c:v>0.0738123872617093</c:v>
                </c:pt>
                <c:pt idx="10546">
                  <c:v>0.0742347608176969</c:v>
                </c:pt>
                <c:pt idx="10547">
                  <c:v>0.0744021163732554</c:v>
                </c:pt>
                <c:pt idx="10548">
                  <c:v>0.0743314831730667</c:v>
                </c:pt>
                <c:pt idx="10549">
                  <c:v>0.0740932434527461</c:v>
                </c:pt>
                <c:pt idx="10550">
                  <c:v>0.0738037162952473</c:v>
                </c:pt>
                <c:pt idx="10551">
                  <c:v>0.0736083876695919</c:v>
                </c:pt>
                <c:pt idx="10552">
                  <c:v>0.0736428373738652</c:v>
                </c:pt>
                <c:pt idx="10553">
                  <c:v>0.0739746264048888</c:v>
                </c:pt>
                <c:pt idx="10554">
                  <c:v>0.0745742084878154</c:v>
                </c:pt>
                <c:pt idx="10555">
                  <c:v>0.0753427387686586</c:v>
                </c:pt>
                <c:pt idx="10556">
                  <c:v>0.0761727245254443</c:v>
                </c:pt>
                <c:pt idx="10557">
                  <c:v>0.0770041572723328</c:v>
                </c:pt>
                <c:pt idx="10558">
                  <c:v>0.0778432122203375</c:v>
                </c:pt>
                <c:pt idx="10559">
                  <c:v>0.0787292092973359</c:v>
                </c:pt>
                <c:pt idx="10560">
                  <c:v>0.0796822484457821</c:v>
                </c:pt>
                <c:pt idx="10561">
                  <c:v>0.080677795859012</c:v>
                </c:pt>
                <c:pt idx="10562">
                  <c:v>0.0816536155404128</c:v>
                </c:pt>
                <c:pt idx="10563">
                  <c:v>0.08254132729312</c:v>
                </c:pt>
                <c:pt idx="10564">
                  <c:v>0.083308072935413</c:v>
                </c:pt>
                <c:pt idx="10565">
                  <c:v>0.0839605565766374</c:v>
                </c:pt>
                <c:pt idx="10566">
                  <c:v>0.0844959286980641</c:v>
                </c:pt>
                <c:pt idx="10567">
                  <c:v>0.084868353001907</c:v>
                </c:pt>
                <c:pt idx="10568">
                  <c:v>0.0850268395076041</c:v>
                </c:pt>
                <c:pt idx="10569">
                  <c:v>0.0849667865189892</c:v>
                </c:pt>
                <c:pt idx="10570">
                  <c:v>0.0847266823762032</c:v>
                </c:pt>
                <c:pt idx="10571">
                  <c:v>0.0843376029849615</c:v>
                </c:pt>
                <c:pt idx="10572">
                  <c:v>0.083786154124191</c:v>
                </c:pt>
                <c:pt idx="10573">
                  <c:v>0.0830127694336119</c:v>
                </c:pt>
                <c:pt idx="10574">
                  <c:v>0.081931514184939</c:v>
                </c:pt>
                <c:pt idx="10575">
                  <c:v>0.0804806342709484</c:v>
                </c:pt>
                <c:pt idx="10576">
                  <c:v>0.0787009962311506</c:v>
                </c:pt>
                <c:pt idx="10577">
                  <c:v>0.0767722138704972</c:v>
                </c:pt>
                <c:pt idx="10578">
                  <c:v>0.0749361250204793</c:v>
                </c:pt>
                <c:pt idx="10579">
                  <c:v>0.0733835022643678</c:v>
                </c:pt>
                <c:pt idx="10580">
                  <c:v>0.0722257559313582</c:v>
                </c:pt>
                <c:pt idx="10581">
                  <c:v>0.0715404146957213</c:v>
                </c:pt>
                <c:pt idx="10582">
                  <c:v>0.0713915240859723</c:v>
                </c:pt>
                <c:pt idx="10583">
                  <c:v>0.0717879620304392</c:v>
                </c:pt>
                <c:pt idx="10584">
                  <c:v>0.0726283666985705</c:v>
                </c:pt>
                <c:pt idx="10585">
                  <c:v>0.0737118901254807</c:v>
                </c:pt>
                <c:pt idx="10586">
                  <c:v>0.0748294747761663</c:v>
                </c:pt>
                <c:pt idx="10587">
                  <c:v>0.0758516177941268</c:v>
                </c:pt>
                <c:pt idx="10588">
                  <c:v>0.076738870804132</c:v>
                </c:pt>
                <c:pt idx="10589">
                  <c:v>0.0774888335477538</c:v>
                </c:pt>
                <c:pt idx="10590">
                  <c:v>0.0780895630697606</c:v>
                </c:pt>
                <c:pt idx="10591">
                  <c:v>0.0785204136028441</c:v>
                </c:pt>
                <c:pt idx="10592">
                  <c:v>0.0787807737519905</c:v>
                </c:pt>
                <c:pt idx="10593">
                  <c:v>0.0789005402083004</c:v>
                </c:pt>
                <c:pt idx="10594">
                  <c:v>0.0789315189406401</c:v>
                </c:pt>
                <c:pt idx="10595">
                  <c:v>0.0789417361586692</c:v>
                </c:pt>
                <c:pt idx="10596">
                  <c:v>0.0790099794041496</c:v>
                </c:pt>
                <c:pt idx="10597">
                  <c:v>0.0792137586063727</c:v>
                </c:pt>
                <c:pt idx="10598">
                  <c:v>0.0796145836447803</c:v>
                </c:pt>
                <c:pt idx="10599">
                  <c:v>0.0802402524297587</c:v>
                </c:pt>
                <c:pt idx="10600">
                  <c:v>0.0810752389106333</c:v>
                </c:pt>
                <c:pt idx="10601">
                  <c:v>0.0820716208146157</c:v>
                </c:pt>
                <c:pt idx="10602">
                  <c:v>0.0831649370214874</c:v>
                </c:pt>
                <c:pt idx="10603">
                  <c:v>0.0842813780312635</c:v>
                </c:pt>
                <c:pt idx="10604">
                  <c:v>0.0853431532851761</c:v>
                </c:pt>
                <c:pt idx="10605">
                  <c:v>0.0862703245849348</c:v>
                </c:pt>
                <c:pt idx="10606">
                  <c:v>0.0869739358308215</c:v>
                </c:pt>
                <c:pt idx="10607">
                  <c:v>0.0873622484370009</c:v>
                </c:pt>
                <c:pt idx="10608">
                  <c:v>0.0873700167730794</c:v>
                </c:pt>
                <c:pt idx="10609">
                  <c:v>0.0869858968649271</c:v>
                </c:pt>
                <c:pt idx="10610">
                  <c:v>0.0862588297645148</c:v>
                </c:pt>
                <c:pt idx="10611">
                  <c:v>0.0852825150310498</c:v>
                </c:pt>
                <c:pt idx="10612">
                  <c:v>0.0841618032520732</c:v>
                </c:pt>
                <c:pt idx="10613">
                  <c:v>0.0829851787780399</c:v>
                </c:pt>
                <c:pt idx="10614">
                  <c:v>0.0818139148071871</c:v>
                </c:pt>
                <c:pt idx="10615">
                  <c:v>0.080682347891201</c:v>
                </c:pt>
                <c:pt idx="10616">
                  <c:v>0.0796098815294385</c:v>
                </c:pt>
                <c:pt idx="10617">
                  <c:v>0.0786151581919441</c:v>
                </c:pt>
                <c:pt idx="10618">
                  <c:v>0.0777235318577172</c:v>
                </c:pt>
                <c:pt idx="10619">
                  <c:v>0.076974664023503</c:v>
                </c:pt>
                <c:pt idx="10620">
                  <c:v>0.0764287784965755</c:v>
                </c:pt>
                <c:pt idx="10621">
                  <c:v>0.0761482816621845</c:v>
                </c:pt>
                <c:pt idx="10622">
                  <c:v>0.0761515557791036</c:v>
                </c:pt>
                <c:pt idx="10623">
                  <c:v>0.0763783353769654</c:v>
                </c:pt>
                <c:pt idx="10624">
                  <c:v>0.0767005660874895</c:v>
                </c:pt>
                <c:pt idx="10625">
                  <c:v>0.0769821223239401</c:v>
                </c:pt>
                <c:pt idx="10626">
                  <c:v>0.0771419816520578</c:v>
                </c:pt>
                <c:pt idx="10627">
                  <c:v>0.0771647577421141</c:v>
                </c:pt>
                <c:pt idx="10628">
                  <c:v>0.0770665758979067</c:v>
                </c:pt>
                <c:pt idx="10629">
                  <c:v>0.0768726943151159</c:v>
                </c:pt>
                <c:pt idx="10630">
                  <c:v>0.0766202231146523</c:v>
                </c:pt>
                <c:pt idx="10631">
                  <c:v>0.0763690012279763</c:v>
                </c:pt>
                <c:pt idx="10632">
                  <c:v>0.0762092358905804</c:v>
                </c:pt>
                <c:pt idx="10633">
                  <c:v>0.0762487754260583</c:v>
                </c:pt>
                <c:pt idx="10634">
                  <c:v>0.076571076790937</c:v>
                </c:pt>
                <c:pt idx="10635">
                  <c:v>0.077186617416392</c:v>
                </c:pt>
                <c:pt idx="10636">
                  <c:v>0.0780142333965734</c:v>
                </c:pt>
                <c:pt idx="10637">
                  <c:v>0.0789085361905649</c:v>
                </c:pt>
                <c:pt idx="10638">
                  <c:v>0.079718109427471</c:v>
                </c:pt>
                <c:pt idx="10639">
                  <c:v>0.0803366776447443</c:v>
                </c:pt>
                <c:pt idx="10640">
                  <c:v>0.0807152016515097</c:v>
                </c:pt>
                <c:pt idx="10641">
                  <c:v>0.0808659379893428</c:v>
                </c:pt>
                <c:pt idx="10642">
                  <c:v>0.0808722732548384</c:v>
                </c:pt>
                <c:pt idx="10643">
                  <c:v>0.080859062534859</c:v>
                </c:pt>
                <c:pt idx="10644">
                  <c:v>0.0809217164412848</c:v>
                </c:pt>
                <c:pt idx="10645">
                  <c:v>0.0810786901159336</c:v>
                </c:pt>
                <c:pt idx="10646">
                  <c:v>0.081287002686399</c:v>
                </c:pt>
                <c:pt idx="10647">
                  <c:v>0.0814965348201328</c:v>
                </c:pt>
                <c:pt idx="10648">
                  <c:v>0.081686326384184</c:v>
                </c:pt>
                <c:pt idx="10649">
                  <c:v>0.0818518758814324</c:v>
                </c:pt>
                <c:pt idx="10650">
                  <c:v>0.0819684630578567</c:v>
                </c:pt>
                <c:pt idx="10651">
                  <c:v>0.0819912140158984</c:v>
                </c:pt>
                <c:pt idx="10652">
                  <c:v>0.0819194641538969</c:v>
                </c:pt>
                <c:pt idx="10653">
                  <c:v>0.0818563494518468</c:v>
                </c:pt>
                <c:pt idx="10654">
                  <c:v>0.0819592670484293</c:v>
                </c:pt>
                <c:pt idx="10655">
                  <c:v>0.0823215734341304</c:v>
                </c:pt>
                <c:pt idx="10656">
                  <c:v>0.0829135724842972</c:v>
                </c:pt>
                <c:pt idx="10657">
                  <c:v>0.0836133438494479</c:v>
                </c:pt>
                <c:pt idx="10658">
                  <c:v>0.0842605942698345</c:v>
                </c:pt>
                <c:pt idx="10659">
                  <c:v>0.0847046287431058</c:v>
                </c:pt>
                <c:pt idx="10660">
                  <c:v>0.0848553002832463</c:v>
                </c:pt>
                <c:pt idx="10661">
                  <c:v>0.084716858049814</c:v>
                </c:pt>
                <c:pt idx="10662">
                  <c:v>0.0843850085572761</c:v>
                </c:pt>
                <c:pt idx="10663">
                  <c:v>0.0840045036624938</c:v>
                </c:pt>
                <c:pt idx="10664">
                  <c:v>0.0836913302414028</c:v>
                </c:pt>
                <c:pt idx="10665">
                  <c:v>0.0834715244999039</c:v>
                </c:pt>
                <c:pt idx="10666">
                  <c:v>0.08330504050248</c:v>
                </c:pt>
                <c:pt idx="10667">
                  <c:v>0.0831615476767776</c:v>
                </c:pt>
                <c:pt idx="10668">
                  <c:v>0.0830562936080104</c:v>
                </c:pt>
                <c:pt idx="10669">
                  <c:v>0.0830419070094194</c:v>
                </c:pt>
                <c:pt idx="10670">
                  <c:v>0.0831806267811402</c:v>
                </c:pt>
                <c:pt idx="10671">
                  <c:v>0.0834805495309065</c:v>
                </c:pt>
                <c:pt idx="10672">
                  <c:v>0.0838218676867067</c:v>
                </c:pt>
                <c:pt idx="10673">
                  <c:v>0.083967466806056</c:v>
                </c:pt>
                <c:pt idx="10674">
                  <c:v>0.0836934521047324</c:v>
                </c:pt>
                <c:pt idx="10675">
                  <c:v>0.0829437914851667</c:v>
                </c:pt>
                <c:pt idx="10676">
                  <c:v>0.0818608479610561</c:v>
                </c:pt>
                <c:pt idx="10677">
                  <c:v>0.0806562235774962</c:v>
                </c:pt>
                <c:pt idx="10678">
                  <c:v>0.0794653915157476</c:v>
                </c:pt>
                <c:pt idx="10679">
                  <c:v>0.0783204979786939</c:v>
                </c:pt>
                <c:pt idx="10680">
                  <c:v>0.077222652802673</c:v>
                </c:pt>
                <c:pt idx="10681">
                  <c:v>0.0762063598252154</c:v>
                </c:pt>
                <c:pt idx="10682">
                  <c:v>0.075336934003722</c:v>
                </c:pt>
                <c:pt idx="10683">
                  <c:v>0.0746731801444397</c:v>
                </c:pt>
                <c:pt idx="10684">
                  <c:v>0.0742379908308289</c:v>
                </c:pt>
                <c:pt idx="10685">
                  <c:v>0.074014256713858</c:v>
                </c:pt>
                <c:pt idx="10686">
                  <c:v>0.0739563631802762</c:v>
                </c:pt>
                <c:pt idx="10687">
                  <c:v>0.074009194176277</c:v>
                </c:pt>
                <c:pt idx="10688">
                  <c:v>0.0741313462571688</c:v>
                </c:pt>
                <c:pt idx="10689">
                  <c:v>0.0743010871057083</c:v>
                </c:pt>
                <c:pt idx="10690">
                  <c:v>0.0745046268901674</c:v>
                </c:pt>
                <c:pt idx="10691">
                  <c:v>0.0747391089565457</c:v>
                </c:pt>
                <c:pt idx="10692">
                  <c:v>0.075025938513664</c:v>
                </c:pt>
                <c:pt idx="10693">
                  <c:v>0.0753916034954249</c:v>
                </c:pt>
                <c:pt idx="10694">
                  <c:v>0.0758299286698521</c:v>
                </c:pt>
                <c:pt idx="10695">
                  <c:v>0.076292453250624</c:v>
                </c:pt>
                <c:pt idx="10696">
                  <c:v>0.0767093794346815</c:v>
                </c:pt>
                <c:pt idx="10697">
                  <c:v>0.0770097680078074</c:v>
                </c:pt>
                <c:pt idx="10698">
                  <c:v>0.0771182990025115</c:v>
                </c:pt>
                <c:pt idx="10699">
                  <c:v>0.0769490533475501</c:v>
                </c:pt>
                <c:pt idx="10700">
                  <c:v>0.0764266561915459</c:v>
                </c:pt>
                <c:pt idx="10701">
                  <c:v>0.07552920850894</c:v>
                </c:pt>
                <c:pt idx="10702">
                  <c:v>0.0743116471798787</c:v>
                </c:pt>
                <c:pt idx="10703">
                  <c:v>0.0729145691555715</c:v>
                </c:pt>
                <c:pt idx="10704">
                  <c:v>0.0715354311080522</c:v>
                </c:pt>
                <c:pt idx="10705">
                  <c:v>0.0703348830960632</c:v>
                </c:pt>
                <c:pt idx="10706">
                  <c:v>0.0693429049739347</c:v>
                </c:pt>
                <c:pt idx="10707">
                  <c:v>0.0684733960858429</c:v>
                </c:pt>
                <c:pt idx="10708">
                  <c:v>0.0676335356644115</c:v>
                </c:pt>
                <c:pt idx="10709">
                  <c:v>0.0668174440351736</c:v>
                </c:pt>
                <c:pt idx="10710">
                  <c:v>0.0661115841514357</c:v>
                </c:pt>
                <c:pt idx="10711">
                  <c:v>0.0656231558243997</c:v>
                </c:pt>
                <c:pt idx="10712">
                  <c:v>0.0654010118073334</c:v>
                </c:pt>
                <c:pt idx="10713">
                  <c:v>0.0654086105096588</c:v>
                </c:pt>
                <c:pt idx="10714">
                  <c:v>0.0655570333426719</c:v>
                </c:pt>
                <c:pt idx="10715">
                  <c:v>0.0657757461988083</c:v>
                </c:pt>
                <c:pt idx="10716">
                  <c:v>0.0660691630292891</c:v>
                </c:pt>
                <c:pt idx="10717">
                  <c:v>0.0665142500723416</c:v>
                </c:pt>
                <c:pt idx="10718">
                  <c:v>0.067191884498466</c:v>
                </c:pt>
                <c:pt idx="10719">
                  <c:v>0.0681245213294782</c:v>
                </c:pt>
                <c:pt idx="10720">
                  <c:v>0.0692587608073946</c:v>
                </c:pt>
                <c:pt idx="10721">
                  <c:v>0.0704819627056955</c:v>
                </c:pt>
                <c:pt idx="10722">
                  <c:v>0.0716654076328274</c:v>
                </c:pt>
                <c:pt idx="10723">
                  <c:v>0.0727104007569721</c:v>
                </c:pt>
                <c:pt idx="10724">
                  <c:v>0.0735740095574406</c:v>
                </c:pt>
                <c:pt idx="10725">
                  <c:v>0.0742571441499168</c:v>
                </c:pt>
                <c:pt idx="10726">
                  <c:v>0.0747698499085731</c:v>
                </c:pt>
                <c:pt idx="10727">
                  <c:v>0.0751070089994339</c:v>
                </c:pt>
                <c:pt idx="10728">
                  <c:v>0.0752658548994161</c:v>
                </c:pt>
                <c:pt idx="10729">
                  <c:v>0.0752803305789341</c:v>
                </c:pt>
                <c:pt idx="10730">
                  <c:v>0.0752223241268534</c:v>
                </c:pt>
                <c:pt idx="10731">
                  <c:v>0.0751633158488018</c:v>
                </c:pt>
                <c:pt idx="10732">
                  <c:v>0.0751357070554863</c:v>
                </c:pt>
                <c:pt idx="10733">
                  <c:v>0.0751198527791513</c:v>
                </c:pt>
                <c:pt idx="10734">
                  <c:v>0.0750662293894196</c:v>
                </c:pt>
                <c:pt idx="10735">
                  <c:v>0.0749341881413318</c:v>
                </c:pt>
                <c:pt idx="10736">
                  <c:v>0.0746983389524393</c:v>
                </c:pt>
                <c:pt idx="10737">
                  <c:v>0.0743400693517965</c:v>
                </c:pt>
                <c:pt idx="10738">
                  <c:v>0.0738605048519826</c:v>
                </c:pt>
                <c:pt idx="10739">
                  <c:v>0.0733028898940941</c:v>
                </c:pt>
                <c:pt idx="10740">
                  <c:v>0.0727468848102011</c:v>
                </c:pt>
                <c:pt idx="10741">
                  <c:v>0.0722740778846311</c:v>
                </c:pt>
                <c:pt idx="10742">
                  <c:v>0.0719377836124005</c:v>
                </c:pt>
                <c:pt idx="10743">
                  <c:v>0.0717597885854845</c:v>
                </c:pt>
                <c:pt idx="10744">
                  <c:v>0.0717534724226789</c:v>
                </c:pt>
                <c:pt idx="10745">
                  <c:v>0.0719309949859393</c:v>
                </c:pt>
                <c:pt idx="10746">
                  <c:v>0.0722905820468955</c:v>
                </c:pt>
                <c:pt idx="10747">
                  <c:v>0.0728151678412761</c:v>
                </c:pt>
                <c:pt idx="10748">
                  <c:v>0.0734674210792826</c:v>
                </c:pt>
                <c:pt idx="10749">
                  <c:v>0.0741701972363999</c:v>
                </c:pt>
                <c:pt idx="10750">
                  <c:v>0.0748160143994521</c:v>
                </c:pt>
                <c:pt idx="10751">
                  <c:v>0.0753189530207923</c:v>
                </c:pt>
                <c:pt idx="10752">
                  <c:v>0.0756530283225389</c:v>
                </c:pt>
                <c:pt idx="10753">
                  <c:v>0.0758359526601523</c:v>
                </c:pt>
                <c:pt idx="10754">
                  <c:v>0.0758835119898434</c:v>
                </c:pt>
                <c:pt idx="10755">
                  <c:v>0.0757820254283679</c:v>
                </c:pt>
                <c:pt idx="10756">
                  <c:v>0.0755087353625057</c:v>
                </c:pt>
                <c:pt idx="10757">
                  <c:v>0.0750694563957589</c:v>
                </c:pt>
                <c:pt idx="10758">
                  <c:v>0.0745165246043318</c:v>
                </c:pt>
                <c:pt idx="10759">
                  <c:v>0.073942215317884</c:v>
                </c:pt>
                <c:pt idx="10760">
                  <c:v>0.073449083390099</c:v>
                </c:pt>
                <c:pt idx="10761">
                  <c:v>0.0730938519694681</c:v>
                </c:pt>
                <c:pt idx="10762">
                  <c:v>0.0728431390089519</c:v>
                </c:pt>
                <c:pt idx="10763">
                  <c:v>0.0725949362790943</c:v>
                </c:pt>
                <c:pt idx="10764">
                  <c:v>0.0722597013974459</c:v>
                </c:pt>
                <c:pt idx="10765">
                  <c:v>0.0718463400457994</c:v>
                </c:pt>
                <c:pt idx="10766">
                  <c:v>0.0714665134979043</c:v>
                </c:pt>
                <c:pt idx="10767">
                  <c:v>0.0712425433175187</c:v>
                </c:pt>
                <c:pt idx="10768">
                  <c:v>0.0712182335774841</c:v>
                </c:pt>
                <c:pt idx="10769">
                  <c:v>0.0713496245509033</c:v>
                </c:pt>
                <c:pt idx="10770">
                  <c:v>0.0715474927938862</c:v>
                </c:pt>
                <c:pt idx="10771">
                  <c:v>0.0717207348901873</c:v>
                </c:pt>
                <c:pt idx="10772">
                  <c:v>0.0718082362547189</c:v>
                </c:pt>
                <c:pt idx="10773">
                  <c:v>0.0717918560441962</c:v>
                </c:pt>
                <c:pt idx="10774">
                  <c:v>0.071691691654591</c:v>
                </c:pt>
                <c:pt idx="10775">
                  <c:v>0.0715774898126619</c:v>
                </c:pt>
                <c:pt idx="10776">
                  <c:v>0.0715614073083788</c:v>
                </c:pt>
                <c:pt idx="10777">
                  <c:v>0.0717474160846295</c:v>
                </c:pt>
                <c:pt idx="10778">
                  <c:v>0.0721808011976263</c:v>
                </c:pt>
                <c:pt idx="10779">
                  <c:v>0.0728416489348829</c:v>
                </c:pt>
                <c:pt idx="10780">
                  <c:v>0.0736663129796602</c:v>
                </c:pt>
                <c:pt idx="10781">
                  <c:v>0.074553949543102</c:v>
                </c:pt>
                <c:pt idx="10782">
                  <c:v>0.0753723828536071</c:v>
                </c:pt>
                <c:pt idx="10783">
                  <c:v>0.0759905996103028</c:v>
                </c:pt>
                <c:pt idx="10784">
                  <c:v>0.0763296071021653</c:v>
                </c:pt>
                <c:pt idx="10785">
                  <c:v>0.0763824986833125</c:v>
                </c:pt>
                <c:pt idx="10786">
                  <c:v>0.0761927670542625</c:v>
                </c:pt>
                <c:pt idx="10787">
                  <c:v>0.0758294222262079</c:v>
                </c:pt>
                <c:pt idx="10788">
                  <c:v>0.075360594483654</c:v>
                </c:pt>
                <c:pt idx="10789">
                  <c:v>0.0748274691804167</c:v>
                </c:pt>
                <c:pt idx="10790">
                  <c:v>0.0742400773882727</c:v>
                </c:pt>
                <c:pt idx="10791">
                  <c:v>0.0735968102586327</c:v>
                </c:pt>
                <c:pt idx="10792">
                  <c:v>0.0729020646078177</c:v>
                </c:pt>
                <c:pt idx="10793">
                  <c:v>0.0721851665003306</c:v>
                </c:pt>
                <c:pt idx="10794">
                  <c:v>0.0715105668216657</c:v>
                </c:pt>
                <c:pt idx="10795">
                  <c:v>0.0709509804252495</c:v>
                </c:pt>
                <c:pt idx="10796">
                  <c:v>0.070544877858129</c:v>
                </c:pt>
                <c:pt idx="10797">
                  <c:v>0.0702825516370611</c:v>
                </c:pt>
                <c:pt idx="10798">
                  <c:v>0.0701156914802453</c:v>
                </c:pt>
                <c:pt idx="10799">
                  <c:v>0.069976892921334</c:v>
                </c:pt>
                <c:pt idx="10800">
                  <c:v>0.0697906967281554</c:v>
                </c:pt>
                <c:pt idx="10801">
                  <c:v>0.0694805089117489</c:v>
                </c:pt>
                <c:pt idx="10802">
                  <c:v>0.0689949183815641</c:v>
                </c:pt>
                <c:pt idx="10803">
                  <c:v>0.068348399885536</c:v>
                </c:pt>
                <c:pt idx="10804">
                  <c:v>0.0676391816389534</c:v>
                </c:pt>
                <c:pt idx="10805">
                  <c:v>0.0670264272708619</c:v>
                </c:pt>
                <c:pt idx="10806">
                  <c:v>0.0666702532873201</c:v>
                </c:pt>
                <c:pt idx="10807">
                  <c:v>0.06663030632893</c:v>
                </c:pt>
                <c:pt idx="10808">
                  <c:v>0.0668142324847982</c:v>
                </c:pt>
                <c:pt idx="10809">
                  <c:v>0.0670552977503802</c:v>
                </c:pt>
                <c:pt idx="10810">
                  <c:v>0.067233709678813</c:v>
                </c:pt>
                <c:pt idx="10811">
                  <c:v>0.067321838270664</c:v>
                </c:pt>
                <c:pt idx="10812">
                  <c:v>0.0673687011816625</c:v>
                </c:pt>
                <c:pt idx="10813">
                  <c:v>0.0674687726097857</c:v>
                </c:pt>
                <c:pt idx="10814">
                  <c:v>0.0677056583139949</c:v>
                </c:pt>
                <c:pt idx="10815">
                  <c:v>0.0680993356940261</c:v>
                </c:pt>
                <c:pt idx="10816">
                  <c:v>0.0685888017937522</c:v>
                </c:pt>
                <c:pt idx="10817">
                  <c:v>0.0690662149122304</c:v>
                </c:pt>
                <c:pt idx="10818">
                  <c:v>0.069449151887003</c:v>
                </c:pt>
                <c:pt idx="10819">
                  <c:v>0.0697354381840474</c:v>
                </c:pt>
                <c:pt idx="10820">
                  <c:v>0.0699744868502832</c:v>
                </c:pt>
                <c:pt idx="10821">
                  <c:v>0.0701921244074267</c:v>
                </c:pt>
                <c:pt idx="10822">
                  <c:v>0.0703541229102969</c:v>
                </c:pt>
                <c:pt idx="10823">
                  <c:v>0.0703840308047716</c:v>
                </c:pt>
                <c:pt idx="10824">
                  <c:v>0.0702198154707033</c:v>
                </c:pt>
                <c:pt idx="10825">
                  <c:v>0.0698664103367551</c:v>
                </c:pt>
                <c:pt idx="10826">
                  <c:v>0.0693889351856385</c:v>
                </c:pt>
                <c:pt idx="10827">
                  <c:v>0.0688485871631517</c:v>
                </c:pt>
                <c:pt idx="10828">
                  <c:v>0.0682566457119543</c:v>
                </c:pt>
                <c:pt idx="10829">
                  <c:v>0.0675892916850285</c:v>
                </c:pt>
                <c:pt idx="10830">
                  <c:v>0.066824442086962</c:v>
                </c:pt>
                <c:pt idx="10831">
                  <c:v>0.0659642654258125</c:v>
                </c:pt>
                <c:pt idx="10832">
                  <c:v>0.0650404249295445</c:v>
                </c:pt>
                <c:pt idx="10833">
                  <c:v>0.0641179512854102</c:v>
                </c:pt>
                <c:pt idx="10834">
                  <c:v>0.0632909229093714</c:v>
                </c:pt>
                <c:pt idx="10835">
                  <c:v>0.0626297416620143</c:v>
                </c:pt>
                <c:pt idx="10836">
                  <c:v>0.0621282527341694</c:v>
                </c:pt>
                <c:pt idx="10837">
                  <c:v>0.0617247027644736</c:v>
                </c:pt>
                <c:pt idx="10838">
                  <c:v>0.0613719843394809</c:v>
                </c:pt>
                <c:pt idx="10839">
                  <c:v>0.0610822849447975</c:v>
                </c:pt>
                <c:pt idx="10840">
                  <c:v>0.0609011454244344</c:v>
                </c:pt>
                <c:pt idx="10841">
                  <c:v>0.0608339962620079</c:v>
                </c:pt>
                <c:pt idx="10842">
                  <c:v>0.0608085749148843</c:v>
                </c:pt>
                <c:pt idx="10843">
                  <c:v>0.0607317215822454</c:v>
                </c:pt>
                <c:pt idx="10844">
                  <c:v>0.060581783922235</c:v>
                </c:pt>
                <c:pt idx="10845">
                  <c:v>0.0604291945706909</c:v>
                </c:pt>
                <c:pt idx="10846">
                  <c:v>0.0603879142486683</c:v>
                </c:pt>
                <c:pt idx="10847">
                  <c:v>0.0605467848249449</c:v>
                </c:pt>
                <c:pt idx="10848">
                  <c:v>0.0609127714428402</c:v>
                </c:pt>
                <c:pt idx="10849">
                  <c:v>0.0614172427053039</c:v>
                </c:pt>
                <c:pt idx="10850">
                  <c:v>0.0619836922251581</c:v>
                </c:pt>
                <c:pt idx="10851">
                  <c:v>0.0625848911559887</c:v>
                </c:pt>
                <c:pt idx="10852">
                  <c:v>0.0632442065002703</c:v>
                </c:pt>
                <c:pt idx="10853">
                  <c:v>0.0640000109145176</c:v>
                </c:pt>
                <c:pt idx="10854">
                  <c:v>0.0648669495834512</c:v>
                </c:pt>
                <c:pt idx="10855">
                  <c:v>0.0658056378765002</c:v>
                </c:pt>
                <c:pt idx="10856">
                  <c:v>0.066718724502507</c:v>
                </c:pt>
                <c:pt idx="10857">
                  <c:v>0.0675025928713349</c:v>
                </c:pt>
                <c:pt idx="10858">
                  <c:v>0.0681209061652934</c:v>
                </c:pt>
                <c:pt idx="10859">
                  <c:v>0.0686129522237618</c:v>
                </c:pt>
                <c:pt idx="10860">
                  <c:v>0.0690321612494956</c:v>
                </c:pt>
                <c:pt idx="10861">
                  <c:v>0.069395825261945</c:v>
                </c:pt>
                <c:pt idx="10862">
                  <c:v>0.0696994754005267</c:v>
                </c:pt>
                <c:pt idx="10863">
                  <c:v>0.069955256649661</c:v>
                </c:pt>
                <c:pt idx="10864">
                  <c:v>0.0702146204086237</c:v>
                </c:pt>
                <c:pt idx="10865">
                  <c:v>0.0705776122391656</c:v>
                </c:pt>
                <c:pt idx="10866">
                  <c:v>0.0711492545547045</c:v>
                </c:pt>
                <c:pt idx="10867">
                  <c:v>0.0719488876133639</c:v>
                </c:pt>
                <c:pt idx="10868">
                  <c:v>0.072883759908861</c:v>
                </c:pt>
                <c:pt idx="10869">
                  <c:v>0.0738127719766865</c:v>
                </c:pt>
                <c:pt idx="10870">
                  <c:v>0.0746077754567494</c:v>
                </c:pt>
                <c:pt idx="10871">
                  <c:v>0.0751734899776444</c:v>
                </c:pt>
                <c:pt idx="10872">
                  <c:v>0.075484068362145</c:v>
                </c:pt>
                <c:pt idx="10873">
                  <c:v>0.0756159124273226</c:v>
                </c:pt>
                <c:pt idx="10874">
                  <c:v>0.0756751753896975</c:v>
                </c:pt>
                <c:pt idx="10875">
                  <c:v>0.0756734937322922</c:v>
                </c:pt>
                <c:pt idx="10876">
                  <c:v>0.0755203891436077</c:v>
                </c:pt>
                <c:pt idx="10877">
                  <c:v>0.075153169544897</c:v>
                </c:pt>
                <c:pt idx="10878">
                  <c:v>0.0746308281742042</c:v>
                </c:pt>
                <c:pt idx="10879">
                  <c:v>0.0741094609735545</c:v>
                </c:pt>
                <c:pt idx="10880">
                  <c:v>0.0737530792552078</c:v>
                </c:pt>
                <c:pt idx="10881">
                  <c:v>0.0736607177594708</c:v>
                </c:pt>
                <c:pt idx="10882">
                  <c:v>0.0738406029766888</c:v>
                </c:pt>
                <c:pt idx="10883">
                  <c:v>0.0742374702504742</c:v>
                </c:pt>
                <c:pt idx="10884">
                  <c:v>0.0747824025419229</c:v>
                </c:pt>
                <c:pt idx="10885">
                  <c:v>0.0754016986591539</c:v>
                </c:pt>
                <c:pt idx="10886">
                  <c:v>0.0760092256286924</c:v>
                </c:pt>
                <c:pt idx="10887">
                  <c:v>0.0765344305124309</c:v>
                </c:pt>
                <c:pt idx="10888">
                  <c:v>0.076977592186929</c:v>
                </c:pt>
                <c:pt idx="10889">
                  <c:v>0.0774284552353888</c:v>
                </c:pt>
                <c:pt idx="10890">
                  <c:v>0.0780101519509872</c:v>
                </c:pt>
                <c:pt idx="10891">
                  <c:v>0.0787974800069214</c:v>
                </c:pt>
                <c:pt idx="10892">
                  <c:v>0.0797777202923035</c:v>
                </c:pt>
                <c:pt idx="10893">
                  <c:v>0.0808670466806264</c:v>
                </c:pt>
                <c:pt idx="10894">
                  <c:v>0.0819427184328516</c:v>
                </c:pt>
                <c:pt idx="10895">
                  <c:v>0.082864286284605</c:v>
                </c:pt>
                <c:pt idx="10896">
                  <c:v>0.0834917483334032</c:v>
                </c:pt>
                <c:pt idx="10897">
                  <c:v>0.0837106348890834</c:v>
                </c:pt>
                <c:pt idx="10898">
                  <c:v>0.0834835726787261</c:v>
                </c:pt>
                <c:pt idx="10899">
                  <c:v>0.0829035196844423</c:v>
                </c:pt>
                <c:pt idx="10900">
                  <c:v>0.0821702794010425</c:v>
                </c:pt>
                <c:pt idx="10901">
                  <c:v>0.081473540460385</c:v>
                </c:pt>
                <c:pt idx="10902">
                  <c:v>0.0808845964460334</c:v>
                </c:pt>
                <c:pt idx="10903">
                  <c:v>0.0803333245489988</c:v>
                </c:pt>
                <c:pt idx="10904">
                  <c:v>0.0796798464756125</c:v>
                </c:pt>
                <c:pt idx="10905">
                  <c:v>0.0788273659950127</c:v>
                </c:pt>
                <c:pt idx="10906">
                  <c:v>0.0778020817534622</c:v>
                </c:pt>
                <c:pt idx="10907">
                  <c:v>0.0767564026380204</c:v>
                </c:pt>
                <c:pt idx="10908">
                  <c:v>0.0759021019720978</c:v>
                </c:pt>
                <c:pt idx="10909">
                  <c:v>0.075397840311842</c:v>
                </c:pt>
                <c:pt idx="10910">
                  <c:v>0.0752688268824199</c:v>
                </c:pt>
                <c:pt idx="10911">
                  <c:v>0.0754417177944781</c:v>
                </c:pt>
                <c:pt idx="10912">
                  <c:v>0.0758175679854884</c:v>
                </c:pt>
                <c:pt idx="10913">
                  <c:v>0.0762732103005601</c:v>
                </c:pt>
                <c:pt idx="10914">
                  <c:v>0.0766404537568304</c:v>
                </c:pt>
                <c:pt idx="10915">
                  <c:v>0.0767610359382969</c:v>
                </c:pt>
                <c:pt idx="10916">
                  <c:v>0.0765725271582949</c:v>
                </c:pt>
                <c:pt idx="10917">
                  <c:v>0.0761132071192272</c:v>
                </c:pt>
                <c:pt idx="10918">
                  <c:v>0.075461924072961</c:v>
                </c:pt>
                <c:pt idx="10919">
                  <c:v>0.074700922612386</c:v>
                </c:pt>
                <c:pt idx="10920">
                  <c:v>0.0739239674761004</c:v>
                </c:pt>
                <c:pt idx="10921">
                  <c:v>0.0732350579264002</c:v>
                </c:pt>
                <c:pt idx="10922">
                  <c:v>0.0727022625484624</c:v>
                </c:pt>
                <c:pt idx="10923">
                  <c:v>0.0723287774417321</c:v>
                </c:pt>
                <c:pt idx="10924">
                  <c:v>0.0721123053889947</c:v>
                </c:pt>
                <c:pt idx="10925">
                  <c:v>0.0721348581997077</c:v>
                </c:pt>
                <c:pt idx="10926">
                  <c:v>0.0725711976304943</c:v>
                </c:pt>
                <c:pt idx="10927">
                  <c:v>0.07356721411113</c:v>
                </c:pt>
                <c:pt idx="10928">
                  <c:v>0.0751131074672136</c:v>
                </c:pt>
                <c:pt idx="10929">
                  <c:v>0.0770403473238806</c:v>
                </c:pt>
                <c:pt idx="10930">
                  <c:v>0.079116962707597</c:v>
                </c:pt>
                <c:pt idx="10931">
                  <c:v>0.0811138664419013</c:v>
                </c:pt>
                <c:pt idx="10932">
                  <c:v>0.0828153573230529</c:v>
                </c:pt>
                <c:pt idx="10933">
                  <c:v>0.0840447825876556</c:v>
                </c:pt>
                <c:pt idx="10934">
                  <c:v>0.0847154857069141</c:v>
                </c:pt>
                <c:pt idx="10935">
                  <c:v>0.0848431005565596</c:v>
                </c:pt>
                <c:pt idx="10936">
                  <c:v>0.084496149115284</c:v>
                </c:pt>
                <c:pt idx="10937">
                  <c:v>0.0837287051602243</c:v>
                </c:pt>
                <c:pt idx="10938">
                  <c:v>0.0825807155788528</c:v>
                </c:pt>
                <c:pt idx="10939">
                  <c:v>0.0811648438563713</c:v>
                </c:pt>
                <c:pt idx="10940">
                  <c:v>0.0797378240353577</c:v>
                </c:pt>
                <c:pt idx="10941">
                  <c:v>0.0786468295013157</c:v>
                </c:pt>
                <c:pt idx="10942">
                  <c:v>0.0781683034949966</c:v>
                </c:pt>
                <c:pt idx="10943">
                  <c:v>0.0783695934596552</c:v>
                </c:pt>
                <c:pt idx="10944">
                  <c:v>0.0790947220044528</c:v>
                </c:pt>
                <c:pt idx="10945">
                  <c:v>0.0800382942885299</c:v>
                </c:pt>
                <c:pt idx="10946">
                  <c:v>0.0808449285700312</c:v>
                </c:pt>
                <c:pt idx="10947">
                  <c:v>0.0812377673354818</c:v>
                </c:pt>
                <c:pt idx="10948">
                  <c:v>0.081150210683083</c:v>
                </c:pt>
                <c:pt idx="10949">
                  <c:v>0.080731548797685</c:v>
                </c:pt>
                <c:pt idx="10950">
                  <c:v>0.0802128194227009</c:v>
                </c:pt>
                <c:pt idx="10951">
                  <c:v>0.0797712687974233</c:v>
                </c:pt>
                <c:pt idx="10952">
                  <c:v>0.0794970879124116</c:v>
                </c:pt>
                <c:pt idx="10953">
                  <c:v>0.0794153506887911</c:v>
                </c:pt>
                <c:pt idx="10954">
                  <c:v>0.0794821506908853</c:v>
                </c:pt>
                <c:pt idx="10955">
                  <c:v>0.0795796980153882</c:v>
                </c:pt>
                <c:pt idx="10956">
                  <c:v>0.0795537580692808</c:v>
                </c:pt>
                <c:pt idx="10957">
                  <c:v>0.079267152172112</c:v>
                </c:pt>
                <c:pt idx="10958">
                  <c:v>0.0786339375816313</c:v>
                </c:pt>
                <c:pt idx="10959">
                  <c:v>0.077621913273487</c:v>
                </c:pt>
                <c:pt idx="10960">
                  <c:v>0.0762316268231986</c:v>
                </c:pt>
                <c:pt idx="10961">
                  <c:v>0.0744871151259784</c:v>
                </c:pt>
                <c:pt idx="10962">
                  <c:v>0.0724662188890382</c:v>
                </c:pt>
                <c:pt idx="10963">
                  <c:v>0.0703469156743545</c:v>
                </c:pt>
                <c:pt idx="10964">
                  <c:v>0.0684325455568724</c:v>
                </c:pt>
                <c:pt idx="10965">
                  <c:v>0.0671080772997292</c:v>
                </c:pt>
                <c:pt idx="10966">
                  <c:v>0.0667109388651807</c:v>
                </c:pt>
                <c:pt idx="10967">
                  <c:v>0.0673938149621991</c:v>
                </c:pt>
                <c:pt idx="10968">
                  <c:v>0.0690846575923689</c:v>
                </c:pt>
                <c:pt idx="10969">
                  <c:v>0.0715605621169912</c:v>
                </c:pt>
                <c:pt idx="10970">
                  <c:v>0.0745532794369773</c:v>
                </c:pt>
                <c:pt idx="10971">
                  <c:v>0.0778043068603582</c:v>
                </c:pt>
                <c:pt idx="10972">
                  <c:v>0.0810344105200485</c:v>
                </c:pt>
                <c:pt idx="10973">
                  <c:v>0.0839206947141176</c:v>
                </c:pt>
                <c:pt idx="10974">
                  <c:v>0.0861791924505553</c:v>
                </c:pt>
                <c:pt idx="10975">
                  <c:v>0.0876909419071478</c:v>
                </c:pt>
                <c:pt idx="10976">
                  <c:v>0.0885345516768518</c:v>
                </c:pt>
                <c:pt idx="10977">
                  <c:v>0.0888952262098641</c:v>
                </c:pt>
                <c:pt idx="10978">
                  <c:v>0.0889345318479845</c:v>
                </c:pt>
                <c:pt idx="10979">
                  <c:v>0.0887282450330709</c:v>
                </c:pt>
                <c:pt idx="10980">
                  <c:v>0.0883129539734306</c:v>
                </c:pt>
                <c:pt idx="10981">
                  <c:v>0.0877445921495059</c:v>
                </c:pt>
                <c:pt idx="10982">
                  <c:v>0.0870957862931244</c:v>
                </c:pt>
                <c:pt idx="10983">
                  <c:v>0.0864331079082954</c:v>
                </c:pt>
                <c:pt idx="10984">
                  <c:v>0.0857982873433061</c:v>
                </c:pt>
                <c:pt idx="10985">
                  <c:v>0.0851789772493058</c:v>
                </c:pt>
                <c:pt idx="10986">
                  <c:v>0.0845098368583485</c:v>
                </c:pt>
                <c:pt idx="10987">
                  <c:v>0.0837247896643386</c:v>
                </c:pt>
                <c:pt idx="10988">
                  <c:v>0.0828087796828505</c:v>
                </c:pt>
                <c:pt idx="10989">
                  <c:v>0.081803945623097</c:v>
                </c:pt>
                <c:pt idx="10990">
                  <c:v>0.0807835389311759</c:v>
                </c:pt>
                <c:pt idx="10991">
                  <c:v>0.0798443991458535</c:v>
                </c:pt>
                <c:pt idx="10992">
                  <c:v>0.0791109423268618</c:v>
                </c:pt>
                <c:pt idx="10993">
                  <c:v>0.0786845996029327</c:v>
                </c:pt>
                <c:pt idx="10994">
                  <c:v>0.0785320660276999</c:v>
                </c:pt>
                <c:pt idx="10995">
                  <c:v>0.0784414035156064</c:v>
                </c:pt>
                <c:pt idx="10996">
                  <c:v>0.0781312971623625</c:v>
                </c:pt>
                <c:pt idx="10997">
                  <c:v>0.0774317505188135</c:v>
                </c:pt>
                <c:pt idx="10998">
                  <c:v>0.0763917401488802</c:v>
                </c:pt>
                <c:pt idx="10999">
                  <c:v>0.0752478817101105</c:v>
                </c:pt>
                <c:pt idx="11000">
                  <c:v>0.0743012876275553</c:v>
                </c:pt>
                <c:pt idx="11001">
                  <c:v>0.0738469073779688</c:v>
                </c:pt>
                <c:pt idx="11002">
                  <c:v>0.0741271957416319</c:v>
                </c:pt>
                <c:pt idx="11003">
                  <c:v>0.0752062750394255</c:v>
                </c:pt>
                <c:pt idx="11004">
                  <c:v>0.0768925356651065</c:v>
                </c:pt>
                <c:pt idx="11005">
                  <c:v>0.0788470384412938</c:v>
                </c:pt>
                <c:pt idx="11006">
                  <c:v>0.0807576958904244</c:v>
                </c:pt>
                <c:pt idx="11007">
                  <c:v>0.08242564418315</c:v>
                </c:pt>
                <c:pt idx="11008">
                  <c:v>0.0837688389675436</c:v>
                </c:pt>
                <c:pt idx="11009">
                  <c:v>0.0847713541257421</c:v>
                </c:pt>
                <c:pt idx="11010">
                  <c:v>0.0854284820151746</c:v>
                </c:pt>
                <c:pt idx="11011">
                  <c:v>0.0857599687997429</c:v>
                </c:pt>
                <c:pt idx="11012">
                  <c:v>0.0858101804621398</c:v>
                </c:pt>
                <c:pt idx="11013">
                  <c:v>0.0855824906624667</c:v>
                </c:pt>
                <c:pt idx="11014">
                  <c:v>0.0850083631328551</c:v>
                </c:pt>
                <c:pt idx="11015">
                  <c:v>0.084032119898886</c:v>
                </c:pt>
                <c:pt idx="11016">
                  <c:v>0.0827057598025887</c:v>
                </c:pt>
                <c:pt idx="11017">
                  <c:v>0.0811965226030884</c:v>
                </c:pt>
                <c:pt idx="11018">
                  <c:v>0.0797171563707407</c:v>
                </c:pt>
                <c:pt idx="11019">
                  <c:v>0.0784402512892513</c:v>
                </c:pt>
                <c:pt idx="11020">
                  <c:v>0.0774612473750408</c:v>
                </c:pt>
                <c:pt idx="11021">
                  <c:v>0.0767952938876756</c:v>
                </c:pt>
                <c:pt idx="11022">
                  <c:v>0.0763942851718792</c:v>
                </c:pt>
                <c:pt idx="11023">
                  <c:v>0.0761867071646556</c:v>
                </c:pt>
                <c:pt idx="11024">
                  <c:v>0.0761180489771762</c:v>
                </c:pt>
                <c:pt idx="11025">
                  <c:v>0.0761551257272672</c:v>
                </c:pt>
                <c:pt idx="11026">
                  <c:v>0.0763000122826</c:v>
                </c:pt>
                <c:pt idx="11027">
                  <c:v>0.076607393785509</c:v>
                </c:pt>
                <c:pt idx="11028">
                  <c:v>0.0771513434815027</c:v>
                </c:pt>
                <c:pt idx="11029">
                  <c:v>0.0779669869844304</c:v>
                </c:pt>
                <c:pt idx="11030">
                  <c:v>0.0790018875808939</c:v>
                </c:pt>
                <c:pt idx="11031">
                  <c:v>0.0800786506633624</c:v>
                </c:pt>
                <c:pt idx="11032">
                  <c:v>0.0809012888151571</c:v>
                </c:pt>
                <c:pt idx="11033">
                  <c:v>0.0811339043744941</c:v>
                </c:pt>
                <c:pt idx="11034">
                  <c:v>0.0805066399444394</c:v>
                </c:pt>
                <c:pt idx="11035">
                  <c:v>0.078955304106097</c:v>
                </c:pt>
                <c:pt idx="11036">
                  <c:v>0.0768381868224791</c:v>
                </c:pt>
                <c:pt idx="11037">
                  <c:v>0.0749117334228476</c:v>
                </c:pt>
                <c:pt idx="11038">
                  <c:v>0.0738014135924571</c:v>
                </c:pt>
                <c:pt idx="11039">
                  <c:v>0.0735853602148576</c:v>
                </c:pt>
                <c:pt idx="11040">
                  <c:v>0.0740102456089307</c:v>
                </c:pt>
                <c:pt idx="11041">
                  <c:v>0.074834380292431</c:v>
                </c:pt>
                <c:pt idx="11042">
                  <c:v>0.0758985056228429</c:v>
                </c:pt>
                <c:pt idx="11043">
                  <c:v>0.0770632696361672</c:v>
                </c:pt>
                <c:pt idx="11044">
                  <c:v>0.078148061592375</c:v>
                </c:pt>
                <c:pt idx="11045">
                  <c:v>0.0789373797784263</c:v>
                </c:pt>
                <c:pt idx="11046">
                  <c:v>0.0792682378462764</c:v>
                </c:pt>
                <c:pt idx="11047">
                  <c:v>0.0791593739800507</c:v>
                </c:pt>
                <c:pt idx="11048">
                  <c:v>0.07884983958509</c:v>
                </c:pt>
                <c:pt idx="11049">
                  <c:v>0.0786588796184358</c:v>
                </c:pt>
                <c:pt idx="11050">
                  <c:v>0.0787780853455681</c:v>
                </c:pt>
                <c:pt idx="11051">
                  <c:v>0.0791896655458044</c:v>
                </c:pt>
                <c:pt idx="11052">
                  <c:v>0.0797012619104216</c:v>
                </c:pt>
                <c:pt idx="11053">
                  <c:v>0.0800505057545386</c:v>
                </c:pt>
                <c:pt idx="11054">
                  <c:v>0.0800890883117151</c:v>
                </c:pt>
                <c:pt idx="11055">
                  <c:v>0.0799295772116094</c:v>
                </c:pt>
                <c:pt idx="11056">
                  <c:v>0.0798394912877597</c:v>
                </c:pt>
                <c:pt idx="11057">
                  <c:v>0.080007058690294</c:v>
                </c:pt>
                <c:pt idx="11058">
                  <c:v>0.0804780193021679</c:v>
                </c:pt>
                <c:pt idx="11059">
                  <c:v>0.0812257895065034</c:v>
                </c:pt>
                <c:pt idx="11060">
                  <c:v>0.0821978230760958</c:v>
                </c:pt>
                <c:pt idx="11061">
                  <c:v>0.0833402773863665</c:v>
                </c:pt>
                <c:pt idx="11062">
                  <c:v>0.0846126395594161</c:v>
                </c:pt>
                <c:pt idx="11063">
                  <c:v>0.085990243743221</c:v>
                </c:pt>
                <c:pt idx="11064">
                  <c:v>0.0874868421383086</c:v>
                </c:pt>
                <c:pt idx="11065">
                  <c:v>0.0891857097880198</c:v>
                </c:pt>
                <c:pt idx="11066">
                  <c:v>0.0911482126843599</c:v>
                </c:pt>
                <c:pt idx="11067">
                  <c:v>0.0932694647039303</c:v>
                </c:pt>
                <c:pt idx="11068">
                  <c:v>0.0952949494276069</c:v>
                </c:pt>
                <c:pt idx="11069">
                  <c:v>0.0969753704988093</c:v>
                </c:pt>
                <c:pt idx="11070">
                  <c:v>0.0981720440414899</c:v>
                </c:pt>
                <c:pt idx="11071">
                  <c:v>0.0988437087974325</c:v>
                </c:pt>
                <c:pt idx="11072">
                  <c:v>0.0989930989022937</c:v>
                </c:pt>
                <c:pt idx="11073">
                  <c:v>0.0986508304129287</c:v>
                </c:pt>
                <c:pt idx="11074">
                  <c:v>0.0979033062244926</c:v>
                </c:pt>
                <c:pt idx="11075">
                  <c:v>0.0968898706251263</c:v>
                </c:pt>
                <c:pt idx="11076">
                  <c:v>0.0957205115258784</c:v>
                </c:pt>
                <c:pt idx="11077">
                  <c:v>0.0944015341457246</c:v>
                </c:pt>
                <c:pt idx="11078">
                  <c:v>0.0928772696664474</c:v>
                </c:pt>
                <c:pt idx="11079">
                  <c:v>0.0911627213650886</c:v>
                </c:pt>
                <c:pt idx="11080">
                  <c:v>0.0893965419389946</c:v>
                </c:pt>
                <c:pt idx="11081">
                  <c:v>0.0877499849750748</c:v>
                </c:pt>
                <c:pt idx="11082">
                  <c:v>0.0863022484340896</c:v>
                </c:pt>
                <c:pt idx="11083">
                  <c:v>0.085012597094593</c:v>
                </c:pt>
                <c:pt idx="11084">
                  <c:v>0.0838162725156744</c:v>
                </c:pt>
                <c:pt idx="11085">
                  <c:v>0.0827634340562942</c:v>
                </c:pt>
                <c:pt idx="11086">
                  <c:v>0.0820311159363919</c:v>
                </c:pt>
                <c:pt idx="11087">
                  <c:v>0.0817313687625184</c:v>
                </c:pt>
                <c:pt idx="11088">
                  <c:v>0.0817509579913173</c:v>
                </c:pt>
                <c:pt idx="11089">
                  <c:v>0.0818806195297592</c:v>
                </c:pt>
                <c:pt idx="11090">
                  <c:v>0.0820613479122534</c:v>
                </c:pt>
                <c:pt idx="11091">
                  <c:v>0.0823760835045249</c:v>
                </c:pt>
                <c:pt idx="11092">
                  <c:v>0.0828391019920382</c:v>
                </c:pt>
                <c:pt idx="11093">
                  <c:v>0.0833116641988801</c:v>
                </c:pt>
                <c:pt idx="11094">
                  <c:v>0.0836613900449065</c:v>
                </c:pt>
                <c:pt idx="11095">
                  <c:v>0.0839273946336695</c:v>
                </c:pt>
                <c:pt idx="11096">
                  <c:v>0.0842661836041811</c:v>
                </c:pt>
                <c:pt idx="11097">
                  <c:v>0.0847918978678403</c:v>
                </c:pt>
                <c:pt idx="11098">
                  <c:v>0.0855203095127624</c:v>
                </c:pt>
                <c:pt idx="11099">
                  <c:v>0.0863701761161613</c:v>
                </c:pt>
                <c:pt idx="11100">
                  <c:v>0.0871617601982037</c:v>
                </c:pt>
                <c:pt idx="11101">
                  <c:v>0.0877021402968898</c:v>
                </c:pt>
                <c:pt idx="11102">
                  <c:v>0.0878995649367315</c:v>
                </c:pt>
                <c:pt idx="11103">
                  <c:v>0.087773215260852</c:v>
                </c:pt>
                <c:pt idx="11104">
                  <c:v>0.0873970494309291</c:v>
                </c:pt>
                <c:pt idx="11105">
                  <c:v>0.0868595697058101</c:v>
                </c:pt>
                <c:pt idx="11106">
                  <c:v>0.0861923060304798</c:v>
                </c:pt>
                <c:pt idx="11107">
                  <c:v>0.0853544389356313</c:v>
                </c:pt>
                <c:pt idx="11108">
                  <c:v>0.0843455777512679</c:v>
                </c:pt>
                <c:pt idx="11109">
                  <c:v>0.0833182069107376</c:v>
                </c:pt>
                <c:pt idx="11110">
                  <c:v>0.082529856964936</c:v>
                </c:pt>
                <c:pt idx="11111">
                  <c:v>0.0821784685368336</c:v>
                </c:pt>
                <c:pt idx="11112">
                  <c:v>0.0822466051375229</c:v>
                </c:pt>
                <c:pt idx="11113">
                  <c:v>0.0824976459504993</c:v>
                </c:pt>
                <c:pt idx="11114">
                  <c:v>0.0826235943307093</c:v>
                </c:pt>
                <c:pt idx="11115">
                  <c:v>0.0824217087804998</c:v>
                </c:pt>
                <c:pt idx="11116">
                  <c:v>0.0818637033712425</c:v>
                </c:pt>
                <c:pt idx="11117">
                  <c:v>0.0810426725639103</c:v>
                </c:pt>
                <c:pt idx="11118">
                  <c:v>0.0800520314934942</c:v>
                </c:pt>
                <c:pt idx="11119">
                  <c:v>0.0788840271187628</c:v>
                </c:pt>
                <c:pt idx="11120">
                  <c:v>0.0774716073214517</c:v>
                </c:pt>
                <c:pt idx="11121">
                  <c:v>0.0758336809261711</c:v>
                </c:pt>
                <c:pt idx="11122">
                  <c:v>0.0741516105175191</c:v>
                </c:pt>
                <c:pt idx="11123">
                  <c:v>0.0727052978848815</c:v>
                </c:pt>
                <c:pt idx="11124">
                  <c:v>0.0717131135977325</c:v>
                </c:pt>
                <c:pt idx="11125">
                  <c:v>0.0712116726392641</c:v>
                </c:pt>
                <c:pt idx="11126">
                  <c:v>0.0710566086440631</c:v>
                </c:pt>
                <c:pt idx="11127">
                  <c:v>0.0710169085524683</c:v>
                </c:pt>
                <c:pt idx="11128">
                  <c:v>0.0709156761288516</c:v>
                </c:pt>
                <c:pt idx="11129">
                  <c:v>0.0707304227437981</c:v>
                </c:pt>
                <c:pt idx="11130">
                  <c:v>0.0705938038626059</c:v>
                </c:pt>
                <c:pt idx="11131">
                  <c:v>0.0706977012541952</c:v>
                </c:pt>
                <c:pt idx="11132">
                  <c:v>0.0711834993132628</c:v>
                </c:pt>
                <c:pt idx="11133">
                  <c:v>0.0720485281774303</c:v>
                </c:pt>
                <c:pt idx="11134">
                  <c:v>0.0730831180431471</c:v>
                </c:pt>
                <c:pt idx="11135">
                  <c:v>0.0739274417663012</c:v>
                </c:pt>
                <c:pt idx="11136">
                  <c:v>0.0742822976525189</c:v>
                </c:pt>
                <c:pt idx="11137">
                  <c:v>0.0740841025158433</c:v>
                </c:pt>
                <c:pt idx="11138">
                  <c:v>0.0735027152935661</c:v>
                </c:pt>
                <c:pt idx="11139">
                  <c:v>0.0727970684525402</c:v>
                </c:pt>
                <c:pt idx="11140">
                  <c:v>0.0721549828748037</c:v>
                </c:pt>
                <c:pt idx="11141">
                  <c:v>0.0716408411051266</c:v>
                </c:pt>
                <c:pt idx="11142">
                  <c:v>0.0712511428915687</c:v>
                </c:pt>
                <c:pt idx="11143">
                  <c:v>0.0709282024356157</c:v>
                </c:pt>
                <c:pt idx="11144">
                  <c:v>0.0705387289128359</c:v>
                </c:pt>
                <c:pt idx="11145">
                  <c:v>0.0699535018823194</c:v>
                </c:pt>
                <c:pt idx="11146">
                  <c:v>0.0691587990835845</c:v>
                </c:pt>
                <c:pt idx="11147">
                  <c:v>0.0682248237148597</c:v>
                </c:pt>
                <c:pt idx="11148">
                  <c:v>0.0672011495948004</c:v>
                </c:pt>
                <c:pt idx="11149">
                  <c:v>0.066116425426232</c:v>
                </c:pt>
                <c:pt idx="11150">
                  <c:v>0.0650704071187921</c:v>
                </c:pt>
                <c:pt idx="11151">
                  <c:v>0.0642169953069601</c:v>
                </c:pt>
                <c:pt idx="11152">
                  <c:v>0.0636309439679875</c:v>
                </c:pt>
                <c:pt idx="11153">
                  <c:v>0.0632533965623929</c:v>
                </c:pt>
                <c:pt idx="11154">
                  <c:v>0.0630280839321148</c:v>
                </c:pt>
                <c:pt idx="11155">
                  <c:v>0.0630033670765083</c:v>
                </c:pt>
                <c:pt idx="11156">
                  <c:v>0.0632602455011309</c:v>
                </c:pt>
                <c:pt idx="11157">
                  <c:v>0.063779187208146</c:v>
                </c:pt>
                <c:pt idx="11158">
                  <c:v>0.0643558894881631</c:v>
                </c:pt>
                <c:pt idx="11159">
                  <c:v>0.0646668235805733</c:v>
                </c:pt>
                <c:pt idx="11160">
                  <c:v>0.0645037718051707</c:v>
                </c:pt>
                <c:pt idx="11161">
                  <c:v>0.0639156041464935</c:v>
                </c:pt>
                <c:pt idx="11162">
                  <c:v>0.063035180359698</c:v>
                </c:pt>
                <c:pt idx="11163">
                  <c:v>0.0618536221767654</c:v>
                </c:pt>
                <c:pt idx="11164">
                  <c:v>0.0602748976381816</c:v>
                </c:pt>
                <c:pt idx="11165">
                  <c:v>0.0583574704537725</c:v>
                </c:pt>
                <c:pt idx="11166">
                  <c:v>0.0564417228633692</c:v>
                </c:pt>
                <c:pt idx="11167">
                  <c:v>0.0550269812283424</c:v>
                </c:pt>
                <c:pt idx="11168">
                  <c:v>0.0544795347822996</c:v>
                </c:pt>
                <c:pt idx="11169">
                  <c:v>0.0548035979387142</c:v>
                </c:pt>
                <c:pt idx="11170">
                  <c:v>0.0556779436525505</c:v>
                </c:pt>
                <c:pt idx="11171">
                  <c:v>0.056691018976995</c:v>
                </c:pt>
                <c:pt idx="11172">
                  <c:v>0.0575501462834965</c:v>
                </c:pt>
                <c:pt idx="11173">
                  <c:v>0.0581607689487213</c:v>
                </c:pt>
                <c:pt idx="11174">
                  <c:v>0.0585967529489694</c:v>
                </c:pt>
                <c:pt idx="11175">
                  <c:v>0.0590309716328081</c:v>
                </c:pt>
                <c:pt idx="11176">
                  <c:v>0.0596701406516948</c:v>
                </c:pt>
                <c:pt idx="11177">
                  <c:v>0.0606554845817416</c:v>
                </c:pt>
                <c:pt idx="11178">
                  <c:v>0.061981188325873</c:v>
                </c:pt>
                <c:pt idx="11179">
                  <c:v>0.063522922877492</c:v>
                </c:pt>
                <c:pt idx="11180">
                  <c:v>0.0651369810996884</c:v>
                </c:pt>
                <c:pt idx="11181">
                  <c:v>0.0667261786589964</c:v>
                </c:pt>
                <c:pt idx="11182">
                  <c:v>0.0682309968966448</c:v>
                </c:pt>
                <c:pt idx="11183">
                  <c:v>0.0695668980216163</c:v>
                </c:pt>
                <c:pt idx="11184">
                  <c:v>0.0706048165502187</c:v>
                </c:pt>
                <c:pt idx="11185">
                  <c:v>0.0712728035208875</c:v>
                </c:pt>
                <c:pt idx="11186">
                  <c:v>0.0716565592731198</c:v>
                </c:pt>
                <c:pt idx="11187">
                  <c:v>0.0719557695071357</c:v>
                </c:pt>
                <c:pt idx="11188">
                  <c:v>0.07234618470149</c:v>
                </c:pt>
                <c:pt idx="11189">
                  <c:v>0.0728782570894295</c:v>
                </c:pt>
                <c:pt idx="11190">
                  <c:v>0.073489780413708</c:v>
                </c:pt>
                <c:pt idx="11191">
                  <c:v>0.0741403157171552</c:v>
                </c:pt>
                <c:pt idx="11192">
                  <c:v>0.0748771723822846</c:v>
                </c:pt>
                <c:pt idx="11193">
                  <c:v>0.07569454974441</c:v>
                </c:pt>
                <c:pt idx="11194">
                  <c:v>0.0764465359679491</c:v>
                </c:pt>
                <c:pt idx="11195">
                  <c:v>0.0769863833935676</c:v>
                </c:pt>
                <c:pt idx="11196">
                  <c:v>0.0772685933006557</c:v>
                </c:pt>
                <c:pt idx="11197">
                  <c:v>0.0773150500159213</c:v>
                </c:pt>
                <c:pt idx="11198">
                  <c:v>0.0771855465828083</c:v>
                </c:pt>
                <c:pt idx="11199">
                  <c:v>0.076992707094339</c:v>
                </c:pt>
                <c:pt idx="11200">
                  <c:v>0.0769299290729285</c:v>
                </c:pt>
                <c:pt idx="11201">
                  <c:v>0.0772399040823786</c:v>
                </c:pt>
                <c:pt idx="11202">
                  <c:v>0.0781028980149101</c:v>
                </c:pt>
                <c:pt idx="11203">
                  <c:v>0.0795020497090715</c:v>
                </c:pt>
                <c:pt idx="11204">
                  <c:v>0.0811858970698748</c:v>
                </c:pt>
                <c:pt idx="11205">
                  <c:v>0.0827935232217487</c:v>
                </c:pt>
                <c:pt idx="11206">
                  <c:v>0.0840211800598701</c:v>
                </c:pt>
                <c:pt idx="11207">
                  <c:v>0.0847399570912634</c:v>
                </c:pt>
                <c:pt idx="11208">
                  <c:v>0.0850517424299879</c:v>
                </c:pt>
                <c:pt idx="11209">
                  <c:v>0.0852118418091531</c:v>
                </c:pt>
                <c:pt idx="11210">
                  <c:v>0.0853755666652475</c:v>
                </c:pt>
                <c:pt idx="11211">
                  <c:v>0.0854514464494419</c:v>
                </c:pt>
                <c:pt idx="11212">
                  <c:v>0.0853032527816925</c:v>
                </c:pt>
                <c:pt idx="11213">
                  <c:v>0.0850022763677904</c:v>
                </c:pt>
                <c:pt idx="11214">
                  <c:v>0.0847726455830873</c:v>
                </c:pt>
                <c:pt idx="11215">
                  <c:v>0.0847414073556189</c:v>
                </c:pt>
                <c:pt idx="11216">
                  <c:v>0.0848303302122306</c:v>
                </c:pt>
                <c:pt idx="11217">
                  <c:v>0.0848922706154458</c:v>
                </c:pt>
                <c:pt idx="11218">
                  <c:v>0.0849035438495816</c:v>
                </c:pt>
                <c:pt idx="11219">
                  <c:v>0.085015743593267</c:v>
                </c:pt>
                <c:pt idx="11220">
                  <c:v>0.0853626492271127</c:v>
                </c:pt>
                <c:pt idx="11221">
                  <c:v>0.0858253039601251</c:v>
                </c:pt>
                <c:pt idx="11222">
                  <c:v>0.0860865967180633</c:v>
                </c:pt>
                <c:pt idx="11223">
                  <c:v>0.0858842225398809</c:v>
                </c:pt>
                <c:pt idx="11224">
                  <c:v>0.0851501891846998</c:v>
                </c:pt>
                <c:pt idx="11225">
                  <c:v>0.0840306793486595</c:v>
                </c:pt>
                <c:pt idx="11226">
                  <c:v>0.082871010834145</c:v>
                </c:pt>
                <c:pt idx="11227">
                  <c:v>0.0820806136702509</c:v>
                </c:pt>
                <c:pt idx="11228">
                  <c:v>0.0819184836301353</c:v>
                </c:pt>
                <c:pt idx="11229">
                  <c:v>0.0824508548387479</c:v>
                </c:pt>
                <c:pt idx="11230">
                  <c:v>0.0836183352765091</c:v>
                </c:pt>
                <c:pt idx="11231">
                  <c:v>0.0851492777079604</c:v>
                </c:pt>
                <c:pt idx="11232">
                  <c:v>0.0865599939995174</c:v>
                </c:pt>
                <c:pt idx="11233">
                  <c:v>0.0874115284406762</c:v>
                </c:pt>
                <c:pt idx="11234">
                  <c:v>0.0875274282643823</c:v>
                </c:pt>
                <c:pt idx="11235">
                  <c:v>0.0870046376536111</c:v>
                </c:pt>
                <c:pt idx="11236">
                  <c:v>0.0860955970939141</c:v>
                </c:pt>
                <c:pt idx="11237">
                  <c:v>0.0850590725865344</c:v>
                </c:pt>
                <c:pt idx="11238">
                  <c:v>0.0840783639790912</c:v>
                </c:pt>
                <c:pt idx="11239">
                  <c:v>0.0832664208351768</c:v>
                </c:pt>
                <c:pt idx="11240">
                  <c:v>0.0826575506788925</c:v>
                </c:pt>
                <c:pt idx="11241">
                  <c:v>0.082169290877127</c:v>
                </c:pt>
                <c:pt idx="11242">
                  <c:v>0.0815888618711968</c:v>
                </c:pt>
                <c:pt idx="11243">
                  <c:v>0.0806933009877061</c:v>
                </c:pt>
                <c:pt idx="11244">
                  <c:v>0.0794677086454841</c:v>
                </c:pt>
                <c:pt idx="11245">
                  <c:v>0.0781809858879802</c:v>
                </c:pt>
                <c:pt idx="11246">
                  <c:v>0.0772202044329152</c:v>
                </c:pt>
                <c:pt idx="11247">
                  <c:v>0.0768655444388338</c:v>
                </c:pt>
                <c:pt idx="11248">
                  <c:v>0.0771753434915712</c:v>
                </c:pt>
                <c:pt idx="11249">
                  <c:v>0.0779898674575841</c:v>
                </c:pt>
                <c:pt idx="11250">
                  <c:v>0.0790211315305293</c:v>
                </c:pt>
                <c:pt idx="11251">
                  <c:v>0.0799366836543329</c:v>
                </c:pt>
                <c:pt idx="11252">
                  <c:v>0.0804775755046263</c:v>
                </c:pt>
                <c:pt idx="11253">
                  <c:v>0.0806324154226306</c:v>
                </c:pt>
                <c:pt idx="11254">
                  <c:v>0.0805842205933844</c:v>
                </c:pt>
                <c:pt idx="11255">
                  <c:v>0.0804585922730469</c:v>
                </c:pt>
                <c:pt idx="11256">
                  <c:v>0.0802871435834763</c:v>
                </c:pt>
                <c:pt idx="11257">
                  <c:v>0.0801275368576583</c:v>
                </c:pt>
                <c:pt idx="11258">
                  <c:v>0.0801183338465151</c:v>
                </c:pt>
                <c:pt idx="11259">
                  <c:v>0.0804491490609508</c:v>
                </c:pt>
                <c:pt idx="11260">
                  <c:v>0.0812919742458682</c:v>
                </c:pt>
                <c:pt idx="11261">
                  <c:v>0.0827272437653545</c:v>
                </c:pt>
                <c:pt idx="11262">
                  <c:v>0.084714859729329</c:v>
                </c:pt>
                <c:pt idx="11263">
                  <c:v>0.0870744869413427</c:v>
                </c:pt>
                <c:pt idx="11264">
                  <c:v>0.0894730254831958</c:v>
                </c:pt>
                <c:pt idx="11265">
                  <c:v>0.0915225764131529</c:v>
                </c:pt>
                <c:pt idx="11266">
                  <c:v>0.0929378560319472</c:v>
                </c:pt>
                <c:pt idx="11267">
                  <c:v>0.0936405729410317</c:v>
                </c:pt>
                <c:pt idx="11268">
                  <c:v>0.0937538349371202</c:v>
                </c:pt>
                <c:pt idx="11269">
                  <c:v>0.0934995924546192</c:v>
                </c:pt>
                <c:pt idx="11270">
                  <c:v>0.0930713766221713</c:v>
                </c:pt>
                <c:pt idx="11271">
                  <c:v>0.0925710986131568</c:v>
                </c:pt>
                <c:pt idx="11272">
                  <c:v>0.0920587128951299</c:v>
                </c:pt>
                <c:pt idx="11273">
                  <c:v>0.091639761550282</c:v>
                </c:pt>
                <c:pt idx="11274">
                  <c:v>0.0914241353047584</c:v>
                </c:pt>
                <c:pt idx="11275">
                  <c:v>0.0913906460532982</c:v>
                </c:pt>
                <c:pt idx="11276">
                  <c:v>0.091371489320456</c:v>
                </c:pt>
                <c:pt idx="11277">
                  <c:v>0.0912131464129357</c:v>
                </c:pt>
                <c:pt idx="11278">
                  <c:v>0.0909007721844807</c:v>
                </c:pt>
                <c:pt idx="11279">
                  <c:v>0.0905861416112288</c:v>
                </c:pt>
                <c:pt idx="11280">
                  <c:v>0.0905746430193607</c:v>
                </c:pt>
                <c:pt idx="11281">
                  <c:v>0.0911873334063651</c:v>
                </c:pt>
                <c:pt idx="11282">
                  <c:v>0.0925106677639194</c:v>
                </c:pt>
                <c:pt idx="11283">
                  <c:v>0.0942917931462564</c:v>
                </c:pt>
                <c:pt idx="11284">
                  <c:v>0.0961308913511914</c:v>
                </c:pt>
                <c:pt idx="11285">
                  <c:v>0.0976495325677939</c:v>
                </c:pt>
                <c:pt idx="11286">
                  <c:v>0.0984480552364962</c:v>
                </c:pt>
                <c:pt idx="11287">
                  <c:v>0.0981914892835256</c:v>
                </c:pt>
                <c:pt idx="11288">
                  <c:v>0.0968655580844482</c:v>
                </c:pt>
                <c:pt idx="11289">
                  <c:v>0.0948510344051858</c:v>
                </c:pt>
                <c:pt idx="11290">
                  <c:v>0.0927543637039874</c:v>
                </c:pt>
                <c:pt idx="11291">
                  <c:v>0.0911339244068157</c:v>
                </c:pt>
                <c:pt idx="11292">
                  <c:v>0.0901909197905519</c:v>
                </c:pt>
                <c:pt idx="11293">
                  <c:v>0.0896375430988507</c:v>
                </c:pt>
                <c:pt idx="11294">
                  <c:v>0.0890127961735357</c:v>
                </c:pt>
                <c:pt idx="11295">
                  <c:v>0.0881119000562608</c:v>
                </c:pt>
                <c:pt idx="11296">
                  <c:v>0.0871082554275192</c:v>
                </c:pt>
                <c:pt idx="11297">
                  <c:v>0.0863465875616323</c:v>
                </c:pt>
                <c:pt idx="11298">
                  <c:v>0.0860496326996869</c:v>
                </c:pt>
                <c:pt idx="11299">
                  <c:v>0.086172250662343</c:v>
                </c:pt>
                <c:pt idx="11300">
                  <c:v>0.0864062459124232</c:v>
                </c:pt>
                <c:pt idx="11301">
                  <c:v>0.0863346720673822</c:v>
                </c:pt>
                <c:pt idx="11302">
                  <c:v>0.0857825710547856</c:v>
                </c:pt>
                <c:pt idx="11303">
                  <c:v>0.0850503202871043</c:v>
                </c:pt>
                <c:pt idx="11304">
                  <c:v>0.0846697364361918</c:v>
                </c:pt>
                <c:pt idx="11305">
                  <c:v>0.0848572982997957</c:v>
                </c:pt>
                <c:pt idx="11306">
                  <c:v>0.0852844832466099</c:v>
                </c:pt>
                <c:pt idx="11307">
                  <c:v>0.0854703246462886</c:v>
                </c:pt>
                <c:pt idx="11308">
                  <c:v>0.0852638066580206</c:v>
                </c:pt>
                <c:pt idx="11309">
                  <c:v>0.0848191922778736</c:v>
                </c:pt>
                <c:pt idx="11310">
                  <c:v>0.0842916159258399</c:v>
                </c:pt>
                <c:pt idx="11311">
                  <c:v>0.0836754499801613</c:v>
                </c:pt>
                <c:pt idx="11312">
                  <c:v>0.0828367145660124</c:v>
                </c:pt>
                <c:pt idx="11313">
                  <c:v>0.081701133778241</c:v>
                </c:pt>
                <c:pt idx="11314">
                  <c:v>0.08041188273474</c:v>
                </c:pt>
                <c:pt idx="11315">
                  <c:v>0.0792241762942219</c:v>
                </c:pt>
                <c:pt idx="11316">
                  <c:v>0.0783085743156407</c:v>
                </c:pt>
                <c:pt idx="11317">
                  <c:v>0.0777849656839255</c:v>
                </c:pt>
                <c:pt idx="11318">
                  <c:v>0.0778949031407157</c:v>
                </c:pt>
                <c:pt idx="11319">
                  <c:v>0.0788102162619369</c:v>
                </c:pt>
                <c:pt idx="11320">
                  <c:v>0.0802958638099581</c:v>
                </c:pt>
                <c:pt idx="11321">
                  <c:v>0.0818460256438453</c:v>
                </c:pt>
                <c:pt idx="11322">
                  <c:v>0.0831171798306973</c:v>
                </c:pt>
                <c:pt idx="11323">
                  <c:v>0.0840503857972948</c:v>
                </c:pt>
                <c:pt idx="11324">
                  <c:v>0.0847168938853522</c:v>
                </c:pt>
                <c:pt idx="11325">
                  <c:v>0.0852128823910323</c:v>
                </c:pt>
                <c:pt idx="11326">
                  <c:v>0.0856568110816415</c:v>
                </c:pt>
                <c:pt idx="11327">
                  <c:v>0.0861706500258571</c:v>
                </c:pt>
                <c:pt idx="11328">
                  <c:v>0.0868281066286162</c:v>
                </c:pt>
                <c:pt idx="11329">
                  <c:v>0.0875837661844319</c:v>
                </c:pt>
                <c:pt idx="11330">
                  <c:v>0.0882694759247203</c:v>
                </c:pt>
                <c:pt idx="11331">
                  <c:v>0.0886864345516289</c:v>
                </c:pt>
                <c:pt idx="11332">
                  <c:v>0.0886602123465535</c:v>
                </c:pt>
                <c:pt idx="11333">
                  <c:v>0.0880717299435181</c:v>
                </c:pt>
                <c:pt idx="11334">
                  <c:v>0.0869871045339325</c:v>
                </c:pt>
                <c:pt idx="11335">
                  <c:v>0.0857407170379451</c:v>
                </c:pt>
                <c:pt idx="11336">
                  <c:v>0.0847878221965759</c:v>
                </c:pt>
                <c:pt idx="11337">
                  <c:v>0.0844313395257082</c:v>
                </c:pt>
                <c:pt idx="11338">
                  <c:v>0.0846637751521732</c:v>
                </c:pt>
                <c:pt idx="11339">
                  <c:v>0.0852397532676393</c:v>
                </c:pt>
                <c:pt idx="11340">
                  <c:v>0.085865998428658</c:v>
                </c:pt>
                <c:pt idx="11341">
                  <c:v>0.0863370998170335</c:v>
                </c:pt>
                <c:pt idx="11342">
                  <c:v>0.0865690962717204</c:v>
                </c:pt>
                <c:pt idx="11343">
                  <c:v>0.0866030428990611</c:v>
                </c:pt>
                <c:pt idx="11344">
                  <c:v>0.0865504224848027</c:v>
                </c:pt>
                <c:pt idx="11345">
                  <c:v>0.0864738680463651</c:v>
                </c:pt>
                <c:pt idx="11346">
                  <c:v>0.0863502095124457</c:v>
                </c:pt>
                <c:pt idx="11347">
                  <c:v>0.0861433238756304</c:v>
                </c:pt>
                <c:pt idx="11348">
                  <c:v>0.08587071397523</c:v>
                </c:pt>
                <c:pt idx="11349">
                  <c:v>0.0855852172572928</c:v>
                </c:pt>
                <c:pt idx="11350">
                  <c:v>0.0853117575080221</c:v>
                </c:pt>
                <c:pt idx="11351">
                  <c:v>0.0849988283906205</c:v>
                </c:pt>
                <c:pt idx="11352">
                  <c:v>0.0845821696584625</c:v>
                </c:pt>
                <c:pt idx="11353">
                  <c:v>0.0840573241661387</c:v>
                </c:pt>
                <c:pt idx="11354">
                  <c:v>0.0834414478127488</c:v>
                </c:pt>
                <c:pt idx="11355">
                  <c:v>0.082693583422065</c:v>
                </c:pt>
                <c:pt idx="11356">
                  <c:v>0.0817536520509406</c:v>
                </c:pt>
                <c:pt idx="11357">
                  <c:v>0.0806323689861361</c:v>
                </c:pt>
                <c:pt idx="11358">
                  <c:v>0.0794798824592489</c:v>
                </c:pt>
                <c:pt idx="11359">
                  <c:v>0.0785844967199344</c:v>
                </c:pt>
                <c:pt idx="11360">
                  <c:v>0.0782425695807884</c:v>
                </c:pt>
                <c:pt idx="11361">
                  <c:v>0.0785341447240096</c:v>
                </c:pt>
                <c:pt idx="11362">
                  <c:v>0.0792381374069506</c:v>
                </c:pt>
                <c:pt idx="11363">
                  <c:v>0.0799924398232988</c:v>
                </c:pt>
                <c:pt idx="11364">
                  <c:v>0.0804990289134862</c:v>
                </c:pt>
                <c:pt idx="11365">
                  <c:v>0.0805961297643749</c:v>
                </c:pt>
                <c:pt idx="11366">
                  <c:v>0.0802447896781946</c:v>
                </c:pt>
                <c:pt idx="11367">
                  <c:v>0.0795579624533169</c:v>
                </c:pt>
                <c:pt idx="11368">
                  <c:v>0.0788128446182438</c:v>
                </c:pt>
                <c:pt idx="11369">
                  <c:v>0.0783172579159017</c:v>
                </c:pt>
                <c:pt idx="11370">
                  <c:v>0.0782446980767061</c:v>
                </c:pt>
                <c:pt idx="11371">
                  <c:v>0.0786663981701744</c:v>
                </c:pt>
                <c:pt idx="11372">
                  <c:v>0.0796040152934052</c:v>
                </c:pt>
                <c:pt idx="11373">
                  <c:v>0.0808988470155716</c:v>
                </c:pt>
                <c:pt idx="11374">
                  <c:v>0.0822219357837099</c:v>
                </c:pt>
                <c:pt idx="11375">
                  <c:v>0.0833237517501576</c:v>
                </c:pt>
                <c:pt idx="11376">
                  <c:v>0.0841159236597923</c:v>
                </c:pt>
                <c:pt idx="11377">
                  <c:v>0.0845276630372676</c:v>
                </c:pt>
                <c:pt idx="11378">
                  <c:v>0.0844289017375062</c:v>
                </c:pt>
                <c:pt idx="11379">
                  <c:v>0.0836963851584038</c:v>
                </c:pt>
                <c:pt idx="11380">
                  <c:v>0.0823458966953657</c:v>
                </c:pt>
                <c:pt idx="11381">
                  <c:v>0.0806238179313085</c:v>
                </c:pt>
                <c:pt idx="11382">
                  <c:v>0.0789550705707637</c:v>
                </c:pt>
                <c:pt idx="11383">
                  <c:v>0.077747320552354</c:v>
                </c:pt>
                <c:pt idx="11384">
                  <c:v>0.0771939363468581</c:v>
                </c:pt>
                <c:pt idx="11385">
                  <c:v>0.0771719981898481</c:v>
                </c:pt>
                <c:pt idx="11386">
                  <c:v>0.0772913804666235</c:v>
                </c:pt>
                <c:pt idx="11387">
                  <c:v>0.0771406328735272</c:v>
                </c:pt>
                <c:pt idx="11388">
                  <c:v>0.0765807426873028</c:v>
                </c:pt>
                <c:pt idx="11389">
                  <c:v>0.0758261704934531</c:v>
                </c:pt>
                <c:pt idx="11390">
                  <c:v>0.0752178287645571</c:v>
                </c:pt>
                <c:pt idx="11391">
                  <c:v>0.0749109056157808</c:v>
                </c:pt>
                <c:pt idx="11392">
                  <c:v>0.0747989845726625</c:v>
                </c:pt>
                <c:pt idx="11393">
                  <c:v>0.0746549380881449</c:v>
                </c:pt>
                <c:pt idx="11394">
                  <c:v>0.0742871344813882</c:v>
                </c:pt>
                <c:pt idx="11395">
                  <c:v>0.0736191033355392</c:v>
                </c:pt>
                <c:pt idx="11396">
                  <c:v>0.0726713473793229</c:v>
                </c:pt>
                <c:pt idx="11397">
                  <c:v>0.0714897751674327</c:v>
                </c:pt>
                <c:pt idx="11398">
                  <c:v>0.0701735374580004</c:v>
                </c:pt>
                <c:pt idx="11399">
                  <c:v>0.0688668252087574</c:v>
                </c:pt>
                <c:pt idx="11400">
                  <c:v>0.0676337943882361</c:v>
                </c:pt>
                <c:pt idx="11401">
                  <c:v>0.0664858757139527</c:v>
                </c:pt>
                <c:pt idx="11402">
                  <c:v>0.0655355001180758</c:v>
                </c:pt>
                <c:pt idx="11403">
                  <c:v>0.0649742499514331</c:v>
                </c:pt>
                <c:pt idx="11404">
                  <c:v>0.064853442375843</c:v>
                </c:pt>
                <c:pt idx="11405">
                  <c:v>0.0649729679702012</c:v>
                </c:pt>
                <c:pt idx="11406">
                  <c:v>0.0650624481927368</c:v>
                </c:pt>
                <c:pt idx="11407">
                  <c:v>0.0649683579257936</c:v>
                </c:pt>
                <c:pt idx="11408">
                  <c:v>0.0646669287696781</c:v>
                </c:pt>
                <c:pt idx="11409">
                  <c:v>0.0642144496749266</c:v>
                </c:pt>
                <c:pt idx="11410">
                  <c:v>0.0636692374452791</c:v>
                </c:pt>
                <c:pt idx="11411">
                  <c:v>0.0630563794496902</c:v>
                </c:pt>
                <c:pt idx="11412">
                  <c:v>0.0624705604565454</c:v>
                </c:pt>
                <c:pt idx="11413">
                  <c:v>0.0621679003319934</c:v>
                </c:pt>
                <c:pt idx="11414">
                  <c:v>0.0624123501067181</c:v>
                </c:pt>
                <c:pt idx="11415">
                  <c:v>0.0631999416430714</c:v>
                </c:pt>
                <c:pt idx="11416">
                  <c:v>0.0641758253135245</c:v>
                </c:pt>
                <c:pt idx="11417">
                  <c:v>0.064883370662767</c:v>
                </c:pt>
                <c:pt idx="11418">
                  <c:v>0.065073713225951</c:v>
                </c:pt>
                <c:pt idx="11419">
                  <c:v>0.0647227293558689</c:v>
                </c:pt>
                <c:pt idx="11420">
                  <c:v>0.0639251503841189</c:v>
                </c:pt>
                <c:pt idx="11421">
                  <c:v>0.0628920734637765</c:v>
                </c:pt>
                <c:pt idx="11422">
                  <c:v>0.0618556907887093</c:v>
                </c:pt>
                <c:pt idx="11423">
                  <c:v>0.0609847342564535</c:v>
                </c:pt>
                <c:pt idx="11424">
                  <c:v>0.0604724144808741</c:v>
                </c:pt>
                <c:pt idx="11425">
                  <c:v>0.0605630991273387</c:v>
                </c:pt>
                <c:pt idx="11426">
                  <c:v>0.0614143213660954</c:v>
                </c:pt>
                <c:pt idx="11427">
                  <c:v>0.0629792016183713</c:v>
                </c:pt>
                <c:pt idx="11428">
                  <c:v>0.0650166894413852</c:v>
                </c:pt>
                <c:pt idx="11429">
                  <c:v>0.0672100697676913</c:v>
                </c:pt>
                <c:pt idx="11430">
                  <c:v>0.0692968887267812</c:v>
                </c:pt>
                <c:pt idx="11431">
                  <c:v>0.0710999392161068</c:v>
                </c:pt>
                <c:pt idx="11432">
                  <c:v>0.0724805459824769</c:v>
                </c:pt>
                <c:pt idx="11433">
                  <c:v>0.0733529340382249</c:v>
                </c:pt>
                <c:pt idx="11434">
                  <c:v>0.0737510935239763</c:v>
                </c:pt>
                <c:pt idx="11435">
                  <c:v>0.0738163418371617</c:v>
                </c:pt>
                <c:pt idx="11436">
                  <c:v>0.0736773778189521</c:v>
                </c:pt>
                <c:pt idx="11437">
                  <c:v>0.0733739788679099</c:v>
                </c:pt>
                <c:pt idx="11438">
                  <c:v>0.072897202196951</c:v>
                </c:pt>
                <c:pt idx="11439">
                  <c:v>0.0722349278475952</c:v>
                </c:pt>
                <c:pt idx="11440">
                  <c:v>0.071328674960748</c:v>
                </c:pt>
                <c:pt idx="11441">
                  <c:v>0.0700574764182366</c:v>
                </c:pt>
                <c:pt idx="11442">
                  <c:v>0.0684061607800514</c:v>
                </c:pt>
                <c:pt idx="11443">
                  <c:v>0.0666920372481259</c:v>
                </c:pt>
                <c:pt idx="11444">
                  <c:v>0.0655081843997169</c:v>
                </c:pt>
                <c:pt idx="11445">
                  <c:v>0.0653204786781618</c:v>
                </c:pt>
                <c:pt idx="11446">
                  <c:v>0.0661757796312939</c:v>
                </c:pt>
                <c:pt idx="11447">
                  <c:v>0.067724509338148</c:v>
                </c:pt>
                <c:pt idx="11448">
                  <c:v>0.0694342247042079</c:v>
                </c:pt>
                <c:pt idx="11449">
                  <c:v>0.0708876216574944</c:v>
                </c:pt>
                <c:pt idx="11450">
                  <c:v>0.071947632695932</c:v>
                </c:pt>
                <c:pt idx="11451">
                  <c:v>0.0726123090926496</c:v>
                </c:pt>
                <c:pt idx="11452">
                  <c:v>0.0728437344212416</c:v>
                </c:pt>
                <c:pt idx="11453">
                  <c:v>0.072622030852846</c:v>
                </c:pt>
                <c:pt idx="11454">
                  <c:v>0.0720146028348063</c:v>
                </c:pt>
                <c:pt idx="11455">
                  <c:v>0.0711275960505658</c:v>
                </c:pt>
                <c:pt idx="11456">
                  <c:v>0.0700531978714975</c:v>
                </c:pt>
                <c:pt idx="11457">
                  <c:v>0.0689203031259264</c:v>
                </c:pt>
                <c:pt idx="11458">
                  <c:v>0.0680020017025093</c:v>
                </c:pt>
                <c:pt idx="11459">
                  <c:v>0.0675781693541576</c:v>
                </c:pt>
                <c:pt idx="11460">
                  <c:v>0.0676549066509623</c:v>
                </c:pt>
                <c:pt idx="11461">
                  <c:v>0.0679186237483405</c:v>
                </c:pt>
                <c:pt idx="11462">
                  <c:v>0.0679392267941536</c:v>
                </c:pt>
                <c:pt idx="11463">
                  <c:v>0.0674110584168804</c:v>
                </c:pt>
                <c:pt idx="11464">
                  <c:v>0.0663577232483155</c:v>
                </c:pt>
                <c:pt idx="11465">
                  <c:v>0.0651970705900855</c:v>
                </c:pt>
                <c:pt idx="11466">
                  <c:v>0.0645139380648833</c:v>
                </c:pt>
                <c:pt idx="11467">
                  <c:v>0.064653723357025</c:v>
                </c:pt>
                <c:pt idx="11468">
                  <c:v>0.0655119597872178</c:v>
                </c:pt>
                <c:pt idx="11469">
                  <c:v>0.0666099743560931</c:v>
                </c:pt>
                <c:pt idx="11470">
                  <c:v>0.067339147384873</c:v>
                </c:pt>
                <c:pt idx="11471">
                  <c:v>0.0673081463192743</c:v>
                </c:pt>
                <c:pt idx="11472">
                  <c:v>0.0666038478723629</c:v>
                </c:pt>
                <c:pt idx="11473">
                  <c:v>0.0656904953235185</c:v>
                </c:pt>
                <c:pt idx="11474">
                  <c:v>0.0650616719410123</c:v>
                </c:pt>
                <c:pt idx="11475">
                  <c:v>0.0649206027065665</c:v>
                </c:pt>
                <c:pt idx="11476">
                  <c:v>0.0651391448621355</c:v>
                </c:pt>
                <c:pt idx="11477">
                  <c:v>0.0655182421425811</c:v>
                </c:pt>
                <c:pt idx="11478">
                  <c:v>0.0660316901862744</c:v>
                </c:pt>
                <c:pt idx="11479">
                  <c:v>0.0667691237103108</c:v>
                </c:pt>
                <c:pt idx="11480">
                  <c:v>0.0676985922421942</c:v>
                </c:pt>
                <c:pt idx="11481">
                  <c:v>0.0686101138347233</c:v>
                </c:pt>
                <c:pt idx="11482">
                  <c:v>0.0693068789345115</c:v>
                </c:pt>
                <c:pt idx="11483">
                  <c:v>0.0697387806525886</c:v>
                </c:pt>
                <c:pt idx="11484">
                  <c:v>0.0699305447284948</c:v>
                </c:pt>
                <c:pt idx="11485">
                  <c:v>0.0698716312939134</c:v>
                </c:pt>
                <c:pt idx="11486">
                  <c:v>0.0695344853981056</c:v>
                </c:pt>
                <c:pt idx="11487">
                  <c:v>0.0689516700731807</c:v>
                </c:pt>
                <c:pt idx="11488">
                  <c:v>0.068193167130925</c:v>
                </c:pt>
                <c:pt idx="11489">
                  <c:v>0.0673447581421875</c:v>
                </c:pt>
                <c:pt idx="11490">
                  <c:v>0.0665495746505993</c:v>
                </c:pt>
                <c:pt idx="11491">
                  <c:v>0.0659929059390179</c:v>
                </c:pt>
                <c:pt idx="11492">
                  <c:v>0.0658691558667653</c:v>
                </c:pt>
                <c:pt idx="11493">
                  <c:v>0.0663707425171814</c:v>
                </c:pt>
                <c:pt idx="11494">
                  <c:v>0.0675321602657085</c:v>
                </c:pt>
                <c:pt idx="11495">
                  <c:v>0.0690464143962654</c:v>
                </c:pt>
                <c:pt idx="11496">
                  <c:v>0.0704416322636386</c:v>
                </c:pt>
                <c:pt idx="11497">
                  <c:v>0.0714453506884991</c:v>
                </c:pt>
                <c:pt idx="11498">
                  <c:v>0.0721068769382333</c:v>
                </c:pt>
                <c:pt idx="11499">
                  <c:v>0.0726417602369991</c:v>
                </c:pt>
                <c:pt idx="11500">
                  <c:v>0.0731688939183801</c:v>
                </c:pt>
                <c:pt idx="11501">
                  <c:v>0.073684474851179</c:v>
                </c:pt>
                <c:pt idx="11502">
                  <c:v>0.0742838962148594</c:v>
                </c:pt>
                <c:pt idx="11503">
                  <c:v>0.0751643308999107</c:v>
                </c:pt>
                <c:pt idx="11504">
                  <c:v>0.07631837741566</c:v>
                </c:pt>
                <c:pt idx="11505">
                  <c:v>0.0774344885650871</c:v>
                </c:pt>
                <c:pt idx="11506">
                  <c:v>0.0780813228455131</c:v>
                </c:pt>
                <c:pt idx="11507">
                  <c:v>0.077901193296252</c:v>
                </c:pt>
                <c:pt idx="11508">
                  <c:v>0.0766983135498592</c:v>
                </c:pt>
                <c:pt idx="11509">
                  <c:v>0.0746008627834695</c:v>
                </c:pt>
                <c:pt idx="11510">
                  <c:v>0.0722575689545974</c:v>
                </c:pt>
                <c:pt idx="11511">
                  <c:v>0.0706001459752673</c:v>
                </c:pt>
                <c:pt idx="11512">
                  <c:v>0.0701175053653671</c:v>
                </c:pt>
                <c:pt idx="11513">
                  <c:v>0.0705677168668538</c:v>
                </c:pt>
                <c:pt idx="11514">
                  <c:v>0.0715249030894066</c:v>
                </c:pt>
                <c:pt idx="11515">
                  <c:v>0.0728719017168277</c:v>
                </c:pt>
                <c:pt idx="11516">
                  <c:v>0.0747423227173723</c:v>
                </c:pt>
                <c:pt idx="11517">
                  <c:v>0.0772346545654355</c:v>
                </c:pt>
                <c:pt idx="11518">
                  <c:v>0.0801656678778783</c:v>
                </c:pt>
                <c:pt idx="11519">
                  <c:v>0.0830711890042146</c:v>
                </c:pt>
                <c:pt idx="11520">
                  <c:v>0.0855716063899031</c:v>
                </c:pt>
                <c:pt idx="11521">
                  <c:v>0.0876274000684136</c:v>
                </c:pt>
                <c:pt idx="11522">
                  <c:v>0.0893299101981266</c:v>
                </c:pt>
                <c:pt idx="11523">
                  <c:v>0.090688783298537</c:v>
                </c:pt>
                <c:pt idx="11524">
                  <c:v>0.0917015125371</c:v>
                </c:pt>
                <c:pt idx="11525">
                  <c:v>0.0923349549303233</c:v>
                </c:pt>
                <c:pt idx="11526">
                  <c:v>0.0924327409913724</c:v>
                </c:pt>
                <c:pt idx="11527">
                  <c:v>0.0918057765793833</c:v>
                </c:pt>
                <c:pt idx="11528">
                  <c:v>0.0904086623905922</c:v>
                </c:pt>
                <c:pt idx="11529">
                  <c:v>0.0883408390776444</c:v>
                </c:pt>
                <c:pt idx="11530">
                  <c:v>0.0858430342003053</c:v>
                </c:pt>
                <c:pt idx="11531">
                  <c:v>0.0833527902074897</c:v>
                </c:pt>
                <c:pt idx="11532">
                  <c:v>0.0815276897199608</c:v>
                </c:pt>
                <c:pt idx="11533">
                  <c:v>0.0810693840753248</c:v>
                </c:pt>
                <c:pt idx="11534">
                  <c:v>0.0821614380216896</c:v>
                </c:pt>
                <c:pt idx="11535">
                  <c:v>0.0840496048496247</c:v>
                </c:pt>
                <c:pt idx="11536">
                  <c:v>0.0854910857135271</c:v>
                </c:pt>
                <c:pt idx="11537">
                  <c:v>0.0856935606360396</c:v>
                </c:pt>
                <c:pt idx="11538">
                  <c:v>0.0846938397611574</c:v>
                </c:pt>
                <c:pt idx="11539">
                  <c:v>0.0830067802140255</c:v>
                </c:pt>
                <c:pt idx="11540">
                  <c:v>0.08116988487069</c:v>
                </c:pt>
                <c:pt idx="11541">
                  <c:v>0.0796128348668577</c:v>
                </c:pt>
                <c:pt idx="11542">
                  <c:v>0.0787396707213026</c:v>
                </c:pt>
                <c:pt idx="11543">
                  <c:v>0.0789118067939869</c:v>
                </c:pt>
                <c:pt idx="11544">
                  <c:v>0.0802919411221073</c:v>
                </c:pt>
                <c:pt idx="11545">
                  <c:v>0.0827524695940845</c:v>
                </c:pt>
                <c:pt idx="11546">
                  <c:v>0.0859562981172705</c:v>
                </c:pt>
                <c:pt idx="11547">
                  <c:v>0.0895024022551681</c:v>
                </c:pt>
                <c:pt idx="11548">
                  <c:v>0.0929919868970132</c:v>
                </c:pt>
                <c:pt idx="11549">
                  <c:v>0.0961460645917679</c:v>
                </c:pt>
                <c:pt idx="11550">
                  <c:v>0.0988269780589502</c:v>
                </c:pt>
                <c:pt idx="11551">
                  <c:v>0.10081906962483</c:v>
                </c:pt>
                <c:pt idx="11552">
                  <c:v>0.101812815194961</c:v>
                </c:pt>
                <c:pt idx="11553">
                  <c:v>0.10168292180973</c:v>
                </c:pt>
                <c:pt idx="11554">
                  <c:v>0.100587119960993</c:v>
                </c:pt>
                <c:pt idx="11555">
                  <c:v>0.0987437154592634</c:v>
                </c:pt>
                <c:pt idx="11556">
                  <c:v>0.0962730038647285</c:v>
                </c:pt>
                <c:pt idx="11557">
                  <c:v>0.0933215801225298</c:v>
                </c:pt>
                <c:pt idx="11558">
                  <c:v>0.0902499638828397</c:v>
                </c:pt>
                <c:pt idx="11559">
                  <c:v>0.0875796245712539</c:v>
                </c:pt>
                <c:pt idx="11560">
                  <c:v>0.0857384519505815</c:v>
                </c:pt>
                <c:pt idx="11561">
                  <c:v>0.0848839165813985</c:v>
                </c:pt>
                <c:pt idx="11562">
                  <c:v>0.0848129361737403</c:v>
                </c:pt>
                <c:pt idx="11563">
                  <c:v>0.0850380243402399</c:v>
                </c:pt>
                <c:pt idx="11564">
                  <c:v>0.0851334758984484</c:v>
                </c:pt>
                <c:pt idx="11565">
                  <c:v>0.0849507927614349</c:v>
                </c:pt>
                <c:pt idx="11566">
                  <c:v>0.0845553531130493</c:v>
                </c:pt>
                <c:pt idx="11567">
                  <c:v>0.0841641941924102</c:v>
                </c:pt>
                <c:pt idx="11568">
                  <c:v>0.0841013685612478</c:v>
                </c:pt>
                <c:pt idx="11569">
                  <c:v>0.0846570893799629</c:v>
                </c:pt>
                <c:pt idx="11570">
                  <c:v>0.0859479786290275</c:v>
                </c:pt>
                <c:pt idx="11571">
                  <c:v>0.0878351259371351</c:v>
                </c:pt>
                <c:pt idx="11572">
                  <c:v>0.0898868359561947</c:v>
                </c:pt>
                <c:pt idx="11573">
                  <c:v>0.0915840812858507</c:v>
                </c:pt>
                <c:pt idx="11574">
                  <c:v>0.0927714550271545</c:v>
                </c:pt>
                <c:pt idx="11575">
                  <c:v>0.093752331800882</c:v>
                </c:pt>
                <c:pt idx="11576">
                  <c:v>0.0948061442992635</c:v>
                </c:pt>
                <c:pt idx="11577">
                  <c:v>0.0958591997842408</c:v>
                </c:pt>
                <c:pt idx="11578">
                  <c:v>0.0966948091653059</c:v>
                </c:pt>
                <c:pt idx="11579">
                  <c:v>0.0972560907090848</c:v>
                </c:pt>
                <c:pt idx="11580">
                  <c:v>0.0977030093557858</c:v>
                </c:pt>
                <c:pt idx="11581">
                  <c:v>0.0981259285850044</c:v>
                </c:pt>
                <c:pt idx="11582">
                  <c:v>0.0983349659429006</c:v>
                </c:pt>
                <c:pt idx="11583">
                  <c:v>0.0980733691719305</c:v>
                </c:pt>
                <c:pt idx="11584">
                  <c:v>0.0973194997750256</c:v>
                </c:pt>
                <c:pt idx="11585">
                  <c:v>0.0963193616877286</c:v>
                </c:pt>
                <c:pt idx="11586">
                  <c:v>0.0953839180246536</c:v>
                </c:pt>
                <c:pt idx="11587">
                  <c:v>0.0945823261095008</c:v>
                </c:pt>
                <c:pt idx="11588">
                  <c:v>0.093653630252814</c:v>
                </c:pt>
                <c:pt idx="11589">
                  <c:v>0.0922787500870341</c:v>
                </c:pt>
                <c:pt idx="11590">
                  <c:v>0.0903519814551215</c:v>
                </c:pt>
                <c:pt idx="11591">
                  <c:v>0.0879921755274527</c:v>
                </c:pt>
                <c:pt idx="11592">
                  <c:v>0.0854229318134942</c:v>
                </c:pt>
                <c:pt idx="11593">
                  <c:v>0.0829711689809245</c:v>
                </c:pt>
                <c:pt idx="11594">
                  <c:v>0.081039693085771</c:v>
                </c:pt>
                <c:pt idx="11595">
                  <c:v>0.079908267669191</c:v>
                </c:pt>
                <c:pt idx="11596">
                  <c:v>0.0795421386251543</c:v>
                </c:pt>
                <c:pt idx="11597">
                  <c:v>0.079684808120509</c:v>
                </c:pt>
                <c:pt idx="11598">
                  <c:v>0.0802069967626971</c:v>
                </c:pt>
                <c:pt idx="11599">
                  <c:v>0.0811063663472498</c:v>
                </c:pt>
                <c:pt idx="11600">
                  <c:v>0.0821916422131965</c:v>
                </c:pt>
                <c:pt idx="11601">
                  <c:v>0.0831923261062629</c:v>
                </c:pt>
                <c:pt idx="11602">
                  <c:v>0.0841037393527384</c:v>
                </c:pt>
                <c:pt idx="11603">
                  <c:v>0.0851221826685764</c:v>
                </c:pt>
                <c:pt idx="11604">
                  <c:v>0.0863933568351744</c:v>
                </c:pt>
                <c:pt idx="11605">
                  <c:v>0.0879128295283986</c:v>
                </c:pt>
                <c:pt idx="11606">
                  <c:v>0.0895458247241801</c:v>
                </c:pt>
                <c:pt idx="11607">
                  <c:v>0.0911753280514149</c:v>
                </c:pt>
                <c:pt idx="11608">
                  <c:v>0.0927680771198909</c:v>
                </c:pt>
                <c:pt idx="11609">
                  <c:v>0.094255356802788</c:v>
                </c:pt>
                <c:pt idx="11610">
                  <c:v>0.0954479245133099</c:v>
                </c:pt>
                <c:pt idx="11611">
                  <c:v>0.0961722490899692</c:v>
                </c:pt>
                <c:pt idx="11612">
                  <c:v>0.0963765267011856</c:v>
                </c:pt>
                <c:pt idx="11613">
                  <c:v>0.0960403892329948</c:v>
                </c:pt>
                <c:pt idx="11614">
                  <c:v>0.0950959646613867</c:v>
                </c:pt>
                <c:pt idx="11615">
                  <c:v>0.0935488837975119</c:v>
                </c:pt>
                <c:pt idx="11616">
                  <c:v>0.0915917934090997</c:v>
                </c:pt>
                <c:pt idx="11617">
                  <c:v>0.0895387210356746</c:v>
                </c:pt>
                <c:pt idx="11618">
                  <c:v>0.0876399899437051</c:v>
                </c:pt>
                <c:pt idx="11619">
                  <c:v>0.0859522295278988</c:v>
                </c:pt>
                <c:pt idx="11620">
                  <c:v>0.0843442512845826</c:v>
                </c:pt>
                <c:pt idx="11621">
                  <c:v>0.0827155048671607</c:v>
                </c:pt>
                <c:pt idx="11622">
                  <c:v>0.081229045494967</c:v>
                </c:pt>
                <c:pt idx="11623">
                  <c:v>0.0803048490918949</c:v>
                </c:pt>
                <c:pt idx="11624">
                  <c:v>0.0802430282265014</c:v>
                </c:pt>
                <c:pt idx="11625">
                  <c:v>0.0807832907268467</c:v>
                </c:pt>
                <c:pt idx="11626">
                  <c:v>0.081425745580823</c:v>
                </c:pt>
                <c:pt idx="11627">
                  <c:v>0.0819489472318474</c:v>
                </c:pt>
                <c:pt idx="11628">
                  <c:v>0.082294713983144</c:v>
                </c:pt>
                <c:pt idx="11629">
                  <c:v>0.0823724782906494</c:v>
                </c:pt>
                <c:pt idx="11630">
                  <c:v>0.0821936371870728</c:v>
                </c:pt>
                <c:pt idx="11631">
                  <c:v>0.0819212565594793</c:v>
                </c:pt>
                <c:pt idx="11632">
                  <c:v>0.0817060331142172</c:v>
                </c:pt>
                <c:pt idx="11633">
                  <c:v>0.08151505420351</c:v>
                </c:pt>
                <c:pt idx="11634">
                  <c:v>0.0812057449732383</c:v>
                </c:pt>
                <c:pt idx="11635">
                  <c:v>0.0808586047723262</c:v>
                </c:pt>
                <c:pt idx="11636">
                  <c:v>0.0808054425231163</c:v>
                </c:pt>
                <c:pt idx="11637">
                  <c:v>0.0812692162577538</c:v>
                </c:pt>
                <c:pt idx="11638">
                  <c:v>0.0821276414428179</c:v>
                </c:pt>
                <c:pt idx="11639">
                  <c:v>0.0830340258136956</c:v>
                </c:pt>
                <c:pt idx="11640">
                  <c:v>0.0837079850817947</c:v>
                </c:pt>
                <c:pt idx="11641">
                  <c:v>0.0841804639034896</c:v>
                </c:pt>
                <c:pt idx="11642">
                  <c:v>0.0847301148036626</c:v>
                </c:pt>
                <c:pt idx="11643">
                  <c:v>0.0855241004167328</c:v>
                </c:pt>
                <c:pt idx="11644">
                  <c:v>0.086442007756306</c:v>
                </c:pt>
                <c:pt idx="11645">
                  <c:v>0.087276561281786</c:v>
                </c:pt>
                <c:pt idx="11646">
                  <c:v>0.0879447620157351</c:v>
                </c:pt>
                <c:pt idx="11647">
                  <c:v>0.088422334255688</c:v>
                </c:pt>
                <c:pt idx="11648">
                  <c:v>0.088764252834215</c:v>
                </c:pt>
                <c:pt idx="11649">
                  <c:v>0.0891606296593733</c:v>
                </c:pt>
                <c:pt idx="11650">
                  <c:v>0.0897695026825408</c:v>
                </c:pt>
                <c:pt idx="11651">
                  <c:v>0.0904873743804549</c:v>
                </c:pt>
                <c:pt idx="11652">
                  <c:v>0.0909468926349348</c:v>
                </c:pt>
                <c:pt idx="11653">
                  <c:v>0.0907211733023731</c:v>
                </c:pt>
                <c:pt idx="11654">
                  <c:v>0.0897310577501981</c:v>
                </c:pt>
                <c:pt idx="11655">
                  <c:v>0.0885415527347422</c:v>
                </c:pt>
                <c:pt idx="11656">
                  <c:v>0.0878839524170905</c:v>
                </c:pt>
                <c:pt idx="11657">
                  <c:v>0.0878677209666695</c:v>
                </c:pt>
                <c:pt idx="11658">
                  <c:v>0.0881271981739933</c:v>
                </c:pt>
                <c:pt idx="11659">
                  <c:v>0.0884060368619816</c:v>
                </c:pt>
                <c:pt idx="11660">
                  <c:v>0.0886247747165825</c:v>
                </c:pt>
                <c:pt idx="11661">
                  <c:v>0.0887341156233084</c:v>
                </c:pt>
                <c:pt idx="11662">
                  <c:v>0.0887595272847819</c:v>
                </c:pt>
                <c:pt idx="11663">
                  <c:v>0.0888381200858932</c:v>
                </c:pt>
                <c:pt idx="11664">
                  <c:v>0.0890914173219283</c:v>
                </c:pt>
                <c:pt idx="11665">
                  <c:v>0.0894434411844269</c:v>
                </c:pt>
                <c:pt idx="11666">
                  <c:v>0.0895693024877425</c:v>
                </c:pt>
                <c:pt idx="11667">
                  <c:v>0.0891361585898153</c:v>
                </c:pt>
                <c:pt idx="11668">
                  <c:v>0.0881284126354173</c:v>
                </c:pt>
                <c:pt idx="11669">
                  <c:v>0.0868346083179185</c:v>
                </c:pt>
                <c:pt idx="11670">
                  <c:v>0.0855578422209458</c:v>
                </c:pt>
                <c:pt idx="11671">
                  <c:v>0.0843967340889998</c:v>
                </c:pt>
                <c:pt idx="11672">
                  <c:v>0.0833490928941836</c:v>
                </c:pt>
                <c:pt idx="11673">
                  <c:v>0.082566648490677</c:v>
                </c:pt>
                <c:pt idx="11674">
                  <c:v>0.0822995929309319</c:v>
                </c:pt>
                <c:pt idx="11675">
                  <c:v>0.0825185181063493</c:v>
                </c:pt>
                <c:pt idx="11676">
                  <c:v>0.0828580156950504</c:v>
                </c:pt>
                <c:pt idx="11677">
                  <c:v>0.0831025333832174</c:v>
                </c:pt>
                <c:pt idx="11678">
                  <c:v>0.0834713385139454</c:v>
                </c:pt>
                <c:pt idx="11679">
                  <c:v>0.0843459452933796</c:v>
                </c:pt>
                <c:pt idx="11680">
                  <c:v>0.0858671759890691</c:v>
                </c:pt>
                <c:pt idx="11681">
                  <c:v>0.0878469053640358</c:v>
                </c:pt>
                <c:pt idx="11682">
                  <c:v>0.0899588591270592</c:v>
                </c:pt>
                <c:pt idx="11683">
                  <c:v>0.0918703830757988</c:v>
                </c:pt>
                <c:pt idx="11684">
                  <c:v>0.0931948665036481</c:v>
                </c:pt>
                <c:pt idx="11685">
                  <c:v>0.0936011345153172</c:v>
                </c:pt>
                <c:pt idx="11686">
                  <c:v>0.093209266889473</c:v>
                </c:pt>
                <c:pt idx="11687">
                  <c:v>0.0925773361022604</c:v>
                </c:pt>
                <c:pt idx="11688">
                  <c:v>0.0920997519369838</c:v>
                </c:pt>
                <c:pt idx="11689">
                  <c:v>0.0916867338152508</c:v>
                </c:pt>
                <c:pt idx="11690">
                  <c:v>0.0910957101764064</c:v>
                </c:pt>
                <c:pt idx="11691">
                  <c:v>0.0902152393091161</c:v>
                </c:pt>
                <c:pt idx="11692">
                  <c:v>0.0890503045969204</c:v>
                </c:pt>
                <c:pt idx="11693">
                  <c:v>0.087762350966578</c:v>
                </c:pt>
                <c:pt idx="11694">
                  <c:v>0.0867518202124778</c:v>
                </c:pt>
                <c:pt idx="11695">
                  <c:v>0.0864192125035133</c:v>
                </c:pt>
                <c:pt idx="11696">
                  <c:v>0.086787530160466</c:v>
                </c:pt>
                <c:pt idx="11697">
                  <c:v>0.0874698106753673</c:v>
                </c:pt>
                <c:pt idx="11698">
                  <c:v>0.0879492019916001</c:v>
                </c:pt>
                <c:pt idx="11699">
                  <c:v>0.0879088344028776</c:v>
                </c:pt>
                <c:pt idx="11700">
                  <c:v>0.0873215815559467</c:v>
                </c:pt>
                <c:pt idx="11701">
                  <c:v>0.0863612636513619</c:v>
                </c:pt>
                <c:pt idx="11702">
                  <c:v>0.0854409974313871</c:v>
                </c:pt>
                <c:pt idx="11703">
                  <c:v>0.0851440183424323</c:v>
                </c:pt>
                <c:pt idx="11704">
                  <c:v>0.0858091020652862</c:v>
                </c:pt>
                <c:pt idx="11705">
                  <c:v>0.0871438678034869</c:v>
                </c:pt>
                <c:pt idx="11706">
                  <c:v>0.0884525154846304</c:v>
                </c:pt>
                <c:pt idx="11707">
                  <c:v>0.0892548790630229</c:v>
                </c:pt>
                <c:pt idx="11708">
                  <c:v>0.0894907213305464</c:v>
                </c:pt>
                <c:pt idx="11709">
                  <c:v>0.0893044598316546</c:v>
                </c:pt>
                <c:pt idx="11710">
                  <c:v>0.088915657839356</c:v>
                </c:pt>
                <c:pt idx="11711">
                  <c:v>0.0885299974979998</c:v>
                </c:pt>
                <c:pt idx="11712">
                  <c:v>0.0881478075959349</c:v>
                </c:pt>
                <c:pt idx="11713">
                  <c:v>0.0876078879432146</c:v>
                </c:pt>
                <c:pt idx="11714">
                  <c:v>0.0867960449963423</c:v>
                </c:pt>
                <c:pt idx="11715">
                  <c:v>0.085736654245631</c:v>
                </c:pt>
                <c:pt idx="11716">
                  <c:v>0.084652957669266</c:v>
                </c:pt>
                <c:pt idx="11717">
                  <c:v>0.0839134596135675</c:v>
                </c:pt>
                <c:pt idx="11718">
                  <c:v>0.0836760440723086</c:v>
                </c:pt>
                <c:pt idx="11719">
                  <c:v>0.083631688154663</c:v>
                </c:pt>
                <c:pt idx="11720">
                  <c:v>0.0833031826909003</c:v>
                </c:pt>
                <c:pt idx="11721">
                  <c:v>0.0824515561185484</c:v>
                </c:pt>
                <c:pt idx="11722">
                  <c:v>0.0811015625515137</c:v>
                </c:pt>
                <c:pt idx="11723">
                  <c:v>0.0795158279925553</c:v>
                </c:pt>
                <c:pt idx="11724">
                  <c:v>0.0782970969298034</c:v>
                </c:pt>
                <c:pt idx="11725">
                  <c:v>0.0782306483003448</c:v>
                </c:pt>
                <c:pt idx="11726">
                  <c:v>0.0796815436401186</c:v>
                </c:pt>
                <c:pt idx="11727">
                  <c:v>0.0821469538058907</c:v>
                </c:pt>
                <c:pt idx="11728">
                  <c:v>0.0847220200534147</c:v>
                </c:pt>
                <c:pt idx="11729">
                  <c:v>0.0869653181590245</c:v>
                </c:pt>
                <c:pt idx="11730">
                  <c:v>0.089008593107423</c:v>
                </c:pt>
                <c:pt idx="11731">
                  <c:v>0.0909013442125326</c:v>
                </c:pt>
                <c:pt idx="11732">
                  <c:v>0.0923135116597479</c:v>
                </c:pt>
                <c:pt idx="11733">
                  <c:v>0.0930177863304112</c:v>
                </c:pt>
                <c:pt idx="11734">
                  <c:v>0.0931416095976447</c:v>
                </c:pt>
                <c:pt idx="11735">
                  <c:v>0.0928327304857693</c:v>
                </c:pt>
                <c:pt idx="11736">
                  <c:v>0.0920693563554583</c:v>
                </c:pt>
                <c:pt idx="11737">
                  <c:v>0.0906703650205499</c:v>
                </c:pt>
                <c:pt idx="11738">
                  <c:v>0.0885039670440296</c:v>
                </c:pt>
                <c:pt idx="11739">
                  <c:v>0.0858981993639042</c:v>
                </c:pt>
                <c:pt idx="11740">
                  <c:v>0.0836561839527934</c:v>
                </c:pt>
                <c:pt idx="11741">
                  <c:v>0.0825083546798528</c:v>
                </c:pt>
                <c:pt idx="11742">
                  <c:v>0.0826943544710682</c:v>
                </c:pt>
                <c:pt idx="11743">
                  <c:v>0.0838849046733052</c:v>
                </c:pt>
                <c:pt idx="11744">
                  <c:v>0.0854638219595765</c:v>
                </c:pt>
                <c:pt idx="11745">
                  <c:v>0.0869409477543579</c:v>
                </c:pt>
                <c:pt idx="11746">
                  <c:v>0.0879954597128795</c:v>
                </c:pt>
                <c:pt idx="11747">
                  <c:v>0.0882874202800278</c:v>
                </c:pt>
                <c:pt idx="11748">
                  <c:v>0.0876490831053461</c:v>
                </c:pt>
                <c:pt idx="11749">
                  <c:v>0.0864953201936905</c:v>
                </c:pt>
                <c:pt idx="11750">
                  <c:v>0.0855159700285231</c:v>
                </c:pt>
                <c:pt idx="11751">
                  <c:v>0.0848433006133632</c:v>
                </c:pt>
                <c:pt idx="11752">
                  <c:v>0.0839426974086776</c:v>
                </c:pt>
                <c:pt idx="11753">
                  <c:v>0.0824481622655766</c:v>
                </c:pt>
                <c:pt idx="11754">
                  <c:v>0.0808089398531653</c:v>
                </c:pt>
                <c:pt idx="11755">
                  <c:v>0.0798294810023464</c:v>
                </c:pt>
                <c:pt idx="11756">
                  <c:v>0.0799406380046753</c:v>
                </c:pt>
                <c:pt idx="11757">
                  <c:v>0.0811127600940286</c:v>
                </c:pt>
                <c:pt idx="11758">
                  <c:v>0.0830446109475332</c:v>
                </c:pt>
                <c:pt idx="11759">
                  <c:v>0.0853509262693405</c:v>
                </c:pt>
                <c:pt idx="11760">
                  <c:v>0.0878947920568006</c:v>
                </c:pt>
                <c:pt idx="11761">
                  <c:v>0.0907190171296639</c:v>
                </c:pt>
                <c:pt idx="11762">
                  <c:v>0.0936453359534632</c:v>
                </c:pt>
                <c:pt idx="11763">
                  <c:v>0.0963647642547561</c:v>
                </c:pt>
                <c:pt idx="11764">
                  <c:v>0.0985676806214319</c:v>
                </c:pt>
                <c:pt idx="11765">
                  <c:v>0.0998239900403884</c:v>
                </c:pt>
                <c:pt idx="11766">
                  <c:v>0.0998063250601935</c:v>
                </c:pt>
                <c:pt idx="11767">
                  <c:v>0.0987228804270668</c:v>
                </c:pt>
                <c:pt idx="11768">
                  <c:v>0.0972295330922434</c:v>
                </c:pt>
                <c:pt idx="11769">
                  <c:v>0.0960115341034148</c:v>
                </c:pt>
                <c:pt idx="11770">
                  <c:v>0.0954986345675151</c:v>
                </c:pt>
                <c:pt idx="11771">
                  <c:v>0.0957901865432883</c:v>
                </c:pt>
                <c:pt idx="11772">
                  <c:v>0.0966773158874083</c:v>
                </c:pt>
                <c:pt idx="11773">
                  <c:v>0.0976956154904834</c:v>
                </c:pt>
                <c:pt idx="11774">
                  <c:v>0.0982238902834996</c:v>
                </c:pt>
                <c:pt idx="11775">
                  <c:v>0.0977260330576394</c:v>
                </c:pt>
                <c:pt idx="11776">
                  <c:v>0.0960463644756981</c:v>
                </c:pt>
                <c:pt idx="11777">
                  <c:v>0.0933381521967675</c:v>
                </c:pt>
                <c:pt idx="11778">
                  <c:v>0.089803587010106</c:v>
                </c:pt>
                <c:pt idx="11779">
                  <c:v>0.0856630373565142</c:v>
                </c:pt>
                <c:pt idx="11780">
                  <c:v>0.0814222232797837</c:v>
                </c:pt>
                <c:pt idx="11781">
                  <c:v>0.0780679036126072</c:v>
                </c:pt>
                <c:pt idx="11782">
                  <c:v>0.0765403222805295</c:v>
                </c:pt>
                <c:pt idx="11783">
                  <c:v>0.0769855725652075</c:v>
                </c:pt>
                <c:pt idx="11784">
                  <c:v>0.0789422356221346</c:v>
                </c:pt>
                <c:pt idx="11785">
                  <c:v>0.0818608497463937</c:v>
                </c:pt>
                <c:pt idx="11786">
                  <c:v>0.0851988408543638</c:v>
                </c:pt>
                <c:pt idx="11787">
                  <c:v>0.0883978720231562</c:v>
                </c:pt>
                <c:pt idx="11788">
                  <c:v>0.0910193833808928</c:v>
                </c:pt>
                <c:pt idx="11789">
                  <c:v>0.0928462007497214</c:v>
                </c:pt>
                <c:pt idx="11790">
                  <c:v>0.093818856635202</c:v>
                </c:pt>
                <c:pt idx="11791">
                  <c:v>0.0940269988576509</c:v>
                </c:pt>
                <c:pt idx="11792">
                  <c:v>0.0937535577797672</c:v>
                </c:pt>
                <c:pt idx="11793">
                  <c:v>0.0934856449356138</c:v>
                </c:pt>
                <c:pt idx="11794">
                  <c:v>0.093639907795729</c:v>
                </c:pt>
                <c:pt idx="11795">
                  <c:v>0.0941862541361498</c:v>
                </c:pt>
                <c:pt idx="11796">
                  <c:v>0.0947701034129046</c:v>
                </c:pt>
                <c:pt idx="11797">
                  <c:v>0.0952625576479342</c:v>
                </c:pt>
                <c:pt idx="11798">
                  <c:v>0.0958899197867507</c:v>
                </c:pt>
                <c:pt idx="11799">
                  <c:v>0.0965065306851664</c:v>
                </c:pt>
                <c:pt idx="11800">
                  <c:v>0.0961274889786124</c:v>
                </c:pt>
                <c:pt idx="11801">
                  <c:v>0.0938509449612472</c:v>
                </c:pt>
                <c:pt idx="11802">
                  <c:v>0.090077977666562</c:v>
                </c:pt>
                <c:pt idx="11803">
                  <c:v>0.0861316017614935</c:v>
                </c:pt>
                <c:pt idx="11804">
                  <c:v>0.0830178700198705</c:v>
                </c:pt>
                <c:pt idx="11805">
                  <c:v>0.080983502964755</c:v>
                </c:pt>
                <c:pt idx="11806">
                  <c:v>0.0799823075022906</c:v>
                </c:pt>
                <c:pt idx="11807">
                  <c:v>0.0800683253582335</c:v>
                </c:pt>
                <c:pt idx="11808">
                  <c:v>0.0810106299592395</c:v>
                </c:pt>
                <c:pt idx="11809">
                  <c:v>0.0821243517735615</c:v>
                </c:pt>
                <c:pt idx="11810">
                  <c:v>0.0828129331206915</c:v>
                </c:pt>
                <c:pt idx="11811">
                  <c:v>0.082927750258765</c:v>
                </c:pt>
                <c:pt idx="11812">
                  <c:v>0.0827099058861266</c:v>
                </c:pt>
                <c:pt idx="11813">
                  <c:v>0.0824200765370588</c:v>
                </c:pt>
                <c:pt idx="11814">
                  <c:v>0.0820002752650242</c:v>
                </c:pt>
                <c:pt idx="11815">
                  <c:v>0.0811788091452977</c:v>
                </c:pt>
                <c:pt idx="11816">
                  <c:v>0.0799693629964372</c:v>
                </c:pt>
                <c:pt idx="11817">
                  <c:v>0.0789164618345783</c:v>
                </c:pt>
                <c:pt idx="11818">
                  <c:v>0.0786231198347628</c:v>
                </c:pt>
                <c:pt idx="11819">
                  <c:v>0.079136378205386</c:v>
                </c:pt>
                <c:pt idx="11820">
                  <c:v>0.0799114809945411</c:v>
                </c:pt>
                <c:pt idx="11821">
                  <c:v>0.0803336311570854</c:v>
                </c:pt>
                <c:pt idx="11822">
                  <c:v>0.080453313539444</c:v>
                </c:pt>
                <c:pt idx="11823">
                  <c:v>0.080990322198301</c:v>
                </c:pt>
                <c:pt idx="11824">
                  <c:v>0.0823828645936122</c:v>
                </c:pt>
                <c:pt idx="11825">
                  <c:v>0.0842348930718075</c:v>
                </c:pt>
                <c:pt idx="11826">
                  <c:v>0.0857556847865466</c:v>
                </c:pt>
                <c:pt idx="11827">
                  <c:v>0.0863583986182561</c:v>
                </c:pt>
                <c:pt idx="11828">
                  <c:v>0.0859384874363545</c:v>
                </c:pt>
                <c:pt idx="11829">
                  <c:v>0.0848214245224924</c:v>
                </c:pt>
                <c:pt idx="11830">
                  <c:v>0.0836291707203289</c:v>
                </c:pt>
                <c:pt idx="11831">
                  <c:v>0.0830473764846291</c:v>
                </c:pt>
                <c:pt idx="11832">
                  <c:v>0.0833292858781281</c:v>
                </c:pt>
                <c:pt idx="11833">
                  <c:v>0.0841042547283007</c:v>
                </c:pt>
                <c:pt idx="11834">
                  <c:v>0.0847263531555992</c:v>
                </c:pt>
                <c:pt idx="11835">
                  <c:v>0.0846848964647779</c:v>
                </c:pt>
                <c:pt idx="11836">
                  <c:v>0.0837894587732894</c:v>
                </c:pt>
                <c:pt idx="11837">
                  <c:v>0.0823298096765262</c:v>
                </c:pt>
                <c:pt idx="11838">
                  <c:v>0.0810283894925437</c:v>
                </c:pt>
                <c:pt idx="11839">
                  <c:v>0.0806653589430146</c:v>
                </c:pt>
                <c:pt idx="11840">
                  <c:v>0.0816632639097778</c:v>
                </c:pt>
                <c:pt idx="11841">
                  <c:v>0.0839087797827478</c:v>
                </c:pt>
                <c:pt idx="11842">
                  <c:v>0.0868601538541024</c:v>
                </c:pt>
                <c:pt idx="11843">
                  <c:v>0.0898687273133896</c:v>
                </c:pt>
                <c:pt idx="11844">
                  <c:v>0.0924771004178321</c:v>
                </c:pt>
                <c:pt idx="11845">
                  <c:v>0.0943809210413828</c:v>
                </c:pt>
                <c:pt idx="11846">
                  <c:v>0.0954048565099235</c:v>
                </c:pt>
                <c:pt idx="11847">
                  <c:v>0.0954401719602157</c:v>
                </c:pt>
                <c:pt idx="11848">
                  <c:v>0.0944174639107664</c:v>
                </c:pt>
                <c:pt idx="11849">
                  <c:v>0.0926232927543434</c:v>
                </c:pt>
                <c:pt idx="11850">
                  <c:v>0.0905759477216034</c:v>
                </c:pt>
                <c:pt idx="11851">
                  <c:v>0.0886236743336687</c:v>
                </c:pt>
                <c:pt idx="11852">
                  <c:v>0.0870976048596267</c:v>
                </c:pt>
                <c:pt idx="11853">
                  <c:v>0.0865171273437002</c:v>
                </c:pt>
                <c:pt idx="11854">
                  <c:v>0.0872869727568199</c:v>
                </c:pt>
                <c:pt idx="11855">
                  <c:v>0.0892877154580709</c:v>
                </c:pt>
                <c:pt idx="11856">
                  <c:v>0.0918704100159018</c:v>
                </c:pt>
                <c:pt idx="11857">
                  <c:v>0.0943181852899504</c:v>
                </c:pt>
                <c:pt idx="11858">
                  <c:v>0.0961739687100482</c:v>
                </c:pt>
                <c:pt idx="11859">
                  <c:v>0.0971231656087269</c:v>
                </c:pt>
                <c:pt idx="11860">
                  <c:v>0.0968051954762638</c:v>
                </c:pt>
                <c:pt idx="11861">
                  <c:v>0.0950665056614683</c:v>
                </c:pt>
                <c:pt idx="11862">
                  <c:v>0.0923078749348768</c:v>
                </c:pt>
                <c:pt idx="11863">
                  <c:v>0.0893456647327077</c:v>
                </c:pt>
                <c:pt idx="11864">
                  <c:v>0.0868838341632216</c:v>
                </c:pt>
                <c:pt idx="11865">
                  <c:v>0.0851717045580133</c:v>
                </c:pt>
                <c:pt idx="11866">
                  <c:v>0.0840320518724281</c:v>
                </c:pt>
                <c:pt idx="11867">
                  <c:v>0.083200184801781</c:v>
                </c:pt>
                <c:pt idx="11868">
                  <c:v>0.0826736584192243</c:v>
                </c:pt>
                <c:pt idx="11869">
                  <c:v>0.0825227055029016</c:v>
                </c:pt>
                <c:pt idx="11870">
                  <c:v>0.0827877299191683</c:v>
                </c:pt>
                <c:pt idx="11871">
                  <c:v>0.0837497703173283</c:v>
                </c:pt>
                <c:pt idx="11872">
                  <c:v>0.0856640065937204</c:v>
                </c:pt>
                <c:pt idx="11873">
                  <c:v>0.0882568566027833</c:v>
                </c:pt>
                <c:pt idx="11874">
                  <c:v>0.0907409506498529</c:v>
                </c:pt>
                <c:pt idx="11875">
                  <c:v>0.0924076187104427</c:v>
                </c:pt>
                <c:pt idx="11876">
                  <c:v>0.0931222390094082</c:v>
                </c:pt>
                <c:pt idx="11877">
                  <c:v>0.0931461946952663</c:v>
                </c:pt>
                <c:pt idx="11878">
                  <c:v>0.0926409319933534</c:v>
                </c:pt>
                <c:pt idx="11879">
                  <c:v>0.0915433687562439</c:v>
                </c:pt>
                <c:pt idx="11880">
                  <c:v>0.0899136211057358</c:v>
                </c:pt>
                <c:pt idx="11881">
                  <c:v>0.088153421780561</c:v>
                </c:pt>
                <c:pt idx="11882">
                  <c:v>0.0867333291664841</c:v>
                </c:pt>
                <c:pt idx="11883">
                  <c:v>0.0859581591161431</c:v>
                </c:pt>
                <c:pt idx="11884">
                  <c:v>0.0861089273523882</c:v>
                </c:pt>
                <c:pt idx="11885">
                  <c:v>0.0873735531739259</c:v>
                </c:pt>
                <c:pt idx="11886">
                  <c:v>0.0893255442267451</c:v>
                </c:pt>
                <c:pt idx="11887">
                  <c:v>0.090830397172909</c:v>
                </c:pt>
                <c:pt idx="11888">
                  <c:v>0.0907975576758965</c:v>
                </c:pt>
                <c:pt idx="11889">
                  <c:v>0.0890650548626048</c:v>
                </c:pt>
                <c:pt idx="11890">
                  <c:v>0.086387413960902</c:v>
                </c:pt>
                <c:pt idx="11891">
                  <c:v>0.0836571876889932</c:v>
                </c:pt>
                <c:pt idx="11892">
                  <c:v>0.0813511868024139</c:v>
                </c:pt>
                <c:pt idx="11893">
                  <c:v>0.0796234577252922</c:v>
                </c:pt>
                <c:pt idx="11894">
                  <c:v>0.0786320009951557</c:v>
                </c:pt>
                <c:pt idx="11895">
                  <c:v>0.0785102143423943</c:v>
                </c:pt>
                <c:pt idx="11896">
                  <c:v>0.0790723434732216</c:v>
                </c:pt>
                <c:pt idx="11897">
                  <c:v>0.0798526613055286</c:v>
                </c:pt>
                <c:pt idx="11898">
                  <c:v>0.0805051981436092</c:v>
                </c:pt>
                <c:pt idx="11899">
                  <c:v>0.0809836769140845</c:v>
                </c:pt>
                <c:pt idx="11900">
                  <c:v>0.0813603355639135</c:v>
                </c:pt>
                <c:pt idx="11901">
                  <c:v>0.0816689549776991</c:v>
                </c:pt>
                <c:pt idx="11902">
                  <c:v>0.0818867207692111</c:v>
                </c:pt>
                <c:pt idx="11903">
                  <c:v>0.0819196348570037</c:v>
                </c:pt>
                <c:pt idx="11904">
                  <c:v>0.0816405013580887</c:v>
                </c:pt>
                <c:pt idx="11905">
                  <c:v>0.0810517516325697</c:v>
                </c:pt>
                <c:pt idx="11906">
                  <c:v>0.0804561673669831</c:v>
                </c:pt>
                <c:pt idx="11907">
                  <c:v>0.0803146218483926</c:v>
                </c:pt>
                <c:pt idx="11908">
                  <c:v>0.0807457537679661</c:v>
                </c:pt>
                <c:pt idx="11909">
                  <c:v>0.0815018432828159</c:v>
                </c:pt>
                <c:pt idx="11910">
                  <c:v>0.0823614107301105</c:v>
                </c:pt>
                <c:pt idx="11911">
                  <c:v>0.0832203958678612</c:v>
                </c:pt>
                <c:pt idx="11912">
                  <c:v>0.0840747457364107</c:v>
                </c:pt>
                <c:pt idx="11913">
                  <c:v>0.0851186660308813</c:v>
                </c:pt>
                <c:pt idx="11914">
                  <c:v>0.0865464052225212</c:v>
                </c:pt>
                <c:pt idx="11915">
                  <c:v>0.0882205745716828</c:v>
                </c:pt>
                <c:pt idx="11916">
                  <c:v>0.0896618862289856</c:v>
                </c:pt>
                <c:pt idx="11917">
                  <c:v>0.0903243222314205</c:v>
                </c:pt>
                <c:pt idx="11918">
                  <c:v>0.0899768718053251</c:v>
                </c:pt>
                <c:pt idx="11919">
                  <c:v>0.0888829938939881</c:v>
                </c:pt>
                <c:pt idx="11920">
                  <c:v>0.0875440253533061</c:v>
                </c:pt>
                <c:pt idx="11921">
                  <c:v>0.0864276587006034</c:v>
                </c:pt>
                <c:pt idx="11922">
                  <c:v>0.0858590309414679</c:v>
                </c:pt>
                <c:pt idx="11923">
                  <c:v>0.0858951119215328</c:v>
                </c:pt>
                <c:pt idx="11924">
                  <c:v>0.0861718226889953</c:v>
                </c:pt>
                <c:pt idx="11925">
                  <c:v>0.0861493938667029</c:v>
                </c:pt>
                <c:pt idx="11926">
                  <c:v>0.0856972075543989</c:v>
                </c:pt>
                <c:pt idx="11927">
                  <c:v>0.0853725362164738</c:v>
                </c:pt>
                <c:pt idx="11928">
                  <c:v>0.0859048671989733</c:v>
                </c:pt>
                <c:pt idx="11929">
                  <c:v>0.0873816389027179</c:v>
                </c:pt>
                <c:pt idx="11930">
                  <c:v>0.0892346422047231</c:v>
                </c:pt>
                <c:pt idx="11931">
                  <c:v>0.0908476856789223</c:v>
                </c:pt>
                <c:pt idx="11932">
                  <c:v>0.0917954779430906</c:v>
                </c:pt>
                <c:pt idx="11933">
                  <c:v>0.0918934840671267</c:v>
                </c:pt>
                <c:pt idx="11934">
                  <c:v>0.0912076625877716</c:v>
                </c:pt>
                <c:pt idx="11935">
                  <c:v>0.0899251831171697</c:v>
                </c:pt>
                <c:pt idx="11936">
                  <c:v>0.0881798086585307</c:v>
                </c:pt>
                <c:pt idx="11937">
                  <c:v>0.086013493294295</c:v>
                </c:pt>
                <c:pt idx="11938">
                  <c:v>0.0836587257790128</c:v>
                </c:pt>
                <c:pt idx="11939">
                  <c:v>0.0817736172260243</c:v>
                </c:pt>
                <c:pt idx="11940">
                  <c:v>0.0810069891246545</c:v>
                </c:pt>
                <c:pt idx="11941">
                  <c:v>0.0813430291455502</c:v>
                </c:pt>
                <c:pt idx="11942">
                  <c:v>0.0821455610426358</c:v>
                </c:pt>
                <c:pt idx="11943">
                  <c:v>0.0827458801749025</c:v>
                </c:pt>
                <c:pt idx="11944">
                  <c:v>0.0827991314532373</c:v>
                </c:pt>
                <c:pt idx="11945">
                  <c:v>0.0822793639741981</c:v>
                </c:pt>
                <c:pt idx="11946">
                  <c:v>0.0813468217691343</c:v>
                </c:pt>
                <c:pt idx="11947">
                  <c:v>0.0802116314487518</c:v>
                </c:pt>
                <c:pt idx="11948">
                  <c:v>0.0790843466251782</c:v>
                </c:pt>
                <c:pt idx="11949">
                  <c:v>0.0779988724564022</c:v>
                </c:pt>
                <c:pt idx="11950">
                  <c:v>0.076599252885476</c:v>
                </c:pt>
                <c:pt idx="11951">
                  <c:v>0.0746822494190352</c:v>
                </c:pt>
                <c:pt idx="11952">
                  <c:v>0.0728990782300429</c:v>
                </c:pt>
                <c:pt idx="11953">
                  <c:v>0.0720045398078973</c:v>
                </c:pt>
                <c:pt idx="11954">
                  <c:v>0.071845484491407</c:v>
                </c:pt>
                <c:pt idx="11955">
                  <c:v>0.0716418679713058</c:v>
                </c:pt>
                <c:pt idx="11956">
                  <c:v>0.0709103229319013</c:v>
                </c:pt>
                <c:pt idx="11957">
                  <c:v>0.0696276960250412</c:v>
                </c:pt>
                <c:pt idx="11958">
                  <c:v>0.0680079064201566</c:v>
                </c:pt>
                <c:pt idx="11959">
                  <c:v>0.0665268578568573</c:v>
                </c:pt>
                <c:pt idx="11960">
                  <c:v>0.0657412300757094</c:v>
                </c:pt>
                <c:pt idx="11961">
                  <c:v>0.0660187568070307</c:v>
                </c:pt>
                <c:pt idx="11962">
                  <c:v>0.0675742938313003</c:v>
                </c:pt>
                <c:pt idx="11963">
                  <c:v>0.0702324777761314</c:v>
                </c:pt>
                <c:pt idx="11964">
                  <c:v>0.0731426374925032</c:v>
                </c:pt>
                <c:pt idx="11965">
                  <c:v>0.0754135360304916</c:v>
                </c:pt>
                <c:pt idx="11966">
                  <c:v>0.076807738816007</c:v>
                </c:pt>
                <c:pt idx="11967">
                  <c:v>0.0776342552306489</c:v>
                </c:pt>
                <c:pt idx="11968">
                  <c:v>0.078413634519363</c:v>
                </c:pt>
                <c:pt idx="11969">
                  <c:v>0.0794853923707058</c:v>
                </c:pt>
                <c:pt idx="11970">
                  <c:v>0.0805694271012058</c:v>
                </c:pt>
                <c:pt idx="11971">
                  <c:v>0.0811375400334554</c:v>
                </c:pt>
                <c:pt idx="11972">
                  <c:v>0.0812501231564984</c:v>
                </c:pt>
                <c:pt idx="11973">
                  <c:v>0.0813638710929908</c:v>
                </c:pt>
                <c:pt idx="11974">
                  <c:v>0.0816866526203275</c:v>
                </c:pt>
                <c:pt idx="11975">
                  <c:v>0.0821536287290617</c:v>
                </c:pt>
                <c:pt idx="11976">
                  <c:v>0.0824748249782681</c:v>
                </c:pt>
                <c:pt idx="11977">
                  <c:v>0.0822416021008786</c:v>
                </c:pt>
                <c:pt idx="11978">
                  <c:v>0.0813785749667837</c:v>
                </c:pt>
                <c:pt idx="11979">
                  <c:v>0.0803831511983993</c:v>
                </c:pt>
                <c:pt idx="11980">
                  <c:v>0.079963809505915</c:v>
                </c:pt>
                <c:pt idx="11981">
                  <c:v>0.0804103361208055</c:v>
                </c:pt>
                <c:pt idx="11982">
                  <c:v>0.0812846728634615</c:v>
                </c:pt>
                <c:pt idx="11983">
                  <c:v>0.0818795247262299</c:v>
                </c:pt>
                <c:pt idx="11984">
                  <c:v>0.0819812887894678</c:v>
                </c:pt>
                <c:pt idx="11985">
                  <c:v>0.0819351149156809</c:v>
                </c:pt>
                <c:pt idx="11986">
                  <c:v>0.0819880256351337</c:v>
                </c:pt>
                <c:pt idx="11987">
                  <c:v>0.0818120368949815</c:v>
                </c:pt>
                <c:pt idx="11988">
                  <c:v>0.0806258985060697</c:v>
                </c:pt>
                <c:pt idx="11989">
                  <c:v>0.077977087222238</c:v>
                </c:pt>
                <c:pt idx="11990">
                  <c:v>0.0744121741741262</c:v>
                </c:pt>
                <c:pt idx="11991">
                  <c:v>0.0708754584115118</c:v>
                </c:pt>
                <c:pt idx="11992">
                  <c:v>0.0677632411918615</c:v>
                </c:pt>
                <c:pt idx="11993">
                  <c:v>0.064997331234545</c:v>
                </c:pt>
                <c:pt idx="11994">
                  <c:v>0.0625130340064482</c:v>
                </c:pt>
                <c:pt idx="11995">
                  <c:v>0.0606232622431865</c:v>
                </c:pt>
                <c:pt idx="11996">
                  <c:v>0.0600824543345326</c:v>
                </c:pt>
                <c:pt idx="11997">
                  <c:v>0.06108588984341</c:v>
                </c:pt>
                <c:pt idx="11998">
                  <c:v>0.06288808136292</c:v>
                </c:pt>
                <c:pt idx="11999">
                  <c:v>0.0647144321558944</c:v>
                </c:pt>
                <c:pt idx="12000">
                  <c:v>0.0663240842243869</c:v>
                </c:pt>
                <c:pt idx="12001">
                  <c:v>0.0677325508260034</c:v>
                </c:pt>
                <c:pt idx="12002">
                  <c:v>0.0687787043507405</c:v>
                </c:pt>
                <c:pt idx="12003">
                  <c:v>0.0691331068850303</c:v>
                </c:pt>
                <c:pt idx="12004">
                  <c:v>0.0688269178384124</c:v>
                </c:pt>
                <c:pt idx="12005">
                  <c:v>0.0684590289484643</c:v>
                </c:pt>
                <c:pt idx="12006">
                  <c:v>0.0685891276815374</c:v>
                </c:pt>
                <c:pt idx="12007">
                  <c:v>0.0692898044819687</c:v>
                </c:pt>
                <c:pt idx="12008">
                  <c:v>0.0703217446282858</c:v>
                </c:pt>
                <c:pt idx="12009">
                  <c:v>0.0714694525584676</c:v>
                </c:pt>
                <c:pt idx="12010">
                  <c:v>0.0726211421567054</c:v>
                </c:pt>
                <c:pt idx="12011">
                  <c:v>0.073687023315387</c:v>
                </c:pt>
                <c:pt idx="12012">
                  <c:v>0.0744476864052786</c:v>
                </c:pt>
                <c:pt idx="12013">
                  <c:v>0.0746971731976553</c:v>
                </c:pt>
                <c:pt idx="12014">
                  <c:v>0.0745311313907682</c:v>
                </c:pt>
                <c:pt idx="12015">
                  <c:v>0.0743142785357238</c:v>
                </c:pt>
                <c:pt idx="12016">
                  <c:v>0.0741545377434302</c:v>
                </c:pt>
                <c:pt idx="12017">
                  <c:v>0.073729500309155</c:v>
                </c:pt>
                <c:pt idx="12018">
                  <c:v>0.0730015633557072</c:v>
                </c:pt>
                <c:pt idx="12019">
                  <c:v>0.0728062026471085</c:v>
                </c:pt>
                <c:pt idx="12020">
                  <c:v>0.0740118610828387</c:v>
                </c:pt>
                <c:pt idx="12021">
                  <c:v>0.0764369509721468</c:v>
                </c:pt>
                <c:pt idx="12022">
                  <c:v>0.0791314398006924</c:v>
                </c:pt>
                <c:pt idx="12023">
                  <c:v>0.0809732090174661</c:v>
                </c:pt>
                <c:pt idx="12024">
                  <c:v>0.0811564296545769</c:v>
                </c:pt>
                <c:pt idx="12025">
                  <c:v>0.0797717707008477</c:v>
                </c:pt>
                <c:pt idx="12026">
                  <c:v>0.077703371937767</c:v>
                </c:pt>
                <c:pt idx="12027">
                  <c:v>0.0758872596989888</c:v>
                </c:pt>
                <c:pt idx="12028">
                  <c:v>0.0744071551304744</c:v>
                </c:pt>
                <c:pt idx="12029">
                  <c:v>0.0726714055042322</c:v>
                </c:pt>
                <c:pt idx="12030">
                  <c:v>0.0702345159048833</c:v>
                </c:pt>
                <c:pt idx="12031">
                  <c:v>0.0671756197706534</c:v>
                </c:pt>
                <c:pt idx="12032">
                  <c:v>0.063913561533733</c:v>
                </c:pt>
                <c:pt idx="12033">
                  <c:v>0.0608681480105406</c:v>
                </c:pt>
                <c:pt idx="12034">
                  <c:v>0.0585827468093234</c:v>
                </c:pt>
                <c:pt idx="12035">
                  <c:v>0.0581562857143892</c:v>
                </c:pt>
                <c:pt idx="12036">
                  <c:v>0.0604787453344933</c:v>
                </c:pt>
                <c:pt idx="12037">
                  <c:v>0.064631075850957</c:v>
                </c:pt>
                <c:pt idx="12038">
                  <c:v>0.0684180905983581</c:v>
                </c:pt>
                <c:pt idx="12039">
                  <c:v>0.0703468216404098</c:v>
                </c:pt>
                <c:pt idx="12040">
                  <c:v>0.0703137794253296</c:v>
                </c:pt>
                <c:pt idx="12041">
                  <c:v>0.0690194724602526</c:v>
                </c:pt>
                <c:pt idx="12042">
                  <c:v>0.067368044170867</c:v>
                </c:pt>
                <c:pt idx="12043">
                  <c:v>0.0661954466233792</c:v>
                </c:pt>
                <c:pt idx="12044">
                  <c:v>0.0660363579020438</c:v>
                </c:pt>
                <c:pt idx="12045">
                  <c:v>0.066938855582878</c:v>
                </c:pt>
                <c:pt idx="12046">
                  <c:v>0.0684550613671567</c:v>
                </c:pt>
                <c:pt idx="12047">
                  <c:v>0.0700648648770091</c:v>
                </c:pt>
                <c:pt idx="12048">
                  <c:v>0.0714439327368277</c:v>
                </c:pt>
                <c:pt idx="12049">
                  <c:v>0.0722867450066266</c:v>
                </c:pt>
                <c:pt idx="12050">
                  <c:v>0.0725715980479093</c:v>
                </c:pt>
                <c:pt idx="12051">
                  <c:v>0.072777330509216</c:v>
                </c:pt>
                <c:pt idx="12052">
                  <c:v>0.0732682201952046</c:v>
                </c:pt>
                <c:pt idx="12053">
                  <c:v>0.0738192392699872</c:v>
                </c:pt>
                <c:pt idx="12054">
                  <c:v>0.0742174625376918</c:v>
                </c:pt>
                <c:pt idx="12055">
                  <c:v>0.0748303051751944</c:v>
                </c:pt>
                <c:pt idx="12056">
                  <c:v>0.0759280704768888</c:v>
                </c:pt>
                <c:pt idx="12057">
                  <c:v>0.0768759408886358</c:v>
                </c:pt>
                <c:pt idx="12058">
                  <c:v>0.0766424974762685</c:v>
                </c:pt>
                <c:pt idx="12059">
                  <c:v>0.0750350496553109</c:v>
                </c:pt>
                <c:pt idx="12060">
                  <c:v>0.0727557060971504</c:v>
                </c:pt>
                <c:pt idx="12061">
                  <c:v>0.0703476642769411</c:v>
                </c:pt>
                <c:pt idx="12062">
                  <c:v>0.0678040475049818</c:v>
                </c:pt>
                <c:pt idx="12063">
                  <c:v>0.0651426265359958</c:v>
                </c:pt>
                <c:pt idx="12064">
                  <c:v>0.0630555694093981</c:v>
                </c:pt>
                <c:pt idx="12065">
                  <c:v>0.0624052803131341</c:v>
                </c:pt>
                <c:pt idx="12066">
                  <c:v>0.0629961858639531</c:v>
                </c:pt>
                <c:pt idx="12067">
                  <c:v>0.0639396010275494</c:v>
                </c:pt>
                <c:pt idx="12068">
                  <c:v>0.0648881233698037</c:v>
                </c:pt>
                <c:pt idx="12069">
                  <c:v>0.0660405249206423</c:v>
                </c:pt>
                <c:pt idx="12070">
                  <c:v>0.0676333518547753</c:v>
                </c:pt>
                <c:pt idx="12071">
                  <c:v>0.0698012443742756</c:v>
                </c:pt>
                <c:pt idx="12072">
                  <c:v>0.0723227634656573</c:v>
                </c:pt>
                <c:pt idx="12073">
                  <c:v>0.0746442926284042</c:v>
                </c:pt>
                <c:pt idx="12074">
                  <c:v>0.0764827016654755</c:v>
                </c:pt>
                <c:pt idx="12075">
                  <c:v>0.0780904012361514</c:v>
                </c:pt>
                <c:pt idx="12076">
                  <c:v>0.0796585055898278</c:v>
                </c:pt>
                <c:pt idx="12077">
                  <c:v>0.0807282330697356</c:v>
                </c:pt>
                <c:pt idx="12078">
                  <c:v>0.0806306095716051</c:v>
                </c:pt>
                <c:pt idx="12079">
                  <c:v>0.0790138403817063</c:v>
                </c:pt>
                <c:pt idx="12080">
                  <c:v>0.0762759699718628</c:v>
                </c:pt>
                <c:pt idx="12081">
                  <c:v>0.0733969660261333</c:v>
                </c:pt>
                <c:pt idx="12082">
                  <c:v>0.0712893737297788</c:v>
                </c:pt>
                <c:pt idx="12083">
                  <c:v>0.0704890524604057</c:v>
                </c:pt>
                <c:pt idx="12084">
                  <c:v>0.0710589526212329</c:v>
                </c:pt>
                <c:pt idx="12085">
                  <c:v>0.0726337844175082</c:v>
                </c:pt>
                <c:pt idx="12086">
                  <c:v>0.0745942433853375</c:v>
                </c:pt>
                <c:pt idx="12087">
                  <c:v>0.0761253312808696</c:v>
                </c:pt>
                <c:pt idx="12088">
                  <c:v>0.0765458404533111</c:v>
                </c:pt>
                <c:pt idx="12089">
                  <c:v>0.0759254533395201</c:v>
                </c:pt>
                <c:pt idx="12090">
                  <c:v>0.0749815110356838</c:v>
                </c:pt>
                <c:pt idx="12091">
                  <c:v>0.0742502304034903</c:v>
                </c:pt>
                <c:pt idx="12092">
                  <c:v>0.0735463840201266</c:v>
                </c:pt>
                <c:pt idx="12093">
                  <c:v>0.0723494227068698</c:v>
                </c:pt>
                <c:pt idx="12094">
                  <c:v>0.0706540125846604</c:v>
                </c:pt>
                <c:pt idx="12095">
                  <c:v>0.0690556976722535</c:v>
                </c:pt>
                <c:pt idx="12096">
                  <c:v>0.0681565204707116</c:v>
                </c:pt>
                <c:pt idx="12097">
                  <c:v>0.0680036035861053</c:v>
                </c:pt>
                <c:pt idx="12098">
                  <c:v>0.0679588040560085</c:v>
                </c:pt>
                <c:pt idx="12099">
                  <c:v>0.0672675408361508</c:v>
                </c:pt>
                <c:pt idx="12100">
                  <c:v>0.0658573198611331</c:v>
                </c:pt>
                <c:pt idx="12101">
                  <c:v>0.0644800419267335</c:v>
                </c:pt>
                <c:pt idx="12102">
                  <c:v>0.0641623144393893</c:v>
                </c:pt>
                <c:pt idx="12103">
                  <c:v>0.0657007707892854</c:v>
                </c:pt>
                <c:pt idx="12104">
                  <c:v>0.0689505928377281</c:v>
                </c:pt>
                <c:pt idx="12105">
                  <c:v>0.0725912918468736</c:v>
                </c:pt>
                <c:pt idx="12106">
                  <c:v>0.0752531924489774</c:v>
                </c:pt>
                <c:pt idx="12107">
                  <c:v>0.0764988006879723</c:v>
                </c:pt>
                <c:pt idx="12108">
                  <c:v>0.0765793689827034</c:v>
                </c:pt>
                <c:pt idx="12109">
                  <c:v>0.0757365666125345</c:v>
                </c:pt>
                <c:pt idx="12110">
                  <c:v>0.0741739520043585</c:v>
                </c:pt>
                <c:pt idx="12111">
                  <c:v>0.0721434406986386</c:v>
                </c:pt>
                <c:pt idx="12112">
                  <c:v>0.0695366558368818</c:v>
                </c:pt>
                <c:pt idx="12113">
                  <c:v>0.0662402616219547</c:v>
                </c:pt>
                <c:pt idx="12114">
                  <c:v>0.0630702046670516</c:v>
                </c:pt>
                <c:pt idx="12115">
                  <c:v>0.061353401348018</c:v>
                </c:pt>
                <c:pt idx="12116">
                  <c:v>0.0619089543246408</c:v>
                </c:pt>
                <c:pt idx="12117">
                  <c:v>0.0645134031865076</c:v>
                </c:pt>
                <c:pt idx="12118">
                  <c:v>0.0678651674120305</c:v>
                </c:pt>
                <c:pt idx="12119">
                  <c:v>0.0704408651567362</c:v>
                </c:pt>
                <c:pt idx="12120">
                  <c:v>0.0717964312131927</c:v>
                </c:pt>
                <c:pt idx="12121">
                  <c:v>0.0726939838426456</c:v>
                </c:pt>
                <c:pt idx="12122">
                  <c:v>0.0738160900222235</c:v>
                </c:pt>
                <c:pt idx="12123">
                  <c:v>0.0754239910629057</c:v>
                </c:pt>
                <c:pt idx="12124">
                  <c:v>0.0774076900053379</c:v>
                </c:pt>
                <c:pt idx="12125">
                  <c:v>0.079133910080579</c:v>
                </c:pt>
                <c:pt idx="12126">
                  <c:v>0.0801980638260919</c:v>
                </c:pt>
                <c:pt idx="12127">
                  <c:v>0.0805943993708242</c:v>
                </c:pt>
                <c:pt idx="12128">
                  <c:v>0.0803126045185039</c:v>
                </c:pt>
                <c:pt idx="12129">
                  <c:v>0.0794563544987828</c:v>
                </c:pt>
                <c:pt idx="12130">
                  <c:v>0.0784411632193756</c:v>
                </c:pt>
                <c:pt idx="12131">
                  <c:v>0.07780699201682</c:v>
                </c:pt>
                <c:pt idx="12132">
                  <c:v>0.0777804650841983</c:v>
                </c:pt>
                <c:pt idx="12133">
                  <c:v>0.0782410638161464</c:v>
                </c:pt>
                <c:pt idx="12134">
                  <c:v>0.0793026188604212</c:v>
                </c:pt>
                <c:pt idx="12135">
                  <c:v>0.0813443673630274</c:v>
                </c:pt>
                <c:pt idx="12136">
                  <c:v>0.0840159394516386</c:v>
                </c:pt>
                <c:pt idx="12137">
                  <c:v>0.0860474165012257</c:v>
                </c:pt>
                <c:pt idx="12138">
                  <c:v>0.0863121249160874</c:v>
                </c:pt>
                <c:pt idx="12139">
                  <c:v>0.0845007941976688</c:v>
                </c:pt>
                <c:pt idx="12140">
                  <c:v>0.081151693369262</c:v>
                </c:pt>
                <c:pt idx="12141">
                  <c:v>0.0775316059312642</c:v>
                </c:pt>
                <c:pt idx="12142">
                  <c:v>0.0744401940667371</c:v>
                </c:pt>
                <c:pt idx="12143">
                  <c:v>0.0712353769578649</c:v>
                </c:pt>
                <c:pt idx="12144">
                  <c:v>0.06728745948236</c:v>
                </c:pt>
                <c:pt idx="12145">
                  <c:v>0.0632146796637303</c:v>
                </c:pt>
                <c:pt idx="12146">
                  <c:v>0.0600045297559516</c:v>
                </c:pt>
                <c:pt idx="12147">
                  <c:v>0.0579707527006567</c:v>
                </c:pt>
                <c:pt idx="12148">
                  <c:v>0.0573202869044977</c:v>
                </c:pt>
                <c:pt idx="12149">
                  <c:v>0.0585037037555814</c:v>
                </c:pt>
                <c:pt idx="12150">
                  <c:v>0.0614216189669751</c:v>
                </c:pt>
                <c:pt idx="12151">
                  <c:v>0.0651851935525946</c:v>
                </c:pt>
                <c:pt idx="12152">
                  <c:v>0.0690496678964002</c:v>
                </c:pt>
                <c:pt idx="12153">
                  <c:v>0.0727413225389244</c:v>
                </c:pt>
                <c:pt idx="12154">
                  <c:v>0.0760245956584886</c:v>
                </c:pt>
                <c:pt idx="12155">
                  <c:v>0.0786558146056022</c:v>
                </c:pt>
                <c:pt idx="12156">
                  <c:v>0.0808631513766528</c:v>
                </c:pt>
                <c:pt idx="12157">
                  <c:v>0.083402698602054</c:v>
                </c:pt>
                <c:pt idx="12158">
                  <c:v>0.0866706597704946</c:v>
                </c:pt>
                <c:pt idx="12159">
                  <c:v>0.090061676817898</c:v>
                </c:pt>
                <c:pt idx="12160">
                  <c:v>0.0927937524756552</c:v>
                </c:pt>
                <c:pt idx="12161">
                  <c:v>0.0947083260035275</c:v>
                </c:pt>
                <c:pt idx="12162">
                  <c:v>0.0960129633141226</c:v>
                </c:pt>
                <c:pt idx="12163">
                  <c:v>0.0967282152130469</c:v>
                </c:pt>
                <c:pt idx="12164">
                  <c:v>0.0967021498481849</c:v>
                </c:pt>
                <c:pt idx="12165">
                  <c:v>0.0959644146161084</c:v>
                </c:pt>
                <c:pt idx="12166">
                  <c:v>0.094423600867561</c:v>
                </c:pt>
                <c:pt idx="12167">
                  <c:v>0.0915874088481571</c:v>
                </c:pt>
                <c:pt idx="12168">
                  <c:v>0.0869846392294023</c:v>
                </c:pt>
                <c:pt idx="12169">
                  <c:v>0.0812227885997421</c:v>
                </c:pt>
                <c:pt idx="12170">
                  <c:v>0.0764005948710307</c:v>
                </c:pt>
                <c:pt idx="12171">
                  <c:v>0.0745297385400938</c:v>
                </c:pt>
                <c:pt idx="12172">
                  <c:v>0.0752204504312237</c:v>
                </c:pt>
                <c:pt idx="12173">
                  <c:v>0.0762086170983716</c:v>
                </c:pt>
                <c:pt idx="12174">
                  <c:v>0.0759164165376349</c:v>
                </c:pt>
                <c:pt idx="12175">
                  <c:v>0.0739400687478268</c:v>
                </c:pt>
                <c:pt idx="12176">
                  <c:v>0.0705201064100815</c:v>
                </c:pt>
                <c:pt idx="12177">
                  <c:v>0.0665604375686594</c:v>
                </c:pt>
                <c:pt idx="12178">
                  <c:v>0.0633270577767881</c:v>
                </c:pt>
                <c:pt idx="12179">
                  <c:v>0.0616956768922611</c:v>
                </c:pt>
                <c:pt idx="12180">
                  <c:v>0.0619029334663224</c:v>
                </c:pt>
                <c:pt idx="12181">
                  <c:v>0.0633193796999173</c:v>
                </c:pt>
                <c:pt idx="12182">
                  <c:v>0.0644809663380264</c:v>
                </c:pt>
                <c:pt idx="12183">
                  <c:v>0.064185559948841</c:v>
                </c:pt>
                <c:pt idx="12184">
                  <c:v>0.0620551168759141</c:v>
                </c:pt>
                <c:pt idx="12185">
                  <c:v>0.058496422783738</c:v>
                </c:pt>
                <c:pt idx="12186">
                  <c:v>0.0546679904062413</c:v>
                </c:pt>
                <c:pt idx="12187">
                  <c:v>0.0513973362558925</c:v>
                </c:pt>
                <c:pt idx="12188">
                  <c:v>0.0484505629551127</c:v>
                </c:pt>
                <c:pt idx="12189">
                  <c:v>0.0457926066887141</c:v>
                </c:pt>
                <c:pt idx="12190">
                  <c:v>0.0443845993068935</c:v>
                </c:pt>
                <c:pt idx="12191">
                  <c:v>0.0444016148608401</c:v>
                </c:pt>
                <c:pt idx="12192">
                  <c:v>0.0444959092979596</c:v>
                </c:pt>
                <c:pt idx="12193">
                  <c:v>0.0436957473674247</c:v>
                </c:pt>
                <c:pt idx="12194">
                  <c:v>0.0423222189086527</c:v>
                </c:pt>
                <c:pt idx="12195">
                  <c:v>0.041022677777809</c:v>
                </c:pt>
                <c:pt idx="12196">
                  <c:v>0.0398727208567226</c:v>
                </c:pt>
                <c:pt idx="12197">
                  <c:v>0.038879079541719</c:v>
                </c:pt>
                <c:pt idx="12198">
                  <c:v>0.0386316435774618</c:v>
                </c:pt>
                <c:pt idx="12199">
                  <c:v>0.0396263205613978</c:v>
                </c:pt>
                <c:pt idx="12200">
                  <c:v>0.0415046086816657</c:v>
                </c:pt>
                <c:pt idx="12201">
                  <c:v>0.043759668151955</c:v>
                </c:pt>
                <c:pt idx="12202">
                  <c:v>0.0462427170145328</c:v>
                </c:pt>
                <c:pt idx="12203">
                  <c:v>0.0488833279874355</c:v>
                </c:pt>
                <c:pt idx="12204">
                  <c:v>0.0515009981790175</c:v>
                </c:pt>
                <c:pt idx="12205">
                  <c:v>0.0536079387623586</c:v>
                </c:pt>
                <c:pt idx="12206">
                  <c:v>0.0546609687752961</c:v>
                </c:pt>
                <c:pt idx="12207">
                  <c:v>0.0544795001749724</c:v>
                </c:pt>
                <c:pt idx="12208">
                  <c:v>0.0533898432614909</c:v>
                </c:pt>
                <c:pt idx="12209">
                  <c:v>0.0517682662588579</c:v>
                </c:pt>
                <c:pt idx="12210">
                  <c:v>0.0495467878499245</c:v>
                </c:pt>
                <c:pt idx="12211">
                  <c:v>0.0467155295867263</c:v>
                </c:pt>
                <c:pt idx="12212">
                  <c:v>0.0438534831720804</c:v>
                </c:pt>
                <c:pt idx="12213">
                  <c:v>0.041709385678409</c:v>
                </c:pt>
                <c:pt idx="12214">
                  <c:v>0.0406958571932549</c:v>
                </c:pt>
                <c:pt idx="12215">
                  <c:v>0.0411836491775222</c:v>
                </c:pt>
                <c:pt idx="12216">
                  <c:v>0.0435386178358542</c:v>
                </c:pt>
                <c:pt idx="12217">
                  <c:v>0.0470760769764462</c:v>
                </c:pt>
                <c:pt idx="12218">
                  <c:v>0.0500972770914202</c:v>
                </c:pt>
                <c:pt idx="12219">
                  <c:v>0.0515113384983737</c:v>
                </c:pt>
                <c:pt idx="12220">
                  <c:v>0.0518015518973416</c:v>
                </c:pt>
                <c:pt idx="12221">
                  <c:v>0.0523255390873802</c:v>
                </c:pt>
                <c:pt idx="12222">
                  <c:v>0.0542864035514928</c:v>
                </c:pt>
                <c:pt idx="12223">
                  <c:v>0.0578985285070949</c:v>
                </c:pt>
                <c:pt idx="12224">
                  <c:v>0.0621915153059412</c:v>
                </c:pt>
                <c:pt idx="12225">
                  <c:v>0.0654747979089133</c:v>
                </c:pt>
                <c:pt idx="12226">
                  <c:v>0.066717665852735</c:v>
                </c:pt>
                <c:pt idx="12227">
                  <c:v>0.0664715641788735</c:v>
                </c:pt>
                <c:pt idx="12228">
                  <c:v>0.0657609779743685</c:v>
                </c:pt>
                <c:pt idx="12229">
                  <c:v>0.0651100598486653</c:v>
                </c:pt>
                <c:pt idx="12230">
                  <c:v>0.0643799252166393</c:v>
                </c:pt>
                <c:pt idx="12231">
                  <c:v>0.0630752928118323</c:v>
                </c:pt>
                <c:pt idx="12232">
                  <c:v>0.0611880252753607</c:v>
                </c:pt>
                <c:pt idx="12233">
                  <c:v>0.0597481800660329</c:v>
                </c:pt>
                <c:pt idx="12234">
                  <c:v>0.0597388852432682</c:v>
                </c:pt>
                <c:pt idx="12235">
                  <c:v>0.0606976521679987</c:v>
                </c:pt>
                <c:pt idx="12236">
                  <c:v>0.061349566969883</c:v>
                </c:pt>
                <c:pt idx="12237">
                  <c:v>0.0612493185258684</c:v>
                </c:pt>
                <c:pt idx="12238">
                  <c:v>0.0608344025074228</c:v>
                </c:pt>
                <c:pt idx="12239">
                  <c:v>0.0602032996206276</c:v>
                </c:pt>
                <c:pt idx="12240">
                  <c:v>0.0591011578408012</c:v>
                </c:pt>
                <c:pt idx="12241">
                  <c:v>0.0578028278872077</c:v>
                </c:pt>
                <c:pt idx="12242">
                  <c:v>0.056760144553968</c:v>
                </c:pt>
                <c:pt idx="12243">
                  <c:v>0.0558370804147472</c:v>
                </c:pt>
                <c:pt idx="12244">
                  <c:v>0.0549897355488825</c:v>
                </c:pt>
                <c:pt idx="12245">
                  <c:v>0.0547106185740521</c:v>
                </c:pt>
                <c:pt idx="12246">
                  <c:v>0.0551985972804063</c:v>
                </c:pt>
                <c:pt idx="12247">
                  <c:v>0.0561152935024678</c:v>
                </c:pt>
                <c:pt idx="12248">
                  <c:v>0.0571579179069601</c:v>
                </c:pt>
                <c:pt idx="12249">
                  <c:v>0.0582607487435057</c:v>
                </c:pt>
                <c:pt idx="12250">
                  <c:v>0.0595060399760301</c:v>
                </c:pt>
                <c:pt idx="12251">
                  <c:v>0.0609874761935762</c:v>
                </c:pt>
                <c:pt idx="12252">
                  <c:v>0.0622765569135526</c:v>
                </c:pt>
                <c:pt idx="12253">
                  <c:v>0.0623360788759626</c:v>
                </c:pt>
                <c:pt idx="12254">
                  <c:v>0.0604959544050708</c:v>
                </c:pt>
                <c:pt idx="12255">
                  <c:v>0.0573111469781124</c:v>
                </c:pt>
                <c:pt idx="12256">
                  <c:v>0.0539447168001834</c:v>
                </c:pt>
                <c:pt idx="12257">
                  <c:v>0.05165733313414</c:v>
                </c:pt>
                <c:pt idx="12258">
                  <c:v>0.0514176905551925</c:v>
                </c:pt>
                <c:pt idx="12259">
                  <c:v>0.0528521769023089</c:v>
                </c:pt>
                <c:pt idx="12260">
                  <c:v>0.0542851421649006</c:v>
                </c:pt>
                <c:pt idx="12261">
                  <c:v>0.0537877684311426</c:v>
                </c:pt>
                <c:pt idx="12262">
                  <c:v>0.0502863373876727</c:v>
                </c:pt>
                <c:pt idx="12263">
                  <c:v>0.0444375057938333</c:v>
                </c:pt>
                <c:pt idx="12264">
                  <c:v>0.0378454157662504</c:v>
                </c:pt>
                <c:pt idx="12265">
                  <c:v>0.031863926912612</c:v>
                </c:pt>
                <c:pt idx="12266">
                  <c:v>0.0277178022411736</c:v>
                </c:pt>
                <c:pt idx="12267">
                  <c:v>0.0263665730924708</c:v>
                </c:pt>
                <c:pt idx="12268">
                  <c:v>0.0274310076801392</c:v>
                </c:pt>
                <c:pt idx="12269">
                  <c:v>0.0293556475663454</c:v>
                </c:pt>
                <c:pt idx="12270">
                  <c:v>0.0313617576374117</c:v>
                </c:pt>
                <c:pt idx="12271">
                  <c:v>0.0335464042894236</c:v>
                </c:pt>
                <c:pt idx="12272">
                  <c:v>0.0359135348134491</c:v>
                </c:pt>
                <c:pt idx="12273">
                  <c:v>0.0383162684199986</c:v>
                </c:pt>
                <c:pt idx="12274">
                  <c:v>0.0400631670397333</c:v>
                </c:pt>
                <c:pt idx="12275">
                  <c:v>0.0400846626844423</c:v>
                </c:pt>
                <c:pt idx="12276">
                  <c:v>0.0380020120596098</c:v>
                </c:pt>
                <c:pt idx="12277">
                  <c:v>0.0342305891049508</c:v>
                </c:pt>
                <c:pt idx="12278">
                  <c:v>0.0292905621484102</c:v>
                </c:pt>
                <c:pt idx="12279">
                  <c:v>0.0237393592728276</c:v>
                </c:pt>
                <c:pt idx="12280">
                  <c:v>0.0189118314649357</c:v>
                </c:pt>
                <c:pt idx="12281">
                  <c:v>0.0168231191373637</c:v>
                </c:pt>
                <c:pt idx="12282">
                  <c:v>0.0179026372184162</c:v>
                </c:pt>
                <c:pt idx="12283">
                  <c:v>0.0208552180911748</c:v>
                </c:pt>
                <c:pt idx="12284">
                  <c:v>0.0248378698482883</c:v>
                </c:pt>
                <c:pt idx="12285">
                  <c:v>0.0290631229906431</c:v>
                </c:pt>
                <c:pt idx="12286">
                  <c:v>0.0328297617109648</c:v>
                </c:pt>
                <c:pt idx="12287">
                  <c:v>0.0358738744939875</c:v>
                </c:pt>
                <c:pt idx="12288">
                  <c:v>0.037663019285184</c:v>
                </c:pt>
                <c:pt idx="12289">
                  <c:v>0.0376642564823582</c:v>
                </c:pt>
                <c:pt idx="12290">
                  <c:v>0.0367409774100228</c:v>
                </c:pt>
                <c:pt idx="12291">
                  <c:v>0.0366729957659311</c:v>
                </c:pt>
                <c:pt idx="12292">
                  <c:v>0.0380814918084759</c:v>
                </c:pt>
                <c:pt idx="12293">
                  <c:v>0.0400113848261053</c:v>
                </c:pt>
                <c:pt idx="12294">
                  <c:v>0.0410957587166451</c:v>
                </c:pt>
                <c:pt idx="12295">
                  <c:v>0.0408368521567226</c:v>
                </c:pt>
                <c:pt idx="12296">
                  <c:v>0.0402894218670987</c:v>
                </c:pt>
                <c:pt idx="12297">
                  <c:v>0.041167937182402</c:v>
                </c:pt>
                <c:pt idx="12298">
                  <c:v>0.0439304071666059</c:v>
                </c:pt>
                <c:pt idx="12299">
                  <c:v>0.0474026663528511</c:v>
                </c:pt>
                <c:pt idx="12300">
                  <c:v>0.0504122053024221</c:v>
                </c:pt>
                <c:pt idx="12301">
                  <c:v>0.0526563571570675</c:v>
                </c:pt>
                <c:pt idx="12302">
                  <c:v>0.0540596858949925</c:v>
                </c:pt>
                <c:pt idx="12303">
                  <c:v>0.0544465298622031</c:v>
                </c:pt>
                <c:pt idx="12304">
                  <c:v>0.054026451008178</c:v>
                </c:pt>
                <c:pt idx="12305">
                  <c:v>0.0539545008135645</c:v>
                </c:pt>
                <c:pt idx="12306">
                  <c:v>0.0560564653151028</c:v>
                </c:pt>
                <c:pt idx="12307">
                  <c:v>0.060568358828669</c:v>
                </c:pt>
                <c:pt idx="12308">
                  <c:v>0.0653919922231776</c:v>
                </c:pt>
                <c:pt idx="12309">
                  <c:v>0.0680894034802656</c:v>
                </c:pt>
                <c:pt idx="12310">
                  <c:v>0.06774978118476</c:v>
                </c:pt>
                <c:pt idx="12311">
                  <c:v>0.0655631588441285</c:v>
                </c:pt>
                <c:pt idx="12312">
                  <c:v>0.0636433437907516</c:v>
                </c:pt>
                <c:pt idx="12313">
                  <c:v>0.0635058416272794</c:v>
                </c:pt>
                <c:pt idx="12314">
                  <c:v>0.0655006720923962</c:v>
                </c:pt>
                <c:pt idx="12315">
                  <c:v>0.0688685806753883</c:v>
                </c:pt>
                <c:pt idx="12316">
                  <c:v>0.0724294119011241</c:v>
                </c:pt>
                <c:pt idx="12317">
                  <c:v>0.0752507155318664</c:v>
                </c:pt>
                <c:pt idx="12318">
                  <c:v>0.0768683104453318</c:v>
                </c:pt>
                <c:pt idx="12319">
                  <c:v>0.0778609257437057</c:v>
                </c:pt>
                <c:pt idx="12320">
                  <c:v>0.0793326190274464</c:v>
                </c:pt>
                <c:pt idx="12321">
                  <c:v>0.0815933883111626</c:v>
                </c:pt>
                <c:pt idx="12322">
                  <c:v>0.0840090242858925</c:v>
                </c:pt>
                <c:pt idx="12323">
                  <c:v>0.0858427933551689</c:v>
                </c:pt>
                <c:pt idx="12324">
                  <c:v>0.0867173391183872</c:v>
                </c:pt>
                <c:pt idx="12325">
                  <c:v>0.0864059952106205</c:v>
                </c:pt>
                <c:pt idx="12326">
                  <c:v>0.0848197397350402</c:v>
                </c:pt>
                <c:pt idx="12327">
                  <c:v>0.0822467866176531</c:v>
                </c:pt>
                <c:pt idx="12328">
                  <c:v>0.0791946604043116</c:v>
                </c:pt>
                <c:pt idx="12329">
                  <c:v>0.0758804070777058</c:v>
                </c:pt>
                <c:pt idx="12330">
                  <c:v>0.0720730359514074</c:v>
                </c:pt>
                <c:pt idx="12331">
                  <c:v>0.0679073719535571</c:v>
                </c:pt>
                <c:pt idx="12332">
                  <c:v>0.0643437349429082</c:v>
                </c:pt>
                <c:pt idx="12333">
                  <c:v>0.0623473134933139</c:v>
                </c:pt>
                <c:pt idx="12334">
                  <c:v>0.0621966070877523</c:v>
                </c:pt>
                <c:pt idx="12335">
                  <c:v>0.0636610798239097</c:v>
                </c:pt>
                <c:pt idx="12336">
                  <c:v>0.0658261024487539</c:v>
                </c:pt>
                <c:pt idx="12337">
                  <c:v>0.0671904814866595</c:v>
                </c:pt>
                <c:pt idx="12338">
                  <c:v>0.0669946225623337</c:v>
                </c:pt>
                <c:pt idx="12339">
                  <c:v>0.0657176632795214</c:v>
                </c:pt>
                <c:pt idx="12340">
                  <c:v>0.0641749566497247</c:v>
                </c:pt>
                <c:pt idx="12341">
                  <c:v>0.0629401732606685</c:v>
                </c:pt>
                <c:pt idx="12342">
                  <c:v>0.0623993488001065</c:v>
                </c:pt>
                <c:pt idx="12343">
                  <c:v>0.0626011035299092</c:v>
                </c:pt>
                <c:pt idx="12344">
                  <c:v>0.0633314981002066</c:v>
                </c:pt>
                <c:pt idx="12345">
                  <c:v>0.0642894559157419</c:v>
                </c:pt>
                <c:pt idx="12346">
                  <c:v>0.0646365566937656</c:v>
                </c:pt>
                <c:pt idx="12347">
                  <c:v>0.0631804725750576</c:v>
                </c:pt>
                <c:pt idx="12348">
                  <c:v>0.0597094265068716</c:v>
                </c:pt>
                <c:pt idx="12349">
                  <c:v>0.0553176090328868</c:v>
                </c:pt>
                <c:pt idx="12350">
                  <c:v>0.0513763495413359</c:v>
                </c:pt>
                <c:pt idx="12351">
                  <c:v>0.0489998209575513</c:v>
                </c:pt>
                <c:pt idx="12352">
                  <c:v>0.0486916367426223</c:v>
                </c:pt>
                <c:pt idx="12353">
                  <c:v>0.049835222217181</c:v>
                </c:pt>
                <c:pt idx="12354">
                  <c:v>0.0519097934459071</c:v>
                </c:pt>
                <c:pt idx="12355">
                  <c:v>0.0550018112902922</c:v>
                </c:pt>
                <c:pt idx="12356">
                  <c:v>0.0582327568238882</c:v>
                </c:pt>
                <c:pt idx="12357">
                  <c:v>0.0600254678217609</c:v>
                </c:pt>
                <c:pt idx="12358">
                  <c:v>0.0600881148302236</c:v>
                </c:pt>
                <c:pt idx="12359">
                  <c:v>0.059474365062818</c:v>
                </c:pt>
                <c:pt idx="12360">
                  <c:v>0.059001515048678</c:v>
                </c:pt>
                <c:pt idx="12361">
                  <c:v>0.0588320817245692</c:v>
                </c:pt>
                <c:pt idx="12362">
                  <c:v>0.0594966659680144</c:v>
                </c:pt>
                <c:pt idx="12363">
                  <c:v>0.0616255712480357</c:v>
                </c:pt>
                <c:pt idx="12364">
                  <c:v>0.0645928635284632</c:v>
                </c:pt>
                <c:pt idx="12365">
                  <c:v>0.0670349988131946</c:v>
                </c:pt>
                <c:pt idx="12366">
                  <c:v>0.0681664677348171</c:v>
                </c:pt>
                <c:pt idx="12367">
                  <c:v>0.0680134256169997</c:v>
                </c:pt>
                <c:pt idx="12368">
                  <c:v>0.0668202319173003</c:v>
                </c:pt>
                <c:pt idx="12369">
                  <c:v>0.0651128437390067</c:v>
                </c:pt>
                <c:pt idx="12370">
                  <c:v>0.0639413439458543</c:v>
                </c:pt>
                <c:pt idx="12371">
                  <c:v>0.0640882012726882</c:v>
                </c:pt>
                <c:pt idx="12372">
                  <c:v>0.0651585504437113</c:v>
                </c:pt>
                <c:pt idx="12373">
                  <c:v>0.0659530379562851</c:v>
                </c:pt>
                <c:pt idx="12374">
                  <c:v>0.0657927961562608</c:v>
                </c:pt>
                <c:pt idx="12375">
                  <c:v>0.0649256646192751</c:v>
                </c:pt>
                <c:pt idx="12376">
                  <c:v>0.0639174538622351</c:v>
                </c:pt>
                <c:pt idx="12377">
                  <c:v>0.0633076356251801</c:v>
                </c:pt>
                <c:pt idx="12378">
                  <c:v>0.0634492999846807</c:v>
                </c:pt>
                <c:pt idx="12379">
                  <c:v>0.0640091277980233</c:v>
                </c:pt>
                <c:pt idx="12380">
                  <c:v>0.0641202060973372</c:v>
                </c:pt>
                <c:pt idx="12381">
                  <c:v>0.0636289246625487</c:v>
                </c:pt>
                <c:pt idx="12382">
                  <c:v>0.0631746441871927</c:v>
                </c:pt>
                <c:pt idx="12383">
                  <c:v>0.0630197271202564</c:v>
                </c:pt>
                <c:pt idx="12384">
                  <c:v>0.0627409423922068</c:v>
                </c:pt>
                <c:pt idx="12385">
                  <c:v>0.0623601722919503</c:v>
                </c:pt>
                <c:pt idx="12386">
                  <c:v>0.0625245235419804</c:v>
                </c:pt>
                <c:pt idx="12387">
                  <c:v>0.0635363597129898</c:v>
                </c:pt>
                <c:pt idx="12388">
                  <c:v>0.0651834006770294</c:v>
                </c:pt>
                <c:pt idx="12389">
                  <c:v>0.0670353920165745</c:v>
                </c:pt>
                <c:pt idx="12390">
                  <c:v>0.0688620314074479</c:v>
                </c:pt>
                <c:pt idx="12391">
                  <c:v>0.0706543940891653</c:v>
                </c:pt>
                <c:pt idx="12392">
                  <c:v>0.0719519940757612</c:v>
                </c:pt>
                <c:pt idx="12393">
                  <c:v>0.0720107188435964</c:v>
                </c:pt>
                <c:pt idx="12394">
                  <c:v>0.070983627413222</c:v>
                </c:pt>
                <c:pt idx="12395">
                  <c:v>0.0696956761114571</c:v>
                </c:pt>
                <c:pt idx="12396">
                  <c:v>0.0686615218868667</c:v>
                </c:pt>
                <c:pt idx="12397">
                  <c:v>0.068011258928737</c:v>
                </c:pt>
                <c:pt idx="12398">
                  <c:v>0.0675176681444791</c:v>
                </c:pt>
                <c:pt idx="12399">
                  <c:v>0.0665086158551865</c:v>
                </c:pt>
                <c:pt idx="12400">
                  <c:v>0.0648440664603838</c:v>
                </c:pt>
                <c:pt idx="12401">
                  <c:v>0.0635013983700344</c:v>
                </c:pt>
                <c:pt idx="12402">
                  <c:v>0.0630944251426219</c:v>
                </c:pt>
                <c:pt idx="12403">
                  <c:v>0.0631429049143881</c:v>
                </c:pt>
                <c:pt idx="12404">
                  <c:v>0.0632588374141347</c:v>
                </c:pt>
                <c:pt idx="12405">
                  <c:v>0.0638086799931393</c:v>
                </c:pt>
                <c:pt idx="12406">
                  <c:v>0.0656498400395066</c:v>
                </c:pt>
                <c:pt idx="12407">
                  <c:v>0.0692879189060959</c:v>
                </c:pt>
                <c:pt idx="12408">
                  <c:v>0.073905967981048</c:v>
                </c:pt>
                <c:pt idx="12409">
                  <c:v>0.0780168743279839</c:v>
                </c:pt>
                <c:pt idx="12410">
                  <c:v>0.0806392017733057</c:v>
                </c:pt>
                <c:pt idx="12411">
                  <c:v>0.0814450763442661</c:v>
                </c:pt>
                <c:pt idx="12412">
                  <c:v>0.0808411879688335</c:v>
                </c:pt>
                <c:pt idx="12413">
                  <c:v>0.0797970437721912</c:v>
                </c:pt>
                <c:pt idx="12414">
                  <c:v>0.0788136373725202</c:v>
                </c:pt>
                <c:pt idx="12415">
                  <c:v>0.0774840889279333</c:v>
                </c:pt>
                <c:pt idx="12416">
                  <c:v>0.0755389623267283</c:v>
                </c:pt>
                <c:pt idx="12417">
                  <c:v>0.0734980190975221</c:v>
                </c:pt>
                <c:pt idx="12418">
                  <c:v>0.0720546748677637</c:v>
                </c:pt>
                <c:pt idx="12419">
                  <c:v>0.071471971625774</c:v>
                </c:pt>
                <c:pt idx="12420">
                  <c:v>0.0718600329961254</c:v>
                </c:pt>
                <c:pt idx="12421">
                  <c:v>0.0732132707135524</c:v>
                </c:pt>
                <c:pt idx="12422">
                  <c:v>0.0751588957239575</c:v>
                </c:pt>
                <c:pt idx="12423">
                  <c:v>0.0773488088473253</c:v>
                </c:pt>
                <c:pt idx="12424">
                  <c:v>0.0794168058559759</c:v>
                </c:pt>
                <c:pt idx="12425">
                  <c:v>0.0807410614852661</c:v>
                </c:pt>
                <c:pt idx="12426">
                  <c:v>0.0810341371732437</c:v>
                </c:pt>
                <c:pt idx="12427">
                  <c:v>0.0807500833702551</c:v>
                </c:pt>
                <c:pt idx="12428">
                  <c:v>0.0804965254034043</c:v>
                </c:pt>
                <c:pt idx="12429">
                  <c:v>0.080657930235659</c:v>
                </c:pt>
                <c:pt idx="12430">
                  <c:v>0.0814272734932419</c:v>
                </c:pt>
                <c:pt idx="12431">
                  <c:v>0.0820989448258769</c:v>
                </c:pt>
                <c:pt idx="12432">
                  <c:v>0.0813487588639748</c:v>
                </c:pt>
                <c:pt idx="12433">
                  <c:v>0.079258002399997</c:v>
                </c:pt>
                <c:pt idx="12434">
                  <c:v>0.0777014365006402</c:v>
                </c:pt>
                <c:pt idx="12435">
                  <c:v>0.0782757805011763</c:v>
                </c:pt>
                <c:pt idx="12436">
                  <c:v>0.0804655571032465</c:v>
                </c:pt>
                <c:pt idx="12437">
                  <c:v>0.0823922272592033</c:v>
                </c:pt>
                <c:pt idx="12438">
                  <c:v>0.0830025673085524</c:v>
                </c:pt>
                <c:pt idx="12439">
                  <c:v>0.0826105682043909</c:v>
                </c:pt>
                <c:pt idx="12440">
                  <c:v>0.0817074286619427</c:v>
                </c:pt>
                <c:pt idx="12441">
                  <c:v>0.0806038351911838</c:v>
                </c:pt>
                <c:pt idx="12442">
                  <c:v>0.0795446093712619</c:v>
                </c:pt>
                <c:pt idx="12443">
                  <c:v>0.0784843383480952</c:v>
                </c:pt>
                <c:pt idx="12444">
                  <c:v>0.0772473327419178</c:v>
                </c:pt>
                <c:pt idx="12445">
                  <c:v>0.0757369845659715</c:v>
                </c:pt>
                <c:pt idx="12446">
                  <c:v>0.0741403364311561</c:v>
                </c:pt>
                <c:pt idx="12447">
                  <c:v>0.0727192347994253</c:v>
                </c:pt>
                <c:pt idx="12448">
                  <c:v>0.0710993889857489</c:v>
                </c:pt>
                <c:pt idx="12449">
                  <c:v>0.0686426950391029</c:v>
                </c:pt>
                <c:pt idx="12450">
                  <c:v>0.0657549972395164</c:v>
                </c:pt>
                <c:pt idx="12451">
                  <c:v>0.0636717672916182</c:v>
                </c:pt>
                <c:pt idx="12452">
                  <c:v>0.0634481748021375</c:v>
                </c:pt>
                <c:pt idx="12453">
                  <c:v>0.0647719489874088</c:v>
                </c:pt>
                <c:pt idx="12454">
                  <c:v>0.0661074971049892</c:v>
                </c:pt>
                <c:pt idx="12455">
                  <c:v>0.0664679810137512</c:v>
                </c:pt>
                <c:pt idx="12456">
                  <c:v>0.0660091779129759</c:v>
                </c:pt>
                <c:pt idx="12457">
                  <c:v>0.0655976664692639</c:v>
                </c:pt>
                <c:pt idx="12458">
                  <c:v>0.0663877951316321</c:v>
                </c:pt>
                <c:pt idx="12459">
                  <c:v>0.0685656164861921</c:v>
                </c:pt>
                <c:pt idx="12460">
                  <c:v>0.0709039356223137</c:v>
                </c:pt>
                <c:pt idx="12461">
                  <c:v>0.072230205375887</c:v>
                </c:pt>
                <c:pt idx="12462">
                  <c:v>0.0720261723542438</c:v>
                </c:pt>
                <c:pt idx="12463">
                  <c:v>0.070426609119618</c:v>
                </c:pt>
                <c:pt idx="12464">
                  <c:v>0.0683360645481196</c:v>
                </c:pt>
                <c:pt idx="12465">
                  <c:v>0.0668941578829481</c:v>
                </c:pt>
                <c:pt idx="12466">
                  <c:v>0.0665605606626397</c:v>
                </c:pt>
                <c:pt idx="12467">
                  <c:v>0.0671246208160259</c:v>
                </c:pt>
                <c:pt idx="12468">
                  <c:v>0.0681912908409282</c:v>
                </c:pt>
                <c:pt idx="12469">
                  <c:v>0.0694212419374187</c:v>
                </c:pt>
                <c:pt idx="12470">
                  <c:v>0.070832887224192</c:v>
                </c:pt>
                <c:pt idx="12471">
                  <c:v>0.0727512836517813</c:v>
                </c:pt>
                <c:pt idx="12472">
                  <c:v>0.0748627639534477</c:v>
                </c:pt>
                <c:pt idx="12473">
                  <c:v>0.0759808580343921</c:v>
                </c:pt>
                <c:pt idx="12474">
                  <c:v>0.075444466043913</c:v>
                </c:pt>
                <c:pt idx="12475">
                  <c:v>0.0737178362982838</c:v>
                </c:pt>
                <c:pt idx="12476">
                  <c:v>0.0717634509456636</c:v>
                </c:pt>
                <c:pt idx="12477">
                  <c:v>0.0704716831956926</c:v>
                </c:pt>
                <c:pt idx="12478">
                  <c:v>0.0701497140388772</c:v>
                </c:pt>
                <c:pt idx="12479">
                  <c:v>0.0707624711204795</c:v>
                </c:pt>
                <c:pt idx="12480">
                  <c:v>0.0720481750432837</c:v>
                </c:pt>
                <c:pt idx="12481">
                  <c:v>0.0733139856916713</c:v>
                </c:pt>
                <c:pt idx="12482">
                  <c:v>0.0738099799207875</c:v>
                </c:pt>
                <c:pt idx="12483">
                  <c:v>0.0735193178998171</c:v>
                </c:pt>
                <c:pt idx="12484">
                  <c:v>0.0729067942814493</c:v>
                </c:pt>
                <c:pt idx="12485">
                  <c:v>0.0721341063553338</c:v>
                </c:pt>
                <c:pt idx="12486">
                  <c:v>0.071146690650382</c:v>
                </c:pt>
                <c:pt idx="12487">
                  <c:v>0.0698509393819077</c:v>
                </c:pt>
                <c:pt idx="12488">
                  <c:v>0.0683635272707928</c:v>
                </c:pt>
                <c:pt idx="12489">
                  <c:v>0.0671776364626539</c:v>
                </c:pt>
                <c:pt idx="12490">
                  <c:v>0.0666530024693246</c:v>
                </c:pt>
                <c:pt idx="12491">
                  <c:v>0.0665567592971491</c:v>
                </c:pt>
                <c:pt idx="12492">
                  <c:v>0.0663989816534975</c:v>
                </c:pt>
                <c:pt idx="12493">
                  <c:v>0.0660476470861914</c:v>
                </c:pt>
                <c:pt idx="12494">
                  <c:v>0.0655136098899438</c:v>
                </c:pt>
                <c:pt idx="12495">
                  <c:v>0.0646880197310853</c:v>
                </c:pt>
                <c:pt idx="12496">
                  <c:v>0.0637873367117502</c:v>
                </c:pt>
                <c:pt idx="12497">
                  <c:v>0.0635409035768406</c:v>
                </c:pt>
                <c:pt idx="12498">
                  <c:v>0.064394994235061</c:v>
                </c:pt>
                <c:pt idx="12499">
                  <c:v>0.0657388072743509</c:v>
                </c:pt>
                <c:pt idx="12500">
                  <c:v>0.0668754956254837</c:v>
                </c:pt>
                <c:pt idx="12501">
                  <c:v>0.0682723105761198</c:v>
                </c:pt>
                <c:pt idx="12502">
                  <c:v>0.0703924013531494</c:v>
                </c:pt>
                <c:pt idx="12503">
                  <c:v>0.0725995678187369</c:v>
                </c:pt>
                <c:pt idx="12504">
                  <c:v>0.0740923310565584</c:v>
                </c:pt>
                <c:pt idx="12505">
                  <c:v>0.0743278447644877</c:v>
                </c:pt>
                <c:pt idx="12506">
                  <c:v>0.0733259535861887</c:v>
                </c:pt>
                <c:pt idx="12507">
                  <c:v>0.0718649912154717</c:v>
                </c:pt>
                <c:pt idx="12508">
                  <c:v>0.0709257403676557</c:v>
                </c:pt>
                <c:pt idx="12509">
                  <c:v>0.071017853637575</c:v>
                </c:pt>
                <c:pt idx="12510">
                  <c:v>0.0717886748949107</c:v>
                </c:pt>
                <c:pt idx="12511">
                  <c:v>0.0727204821481231</c:v>
                </c:pt>
                <c:pt idx="12512">
                  <c:v>0.073570784092833</c:v>
                </c:pt>
                <c:pt idx="12513">
                  <c:v>0.0745067082767316</c:v>
                </c:pt>
                <c:pt idx="12514">
                  <c:v>0.0761973547580069</c:v>
                </c:pt>
                <c:pt idx="12515">
                  <c:v>0.0787815371385434</c:v>
                </c:pt>
                <c:pt idx="12516">
                  <c:v>0.0808960055642185</c:v>
                </c:pt>
                <c:pt idx="12517">
                  <c:v>0.0809452280514826</c:v>
                </c:pt>
                <c:pt idx="12518">
                  <c:v>0.0791319107993741</c:v>
                </c:pt>
                <c:pt idx="12519">
                  <c:v>0.0767891100382113</c:v>
                </c:pt>
                <c:pt idx="12520">
                  <c:v>0.0746580367400076</c:v>
                </c:pt>
                <c:pt idx="12521">
                  <c:v>0.0720555789114731</c:v>
                </c:pt>
                <c:pt idx="12522">
                  <c:v>0.0674207075288647</c:v>
                </c:pt>
                <c:pt idx="12523">
                  <c:v>0.060564462774718</c:v>
                </c:pt>
                <c:pt idx="12524">
                  <c:v>0.0537822731003805</c:v>
                </c:pt>
                <c:pt idx="12525">
                  <c:v>0.0499425412606324</c:v>
                </c:pt>
                <c:pt idx="12526">
                  <c:v>0.0498603620520526</c:v>
                </c:pt>
                <c:pt idx="12527">
                  <c:v>0.0515162876357173</c:v>
                </c:pt>
                <c:pt idx="12528">
                  <c:v>0.0526077395218604</c:v>
                </c:pt>
                <c:pt idx="12529">
                  <c:v>0.0527562628908486</c:v>
                </c:pt>
                <c:pt idx="12530">
                  <c:v>0.0531011180562845</c:v>
                </c:pt>
                <c:pt idx="12531">
                  <c:v>0.0551809122368066</c:v>
                </c:pt>
                <c:pt idx="12532">
                  <c:v>0.0591551558024385</c:v>
                </c:pt>
                <c:pt idx="12533">
                  <c:v>0.0635601443864529</c:v>
                </c:pt>
                <c:pt idx="12534">
                  <c:v>0.0672260238080637</c:v>
                </c:pt>
                <c:pt idx="12535">
                  <c:v>0.069636304896567</c:v>
                </c:pt>
                <c:pt idx="12536">
                  <c:v>0.0704272775591887</c:v>
                </c:pt>
                <c:pt idx="12537">
                  <c:v>0.0697263176549439</c:v>
                </c:pt>
                <c:pt idx="12538">
                  <c:v>0.0692725676777964</c:v>
                </c:pt>
                <c:pt idx="12539">
                  <c:v>0.0713903698420068</c:v>
                </c:pt>
                <c:pt idx="12540">
                  <c:v>0.0764127295707257</c:v>
                </c:pt>
                <c:pt idx="12541">
                  <c:v>0.0823696798904072</c:v>
                </c:pt>
                <c:pt idx="12542">
                  <c:v>0.0867931096792201</c:v>
                </c:pt>
                <c:pt idx="12543">
                  <c:v>0.0878199878097197</c:v>
                </c:pt>
                <c:pt idx="12544">
                  <c:v>0.0847214019547051</c:v>
                </c:pt>
                <c:pt idx="12545">
                  <c:v>0.0789252812994742</c:v>
                </c:pt>
                <c:pt idx="12546">
                  <c:v>0.0732286032035712</c:v>
                </c:pt>
                <c:pt idx="12547">
                  <c:v>0.0691301062098379</c:v>
                </c:pt>
                <c:pt idx="12548">
                  <c:v>0.0669111798917421</c:v>
                </c:pt>
                <c:pt idx="12549">
                  <c:v>0.0665910895303254</c:v>
                </c:pt>
                <c:pt idx="12550">
                  <c:v>0.0674250021215346</c:v>
                </c:pt>
                <c:pt idx="12551">
                  <c:v>0.0680297902738709</c:v>
                </c:pt>
                <c:pt idx="12552">
                  <c:v>0.0676428054853217</c:v>
                </c:pt>
                <c:pt idx="12553">
                  <c:v>0.0662118109292989</c:v>
                </c:pt>
                <c:pt idx="12554">
                  <c:v>0.0637474680669957</c:v>
                </c:pt>
                <c:pt idx="12555">
                  <c:v>0.0606558339439801</c:v>
                </c:pt>
                <c:pt idx="12556">
                  <c:v>0.0575288685954562</c:v>
                </c:pt>
                <c:pt idx="12557">
                  <c:v>0.0540699242217381</c:v>
                </c:pt>
                <c:pt idx="12558">
                  <c:v>0.0501228613776535</c:v>
                </c:pt>
                <c:pt idx="12559">
                  <c:v>0.047205399792418</c:v>
                </c:pt>
                <c:pt idx="12560">
                  <c:v>0.0470646868379881</c:v>
                </c:pt>
                <c:pt idx="12561">
                  <c:v>0.0496923509208728</c:v>
                </c:pt>
                <c:pt idx="12562">
                  <c:v>0.0531157437511682</c:v>
                </c:pt>
                <c:pt idx="12563">
                  <c:v>0.0555498002006822</c:v>
                </c:pt>
                <c:pt idx="12564">
                  <c:v>0.0571167114786204</c:v>
                </c:pt>
                <c:pt idx="12565">
                  <c:v>0.0590794274573255</c:v>
                </c:pt>
                <c:pt idx="12566">
                  <c:v>0.0618670653263758</c:v>
                </c:pt>
                <c:pt idx="12567">
                  <c:v>0.0641468471730492</c:v>
                </c:pt>
                <c:pt idx="12568">
                  <c:v>0.0641025950091125</c:v>
                </c:pt>
                <c:pt idx="12569">
                  <c:v>0.0618567819687349</c:v>
                </c:pt>
                <c:pt idx="12570">
                  <c:v>0.0594721542655314</c:v>
                </c:pt>
                <c:pt idx="12571">
                  <c:v>0.0591722760146253</c:v>
                </c:pt>
                <c:pt idx="12572">
                  <c:v>0.0613552073764949</c:v>
                </c:pt>
                <c:pt idx="12573">
                  <c:v>0.0641792768371318</c:v>
                </c:pt>
                <c:pt idx="12574">
                  <c:v>0.0657641899676443</c:v>
                </c:pt>
                <c:pt idx="12575">
                  <c:v>0.0661142020981521</c:v>
                </c:pt>
                <c:pt idx="12576">
                  <c:v>0.0659817691839362</c:v>
                </c:pt>
                <c:pt idx="12577">
                  <c:v>0.0655326210988681</c:v>
                </c:pt>
                <c:pt idx="12578">
                  <c:v>0.0648102130635312</c:v>
                </c:pt>
                <c:pt idx="12579">
                  <c:v>0.0637365362288705</c:v>
                </c:pt>
                <c:pt idx="12580">
                  <c:v>0.0622893862965379</c:v>
                </c:pt>
                <c:pt idx="12581">
                  <c:v>0.0610805337868429</c:v>
                </c:pt>
                <c:pt idx="12582">
                  <c:v>0.0611791037088061</c:v>
                </c:pt>
                <c:pt idx="12583">
                  <c:v>0.0625082171845319</c:v>
                </c:pt>
                <c:pt idx="12584">
                  <c:v>0.0633095762437884</c:v>
                </c:pt>
                <c:pt idx="12585">
                  <c:v>0.0625994067530936</c:v>
                </c:pt>
                <c:pt idx="12586">
                  <c:v>0.0613583317767453</c:v>
                </c:pt>
                <c:pt idx="12587">
                  <c:v>0.0606176225360639</c:v>
                </c:pt>
                <c:pt idx="12588">
                  <c:v>0.0603277450268511</c:v>
                </c:pt>
                <c:pt idx="12589">
                  <c:v>0.0600327455795209</c:v>
                </c:pt>
                <c:pt idx="12590">
                  <c:v>0.059516409667758</c:v>
                </c:pt>
                <c:pt idx="12591">
                  <c:v>0.0587929395176606</c:v>
                </c:pt>
                <c:pt idx="12592">
                  <c:v>0.0584921038456039</c:v>
                </c:pt>
                <c:pt idx="12593">
                  <c:v>0.0591848751633601</c:v>
                </c:pt>
                <c:pt idx="12594">
                  <c:v>0.0599424353125312</c:v>
                </c:pt>
                <c:pt idx="12595">
                  <c:v>0.0589901368071393</c:v>
                </c:pt>
                <c:pt idx="12596">
                  <c:v>0.0560131977965172</c:v>
                </c:pt>
                <c:pt idx="12597">
                  <c:v>0.0534129867255202</c:v>
                </c:pt>
                <c:pt idx="12598">
                  <c:v>0.0537801623293373</c:v>
                </c:pt>
                <c:pt idx="12599">
                  <c:v>0.0568444521941518</c:v>
                </c:pt>
                <c:pt idx="12600">
                  <c:v>0.0610603738002519</c:v>
                </c:pt>
                <c:pt idx="12601">
                  <c:v>0.0653525946671372</c:v>
                </c:pt>
                <c:pt idx="12602">
                  <c:v>0.0689723575787548</c:v>
                </c:pt>
                <c:pt idx="12603">
                  <c:v>0.0711989694049913</c:v>
                </c:pt>
                <c:pt idx="12604">
                  <c:v>0.071846094787406</c:v>
                </c:pt>
                <c:pt idx="12605">
                  <c:v>0.0718248599623217</c:v>
                </c:pt>
                <c:pt idx="12606">
                  <c:v>0.0722568074536954</c:v>
                </c:pt>
                <c:pt idx="12607">
                  <c:v>0.0733657165295091</c:v>
                </c:pt>
                <c:pt idx="12608">
                  <c:v>0.07488288450268</c:v>
                </c:pt>
                <c:pt idx="12609">
                  <c:v>0.0767070708975219</c:v>
                </c:pt>
                <c:pt idx="12610">
                  <c:v>0.0786741473640252</c:v>
                </c:pt>
                <c:pt idx="12611">
                  <c:v>0.0806082259848427</c:v>
                </c:pt>
                <c:pt idx="12612">
                  <c:v>0.0821776693389377</c:v>
                </c:pt>
                <c:pt idx="12613">
                  <c:v>0.0827038167738118</c:v>
                </c:pt>
                <c:pt idx="12614">
                  <c:v>0.0820798414370891</c:v>
                </c:pt>
                <c:pt idx="12615">
                  <c:v>0.0811558478811112</c:v>
                </c:pt>
                <c:pt idx="12616">
                  <c:v>0.0806812091391373</c:v>
                </c:pt>
                <c:pt idx="12617">
                  <c:v>0.080477841714164</c:v>
                </c:pt>
                <c:pt idx="12618">
                  <c:v>0.0803027586661583</c:v>
                </c:pt>
                <c:pt idx="12619">
                  <c:v>0.0807918803629305</c:v>
                </c:pt>
                <c:pt idx="12620">
                  <c:v>0.0826870716815336</c:v>
                </c:pt>
                <c:pt idx="12621">
                  <c:v>0.0857264615238587</c:v>
                </c:pt>
                <c:pt idx="12622">
                  <c:v>0.0886195438634375</c:v>
                </c:pt>
                <c:pt idx="12623">
                  <c:v>0.0899784298798735</c:v>
                </c:pt>
                <c:pt idx="12624">
                  <c:v>0.0896277646651924</c:v>
                </c:pt>
                <c:pt idx="12625">
                  <c:v>0.0885431593031184</c:v>
                </c:pt>
                <c:pt idx="12626">
                  <c:v>0.0877794076069146</c:v>
                </c:pt>
                <c:pt idx="12627">
                  <c:v>0.0877364958426236</c:v>
                </c:pt>
                <c:pt idx="12628">
                  <c:v>0.0880658698709694</c:v>
                </c:pt>
                <c:pt idx="12629">
                  <c:v>0.0882556264198195</c:v>
                </c:pt>
                <c:pt idx="12630">
                  <c:v>0.0882147417465846</c:v>
                </c:pt>
                <c:pt idx="12631">
                  <c:v>0.0881434810520174</c:v>
                </c:pt>
                <c:pt idx="12632">
                  <c:v>0.0881546890793395</c:v>
                </c:pt>
                <c:pt idx="12633">
                  <c:v>0.0882769821555018</c:v>
                </c:pt>
                <c:pt idx="12634">
                  <c:v>0.0885614004489011</c:v>
                </c:pt>
                <c:pt idx="12635">
                  <c:v>0.0890665417428184</c:v>
                </c:pt>
                <c:pt idx="12636">
                  <c:v>0.0894755203780404</c:v>
                </c:pt>
                <c:pt idx="12637">
                  <c:v>0.0891896918311472</c:v>
                </c:pt>
                <c:pt idx="12638">
                  <c:v>0.0880924537615996</c:v>
                </c:pt>
                <c:pt idx="12639">
                  <c:v>0.0864078414759612</c:v>
                </c:pt>
                <c:pt idx="12640">
                  <c:v>0.0843850240478221</c:v>
                </c:pt>
                <c:pt idx="12641">
                  <c:v>0.0826511617772185</c:v>
                </c:pt>
                <c:pt idx="12642">
                  <c:v>0.0820699990735694</c:v>
                </c:pt>
                <c:pt idx="12643">
                  <c:v>0.083055926752808</c:v>
                </c:pt>
                <c:pt idx="12644">
                  <c:v>0.0855183556444557</c:v>
                </c:pt>
                <c:pt idx="12645">
                  <c:v>0.0887956122436799</c:v>
                </c:pt>
                <c:pt idx="12646">
                  <c:v>0.0919914193184392</c:v>
                </c:pt>
                <c:pt idx="12647">
                  <c:v>0.0942694870471917</c:v>
                </c:pt>
                <c:pt idx="12648">
                  <c:v>0.0948017412929453</c:v>
                </c:pt>
                <c:pt idx="12649">
                  <c:v>0.0939851472157359</c:v>
                </c:pt>
                <c:pt idx="12650">
                  <c:v>0.0931622469018479</c:v>
                </c:pt>
                <c:pt idx="12651">
                  <c:v>0.0928777226328011</c:v>
                </c:pt>
                <c:pt idx="12652">
                  <c:v>0.0928206818543948</c:v>
                </c:pt>
                <c:pt idx="12653">
                  <c:v>0.0925005046868099</c:v>
                </c:pt>
                <c:pt idx="12654">
                  <c:v>0.091262694174364</c:v>
                </c:pt>
                <c:pt idx="12655">
                  <c:v>0.0889733812991702</c:v>
                </c:pt>
                <c:pt idx="12656">
                  <c:v>0.0865286830563546</c:v>
                </c:pt>
                <c:pt idx="12657">
                  <c:v>0.0849003453848444</c:v>
                </c:pt>
                <c:pt idx="12658">
                  <c:v>0.0850761342220835</c:v>
                </c:pt>
                <c:pt idx="12659">
                  <c:v>0.0873623102067334</c:v>
                </c:pt>
                <c:pt idx="12660">
                  <c:v>0.0901235299085004</c:v>
                </c:pt>
                <c:pt idx="12661">
                  <c:v>0.0915979024401589</c:v>
                </c:pt>
                <c:pt idx="12662">
                  <c:v>0.0916633867086213</c:v>
                </c:pt>
                <c:pt idx="12663">
                  <c:v>0.0908808383026119</c:v>
                </c:pt>
                <c:pt idx="12664">
                  <c:v>0.0899453879450258</c:v>
                </c:pt>
                <c:pt idx="12665">
                  <c:v>0.0896810424144032</c:v>
                </c:pt>
                <c:pt idx="12666">
                  <c:v>0.0899886922756744</c:v>
                </c:pt>
                <c:pt idx="12667">
                  <c:v>0.090041240760794</c:v>
                </c:pt>
                <c:pt idx="12668">
                  <c:v>0.0893459203794063</c:v>
                </c:pt>
                <c:pt idx="12669">
                  <c:v>0.0877050306213898</c:v>
                </c:pt>
                <c:pt idx="12670">
                  <c:v>0.0854717172496787</c:v>
                </c:pt>
                <c:pt idx="12671">
                  <c:v>0.0832976500860069</c:v>
                </c:pt>
                <c:pt idx="12672">
                  <c:v>0.0813962430232889</c:v>
                </c:pt>
                <c:pt idx="12673">
                  <c:v>0.0799838824719189</c:v>
                </c:pt>
                <c:pt idx="12674">
                  <c:v>0.0792009104696174</c:v>
                </c:pt>
                <c:pt idx="12675">
                  <c:v>0.0788308522349032</c:v>
                </c:pt>
                <c:pt idx="12676">
                  <c:v>0.0784709002852451</c:v>
                </c:pt>
                <c:pt idx="12677">
                  <c:v>0.0780049843917323</c:v>
                </c:pt>
                <c:pt idx="12678">
                  <c:v>0.0774909596952137</c:v>
                </c:pt>
                <c:pt idx="12679">
                  <c:v>0.0765386470331109</c:v>
                </c:pt>
                <c:pt idx="12680">
                  <c:v>0.0749078533133727</c:v>
                </c:pt>
                <c:pt idx="12681">
                  <c:v>0.0728315699716405</c:v>
                </c:pt>
                <c:pt idx="12682">
                  <c:v>0.0711878073587799</c:v>
                </c:pt>
                <c:pt idx="12683">
                  <c:v>0.0710820832659226</c:v>
                </c:pt>
                <c:pt idx="12684">
                  <c:v>0.0721734783827876</c:v>
                </c:pt>
                <c:pt idx="12685">
                  <c:v>0.0726356010638782</c:v>
                </c:pt>
                <c:pt idx="12686">
                  <c:v>0.071282824647367</c:v>
                </c:pt>
                <c:pt idx="12687">
                  <c:v>0.0690213627276876</c:v>
                </c:pt>
                <c:pt idx="12688">
                  <c:v>0.0677600717473016</c:v>
                </c:pt>
                <c:pt idx="12689">
                  <c:v>0.0683834676523044</c:v>
                </c:pt>
                <c:pt idx="12690">
                  <c:v>0.0704749500158327</c:v>
                </c:pt>
                <c:pt idx="12691">
                  <c:v>0.0734803397232483</c:v>
                </c:pt>
                <c:pt idx="12692">
                  <c:v>0.0774736423696239</c:v>
                </c:pt>
                <c:pt idx="12693">
                  <c:v>0.0818863737164391</c:v>
                </c:pt>
                <c:pt idx="12694">
                  <c:v>0.0854378789584597</c:v>
                </c:pt>
                <c:pt idx="12695">
                  <c:v>0.0878591630704716</c:v>
                </c:pt>
                <c:pt idx="12696">
                  <c:v>0.0899143338965728</c:v>
                </c:pt>
                <c:pt idx="12697">
                  <c:v>0.0924230548457256</c:v>
                </c:pt>
                <c:pt idx="12698">
                  <c:v>0.0954201937967264</c:v>
                </c:pt>
                <c:pt idx="12699">
                  <c:v>0.0979159811396998</c:v>
                </c:pt>
                <c:pt idx="12700">
                  <c:v>0.0987714027571539</c:v>
                </c:pt>
                <c:pt idx="12701">
                  <c:v>0.0976798895648322</c:v>
                </c:pt>
                <c:pt idx="12702">
                  <c:v>0.0949775484524262</c:v>
                </c:pt>
                <c:pt idx="12703">
                  <c:v>0.0908992450570648</c:v>
                </c:pt>
                <c:pt idx="12704">
                  <c:v>0.0858564434218152</c:v>
                </c:pt>
                <c:pt idx="12705">
                  <c:v>0.0815287651304203</c:v>
                </c:pt>
                <c:pt idx="12706">
                  <c:v>0.0791254223360606</c:v>
                </c:pt>
                <c:pt idx="12707">
                  <c:v>0.0776123609222515</c:v>
                </c:pt>
                <c:pt idx="12708">
                  <c:v>0.0759800333885342</c:v>
                </c:pt>
                <c:pt idx="12709">
                  <c:v>0.0750264471010517</c:v>
                </c:pt>
                <c:pt idx="12710">
                  <c:v>0.0760213345258096</c:v>
                </c:pt>
                <c:pt idx="12711">
                  <c:v>0.0788678539709629</c:v>
                </c:pt>
                <c:pt idx="12712">
                  <c:v>0.0820285900729007</c:v>
                </c:pt>
                <c:pt idx="12713">
                  <c:v>0.0845574905927328</c:v>
                </c:pt>
                <c:pt idx="12714">
                  <c:v>0.0866498300272774</c:v>
                </c:pt>
                <c:pt idx="12715">
                  <c:v>0.0880451327342088</c:v>
                </c:pt>
                <c:pt idx="12716">
                  <c:v>0.0879050951195621</c:v>
                </c:pt>
                <c:pt idx="12717">
                  <c:v>0.0860489661784605</c:v>
                </c:pt>
                <c:pt idx="12718">
                  <c:v>0.083245431385828</c:v>
                </c:pt>
                <c:pt idx="12719">
                  <c:v>0.0805446847515955</c:v>
                </c:pt>
                <c:pt idx="12720">
                  <c:v>0.0787433454493759</c:v>
                </c:pt>
                <c:pt idx="12721">
                  <c:v>0.0781089795051928</c:v>
                </c:pt>
                <c:pt idx="12722">
                  <c:v>0.0783002697643222</c:v>
                </c:pt>
                <c:pt idx="12723">
                  <c:v>0.0785461630517012</c:v>
                </c:pt>
                <c:pt idx="12724">
                  <c:v>0.0781675443022563</c:v>
                </c:pt>
                <c:pt idx="12725">
                  <c:v>0.077339177143262</c:v>
                </c:pt>
                <c:pt idx="12726">
                  <c:v>0.0771130502594161</c:v>
                </c:pt>
                <c:pt idx="12727">
                  <c:v>0.078076293336433</c:v>
                </c:pt>
                <c:pt idx="12728">
                  <c:v>0.0796242185252952</c:v>
                </c:pt>
                <c:pt idx="12729">
                  <c:v>0.0808241213205724</c:v>
                </c:pt>
                <c:pt idx="12730">
                  <c:v>0.0817038962097987</c:v>
                </c:pt>
                <c:pt idx="12731">
                  <c:v>0.0829142386439248</c:v>
                </c:pt>
                <c:pt idx="12732">
                  <c:v>0.0840817699235462</c:v>
                </c:pt>
                <c:pt idx="12733">
                  <c:v>0.0836142424935921</c:v>
                </c:pt>
                <c:pt idx="12734">
                  <c:v>0.0807691888342742</c:v>
                </c:pt>
                <c:pt idx="12735">
                  <c:v>0.0764970566403421</c:v>
                </c:pt>
                <c:pt idx="12736">
                  <c:v>0.0723398053612401</c:v>
                </c:pt>
                <c:pt idx="12737">
                  <c:v>0.0698699627074458</c:v>
                </c:pt>
                <c:pt idx="12738">
                  <c:v>0.0697877514820597</c:v>
                </c:pt>
                <c:pt idx="12739">
                  <c:v>0.0712034794674947</c:v>
                </c:pt>
                <c:pt idx="12740">
                  <c:v>0.0725455938500514</c:v>
                </c:pt>
                <c:pt idx="12741">
                  <c:v>0.0728694075720711</c:v>
                </c:pt>
                <c:pt idx="12742">
                  <c:v>0.0720939078402663</c:v>
                </c:pt>
                <c:pt idx="12743">
                  <c:v>0.0705268625025272</c:v>
                </c:pt>
                <c:pt idx="12744">
                  <c:v>0.0687989436660067</c:v>
                </c:pt>
                <c:pt idx="12745">
                  <c:v>0.0672475313459314</c:v>
                </c:pt>
                <c:pt idx="12746">
                  <c:v>0.0654900143760953</c:v>
                </c:pt>
                <c:pt idx="12747">
                  <c:v>0.0631953145807538</c:v>
                </c:pt>
                <c:pt idx="12748">
                  <c:v>0.0604730508323583</c:v>
                </c:pt>
                <c:pt idx="12749">
                  <c:v>0.0579379488935943</c:v>
                </c:pt>
                <c:pt idx="12750">
                  <c:v>0.0570306087742179</c:v>
                </c:pt>
                <c:pt idx="12751">
                  <c:v>0.0587822326719292</c:v>
                </c:pt>
                <c:pt idx="12752">
                  <c:v>0.0616956074533838</c:v>
                </c:pt>
                <c:pt idx="12753">
                  <c:v>0.0632801657549284</c:v>
                </c:pt>
                <c:pt idx="12754">
                  <c:v>0.0627453219387632</c:v>
                </c:pt>
                <c:pt idx="12755">
                  <c:v>0.0612400037053461</c:v>
                </c:pt>
                <c:pt idx="12756">
                  <c:v>0.0604198291367542</c:v>
                </c:pt>
                <c:pt idx="12757">
                  <c:v>0.0615689120006737</c:v>
                </c:pt>
                <c:pt idx="12758">
                  <c:v>0.0644457959807935</c:v>
                </c:pt>
                <c:pt idx="12759">
                  <c:v>0.0667202215443612</c:v>
                </c:pt>
                <c:pt idx="12760">
                  <c:v>0.0666674563967002</c:v>
                </c:pt>
                <c:pt idx="12761">
                  <c:v>0.0645559331759536</c:v>
                </c:pt>
                <c:pt idx="12762">
                  <c:v>0.0618607344797325</c:v>
                </c:pt>
                <c:pt idx="12763">
                  <c:v>0.0604759093121275</c:v>
                </c:pt>
                <c:pt idx="12764">
                  <c:v>0.0613911201999886</c:v>
                </c:pt>
                <c:pt idx="12765">
                  <c:v>0.0638498512016397</c:v>
                </c:pt>
                <c:pt idx="12766">
                  <c:v>0.0669561477423977</c:v>
                </c:pt>
                <c:pt idx="12767">
                  <c:v>0.0704149592922155</c:v>
                </c:pt>
                <c:pt idx="12768">
                  <c:v>0.0739434636644885</c:v>
                </c:pt>
                <c:pt idx="12769">
                  <c:v>0.0776258902765924</c:v>
                </c:pt>
                <c:pt idx="12770">
                  <c:v>0.0820401034532689</c:v>
                </c:pt>
                <c:pt idx="12771">
                  <c:v>0.0867294232862391</c:v>
                </c:pt>
                <c:pt idx="12772">
                  <c:v>0.090249320582673</c:v>
                </c:pt>
                <c:pt idx="12773">
                  <c:v>0.0921699462094295</c:v>
                </c:pt>
                <c:pt idx="12774">
                  <c:v>0.0928818143909188</c:v>
                </c:pt>
                <c:pt idx="12775">
                  <c:v>0.0920987396054925</c:v>
                </c:pt>
                <c:pt idx="12776">
                  <c:v>0.0895520346571944</c:v>
                </c:pt>
                <c:pt idx="12777">
                  <c:v>0.0857933746610629</c:v>
                </c:pt>
                <c:pt idx="12778">
                  <c:v>0.0816811066991003</c:v>
                </c:pt>
                <c:pt idx="12779">
                  <c:v>0.0775950197678786</c:v>
                </c:pt>
                <c:pt idx="12780">
                  <c:v>0.0729385893352228</c:v>
                </c:pt>
                <c:pt idx="12781">
                  <c:v>0.0674701606483511</c:v>
                </c:pt>
                <c:pt idx="12782">
                  <c:v>0.0630614574257879</c:v>
                </c:pt>
                <c:pt idx="12783">
                  <c:v>0.0618152415539663</c:v>
                </c:pt>
                <c:pt idx="12784">
                  <c:v>0.0635051775598725</c:v>
                </c:pt>
                <c:pt idx="12785">
                  <c:v>0.0660736502478506</c:v>
                </c:pt>
                <c:pt idx="12786">
                  <c:v>0.0677233040788192</c:v>
                </c:pt>
                <c:pt idx="12787">
                  <c:v>0.0680636413516621</c:v>
                </c:pt>
                <c:pt idx="12788">
                  <c:v>0.0677366577719464</c:v>
                </c:pt>
                <c:pt idx="12789">
                  <c:v>0.0674924888099456</c:v>
                </c:pt>
                <c:pt idx="12790">
                  <c:v>0.0678993991045788</c:v>
                </c:pt>
                <c:pt idx="12791">
                  <c:v>0.0690761007664215</c:v>
                </c:pt>
                <c:pt idx="12792">
                  <c:v>0.071785550689953</c:v>
                </c:pt>
                <c:pt idx="12793">
                  <c:v>0.076751089390977</c:v>
                </c:pt>
                <c:pt idx="12794">
                  <c:v>0.0826116839502924</c:v>
                </c:pt>
                <c:pt idx="12795">
                  <c:v>0.0874701893483945</c:v>
                </c:pt>
                <c:pt idx="12796">
                  <c:v>0.0908074175649434</c:v>
                </c:pt>
                <c:pt idx="12797">
                  <c:v>0.0933346809155731</c:v>
                </c:pt>
                <c:pt idx="12798">
                  <c:v>0.0958417590502925</c:v>
                </c:pt>
                <c:pt idx="12799">
                  <c:v>0.0977914967329153</c:v>
                </c:pt>
                <c:pt idx="12800">
                  <c:v>0.0981293816192371</c:v>
                </c:pt>
                <c:pt idx="12801">
                  <c:v>0.0970840304749583</c:v>
                </c:pt>
                <c:pt idx="12802">
                  <c:v>0.0958805993738455</c:v>
                </c:pt>
                <c:pt idx="12803">
                  <c:v>0.0954042578449557</c:v>
                </c:pt>
                <c:pt idx="12804">
                  <c:v>0.0956621944481366</c:v>
                </c:pt>
                <c:pt idx="12805">
                  <c:v>0.0959859670247328</c:v>
                </c:pt>
                <c:pt idx="12806">
                  <c:v>0.0953263397700107</c:v>
                </c:pt>
                <c:pt idx="12807">
                  <c:v>0.0936216687120193</c:v>
                </c:pt>
                <c:pt idx="12808">
                  <c:v>0.0927660040847512</c:v>
                </c:pt>
                <c:pt idx="12809">
                  <c:v>0.0937829048037731</c:v>
                </c:pt>
                <c:pt idx="12810">
                  <c:v>0.0951605666534764</c:v>
                </c:pt>
                <c:pt idx="12811">
                  <c:v>0.0959087289194417</c:v>
                </c:pt>
                <c:pt idx="12812">
                  <c:v>0.0967108676152135</c:v>
                </c:pt>
                <c:pt idx="12813">
                  <c:v>0.0975216066101495</c:v>
                </c:pt>
                <c:pt idx="12814">
                  <c:v>0.0964499636856277</c:v>
                </c:pt>
                <c:pt idx="12815">
                  <c:v>0.0927635490319129</c:v>
                </c:pt>
                <c:pt idx="12816">
                  <c:v>0.0875532759224268</c:v>
                </c:pt>
                <c:pt idx="12817">
                  <c:v>0.0813841599027815</c:v>
                </c:pt>
                <c:pt idx="12818">
                  <c:v>0.0749677539106362</c:v>
                </c:pt>
                <c:pt idx="12819">
                  <c:v>0.0704169197022</c:v>
                </c:pt>
                <c:pt idx="12820">
                  <c:v>0.0693054954236725</c:v>
                </c:pt>
                <c:pt idx="12821">
                  <c:v>0.0709466133368804</c:v>
                </c:pt>
                <c:pt idx="12822">
                  <c:v>0.0734129876110627</c:v>
                </c:pt>
                <c:pt idx="12823">
                  <c:v>0.0754398540130721</c:v>
                </c:pt>
                <c:pt idx="12824">
                  <c:v>0.0768157226615852</c:v>
                </c:pt>
                <c:pt idx="12825">
                  <c:v>0.0782405962496812</c:v>
                </c:pt>
                <c:pt idx="12826">
                  <c:v>0.0805477006679156</c:v>
                </c:pt>
                <c:pt idx="12827">
                  <c:v>0.0829822226374768</c:v>
                </c:pt>
                <c:pt idx="12828">
                  <c:v>0.0844433765901465</c:v>
                </c:pt>
                <c:pt idx="12829">
                  <c:v>0.0845388005408238</c:v>
                </c:pt>
                <c:pt idx="12830">
                  <c:v>0.0838782688993354</c:v>
                </c:pt>
                <c:pt idx="12831">
                  <c:v>0.0837144080626577</c:v>
                </c:pt>
                <c:pt idx="12832">
                  <c:v>0.0848318193269495</c:v>
                </c:pt>
                <c:pt idx="12833">
                  <c:v>0.0867766826320669</c:v>
                </c:pt>
                <c:pt idx="12834">
                  <c:v>0.0872699877733933</c:v>
                </c:pt>
                <c:pt idx="12835">
                  <c:v>0.0845442481070742</c:v>
                </c:pt>
                <c:pt idx="12836">
                  <c:v>0.0799013329588433</c:v>
                </c:pt>
                <c:pt idx="12837">
                  <c:v>0.0751752424397771</c:v>
                </c:pt>
                <c:pt idx="12838">
                  <c:v>0.0703108194219594</c:v>
                </c:pt>
                <c:pt idx="12839">
                  <c:v>0.0651331741723313</c:v>
                </c:pt>
                <c:pt idx="12840">
                  <c:v>0.0613349689336318</c:v>
                </c:pt>
                <c:pt idx="12841">
                  <c:v>0.0605291160769491</c:v>
                </c:pt>
                <c:pt idx="12842">
                  <c:v>0.0615399293822309</c:v>
                </c:pt>
                <c:pt idx="12843">
                  <c:v>0.0621438505406878</c:v>
                </c:pt>
                <c:pt idx="12844">
                  <c:v>0.0615649139435815</c:v>
                </c:pt>
                <c:pt idx="12845">
                  <c:v>0.059827426206762</c:v>
                </c:pt>
                <c:pt idx="12846">
                  <c:v>0.057271250025517</c:v>
                </c:pt>
                <c:pt idx="12847">
                  <c:v>0.0556253401034505</c:v>
                </c:pt>
                <c:pt idx="12848">
                  <c:v>0.0567999045682364</c:v>
                </c:pt>
                <c:pt idx="12849">
                  <c:v>0.0607139995687819</c:v>
                </c:pt>
                <c:pt idx="12850">
                  <c:v>0.0650918326891667</c:v>
                </c:pt>
                <c:pt idx="12851">
                  <c:v>0.0675652133236424</c:v>
                </c:pt>
                <c:pt idx="12852">
                  <c:v>0.0685792607078357</c:v>
                </c:pt>
                <c:pt idx="12853">
                  <c:v>0.0707221919373528</c:v>
                </c:pt>
                <c:pt idx="12854">
                  <c:v>0.0747493738641793</c:v>
                </c:pt>
                <c:pt idx="12855">
                  <c:v>0.0785884951721602</c:v>
                </c:pt>
                <c:pt idx="12856">
                  <c:v>0.0809570522243695</c:v>
                </c:pt>
                <c:pt idx="12857">
                  <c:v>0.0827884158487422</c:v>
                </c:pt>
                <c:pt idx="12858">
                  <c:v>0.0836605318725064</c:v>
                </c:pt>
                <c:pt idx="12859">
                  <c:v>0.082359028593296</c:v>
                </c:pt>
                <c:pt idx="12860">
                  <c:v>0.0799011928556201</c:v>
                </c:pt>
                <c:pt idx="12861">
                  <c:v>0.0781873684050648</c:v>
                </c:pt>
                <c:pt idx="12862">
                  <c:v>0.0775756053995095</c:v>
                </c:pt>
                <c:pt idx="12863">
                  <c:v>0.0770085319256807</c:v>
                </c:pt>
                <c:pt idx="12864">
                  <c:v>0.0761335566259674</c:v>
                </c:pt>
                <c:pt idx="12865">
                  <c:v>0.0759079553540602</c:v>
                </c:pt>
                <c:pt idx="12866">
                  <c:v>0.0769669843606052</c:v>
                </c:pt>
                <c:pt idx="12867">
                  <c:v>0.0785759701025124</c:v>
                </c:pt>
                <c:pt idx="12868">
                  <c:v>0.0798821181397832</c:v>
                </c:pt>
                <c:pt idx="12869">
                  <c:v>0.0805796094491879</c:v>
                </c:pt>
                <c:pt idx="12870">
                  <c:v>0.080537852807563</c:v>
                </c:pt>
                <c:pt idx="12871">
                  <c:v>0.0795547735658349</c:v>
                </c:pt>
                <c:pt idx="12872">
                  <c:v>0.0780257589147415</c:v>
                </c:pt>
                <c:pt idx="12873">
                  <c:v>0.0773406761596864</c:v>
                </c:pt>
                <c:pt idx="12874">
                  <c:v>0.0783980578356102</c:v>
                </c:pt>
                <c:pt idx="12875">
                  <c:v>0.080374615134472</c:v>
                </c:pt>
                <c:pt idx="12876">
                  <c:v>0.0817670401202029</c:v>
                </c:pt>
                <c:pt idx="12877">
                  <c:v>0.0823557093434628</c:v>
                </c:pt>
                <c:pt idx="12878">
                  <c:v>0.0830380093475205</c:v>
                </c:pt>
                <c:pt idx="12879">
                  <c:v>0.083934998716792</c:v>
                </c:pt>
                <c:pt idx="12880">
                  <c:v>0.0846668358569004</c:v>
                </c:pt>
                <c:pt idx="12881">
                  <c:v>0.0852561467264097</c:v>
                </c:pt>
                <c:pt idx="12882">
                  <c:v>0.0849829006346623</c:v>
                </c:pt>
                <c:pt idx="12883">
                  <c:v>0.0833504629897168</c:v>
                </c:pt>
                <c:pt idx="12884">
                  <c:v>0.0820548796385809</c:v>
                </c:pt>
                <c:pt idx="12885">
                  <c:v>0.0822528353578662</c:v>
                </c:pt>
                <c:pt idx="12886">
                  <c:v>0.0830517992067142</c:v>
                </c:pt>
                <c:pt idx="12887">
                  <c:v>0.0835682486617916</c:v>
                </c:pt>
                <c:pt idx="12888">
                  <c:v>0.0837877354243829</c:v>
                </c:pt>
                <c:pt idx="12889">
                  <c:v>0.0837399763588897</c:v>
                </c:pt>
                <c:pt idx="12890">
                  <c:v>0.0831278454964998</c:v>
                </c:pt>
                <c:pt idx="12891">
                  <c:v>0.0816456162019009</c:v>
                </c:pt>
                <c:pt idx="12892">
                  <c:v>0.0795445905923467</c:v>
                </c:pt>
                <c:pt idx="12893">
                  <c:v>0.0779237653056203</c:v>
                </c:pt>
                <c:pt idx="12894">
                  <c:v>0.0778447075820324</c:v>
                </c:pt>
                <c:pt idx="12895">
                  <c:v>0.0792400058380702</c:v>
                </c:pt>
                <c:pt idx="12896">
                  <c:v>0.0807346544575003</c:v>
                </c:pt>
                <c:pt idx="12897">
                  <c:v>0.081469299689199</c:v>
                </c:pt>
                <c:pt idx="12898">
                  <c:v>0.081361416085999</c:v>
                </c:pt>
                <c:pt idx="12899">
                  <c:v>0.0809378631299929</c:v>
                </c:pt>
                <c:pt idx="12900">
                  <c:v>0.0818875820029002</c:v>
                </c:pt>
                <c:pt idx="12901">
                  <c:v>0.0844647504348424</c:v>
                </c:pt>
                <c:pt idx="12902">
                  <c:v>0.0869837621869401</c:v>
                </c:pt>
                <c:pt idx="12903">
                  <c:v>0.087972223498603</c:v>
                </c:pt>
                <c:pt idx="12904">
                  <c:v>0.0868310513467256</c:v>
                </c:pt>
                <c:pt idx="12905">
                  <c:v>0.0836695527931496</c:v>
                </c:pt>
                <c:pt idx="12906">
                  <c:v>0.0797988442706275</c:v>
                </c:pt>
                <c:pt idx="12907">
                  <c:v>0.0767411443251468</c:v>
                </c:pt>
                <c:pt idx="12908">
                  <c:v>0.0749088070422005</c:v>
                </c:pt>
                <c:pt idx="12909">
                  <c:v>0.0748896080311979</c:v>
                </c:pt>
                <c:pt idx="12910">
                  <c:v>0.0772382667753165</c:v>
                </c:pt>
                <c:pt idx="12911">
                  <c:v>0.0806078391368366</c:v>
                </c:pt>
                <c:pt idx="12912">
                  <c:v>0.0831288233725921</c:v>
                </c:pt>
                <c:pt idx="12913">
                  <c:v>0.0841852184970237</c:v>
                </c:pt>
                <c:pt idx="12914">
                  <c:v>0.0842440062790774</c:v>
                </c:pt>
                <c:pt idx="12915">
                  <c:v>0.0839329558385974</c:v>
                </c:pt>
                <c:pt idx="12916">
                  <c:v>0.0833541230680676</c:v>
                </c:pt>
                <c:pt idx="12917">
                  <c:v>0.0825229936393146</c:v>
                </c:pt>
                <c:pt idx="12918">
                  <c:v>0.0817626747679757</c:v>
                </c:pt>
                <c:pt idx="12919">
                  <c:v>0.0809155565802629</c:v>
                </c:pt>
                <c:pt idx="12920">
                  <c:v>0.0796707310125541</c:v>
                </c:pt>
                <c:pt idx="12921">
                  <c:v>0.0781891793687646</c:v>
                </c:pt>
                <c:pt idx="12922">
                  <c:v>0.076522422275595</c:v>
                </c:pt>
                <c:pt idx="12923">
                  <c:v>0.0744100669027442</c:v>
                </c:pt>
                <c:pt idx="12924">
                  <c:v>0.0720046743423053</c:v>
                </c:pt>
                <c:pt idx="12925">
                  <c:v>0.0701844470384065</c:v>
                </c:pt>
                <c:pt idx="12926">
                  <c:v>0.0698817300818389</c:v>
                </c:pt>
                <c:pt idx="12927">
                  <c:v>0.0715396165335041</c:v>
                </c:pt>
                <c:pt idx="12928">
                  <c:v>0.0744755546585668</c:v>
                </c:pt>
                <c:pt idx="12929">
                  <c:v>0.0770941638657817</c:v>
                </c:pt>
                <c:pt idx="12930">
                  <c:v>0.078461125520286</c:v>
                </c:pt>
                <c:pt idx="12931">
                  <c:v>0.0786030360272102</c:v>
                </c:pt>
                <c:pt idx="12932">
                  <c:v>0.0773524800632561</c:v>
                </c:pt>
                <c:pt idx="12933">
                  <c:v>0.0738980015074499</c:v>
                </c:pt>
                <c:pt idx="12934">
                  <c:v>0.0686380655651829</c:v>
                </c:pt>
                <c:pt idx="12935">
                  <c:v>0.0641603315548662</c:v>
                </c:pt>
                <c:pt idx="12936">
                  <c:v>0.0626293933357909</c:v>
                </c:pt>
                <c:pt idx="12937">
                  <c:v>0.0638243644535797</c:v>
                </c:pt>
                <c:pt idx="12938">
                  <c:v>0.065420846645299</c:v>
                </c:pt>
                <c:pt idx="12939">
                  <c:v>0.0653421922822174</c:v>
                </c:pt>
                <c:pt idx="12940">
                  <c:v>0.0642453055393648</c:v>
                </c:pt>
                <c:pt idx="12941">
                  <c:v>0.0629600784949492</c:v>
                </c:pt>
                <c:pt idx="12942">
                  <c:v>0.0603515764050339</c:v>
                </c:pt>
                <c:pt idx="12943">
                  <c:v>0.0563117433267072</c:v>
                </c:pt>
                <c:pt idx="12944">
                  <c:v>0.0537953918691046</c:v>
                </c:pt>
                <c:pt idx="12945">
                  <c:v>0.0555225449865372</c:v>
                </c:pt>
                <c:pt idx="12946">
                  <c:v>0.060021087099166</c:v>
                </c:pt>
                <c:pt idx="12947">
                  <c:v>0.0640970754545647</c:v>
                </c:pt>
                <c:pt idx="12948">
                  <c:v>0.0664426451546964</c:v>
                </c:pt>
                <c:pt idx="12949">
                  <c:v>0.0669741612283382</c:v>
                </c:pt>
                <c:pt idx="12950">
                  <c:v>0.066641643194412</c:v>
                </c:pt>
                <c:pt idx="12951">
                  <c:v>0.0669572923911249</c:v>
                </c:pt>
                <c:pt idx="12952">
                  <c:v>0.0687766644837277</c:v>
                </c:pt>
                <c:pt idx="12953">
                  <c:v>0.0719202577423701</c:v>
                </c:pt>
                <c:pt idx="12954">
                  <c:v>0.0749813537275861</c:v>
                </c:pt>
                <c:pt idx="12955">
                  <c:v>0.0761558532832099</c:v>
                </c:pt>
                <c:pt idx="12956">
                  <c:v>0.0752388498919943</c:v>
                </c:pt>
                <c:pt idx="12957">
                  <c:v>0.0737376787691417</c:v>
                </c:pt>
                <c:pt idx="12958">
                  <c:v>0.0732099935088524</c:v>
                </c:pt>
                <c:pt idx="12959">
                  <c:v>0.0741285899981407</c:v>
                </c:pt>
                <c:pt idx="12960">
                  <c:v>0.074699504765734</c:v>
                </c:pt>
                <c:pt idx="12961">
                  <c:v>0.0731248870262277</c:v>
                </c:pt>
                <c:pt idx="12962">
                  <c:v>0.0711710525582837</c:v>
                </c:pt>
                <c:pt idx="12963">
                  <c:v>0.071251863452455</c:v>
                </c:pt>
                <c:pt idx="12964">
                  <c:v>0.0729813136482434</c:v>
                </c:pt>
                <c:pt idx="12965">
                  <c:v>0.07515163380793</c:v>
                </c:pt>
                <c:pt idx="12966">
                  <c:v>0.0772888787829634</c:v>
                </c:pt>
                <c:pt idx="12967">
                  <c:v>0.0788848821624188</c:v>
                </c:pt>
                <c:pt idx="12968">
                  <c:v>0.0785888228734905</c:v>
                </c:pt>
                <c:pt idx="12969">
                  <c:v>0.0751568420545663</c:v>
                </c:pt>
                <c:pt idx="12970">
                  <c:v>0.0695839592718372</c:v>
                </c:pt>
                <c:pt idx="12971">
                  <c:v>0.0650498520272283</c:v>
                </c:pt>
                <c:pt idx="12972">
                  <c:v>0.0633354171151535</c:v>
                </c:pt>
                <c:pt idx="12973">
                  <c:v>0.0627142920487352</c:v>
                </c:pt>
                <c:pt idx="12974">
                  <c:v>0.0618923144829953</c:v>
                </c:pt>
                <c:pt idx="12975">
                  <c:v>0.0621486272735299</c:v>
                </c:pt>
                <c:pt idx="12976">
                  <c:v>0.0633867802570656</c:v>
                </c:pt>
                <c:pt idx="12977">
                  <c:v>0.0639417347716587</c:v>
                </c:pt>
                <c:pt idx="12978">
                  <c:v>0.0639364347660832</c:v>
                </c:pt>
                <c:pt idx="12979">
                  <c:v>0.0649537296282718</c:v>
                </c:pt>
                <c:pt idx="12980">
                  <c:v>0.0676294557640147</c:v>
                </c:pt>
                <c:pt idx="12981">
                  <c:v>0.0711168194723684</c:v>
                </c:pt>
                <c:pt idx="12982">
                  <c:v>0.0744056732874521</c:v>
                </c:pt>
                <c:pt idx="12983">
                  <c:v>0.0770086949716579</c:v>
                </c:pt>
                <c:pt idx="12984">
                  <c:v>0.0789017703198288</c:v>
                </c:pt>
                <c:pt idx="12985">
                  <c:v>0.0807329993236081</c:v>
                </c:pt>
                <c:pt idx="12986">
                  <c:v>0.0830348955929713</c:v>
                </c:pt>
                <c:pt idx="12987">
                  <c:v>0.0854687698781279</c:v>
                </c:pt>
                <c:pt idx="12988">
                  <c:v>0.0872407562067077</c:v>
                </c:pt>
                <c:pt idx="12989">
                  <c:v>0.0874427731645532</c:v>
                </c:pt>
                <c:pt idx="12990">
                  <c:v>0.0861186198609872</c:v>
                </c:pt>
                <c:pt idx="12991">
                  <c:v>0.0846018196759775</c:v>
                </c:pt>
                <c:pt idx="12992">
                  <c:v>0.0831833719348052</c:v>
                </c:pt>
                <c:pt idx="12993">
                  <c:v>0.0807994572419723</c:v>
                </c:pt>
                <c:pt idx="12994">
                  <c:v>0.0773374675797329</c:v>
                </c:pt>
                <c:pt idx="12995">
                  <c:v>0.0744681572187233</c:v>
                </c:pt>
                <c:pt idx="12996">
                  <c:v>0.0738729004914157</c:v>
                </c:pt>
                <c:pt idx="12997">
                  <c:v>0.0751647656158585</c:v>
                </c:pt>
                <c:pt idx="12998">
                  <c:v>0.0759786299592148</c:v>
                </c:pt>
                <c:pt idx="12999">
                  <c:v>0.0747051515210123</c:v>
                </c:pt>
                <c:pt idx="13000">
                  <c:v>0.0718993810861382</c:v>
                </c:pt>
                <c:pt idx="13001">
                  <c:v>0.0693022395730509</c:v>
                </c:pt>
                <c:pt idx="13002">
                  <c:v>0.0689900861978178</c:v>
                </c:pt>
                <c:pt idx="13003">
                  <c:v>0.0713031642389935</c:v>
                </c:pt>
                <c:pt idx="13004">
                  <c:v>0.0730828658410822</c:v>
                </c:pt>
                <c:pt idx="13005">
                  <c:v>0.0720640837445595</c:v>
                </c:pt>
                <c:pt idx="13006">
                  <c:v>0.0692353028159596</c:v>
                </c:pt>
                <c:pt idx="13007">
                  <c:v>0.0669969352772774</c:v>
                </c:pt>
                <c:pt idx="13008">
                  <c:v>0.0673761774301637</c:v>
                </c:pt>
                <c:pt idx="13009">
                  <c:v>0.0702484272426737</c:v>
                </c:pt>
                <c:pt idx="13010">
                  <c:v>0.074792407962832</c:v>
                </c:pt>
                <c:pt idx="13011">
                  <c:v>0.0805686521115775</c:v>
                </c:pt>
                <c:pt idx="13012">
                  <c:v>0.0863798618299176</c:v>
                </c:pt>
                <c:pt idx="13013">
                  <c:v>0.0912007157880012</c:v>
                </c:pt>
                <c:pt idx="13014">
                  <c:v>0.0949817033356138</c:v>
                </c:pt>
                <c:pt idx="13015">
                  <c:v>0.0966132396340319</c:v>
                </c:pt>
                <c:pt idx="13016">
                  <c:v>0.0942405694769529</c:v>
                </c:pt>
                <c:pt idx="13017">
                  <c:v>0.0882494701589869</c:v>
                </c:pt>
                <c:pt idx="13018">
                  <c:v>0.0816484486472961</c:v>
                </c:pt>
                <c:pt idx="13019">
                  <c:v>0.0774092240931917</c:v>
                </c:pt>
                <c:pt idx="13020">
                  <c:v>0.0763405633400459</c:v>
                </c:pt>
                <c:pt idx="13021">
                  <c:v>0.0765703323800918</c:v>
                </c:pt>
                <c:pt idx="13022">
                  <c:v>0.0751376113707189</c:v>
                </c:pt>
                <c:pt idx="13023">
                  <c:v>0.0716436840504842</c:v>
                </c:pt>
                <c:pt idx="13024">
                  <c:v>0.0689503888386806</c:v>
                </c:pt>
                <c:pt idx="13025">
                  <c:v>0.0690911169254388</c:v>
                </c:pt>
                <c:pt idx="13026">
                  <c:v>0.0705792847052348</c:v>
                </c:pt>
                <c:pt idx="13027">
                  <c:v>0.0713251076579734</c:v>
                </c:pt>
                <c:pt idx="13028">
                  <c:v>0.0715020171049777</c:v>
                </c:pt>
                <c:pt idx="13029">
                  <c:v>0.0719497237896293</c:v>
                </c:pt>
                <c:pt idx="13030">
                  <c:v>0.0721147723403485</c:v>
                </c:pt>
                <c:pt idx="13031">
                  <c:v>0.0707978328806525</c:v>
                </c:pt>
                <c:pt idx="13032">
                  <c:v>0.0686062954077251</c:v>
                </c:pt>
                <c:pt idx="13033">
                  <c:v>0.0676638914392791</c:v>
                </c:pt>
                <c:pt idx="13034">
                  <c:v>0.0695277535724026</c:v>
                </c:pt>
                <c:pt idx="13035">
                  <c:v>0.0731408010114932</c:v>
                </c:pt>
                <c:pt idx="13036">
                  <c:v>0.0763022652780357</c:v>
                </c:pt>
                <c:pt idx="13037">
                  <c:v>0.0792558716288969</c:v>
                </c:pt>
                <c:pt idx="13038">
                  <c:v>0.0828127309247715</c:v>
                </c:pt>
                <c:pt idx="13039">
                  <c:v>0.0851626140048752</c:v>
                </c:pt>
                <c:pt idx="13040">
                  <c:v>0.0840099356741354</c:v>
                </c:pt>
                <c:pt idx="13041">
                  <c:v>0.0799831907082613</c:v>
                </c:pt>
                <c:pt idx="13042">
                  <c:v>0.0755071678761572</c:v>
                </c:pt>
                <c:pt idx="13043">
                  <c:v>0.0721669350769332</c:v>
                </c:pt>
                <c:pt idx="13044">
                  <c:v>0.0700048587990283</c:v>
                </c:pt>
                <c:pt idx="13045">
                  <c:v>0.068111526056655</c:v>
                </c:pt>
                <c:pt idx="13046">
                  <c:v>0.0658884645014418</c:v>
                </c:pt>
                <c:pt idx="13047">
                  <c:v>0.0637337068016563</c:v>
                </c:pt>
                <c:pt idx="13048">
                  <c:v>0.0630572412454298</c:v>
                </c:pt>
                <c:pt idx="13049">
                  <c:v>0.0651769462003872</c:v>
                </c:pt>
                <c:pt idx="13050">
                  <c:v>0.0688018449591151</c:v>
                </c:pt>
                <c:pt idx="13051">
                  <c:v>0.0710066764425221</c:v>
                </c:pt>
                <c:pt idx="13052">
                  <c:v>0.0710047379027985</c:v>
                </c:pt>
                <c:pt idx="13053">
                  <c:v>0.0697735647932622</c:v>
                </c:pt>
                <c:pt idx="13054">
                  <c:v>0.0671917464177633</c:v>
                </c:pt>
                <c:pt idx="13055">
                  <c:v>0.063396217914227</c:v>
                </c:pt>
                <c:pt idx="13056">
                  <c:v>0.0590182448650676</c:v>
                </c:pt>
                <c:pt idx="13057">
                  <c:v>0.0539638591577475</c:v>
                </c:pt>
                <c:pt idx="13058">
                  <c:v>0.0486946607890903</c:v>
                </c:pt>
                <c:pt idx="13059">
                  <c:v>0.0445756075444858</c:v>
                </c:pt>
                <c:pt idx="13060">
                  <c:v>0.0430115374522964</c:v>
                </c:pt>
                <c:pt idx="13061">
                  <c:v>0.0447058133942502</c:v>
                </c:pt>
                <c:pt idx="13062">
                  <c:v>0.0491729917027106</c:v>
                </c:pt>
                <c:pt idx="13063">
                  <c:v>0.0544896343378372</c:v>
                </c:pt>
                <c:pt idx="13064">
                  <c:v>0.0580061579600893</c:v>
                </c:pt>
                <c:pt idx="13065">
                  <c:v>0.0593018100926185</c:v>
                </c:pt>
                <c:pt idx="13066">
                  <c:v>0.0610232840920838</c:v>
                </c:pt>
                <c:pt idx="13067">
                  <c:v>0.0649789179284533</c:v>
                </c:pt>
                <c:pt idx="13068">
                  <c:v>0.0692237045839584</c:v>
                </c:pt>
                <c:pt idx="13069">
                  <c:v>0.0708175208396965</c:v>
                </c:pt>
                <c:pt idx="13070">
                  <c:v>0.0700294109501786</c:v>
                </c:pt>
                <c:pt idx="13071">
                  <c:v>0.0691988289506539</c:v>
                </c:pt>
                <c:pt idx="13072">
                  <c:v>0.0688066943618257</c:v>
                </c:pt>
                <c:pt idx="13073">
                  <c:v>0.0684257178795302</c:v>
                </c:pt>
                <c:pt idx="13074">
                  <c:v>0.0690716414052002</c:v>
                </c:pt>
                <c:pt idx="13075">
                  <c:v>0.0722610537093004</c:v>
                </c:pt>
                <c:pt idx="13076">
                  <c:v>0.0770306622838602</c:v>
                </c:pt>
                <c:pt idx="13077">
                  <c:v>0.0806662699511847</c:v>
                </c:pt>
                <c:pt idx="13078">
                  <c:v>0.0835207072313237</c:v>
                </c:pt>
                <c:pt idx="13079">
                  <c:v>0.0866394566506626</c:v>
                </c:pt>
                <c:pt idx="13080">
                  <c:v>0.088686599109593</c:v>
                </c:pt>
                <c:pt idx="13081">
                  <c:v>0.0898170515116224</c:v>
                </c:pt>
                <c:pt idx="13082">
                  <c:v>0.0912307280306998</c:v>
                </c:pt>
                <c:pt idx="13083">
                  <c:v>0.0919766468687291</c:v>
                </c:pt>
                <c:pt idx="13084">
                  <c:v>0.0909085121561493</c:v>
                </c:pt>
                <c:pt idx="13085">
                  <c:v>0.0884060529435819</c:v>
                </c:pt>
                <c:pt idx="13086">
                  <c:v>0.0854663448806069</c:v>
                </c:pt>
                <c:pt idx="13087">
                  <c:v>0.0829898133394073</c:v>
                </c:pt>
                <c:pt idx="13088">
                  <c:v>0.0811051840710596</c:v>
                </c:pt>
                <c:pt idx="13089">
                  <c:v>0.0794257996436232</c:v>
                </c:pt>
                <c:pt idx="13090">
                  <c:v>0.077674321694021</c:v>
                </c:pt>
                <c:pt idx="13091">
                  <c:v>0.0754667242192588</c:v>
                </c:pt>
                <c:pt idx="13092">
                  <c:v>0.0729900090595675</c:v>
                </c:pt>
                <c:pt idx="13093">
                  <c:v>0.0715323762124995</c:v>
                </c:pt>
                <c:pt idx="13094">
                  <c:v>0.07130418533153</c:v>
                </c:pt>
                <c:pt idx="13095">
                  <c:v>0.0704276252056141</c:v>
                </c:pt>
                <c:pt idx="13096">
                  <c:v>0.0676154688878992</c:v>
                </c:pt>
                <c:pt idx="13097">
                  <c:v>0.0635208346273832</c:v>
                </c:pt>
                <c:pt idx="13098">
                  <c:v>0.0591266624046813</c:v>
                </c:pt>
                <c:pt idx="13099">
                  <c:v>0.0554634642938567</c:v>
                </c:pt>
                <c:pt idx="13100">
                  <c:v>0.0538001536918934</c:v>
                </c:pt>
                <c:pt idx="13101">
                  <c:v>0.0544025923617076</c:v>
                </c:pt>
                <c:pt idx="13102">
                  <c:v>0.057886368451978</c:v>
                </c:pt>
                <c:pt idx="13103">
                  <c:v>0.065303539787591</c:v>
                </c:pt>
                <c:pt idx="13104">
                  <c:v>0.0739707775758984</c:v>
                </c:pt>
                <c:pt idx="13105">
                  <c:v>0.0800494093156591</c:v>
                </c:pt>
                <c:pt idx="13106">
                  <c:v>0.0828633338493575</c:v>
                </c:pt>
                <c:pt idx="13107">
                  <c:v>0.0836568489799291</c:v>
                </c:pt>
                <c:pt idx="13108">
                  <c:v>0.0836106719028752</c:v>
                </c:pt>
                <c:pt idx="13109">
                  <c:v>0.083608446739843</c:v>
                </c:pt>
                <c:pt idx="13110">
                  <c:v>0.0842533110279078</c:v>
                </c:pt>
                <c:pt idx="13111">
                  <c:v>0.0853025877145245</c:v>
                </c:pt>
                <c:pt idx="13112">
                  <c:v>0.0859017664996078</c:v>
                </c:pt>
                <c:pt idx="13113">
                  <c:v>0.0860051915194358</c:v>
                </c:pt>
                <c:pt idx="13114">
                  <c:v>0.0866714099446426</c:v>
                </c:pt>
                <c:pt idx="13115">
                  <c:v>0.0879575189444684</c:v>
                </c:pt>
                <c:pt idx="13116">
                  <c:v>0.0878227790134333</c:v>
                </c:pt>
                <c:pt idx="13117">
                  <c:v>0.0849235095086719</c:v>
                </c:pt>
                <c:pt idx="13118">
                  <c:v>0.0805806315731352</c:v>
                </c:pt>
                <c:pt idx="13119">
                  <c:v>0.0768173984727446</c:v>
                </c:pt>
                <c:pt idx="13120">
                  <c:v>0.0742867493534567</c:v>
                </c:pt>
                <c:pt idx="13121">
                  <c:v>0.072678048501661</c:v>
                </c:pt>
                <c:pt idx="13122">
                  <c:v>0.0715360826847959</c:v>
                </c:pt>
                <c:pt idx="13123">
                  <c:v>0.0695056818973744</c:v>
                </c:pt>
                <c:pt idx="13124">
                  <c:v>0.0658359852095605</c:v>
                </c:pt>
                <c:pt idx="13125">
                  <c:v>0.0628235417777305</c:v>
                </c:pt>
                <c:pt idx="13126">
                  <c:v>0.0624881728339807</c:v>
                </c:pt>
                <c:pt idx="13127">
                  <c:v>0.0635639192879764</c:v>
                </c:pt>
                <c:pt idx="13128">
                  <c:v>0.0651278143665764</c:v>
                </c:pt>
                <c:pt idx="13129">
                  <c:v>0.0676959681992255</c:v>
                </c:pt>
                <c:pt idx="13130">
                  <c:v>0.07178048585281</c:v>
                </c:pt>
                <c:pt idx="13131">
                  <c:v>0.0765539700901689</c:v>
                </c:pt>
                <c:pt idx="13132">
                  <c:v>0.0796714169592202</c:v>
                </c:pt>
                <c:pt idx="13133">
                  <c:v>0.0799435443735017</c:v>
                </c:pt>
                <c:pt idx="13134">
                  <c:v>0.0785057583002568</c:v>
                </c:pt>
                <c:pt idx="13135">
                  <c:v>0.0766025385047091</c:v>
                </c:pt>
                <c:pt idx="13136">
                  <c:v>0.0747967495249015</c:v>
                </c:pt>
                <c:pt idx="13137">
                  <c:v>0.0735364536655816</c:v>
                </c:pt>
                <c:pt idx="13138">
                  <c:v>0.0729701319188351</c:v>
                </c:pt>
                <c:pt idx="13139">
                  <c:v>0.0727365440091059</c:v>
                </c:pt>
                <c:pt idx="13140">
                  <c:v>0.0722143054658358</c:v>
                </c:pt>
                <c:pt idx="13141">
                  <c:v>0.0713415583416028</c:v>
                </c:pt>
                <c:pt idx="13142">
                  <c:v>0.0704512732086536</c:v>
                </c:pt>
                <c:pt idx="13143">
                  <c:v>0.0690561371052502</c:v>
                </c:pt>
                <c:pt idx="13144">
                  <c:v>0.0659781476781543</c:v>
                </c:pt>
                <c:pt idx="13145">
                  <c:v>0.0612211626590867</c:v>
                </c:pt>
                <c:pt idx="13146">
                  <c:v>0.0569346345871738</c:v>
                </c:pt>
                <c:pt idx="13147">
                  <c:v>0.0554702018964304</c:v>
                </c:pt>
                <c:pt idx="13148">
                  <c:v>0.0568780988968904</c:v>
                </c:pt>
                <c:pt idx="13149">
                  <c:v>0.0596765828183049</c:v>
                </c:pt>
                <c:pt idx="13150">
                  <c:v>0.0627891380494021</c:v>
                </c:pt>
                <c:pt idx="13151">
                  <c:v>0.0652965924063237</c:v>
                </c:pt>
                <c:pt idx="13152">
                  <c:v>0.0661642508398644</c:v>
                </c:pt>
                <c:pt idx="13153">
                  <c:v>0.0656951972437758</c:v>
                </c:pt>
                <c:pt idx="13154">
                  <c:v>0.0649642431851276</c:v>
                </c:pt>
                <c:pt idx="13155">
                  <c:v>0.0644543958539691</c:v>
                </c:pt>
                <c:pt idx="13156">
                  <c:v>0.0640828232305527</c:v>
                </c:pt>
                <c:pt idx="13157">
                  <c:v>0.0633331119013982</c:v>
                </c:pt>
                <c:pt idx="13158">
                  <c:v>0.0617352415882707</c:v>
                </c:pt>
                <c:pt idx="13159">
                  <c:v>0.0590960239634192</c:v>
                </c:pt>
                <c:pt idx="13160">
                  <c:v>0.0555037262960942</c:v>
                </c:pt>
                <c:pt idx="13161">
                  <c:v>0.0507996210976833</c:v>
                </c:pt>
                <c:pt idx="13162">
                  <c:v>0.0456290704697477</c:v>
                </c:pt>
                <c:pt idx="13163">
                  <c:v>0.0426461105506175</c:v>
                </c:pt>
                <c:pt idx="13164">
                  <c:v>0.0442296906697268</c:v>
                </c:pt>
                <c:pt idx="13165">
                  <c:v>0.0504458007905119</c:v>
                </c:pt>
                <c:pt idx="13166">
                  <c:v>0.0590058508099558</c:v>
                </c:pt>
                <c:pt idx="13167">
                  <c:v>0.0666127342065603</c:v>
                </c:pt>
                <c:pt idx="13168">
                  <c:v>0.0708885759417589</c:v>
                </c:pt>
                <c:pt idx="13169">
                  <c:v>0.0717109635364666</c:v>
                </c:pt>
                <c:pt idx="13170">
                  <c:v>0.0715509854826324</c:v>
                </c:pt>
                <c:pt idx="13171">
                  <c:v>0.0726686750510663</c:v>
                </c:pt>
                <c:pt idx="13172">
                  <c:v>0.0739762805184961</c:v>
                </c:pt>
                <c:pt idx="13173">
                  <c:v>0.072844995633605</c:v>
                </c:pt>
                <c:pt idx="13174">
                  <c:v>0.069707000429044</c:v>
                </c:pt>
                <c:pt idx="13175">
                  <c:v>0.0670278883068951</c:v>
                </c:pt>
                <c:pt idx="13176">
                  <c:v>0.0658640208388386</c:v>
                </c:pt>
                <c:pt idx="13177">
                  <c:v>0.0655115093951052</c:v>
                </c:pt>
                <c:pt idx="13178">
                  <c:v>0.0651527211281681</c:v>
                </c:pt>
                <c:pt idx="13179">
                  <c:v>0.0659187681831288</c:v>
                </c:pt>
                <c:pt idx="13180">
                  <c:v>0.0683338929747177</c:v>
                </c:pt>
                <c:pt idx="13181">
                  <c:v>0.0700514891280237</c:v>
                </c:pt>
                <c:pt idx="13182">
                  <c:v>0.069941334543087</c:v>
                </c:pt>
                <c:pt idx="13183">
                  <c:v>0.0692370458328061</c:v>
                </c:pt>
                <c:pt idx="13184">
                  <c:v>0.0686390602498105</c:v>
                </c:pt>
                <c:pt idx="13185">
                  <c:v>0.0671325638111989</c:v>
                </c:pt>
                <c:pt idx="13186">
                  <c:v>0.0645990282188872</c:v>
                </c:pt>
                <c:pt idx="13187">
                  <c:v>0.0627837693237079</c:v>
                </c:pt>
                <c:pt idx="13188">
                  <c:v>0.0618265547506306</c:v>
                </c:pt>
                <c:pt idx="13189">
                  <c:v>0.0606498446433699</c:v>
                </c:pt>
                <c:pt idx="13190">
                  <c:v>0.0596256337105399</c:v>
                </c:pt>
                <c:pt idx="13191">
                  <c:v>0.059659497874618</c:v>
                </c:pt>
                <c:pt idx="13192">
                  <c:v>0.0611538181548752</c:v>
                </c:pt>
                <c:pt idx="13193">
                  <c:v>0.0638811858009364</c:v>
                </c:pt>
                <c:pt idx="13194">
                  <c:v>0.0664410443230082</c:v>
                </c:pt>
                <c:pt idx="13195">
                  <c:v>0.0676638511097951</c:v>
                </c:pt>
                <c:pt idx="13196">
                  <c:v>0.0683097565674297</c:v>
                </c:pt>
                <c:pt idx="13197">
                  <c:v>0.0695900350199941</c:v>
                </c:pt>
                <c:pt idx="13198">
                  <c:v>0.070885252259196</c:v>
                </c:pt>
                <c:pt idx="13199">
                  <c:v>0.070469538222953</c:v>
                </c:pt>
                <c:pt idx="13200">
                  <c:v>0.067871320092801</c:v>
                </c:pt>
                <c:pt idx="13201">
                  <c:v>0.0645223668908842</c:v>
                </c:pt>
                <c:pt idx="13202">
                  <c:v>0.061609445686146</c:v>
                </c:pt>
                <c:pt idx="13203">
                  <c:v>0.0587984947818578</c:v>
                </c:pt>
                <c:pt idx="13204">
                  <c:v>0.0553842718000444</c:v>
                </c:pt>
                <c:pt idx="13205">
                  <c:v>0.0523455843792203</c:v>
                </c:pt>
                <c:pt idx="13206">
                  <c:v>0.0506882376056743</c:v>
                </c:pt>
                <c:pt idx="13207">
                  <c:v>0.0496612858331709</c:v>
                </c:pt>
                <c:pt idx="13208">
                  <c:v>0.0492859300780743</c:v>
                </c:pt>
                <c:pt idx="13209">
                  <c:v>0.0497383749064669</c:v>
                </c:pt>
                <c:pt idx="13210">
                  <c:v>0.0493885523970306</c:v>
                </c:pt>
                <c:pt idx="13211">
                  <c:v>0.0468979756707338</c:v>
                </c:pt>
                <c:pt idx="13212">
                  <c:v>0.0427353235509607</c:v>
                </c:pt>
                <c:pt idx="13213">
                  <c:v>0.0382300219660358</c:v>
                </c:pt>
                <c:pt idx="13214">
                  <c:v>0.0359138403634035</c:v>
                </c:pt>
                <c:pt idx="13215">
                  <c:v>0.0363570468960843</c:v>
                </c:pt>
                <c:pt idx="13216">
                  <c:v>0.0389909694467115</c:v>
                </c:pt>
                <c:pt idx="13217">
                  <c:v>0.0431242079538819</c:v>
                </c:pt>
                <c:pt idx="13218">
                  <c:v>0.0466301124518382</c:v>
                </c:pt>
                <c:pt idx="13219">
                  <c:v>0.0488003277112308</c:v>
                </c:pt>
                <c:pt idx="13220">
                  <c:v>0.0502147660589371</c:v>
                </c:pt>
                <c:pt idx="13221">
                  <c:v>0.0520873080533297</c:v>
                </c:pt>
                <c:pt idx="13222">
                  <c:v>0.0559420324651673</c:v>
                </c:pt>
                <c:pt idx="13223">
                  <c:v>0.0605663693608841</c:v>
                </c:pt>
                <c:pt idx="13224">
                  <c:v>0.0631233168860379</c:v>
                </c:pt>
                <c:pt idx="13225">
                  <c:v>0.0625988431025656</c:v>
                </c:pt>
                <c:pt idx="13226">
                  <c:v>0.0600262815991186</c:v>
                </c:pt>
                <c:pt idx="13227">
                  <c:v>0.056978010299787</c:v>
                </c:pt>
                <c:pt idx="13228">
                  <c:v>0.0544395096072711</c:v>
                </c:pt>
                <c:pt idx="13229">
                  <c:v>0.0533611093253051</c:v>
                </c:pt>
                <c:pt idx="13230">
                  <c:v>0.0537979197147323</c:v>
                </c:pt>
                <c:pt idx="13231">
                  <c:v>0.0543437458418154</c:v>
                </c:pt>
                <c:pt idx="13232">
                  <c:v>0.0544620856274277</c:v>
                </c:pt>
                <c:pt idx="13233">
                  <c:v>0.0552674688101649</c:v>
                </c:pt>
                <c:pt idx="13234">
                  <c:v>0.056993116221805</c:v>
                </c:pt>
                <c:pt idx="13235">
                  <c:v>0.0585398928502016</c:v>
                </c:pt>
                <c:pt idx="13236">
                  <c:v>0.059170182224941</c:v>
                </c:pt>
                <c:pt idx="13237">
                  <c:v>0.0595515053808346</c:v>
                </c:pt>
                <c:pt idx="13238">
                  <c:v>0.0607045822297903</c:v>
                </c:pt>
                <c:pt idx="13239">
                  <c:v>0.0624969698205222</c:v>
                </c:pt>
                <c:pt idx="13240">
                  <c:v>0.0638630544571112</c:v>
                </c:pt>
                <c:pt idx="13241">
                  <c:v>0.0639073405471562</c:v>
                </c:pt>
                <c:pt idx="13242">
                  <c:v>0.0627870954798178</c:v>
                </c:pt>
                <c:pt idx="13243">
                  <c:v>0.0615316393573001</c:v>
                </c:pt>
                <c:pt idx="13244">
                  <c:v>0.0611611576626159</c:v>
                </c:pt>
                <c:pt idx="13245">
                  <c:v>0.062551620895328</c:v>
                </c:pt>
                <c:pt idx="13246">
                  <c:v>0.0656604156139011</c:v>
                </c:pt>
                <c:pt idx="13247">
                  <c:v>0.0682211595782322</c:v>
                </c:pt>
                <c:pt idx="13248">
                  <c:v>0.0683718195202811</c:v>
                </c:pt>
                <c:pt idx="13249">
                  <c:v>0.0669621953265328</c:v>
                </c:pt>
                <c:pt idx="13250">
                  <c:v>0.0657021715185034</c:v>
                </c:pt>
                <c:pt idx="13251">
                  <c:v>0.0645933652986647</c:v>
                </c:pt>
                <c:pt idx="13252">
                  <c:v>0.062788225187755</c:v>
                </c:pt>
                <c:pt idx="13253">
                  <c:v>0.0602712541509819</c:v>
                </c:pt>
                <c:pt idx="13254">
                  <c:v>0.0580632558218396</c:v>
                </c:pt>
                <c:pt idx="13255">
                  <c:v>0.057152795813128</c:v>
                </c:pt>
                <c:pt idx="13256">
                  <c:v>0.0558790780108265</c:v>
                </c:pt>
                <c:pt idx="13257">
                  <c:v>0.0519866818124406</c:v>
                </c:pt>
                <c:pt idx="13258">
                  <c:v>0.0473300302616871</c:v>
                </c:pt>
                <c:pt idx="13259">
                  <c:v>0.0447663026353048</c:v>
                </c:pt>
                <c:pt idx="13260">
                  <c:v>0.0439796799565021</c:v>
                </c:pt>
                <c:pt idx="13261">
                  <c:v>0.0445200558536044</c:v>
                </c:pt>
                <c:pt idx="13262">
                  <c:v>0.0470344850110889</c:v>
                </c:pt>
                <c:pt idx="13263">
                  <c:v>0.0507355265434102</c:v>
                </c:pt>
                <c:pt idx="13264">
                  <c:v>0.0535732786622579</c:v>
                </c:pt>
                <c:pt idx="13265">
                  <c:v>0.0546629382392092</c:v>
                </c:pt>
                <c:pt idx="13266">
                  <c:v>0.055410523850847</c:v>
                </c:pt>
                <c:pt idx="13267">
                  <c:v>0.0571036775804332</c:v>
                </c:pt>
                <c:pt idx="13268">
                  <c:v>0.0591820810669316</c:v>
                </c:pt>
                <c:pt idx="13269">
                  <c:v>0.0615808969486627</c:v>
                </c:pt>
                <c:pt idx="13270">
                  <c:v>0.0640509894516896</c:v>
                </c:pt>
                <c:pt idx="13271">
                  <c:v>0.064943421912006</c:v>
                </c:pt>
                <c:pt idx="13272">
                  <c:v>0.0649279905403257</c:v>
                </c:pt>
                <c:pt idx="13273">
                  <c:v>0.0666734821852944</c:v>
                </c:pt>
                <c:pt idx="13274">
                  <c:v>0.0705739285633399</c:v>
                </c:pt>
                <c:pt idx="13275">
                  <c:v>0.0738796882478999</c:v>
                </c:pt>
                <c:pt idx="13276">
                  <c:v>0.0749826907431086</c:v>
                </c:pt>
                <c:pt idx="13277">
                  <c:v>0.0759637600055031</c:v>
                </c:pt>
                <c:pt idx="13278">
                  <c:v>0.0788446988706449</c:v>
                </c:pt>
                <c:pt idx="13279">
                  <c:v>0.0828095377847451</c:v>
                </c:pt>
                <c:pt idx="13280">
                  <c:v>0.0861214374582417</c:v>
                </c:pt>
                <c:pt idx="13281">
                  <c:v>0.0874500410223088</c:v>
                </c:pt>
                <c:pt idx="13282">
                  <c:v>0.0857122464269414</c:v>
                </c:pt>
                <c:pt idx="13283">
                  <c:v>0.0820802620740212</c:v>
                </c:pt>
                <c:pt idx="13284">
                  <c:v>0.0804970983575922</c:v>
                </c:pt>
                <c:pt idx="13285">
                  <c:v>0.0809220933315913</c:v>
                </c:pt>
                <c:pt idx="13286">
                  <c:v>0.0804513819393894</c:v>
                </c:pt>
                <c:pt idx="13287">
                  <c:v>0.0786462392950012</c:v>
                </c:pt>
                <c:pt idx="13288">
                  <c:v>0.0757767635747193</c:v>
                </c:pt>
                <c:pt idx="13289">
                  <c:v>0.0712667623133273</c:v>
                </c:pt>
                <c:pt idx="13290">
                  <c:v>0.065221028530782</c:v>
                </c:pt>
                <c:pt idx="13291">
                  <c:v>0.0604471593601119</c:v>
                </c:pt>
                <c:pt idx="13292">
                  <c:v>0.0597129720203275</c:v>
                </c:pt>
                <c:pt idx="13293">
                  <c:v>0.0626287247867691</c:v>
                </c:pt>
                <c:pt idx="13294">
                  <c:v>0.0663792625392019</c:v>
                </c:pt>
                <c:pt idx="13295">
                  <c:v>0.0685093785896315</c:v>
                </c:pt>
                <c:pt idx="13296">
                  <c:v>0.0692412281143664</c:v>
                </c:pt>
                <c:pt idx="13297">
                  <c:v>0.0702689912608117</c:v>
                </c:pt>
                <c:pt idx="13298">
                  <c:v>0.071587392053088</c:v>
                </c:pt>
                <c:pt idx="13299">
                  <c:v>0.0712357808369292</c:v>
                </c:pt>
                <c:pt idx="13300">
                  <c:v>0.0687010825193298</c:v>
                </c:pt>
                <c:pt idx="13301">
                  <c:v>0.0661900018187997</c:v>
                </c:pt>
                <c:pt idx="13302">
                  <c:v>0.0654120501295987</c:v>
                </c:pt>
                <c:pt idx="13303">
                  <c:v>0.0652964220468945</c:v>
                </c:pt>
                <c:pt idx="13304">
                  <c:v>0.0636962649545453</c:v>
                </c:pt>
                <c:pt idx="13305">
                  <c:v>0.0609438771041681</c:v>
                </c:pt>
                <c:pt idx="13306">
                  <c:v>0.0590484500954408</c:v>
                </c:pt>
                <c:pt idx="13307">
                  <c:v>0.0585189194880429</c:v>
                </c:pt>
                <c:pt idx="13308">
                  <c:v>0.0589318540638879</c:v>
                </c:pt>
                <c:pt idx="13309">
                  <c:v>0.0597473877007153</c:v>
                </c:pt>
                <c:pt idx="13310">
                  <c:v>0.0598802461702241</c:v>
                </c:pt>
                <c:pt idx="13311">
                  <c:v>0.0594398294935019</c:v>
                </c:pt>
                <c:pt idx="13312">
                  <c:v>0.0603595850559088</c:v>
                </c:pt>
                <c:pt idx="13313">
                  <c:v>0.0632286998437174</c:v>
                </c:pt>
                <c:pt idx="13314">
                  <c:v>0.066547134501674</c:v>
                </c:pt>
                <c:pt idx="13315">
                  <c:v>0.069108785743787</c:v>
                </c:pt>
                <c:pt idx="13316">
                  <c:v>0.0708704881610349</c:v>
                </c:pt>
                <c:pt idx="13317">
                  <c:v>0.0718864748396412</c:v>
                </c:pt>
                <c:pt idx="13318">
                  <c:v>0.0716011704530205</c:v>
                </c:pt>
                <c:pt idx="13319">
                  <c:v>0.0689523137422833</c:v>
                </c:pt>
                <c:pt idx="13320">
                  <c:v>0.0641595397199318</c:v>
                </c:pt>
                <c:pt idx="13321">
                  <c:v>0.0597157238696167</c:v>
                </c:pt>
                <c:pt idx="13322">
                  <c:v>0.0569970362178639</c:v>
                </c:pt>
                <c:pt idx="13323">
                  <c:v>0.0548621760094242</c:v>
                </c:pt>
                <c:pt idx="13324">
                  <c:v>0.0525178031182146</c:v>
                </c:pt>
                <c:pt idx="13325">
                  <c:v>0.0507421601031195</c:v>
                </c:pt>
                <c:pt idx="13326">
                  <c:v>0.0504094992654178</c:v>
                </c:pt>
                <c:pt idx="13327">
                  <c:v>0.0509911833409635</c:v>
                </c:pt>
                <c:pt idx="13328">
                  <c:v>0.0515290291973599</c:v>
                </c:pt>
                <c:pt idx="13329">
                  <c:v>0.0515093339991936</c:v>
                </c:pt>
                <c:pt idx="13330">
                  <c:v>0.0515378460150264</c:v>
                </c:pt>
                <c:pt idx="13331">
                  <c:v>0.0527759306730921</c:v>
                </c:pt>
                <c:pt idx="13332">
                  <c:v>0.0552958132294631</c:v>
                </c:pt>
                <c:pt idx="13333">
                  <c:v>0.0583763402163301</c:v>
                </c:pt>
                <c:pt idx="13334">
                  <c:v>0.0613599591416465</c:v>
                </c:pt>
                <c:pt idx="13335">
                  <c:v>0.0631821634229667</c:v>
                </c:pt>
                <c:pt idx="13336">
                  <c:v>0.0629126971500006</c:v>
                </c:pt>
                <c:pt idx="13337">
                  <c:v>0.0617723269934119</c:v>
                </c:pt>
                <c:pt idx="13338">
                  <c:v>0.0617167814740286</c:v>
                </c:pt>
                <c:pt idx="13339">
                  <c:v>0.0627196942454213</c:v>
                </c:pt>
                <c:pt idx="13340">
                  <c:v>0.0635326465961105</c:v>
                </c:pt>
                <c:pt idx="13341">
                  <c:v>0.0634478165070673</c:v>
                </c:pt>
                <c:pt idx="13342">
                  <c:v>0.0628861842248975</c:v>
                </c:pt>
                <c:pt idx="13343">
                  <c:v>0.0618075927678713</c:v>
                </c:pt>
                <c:pt idx="13344">
                  <c:v>0.0595373530765275</c:v>
                </c:pt>
                <c:pt idx="13345">
                  <c:v>0.0571360523479867</c:v>
                </c:pt>
                <c:pt idx="13346">
                  <c:v>0.0569661636021886</c:v>
                </c:pt>
                <c:pt idx="13347">
                  <c:v>0.0599440394779575</c:v>
                </c:pt>
                <c:pt idx="13348">
                  <c:v>0.064050327123092</c:v>
                </c:pt>
                <c:pt idx="13349">
                  <c:v>0.0668264314418966</c:v>
                </c:pt>
                <c:pt idx="13350">
                  <c:v>0.0678310091221534</c:v>
                </c:pt>
                <c:pt idx="13351">
                  <c:v>0.0677127857000324</c:v>
                </c:pt>
                <c:pt idx="13352">
                  <c:v>0.0670939061483145</c:v>
                </c:pt>
                <c:pt idx="13353">
                  <c:v>0.0660168448127094</c:v>
                </c:pt>
                <c:pt idx="13354">
                  <c:v>0.0643733434805063</c:v>
                </c:pt>
                <c:pt idx="13355">
                  <c:v>0.0631662812117557</c:v>
                </c:pt>
                <c:pt idx="13356">
                  <c:v>0.0630222114628658</c:v>
                </c:pt>
                <c:pt idx="13357">
                  <c:v>0.0631479264660859</c:v>
                </c:pt>
                <c:pt idx="13358">
                  <c:v>0.0628546213247064</c:v>
                </c:pt>
                <c:pt idx="13359">
                  <c:v>0.0616607452946737</c:v>
                </c:pt>
                <c:pt idx="13360">
                  <c:v>0.0598123685839175</c:v>
                </c:pt>
                <c:pt idx="13361">
                  <c:v>0.0583520768672594</c:v>
                </c:pt>
                <c:pt idx="13362">
                  <c:v>0.057557299222203</c:v>
                </c:pt>
                <c:pt idx="13363">
                  <c:v>0.0568709680393786</c:v>
                </c:pt>
                <c:pt idx="13364">
                  <c:v>0.0565732390869706</c:v>
                </c:pt>
                <c:pt idx="13365">
                  <c:v>0.0573417022736061</c:v>
                </c:pt>
                <c:pt idx="13366">
                  <c:v>0.0587279113914424</c:v>
                </c:pt>
                <c:pt idx="13367">
                  <c:v>0.0600952946473187</c:v>
                </c:pt>
                <c:pt idx="13368">
                  <c:v>0.0614932861258347</c:v>
                </c:pt>
                <c:pt idx="13369">
                  <c:v>0.0632382712737942</c:v>
                </c:pt>
                <c:pt idx="13370">
                  <c:v>0.0650446343080389</c:v>
                </c:pt>
                <c:pt idx="13371">
                  <c:v>0.0656394220774186</c:v>
                </c:pt>
                <c:pt idx="13372">
                  <c:v>0.064555420743442</c:v>
                </c:pt>
                <c:pt idx="13373">
                  <c:v>0.0622951843649112</c:v>
                </c:pt>
                <c:pt idx="13374">
                  <c:v>0.0596407321495952</c:v>
                </c:pt>
                <c:pt idx="13375">
                  <c:v>0.0578722217538123</c:v>
                </c:pt>
                <c:pt idx="13376">
                  <c:v>0.0574469919972581</c:v>
                </c:pt>
                <c:pt idx="13377">
                  <c:v>0.0570805363659165</c:v>
                </c:pt>
                <c:pt idx="13378">
                  <c:v>0.0564235290166902</c:v>
                </c:pt>
                <c:pt idx="13379">
                  <c:v>0.0560435055972288</c:v>
                </c:pt>
                <c:pt idx="13380">
                  <c:v>0.0548341040033365</c:v>
                </c:pt>
                <c:pt idx="13381">
                  <c:v>0.0515109707121247</c:v>
                </c:pt>
                <c:pt idx="13382">
                  <c:v>0.0468061990172372</c:v>
                </c:pt>
                <c:pt idx="13383">
                  <c:v>0.0427008038291094</c:v>
                </c:pt>
                <c:pt idx="13384">
                  <c:v>0.0410446886585724</c:v>
                </c:pt>
                <c:pt idx="13385">
                  <c:v>0.0422205912833656</c:v>
                </c:pt>
                <c:pt idx="13386">
                  <c:v>0.0453690528173319</c:v>
                </c:pt>
                <c:pt idx="13387">
                  <c:v>0.0495493024642376</c:v>
                </c:pt>
                <c:pt idx="13388">
                  <c:v>0.0543790685692512</c:v>
                </c:pt>
                <c:pt idx="13389">
                  <c:v>0.0586186897621022</c:v>
                </c:pt>
                <c:pt idx="13390">
                  <c:v>0.0599934659346912</c:v>
                </c:pt>
                <c:pt idx="13391">
                  <c:v>0.0584725064212998</c:v>
                </c:pt>
                <c:pt idx="13392">
                  <c:v>0.0559938095318129</c:v>
                </c:pt>
                <c:pt idx="13393">
                  <c:v>0.0537896021284581</c:v>
                </c:pt>
                <c:pt idx="13394">
                  <c:v>0.0522256085132924</c:v>
                </c:pt>
                <c:pt idx="13395">
                  <c:v>0.0513054378246685</c:v>
                </c:pt>
                <c:pt idx="13396">
                  <c:v>0.0504087944615278</c:v>
                </c:pt>
                <c:pt idx="13397">
                  <c:v>0.0499576839669423</c:v>
                </c:pt>
                <c:pt idx="13398">
                  <c:v>0.0508201695654859</c:v>
                </c:pt>
                <c:pt idx="13399">
                  <c:v>0.0521921292006502</c:v>
                </c:pt>
                <c:pt idx="13400">
                  <c:v>0.0530856877496442</c:v>
                </c:pt>
                <c:pt idx="13401">
                  <c:v>0.0532391597440208</c:v>
                </c:pt>
                <c:pt idx="13402">
                  <c:v>0.0524320084142518</c:v>
                </c:pt>
                <c:pt idx="13403">
                  <c:v>0.0510275903294667</c:v>
                </c:pt>
                <c:pt idx="13404">
                  <c:v>0.0497255695240792</c:v>
                </c:pt>
                <c:pt idx="13405">
                  <c:v>0.0488119903367389</c:v>
                </c:pt>
                <c:pt idx="13406">
                  <c:v>0.048699355072215</c:v>
                </c:pt>
                <c:pt idx="13407">
                  <c:v>0.0495604081898718</c:v>
                </c:pt>
                <c:pt idx="13408">
                  <c:v>0.0509869301194779</c:v>
                </c:pt>
                <c:pt idx="13409">
                  <c:v>0.0516059916759227</c:v>
                </c:pt>
                <c:pt idx="13410">
                  <c:v>0.0503776004028395</c:v>
                </c:pt>
                <c:pt idx="13411">
                  <c:v>0.0492370323222706</c:v>
                </c:pt>
                <c:pt idx="13412">
                  <c:v>0.0500340278162832</c:v>
                </c:pt>
                <c:pt idx="13413">
                  <c:v>0.051492439917944</c:v>
                </c:pt>
                <c:pt idx="13414">
                  <c:v>0.051885372178771</c:v>
                </c:pt>
                <c:pt idx="13415">
                  <c:v>0.0516997002923339</c:v>
                </c:pt>
                <c:pt idx="13416">
                  <c:v>0.0529755098408574</c:v>
                </c:pt>
                <c:pt idx="13417">
                  <c:v>0.0553646951297002</c:v>
                </c:pt>
                <c:pt idx="13418">
                  <c:v>0.0567233174907144</c:v>
                </c:pt>
                <c:pt idx="13419">
                  <c:v>0.0563947682639872</c:v>
                </c:pt>
                <c:pt idx="13420">
                  <c:v>0.0545324970729123</c:v>
                </c:pt>
                <c:pt idx="13421">
                  <c:v>0.0514083917374308</c:v>
                </c:pt>
                <c:pt idx="13422">
                  <c:v>0.049032679501335</c:v>
                </c:pt>
                <c:pt idx="13423">
                  <c:v>0.0488724513003077</c:v>
                </c:pt>
                <c:pt idx="13424">
                  <c:v>0.0484884214929587</c:v>
                </c:pt>
                <c:pt idx="13425">
                  <c:v>0.0457395791405689</c:v>
                </c:pt>
                <c:pt idx="13426">
                  <c:v>0.0430739840365982</c:v>
                </c:pt>
                <c:pt idx="13427">
                  <c:v>0.0420283593297123</c:v>
                </c:pt>
                <c:pt idx="13428">
                  <c:v>0.0414551582548905</c:v>
                </c:pt>
                <c:pt idx="13429">
                  <c:v>0.0406872109346781</c:v>
                </c:pt>
                <c:pt idx="13430">
                  <c:v>0.0396081446532403</c:v>
                </c:pt>
                <c:pt idx="13431">
                  <c:v>0.0381835392007562</c:v>
                </c:pt>
                <c:pt idx="13432">
                  <c:v>0.0362174157047326</c:v>
                </c:pt>
                <c:pt idx="13433">
                  <c:v>0.0347214823791383</c:v>
                </c:pt>
                <c:pt idx="13434">
                  <c:v>0.0344514757341837</c:v>
                </c:pt>
                <c:pt idx="13435">
                  <c:v>0.0342929771912149</c:v>
                </c:pt>
                <c:pt idx="13436">
                  <c:v>0.0340642024909465</c:v>
                </c:pt>
                <c:pt idx="13437">
                  <c:v>0.0339954595096749</c:v>
                </c:pt>
                <c:pt idx="13438">
                  <c:v>0.0337754174662093</c:v>
                </c:pt>
                <c:pt idx="13439">
                  <c:v>0.0352356406938125</c:v>
                </c:pt>
                <c:pt idx="13440">
                  <c:v>0.0387986345498853</c:v>
                </c:pt>
                <c:pt idx="13441">
                  <c:v>0.0417101308565726</c:v>
                </c:pt>
                <c:pt idx="13442">
                  <c:v>0.0427441973821386</c:v>
                </c:pt>
                <c:pt idx="13443">
                  <c:v>0.0433781841595314</c:v>
                </c:pt>
                <c:pt idx="13444">
                  <c:v>0.0456028624180249</c:v>
                </c:pt>
                <c:pt idx="13445">
                  <c:v>0.0490096102613606</c:v>
                </c:pt>
                <c:pt idx="13446">
                  <c:v>0.0518639753106856</c:v>
                </c:pt>
                <c:pt idx="13447">
                  <c:v>0.0535643736359608</c:v>
                </c:pt>
                <c:pt idx="13448">
                  <c:v>0.0540394801807444</c:v>
                </c:pt>
                <c:pt idx="13449">
                  <c:v>0.0534976486732394</c:v>
                </c:pt>
                <c:pt idx="13450">
                  <c:v>0.0527074055006178</c:v>
                </c:pt>
                <c:pt idx="13451">
                  <c:v>0.0528504491582137</c:v>
                </c:pt>
                <c:pt idx="13452">
                  <c:v>0.0543063443766607</c:v>
                </c:pt>
                <c:pt idx="13453">
                  <c:v>0.056271089100722</c:v>
                </c:pt>
                <c:pt idx="13454">
                  <c:v>0.0580352821036053</c:v>
                </c:pt>
                <c:pt idx="13455">
                  <c:v>0.0594890050902777</c:v>
                </c:pt>
                <c:pt idx="13456">
                  <c:v>0.0607726635025273</c:v>
                </c:pt>
                <c:pt idx="13457">
                  <c:v>0.0615373805540307</c:v>
                </c:pt>
                <c:pt idx="13458">
                  <c:v>0.0609536501631198</c:v>
                </c:pt>
                <c:pt idx="13459">
                  <c:v>0.0593189100665618</c:v>
                </c:pt>
                <c:pt idx="13460">
                  <c:v>0.0575817446363099</c:v>
                </c:pt>
                <c:pt idx="13461">
                  <c:v>0.0561717913309679</c:v>
                </c:pt>
                <c:pt idx="13462">
                  <c:v>0.0553991209584377</c:v>
                </c:pt>
                <c:pt idx="13463">
                  <c:v>0.0557794482224661</c:v>
                </c:pt>
                <c:pt idx="13464">
                  <c:v>0.0570592404336958</c:v>
                </c:pt>
                <c:pt idx="13465">
                  <c:v>0.057333693745279</c:v>
                </c:pt>
                <c:pt idx="13466">
                  <c:v>0.0558358419898705</c:v>
                </c:pt>
                <c:pt idx="13467">
                  <c:v>0.0546306038656438</c:v>
                </c:pt>
                <c:pt idx="13468">
                  <c:v>0.0555403714907643</c:v>
                </c:pt>
                <c:pt idx="13469">
                  <c:v>0.0582477908161609</c:v>
                </c:pt>
                <c:pt idx="13470">
                  <c:v>0.0615683315591587</c:v>
                </c:pt>
                <c:pt idx="13471">
                  <c:v>0.0647986023641178</c:v>
                </c:pt>
                <c:pt idx="13472">
                  <c:v>0.0677584266597283</c:v>
                </c:pt>
                <c:pt idx="13473">
                  <c:v>0.0701622080450581</c:v>
                </c:pt>
                <c:pt idx="13474">
                  <c:v>0.0713116296191154</c:v>
                </c:pt>
                <c:pt idx="13475">
                  <c:v>0.0705969318280077</c:v>
                </c:pt>
                <c:pt idx="13476">
                  <c:v>0.0678973498672264</c:v>
                </c:pt>
                <c:pt idx="13477">
                  <c:v>0.0649867668256066</c:v>
                </c:pt>
                <c:pt idx="13478">
                  <c:v>0.0639070266437833</c:v>
                </c:pt>
                <c:pt idx="13479">
                  <c:v>0.0641776999415458</c:v>
                </c:pt>
                <c:pt idx="13480">
                  <c:v>0.0640701330156259</c:v>
                </c:pt>
                <c:pt idx="13481">
                  <c:v>0.0626100717820396</c:v>
                </c:pt>
                <c:pt idx="13482">
                  <c:v>0.0613659756480888</c:v>
                </c:pt>
                <c:pt idx="13483">
                  <c:v>0.0610937920890198</c:v>
                </c:pt>
                <c:pt idx="13484">
                  <c:v>0.060494576749948</c:v>
                </c:pt>
                <c:pt idx="13485">
                  <c:v>0.0596457515015213</c:v>
                </c:pt>
                <c:pt idx="13486">
                  <c:v>0.0595318279333441</c:v>
                </c:pt>
                <c:pt idx="13487">
                  <c:v>0.0600811025521206</c:v>
                </c:pt>
                <c:pt idx="13488">
                  <c:v>0.0605282100367129</c:v>
                </c:pt>
                <c:pt idx="13489">
                  <c:v>0.0606310391674158</c:v>
                </c:pt>
                <c:pt idx="13490">
                  <c:v>0.0608185804812095</c:v>
                </c:pt>
                <c:pt idx="13491">
                  <c:v>0.0619080729486289</c:v>
                </c:pt>
                <c:pt idx="13492">
                  <c:v>0.0644480964843889</c:v>
                </c:pt>
                <c:pt idx="13493">
                  <c:v>0.0678379600958207</c:v>
                </c:pt>
                <c:pt idx="13494">
                  <c:v>0.0708281847243301</c:v>
                </c:pt>
                <c:pt idx="13495">
                  <c:v>0.0718924906980337</c:v>
                </c:pt>
                <c:pt idx="13496">
                  <c:v>0.0710930481175195</c:v>
                </c:pt>
                <c:pt idx="13497">
                  <c:v>0.0699434233236714</c:v>
                </c:pt>
                <c:pt idx="13498">
                  <c:v>0.0688663139329472</c:v>
                </c:pt>
                <c:pt idx="13499">
                  <c:v>0.0676476624985748</c:v>
                </c:pt>
                <c:pt idx="13500">
                  <c:v>0.06550209300123</c:v>
                </c:pt>
                <c:pt idx="13501">
                  <c:v>0.0614024802009078</c:v>
                </c:pt>
                <c:pt idx="13502">
                  <c:v>0.0557860500197636</c:v>
                </c:pt>
                <c:pt idx="13503">
                  <c:v>0.0505225015343845</c:v>
                </c:pt>
                <c:pt idx="13504">
                  <c:v>0.0472571693106574</c:v>
                </c:pt>
                <c:pt idx="13505">
                  <c:v>0.0454888890261738</c:v>
                </c:pt>
                <c:pt idx="13506">
                  <c:v>0.0441320591978653</c:v>
                </c:pt>
                <c:pt idx="13507">
                  <c:v>0.0433399234543319</c:v>
                </c:pt>
                <c:pt idx="13508">
                  <c:v>0.0437360328620943</c:v>
                </c:pt>
                <c:pt idx="13509">
                  <c:v>0.0447821049537886</c:v>
                </c:pt>
                <c:pt idx="13510">
                  <c:v>0.0455218595699895</c:v>
                </c:pt>
                <c:pt idx="13511">
                  <c:v>0.0453588669167478</c:v>
                </c:pt>
                <c:pt idx="13512">
                  <c:v>0.0451806418289887</c:v>
                </c:pt>
                <c:pt idx="13513">
                  <c:v>0.046458185350734</c:v>
                </c:pt>
                <c:pt idx="13514">
                  <c:v>0.048538541786764</c:v>
                </c:pt>
                <c:pt idx="13515">
                  <c:v>0.0500140050708711</c:v>
                </c:pt>
                <c:pt idx="13516">
                  <c:v>0.0516561652756975</c:v>
                </c:pt>
                <c:pt idx="13517">
                  <c:v>0.0544648702415186</c:v>
                </c:pt>
                <c:pt idx="13518">
                  <c:v>0.0582878902582615</c:v>
                </c:pt>
                <c:pt idx="13519">
                  <c:v>0.0630758806254764</c:v>
                </c:pt>
                <c:pt idx="13520">
                  <c:v>0.0679372459205731</c:v>
                </c:pt>
                <c:pt idx="13521">
                  <c:v>0.071139892391745</c:v>
                </c:pt>
                <c:pt idx="13522">
                  <c:v>0.0715834974142651</c:v>
                </c:pt>
                <c:pt idx="13523">
                  <c:v>0.0693137935435633</c:v>
                </c:pt>
                <c:pt idx="13524">
                  <c:v>0.0656092003313461</c:v>
                </c:pt>
                <c:pt idx="13525">
                  <c:v>0.0623356623628088</c:v>
                </c:pt>
                <c:pt idx="13526">
                  <c:v>0.0613312070647805</c:v>
                </c:pt>
                <c:pt idx="13527">
                  <c:v>0.0623044757335309</c:v>
                </c:pt>
                <c:pt idx="13528">
                  <c:v>0.0604899721107162</c:v>
                </c:pt>
                <c:pt idx="13529">
                  <c:v>0.0545944108473649</c:v>
                </c:pt>
                <c:pt idx="13530">
                  <c:v>0.0477204612344027</c:v>
                </c:pt>
                <c:pt idx="13531">
                  <c:v>0.0417175501562875</c:v>
                </c:pt>
                <c:pt idx="13532">
                  <c:v>0.0373380344918437</c:v>
                </c:pt>
                <c:pt idx="13533">
                  <c:v>0.0347672738957705</c:v>
                </c:pt>
                <c:pt idx="13534">
                  <c:v>0.0332571592168313</c:v>
                </c:pt>
                <c:pt idx="13535">
                  <c:v>0.0333147478781364</c:v>
                </c:pt>
                <c:pt idx="13536">
                  <c:v>0.0350763846349792</c:v>
                </c:pt>
                <c:pt idx="13537">
                  <c:v>0.0372521379502997</c:v>
                </c:pt>
                <c:pt idx="13538">
                  <c:v>0.039727905389538</c:v>
                </c:pt>
                <c:pt idx="13539">
                  <c:v>0.0425888409945859</c:v>
                </c:pt>
                <c:pt idx="13540">
                  <c:v>0.0444619140115085</c:v>
                </c:pt>
                <c:pt idx="13541">
                  <c:v>0.0439149878272609</c:v>
                </c:pt>
                <c:pt idx="13542">
                  <c:v>0.0422814825929763</c:v>
                </c:pt>
                <c:pt idx="13543">
                  <c:v>0.0432607767586841</c:v>
                </c:pt>
                <c:pt idx="13544">
                  <c:v>0.0477666040986598</c:v>
                </c:pt>
                <c:pt idx="13545">
                  <c:v>0.0522711076717146</c:v>
                </c:pt>
                <c:pt idx="13546">
                  <c:v>0.0537597578026884</c:v>
                </c:pt>
                <c:pt idx="13547">
                  <c:v>0.0528852635544307</c:v>
                </c:pt>
                <c:pt idx="13548">
                  <c:v>0.0516613680149445</c:v>
                </c:pt>
                <c:pt idx="13549">
                  <c:v>0.0507221179001382</c:v>
                </c:pt>
                <c:pt idx="13550">
                  <c:v>0.0501667303198218</c:v>
                </c:pt>
                <c:pt idx="13551">
                  <c:v>0.0499609970758425</c:v>
                </c:pt>
                <c:pt idx="13552">
                  <c:v>0.0491577980284246</c:v>
                </c:pt>
                <c:pt idx="13553">
                  <c:v>0.0472846900247623</c:v>
                </c:pt>
                <c:pt idx="13554">
                  <c:v>0.0457124819299586</c:v>
                </c:pt>
                <c:pt idx="13555">
                  <c:v>0.0454436408671299</c:v>
                </c:pt>
                <c:pt idx="13556">
                  <c:v>0.0465348165094236</c:v>
                </c:pt>
                <c:pt idx="13557">
                  <c:v>0.0490132286889451</c:v>
                </c:pt>
                <c:pt idx="13558">
                  <c:v>0.0526628819693056</c:v>
                </c:pt>
                <c:pt idx="13559">
                  <c:v>0.0559779113362967</c:v>
                </c:pt>
                <c:pt idx="13560">
                  <c:v>0.0566590360378154</c:v>
                </c:pt>
                <c:pt idx="13561">
                  <c:v>0.0549962406223405</c:v>
                </c:pt>
                <c:pt idx="13562">
                  <c:v>0.0530798146609934</c:v>
                </c:pt>
                <c:pt idx="13563">
                  <c:v>0.0528562417919856</c:v>
                </c:pt>
                <c:pt idx="13564">
                  <c:v>0.0539229006481652</c:v>
                </c:pt>
                <c:pt idx="13565">
                  <c:v>0.0540000165905936</c:v>
                </c:pt>
                <c:pt idx="13566">
                  <c:v>0.0531965649893774</c:v>
                </c:pt>
                <c:pt idx="13567">
                  <c:v>0.05368897782704</c:v>
                </c:pt>
                <c:pt idx="13568">
                  <c:v>0.0549353136603408</c:v>
                </c:pt>
                <c:pt idx="13569">
                  <c:v>0.0551093058734087</c:v>
                </c:pt>
                <c:pt idx="13570">
                  <c:v>0.0544000964479944</c:v>
                </c:pt>
                <c:pt idx="13571">
                  <c:v>0.0541935195128972</c:v>
                </c:pt>
                <c:pt idx="13572">
                  <c:v>0.0559100901888623</c:v>
                </c:pt>
                <c:pt idx="13573">
                  <c:v>0.0588048328846005</c:v>
                </c:pt>
                <c:pt idx="13574">
                  <c:v>0.0600693475932833</c:v>
                </c:pt>
                <c:pt idx="13575">
                  <c:v>0.0592128470585838</c:v>
                </c:pt>
                <c:pt idx="13576">
                  <c:v>0.0576148132582025</c:v>
                </c:pt>
                <c:pt idx="13577">
                  <c:v>0.0573851925262266</c:v>
                </c:pt>
                <c:pt idx="13578">
                  <c:v>0.0597117448523864</c:v>
                </c:pt>
                <c:pt idx="13579">
                  <c:v>0.0634511195134554</c:v>
                </c:pt>
                <c:pt idx="13580">
                  <c:v>0.066923051185853</c:v>
                </c:pt>
                <c:pt idx="13581">
                  <c:v>0.0692671726444913</c:v>
                </c:pt>
                <c:pt idx="13582">
                  <c:v>0.0707520788070179</c:v>
                </c:pt>
                <c:pt idx="13583">
                  <c:v>0.071194762635674</c:v>
                </c:pt>
                <c:pt idx="13584">
                  <c:v>0.0700535724942984</c:v>
                </c:pt>
                <c:pt idx="13585">
                  <c:v>0.0676249348650064</c:v>
                </c:pt>
                <c:pt idx="13586">
                  <c:v>0.064623942605627</c:v>
                </c:pt>
                <c:pt idx="13587">
                  <c:v>0.0623311633424763</c:v>
                </c:pt>
                <c:pt idx="13588">
                  <c:v>0.0619902613194645</c:v>
                </c:pt>
                <c:pt idx="13589">
                  <c:v>0.0630375770412946</c:v>
                </c:pt>
                <c:pt idx="13590">
                  <c:v>0.062981948873618</c:v>
                </c:pt>
                <c:pt idx="13591">
                  <c:v>0.0606820922298798</c:v>
                </c:pt>
                <c:pt idx="13592">
                  <c:v>0.0572843848970006</c:v>
                </c:pt>
                <c:pt idx="13593">
                  <c:v>0.0548694337139756</c:v>
                </c:pt>
                <c:pt idx="13594">
                  <c:v>0.0554655951350769</c:v>
                </c:pt>
                <c:pt idx="13595">
                  <c:v>0.0595552411186294</c:v>
                </c:pt>
                <c:pt idx="13596">
                  <c:v>0.0652298180989103</c:v>
                </c:pt>
                <c:pt idx="13597">
                  <c:v>0.0703205592115618</c:v>
                </c:pt>
                <c:pt idx="13598">
                  <c:v>0.07395232787242</c:v>
                </c:pt>
                <c:pt idx="13599">
                  <c:v>0.0763338399103988</c:v>
                </c:pt>
                <c:pt idx="13600">
                  <c:v>0.0769365213791993</c:v>
                </c:pt>
                <c:pt idx="13601">
                  <c:v>0.0752660035146158</c:v>
                </c:pt>
                <c:pt idx="13602">
                  <c:v>0.0727873847723909</c:v>
                </c:pt>
                <c:pt idx="13603">
                  <c:v>0.0712165097314584</c:v>
                </c:pt>
                <c:pt idx="13604">
                  <c:v>0.070932166904129</c:v>
                </c:pt>
                <c:pt idx="13605">
                  <c:v>0.070498602197183</c:v>
                </c:pt>
                <c:pt idx="13606">
                  <c:v>0.0689078984907929</c:v>
                </c:pt>
                <c:pt idx="13607">
                  <c:v>0.0676147362465291</c:v>
                </c:pt>
                <c:pt idx="13608">
                  <c:v>0.0679759309968386</c:v>
                </c:pt>
                <c:pt idx="13609">
                  <c:v>0.069726408365145</c:v>
                </c:pt>
                <c:pt idx="13610">
                  <c:v>0.0723238914252264</c:v>
                </c:pt>
                <c:pt idx="13611">
                  <c:v>0.0748862435288005</c:v>
                </c:pt>
                <c:pt idx="13612">
                  <c:v>0.0764747840639293</c:v>
                </c:pt>
                <c:pt idx="13613">
                  <c:v>0.0774545175714469</c:v>
                </c:pt>
                <c:pt idx="13614">
                  <c:v>0.0790152807847008</c:v>
                </c:pt>
                <c:pt idx="13615">
                  <c:v>0.0811152897540753</c:v>
                </c:pt>
                <c:pt idx="13616">
                  <c:v>0.0829556293434818</c:v>
                </c:pt>
                <c:pt idx="13617">
                  <c:v>0.0846317604523652</c:v>
                </c:pt>
                <c:pt idx="13618">
                  <c:v>0.0857824691878667</c:v>
                </c:pt>
                <c:pt idx="13619">
                  <c:v>0.085235475569629</c:v>
                </c:pt>
                <c:pt idx="13620">
                  <c:v>0.0828224363498533</c:v>
                </c:pt>
                <c:pt idx="13621">
                  <c:v>0.0797579115142182</c:v>
                </c:pt>
                <c:pt idx="13622">
                  <c:v>0.0778738431552742</c:v>
                </c:pt>
                <c:pt idx="13623">
                  <c:v>0.0777206209388262</c:v>
                </c:pt>
                <c:pt idx="13624">
                  <c:v>0.0783950606768025</c:v>
                </c:pt>
                <c:pt idx="13625">
                  <c:v>0.0792605448832941</c:v>
                </c:pt>
                <c:pt idx="13626">
                  <c:v>0.0804413173806048</c:v>
                </c:pt>
                <c:pt idx="13627">
                  <c:v>0.0810089665204384</c:v>
                </c:pt>
                <c:pt idx="13628">
                  <c:v>0.0799238985806016</c:v>
                </c:pt>
                <c:pt idx="13629">
                  <c:v>0.0780716556856584</c:v>
                </c:pt>
                <c:pt idx="13630">
                  <c:v>0.0778858046079833</c:v>
                </c:pt>
                <c:pt idx="13631">
                  <c:v>0.0801457075098065</c:v>
                </c:pt>
                <c:pt idx="13632">
                  <c:v>0.083048629914416</c:v>
                </c:pt>
                <c:pt idx="13633">
                  <c:v>0.0849062034113412</c:v>
                </c:pt>
                <c:pt idx="13634">
                  <c:v>0.0858299786827543</c:v>
                </c:pt>
                <c:pt idx="13635">
                  <c:v>0.0868249901100968</c:v>
                </c:pt>
                <c:pt idx="13636">
                  <c:v>0.0875823764436489</c:v>
                </c:pt>
                <c:pt idx="13637">
                  <c:v>0.087231355550563</c:v>
                </c:pt>
                <c:pt idx="13638">
                  <c:v>0.0866012386642477</c:v>
                </c:pt>
                <c:pt idx="13639">
                  <c:v>0.0874239706740292</c:v>
                </c:pt>
                <c:pt idx="13640">
                  <c:v>0.0898346432386496</c:v>
                </c:pt>
                <c:pt idx="13641">
                  <c:v>0.0928967059525431</c:v>
                </c:pt>
                <c:pt idx="13642">
                  <c:v>0.0964059073702238</c:v>
                </c:pt>
                <c:pt idx="13643">
                  <c:v>0.100233318714116</c:v>
                </c:pt>
                <c:pt idx="13644">
                  <c:v>0.10349418449071</c:v>
                </c:pt>
                <c:pt idx="13645">
                  <c:v>0.105130952755107</c:v>
                </c:pt>
                <c:pt idx="13646">
                  <c:v>0.104820515016614</c:v>
                </c:pt>
                <c:pt idx="13647">
                  <c:v>0.10407640475126</c:v>
                </c:pt>
                <c:pt idx="13648">
                  <c:v>0.103753751147949</c:v>
                </c:pt>
                <c:pt idx="13649">
                  <c:v>0.103438615244121</c:v>
                </c:pt>
                <c:pt idx="13650">
                  <c:v>0.103011538806052</c:v>
                </c:pt>
                <c:pt idx="13651">
                  <c:v>0.102916395957662</c:v>
                </c:pt>
                <c:pt idx="13652">
                  <c:v>0.102939429109065</c:v>
                </c:pt>
                <c:pt idx="13653">
                  <c:v>0.102475769658942</c:v>
                </c:pt>
                <c:pt idx="13654">
                  <c:v>0.101700942004358</c:v>
                </c:pt>
                <c:pt idx="13655">
                  <c:v>0.101619521688577</c:v>
                </c:pt>
                <c:pt idx="13656">
                  <c:v>0.102951869250082</c:v>
                </c:pt>
                <c:pt idx="13657">
                  <c:v>0.105831585918548</c:v>
                </c:pt>
                <c:pt idx="13658">
                  <c:v>0.109528687583066</c:v>
                </c:pt>
                <c:pt idx="13659">
                  <c:v>0.112860964267348</c:v>
                </c:pt>
                <c:pt idx="13660">
                  <c:v>0.114774047185467</c:v>
                </c:pt>
                <c:pt idx="13661">
                  <c:v>0.114933359723797</c:v>
                </c:pt>
                <c:pt idx="13662">
                  <c:v>0.114044313468888</c:v>
                </c:pt>
                <c:pt idx="13663">
                  <c:v>0.113664691868084</c:v>
                </c:pt>
                <c:pt idx="13664">
                  <c:v>0.114136151064047</c:v>
                </c:pt>
                <c:pt idx="13665">
                  <c:v>0.114326191346691</c:v>
                </c:pt>
                <c:pt idx="13666">
                  <c:v>0.113695652614753</c:v>
                </c:pt>
                <c:pt idx="13667">
                  <c:v>0.112431078543128</c:v>
                </c:pt>
                <c:pt idx="13668">
                  <c:v>0.112123093105558</c:v>
                </c:pt>
                <c:pt idx="13669">
                  <c:v>0.114054312529262</c:v>
                </c:pt>
                <c:pt idx="13670">
                  <c:v>0.116798092151059</c:v>
                </c:pt>
                <c:pt idx="13671">
                  <c:v>0.119982438695621</c:v>
                </c:pt>
                <c:pt idx="13672">
                  <c:v>0.124823571231195</c:v>
                </c:pt>
                <c:pt idx="13673">
                  <c:v>0.131549407173481</c:v>
                </c:pt>
                <c:pt idx="13674">
                  <c:v>0.137654348002849</c:v>
                </c:pt>
                <c:pt idx="13675">
                  <c:v>0.140612794781367</c:v>
                </c:pt>
                <c:pt idx="13676">
                  <c:v>0.141488104954314</c:v>
                </c:pt>
                <c:pt idx="13677">
                  <c:v>0.142551749289629</c:v>
                </c:pt>
                <c:pt idx="13678">
                  <c:v>0.144801615282601</c:v>
                </c:pt>
                <c:pt idx="13679">
                  <c:v>0.148312856164743</c:v>
                </c:pt>
                <c:pt idx="13680">
                  <c:v>0.151555372493011</c:v>
                </c:pt>
                <c:pt idx="13681">
                  <c:v>0.152815964222483</c:v>
                </c:pt>
                <c:pt idx="13682">
                  <c:v>0.151714223365124</c:v>
                </c:pt>
                <c:pt idx="13683">
                  <c:v>0.149633910137525</c:v>
                </c:pt>
                <c:pt idx="13684">
                  <c:v>0.14966819209168</c:v>
                </c:pt>
                <c:pt idx="13685">
                  <c:v>0.153448654251507</c:v>
                </c:pt>
                <c:pt idx="13686">
                  <c:v>0.158589921232052</c:v>
                </c:pt>
                <c:pt idx="13687">
                  <c:v>0.162979242580948</c:v>
                </c:pt>
                <c:pt idx="13688">
                  <c:v>0.167103481670497</c:v>
                </c:pt>
                <c:pt idx="13689">
                  <c:v>0.170924222938137</c:v>
                </c:pt>
                <c:pt idx="13690">
                  <c:v>0.174251762435927</c:v>
                </c:pt>
                <c:pt idx="13691">
                  <c:v>0.176225551416816</c:v>
                </c:pt>
                <c:pt idx="13692">
                  <c:v>0.17666061933252</c:v>
                </c:pt>
                <c:pt idx="13693">
                  <c:v>0.177012051481672</c:v>
                </c:pt>
                <c:pt idx="13694">
                  <c:v>0.17761765990657</c:v>
                </c:pt>
                <c:pt idx="13695">
                  <c:v>0.177718623478393</c:v>
                </c:pt>
                <c:pt idx="13696">
                  <c:v>0.17753911741637</c:v>
                </c:pt>
                <c:pt idx="13697">
                  <c:v>0.17895255916846</c:v>
                </c:pt>
                <c:pt idx="13698">
                  <c:v>0.182150479868197</c:v>
                </c:pt>
                <c:pt idx="13699">
                  <c:v>0.185917303162781</c:v>
                </c:pt>
                <c:pt idx="13700">
                  <c:v>0.190372788458347</c:v>
                </c:pt>
                <c:pt idx="13701">
                  <c:v>0.196149326812212</c:v>
                </c:pt>
                <c:pt idx="13702">
                  <c:v>0.203946959015039</c:v>
                </c:pt>
                <c:pt idx="13703">
                  <c:v>0.212965968294299</c:v>
                </c:pt>
                <c:pt idx="13704">
                  <c:v>0.221663018154667</c:v>
                </c:pt>
                <c:pt idx="13705">
                  <c:v>0.228956831059456</c:v>
                </c:pt>
                <c:pt idx="13706">
                  <c:v>0.234789494941914</c:v>
                </c:pt>
                <c:pt idx="13707">
                  <c:v>0.239275330039141</c:v>
                </c:pt>
                <c:pt idx="13708">
                  <c:v>0.24219543394802</c:v>
                </c:pt>
                <c:pt idx="13709">
                  <c:v>0.243999312491936</c:v>
                </c:pt>
                <c:pt idx="13710">
                  <c:v>0.245968953854541</c:v>
                </c:pt>
                <c:pt idx="13711">
                  <c:v>0.247524195302367</c:v>
                </c:pt>
                <c:pt idx="13712">
                  <c:v>0.248941226073607</c:v>
                </c:pt>
                <c:pt idx="13713">
                  <c:v>0.25319792517292</c:v>
                </c:pt>
                <c:pt idx="13714">
                  <c:v>0.261225372392741</c:v>
                </c:pt>
                <c:pt idx="13715">
                  <c:v>0.27091698093501</c:v>
                </c:pt>
                <c:pt idx="13716">
                  <c:v>0.280178354511578</c:v>
                </c:pt>
                <c:pt idx="13717">
                  <c:v>0.288542542359894</c:v>
                </c:pt>
                <c:pt idx="13718">
                  <c:v>0.296692002445157</c:v>
                </c:pt>
                <c:pt idx="13719">
                  <c:v>0.305846576638337</c:v>
                </c:pt>
                <c:pt idx="13720">
                  <c:v>0.315293561523302</c:v>
                </c:pt>
                <c:pt idx="13721">
                  <c:v>0.324077688384192</c:v>
                </c:pt>
                <c:pt idx="13722">
                  <c:v>0.332961936648651</c:v>
                </c:pt>
                <c:pt idx="13723">
                  <c:v>0.341085282201466</c:v>
                </c:pt>
                <c:pt idx="13724">
                  <c:v>0.348818215967187</c:v>
                </c:pt>
                <c:pt idx="13725">
                  <c:v>0.35756811918963</c:v>
                </c:pt>
                <c:pt idx="13726">
                  <c:v>0.366733765473618</c:v>
                </c:pt>
                <c:pt idx="13727">
                  <c:v>0.374717796378439</c:v>
                </c:pt>
                <c:pt idx="13728">
                  <c:v>0.381778044089866</c:v>
                </c:pt>
                <c:pt idx="13729">
                  <c:v>0.388563269151343</c:v>
                </c:pt>
                <c:pt idx="13730">
                  <c:v>0.395889009749802</c:v>
                </c:pt>
                <c:pt idx="13731">
                  <c:v>0.406001370138677</c:v>
                </c:pt>
                <c:pt idx="13732">
                  <c:v>0.423080992287074</c:v>
                </c:pt>
                <c:pt idx="13733">
                  <c:v>0.447789854126226</c:v>
                </c:pt>
                <c:pt idx="13734">
                  <c:v>0.474549748331889</c:v>
                </c:pt>
                <c:pt idx="13735">
                  <c:v>0.498919560978903</c:v>
                </c:pt>
                <c:pt idx="13736">
                  <c:v>0.519478520801669</c:v>
                </c:pt>
                <c:pt idx="13737">
                  <c:v>0.538442386264264</c:v>
                </c:pt>
                <c:pt idx="13738">
                  <c:v>0.560919554920063</c:v>
                </c:pt>
                <c:pt idx="13739">
                  <c:v>0.592801342418909</c:v>
                </c:pt>
                <c:pt idx="13740">
                  <c:v>0.630312661899324</c:v>
                </c:pt>
                <c:pt idx="13741">
                  <c:v>0.661786750441575</c:v>
                </c:pt>
                <c:pt idx="13742">
                  <c:v>0.681036430891272</c:v>
                </c:pt>
                <c:pt idx="13743">
                  <c:v>0.69126916789976</c:v>
                </c:pt>
                <c:pt idx="13744">
                  <c:v>0.703967867673274</c:v>
                </c:pt>
                <c:pt idx="13745">
                  <c:v>0.725202880929995</c:v>
                </c:pt>
                <c:pt idx="13746">
                  <c:v>0.749489817103014</c:v>
                </c:pt>
                <c:pt idx="13747">
                  <c:v>0.776395000632232</c:v>
                </c:pt>
                <c:pt idx="13748">
                  <c:v>0.820406180148917</c:v>
                </c:pt>
                <c:pt idx="13749">
                  <c:v>0.891534990998461</c:v>
                </c:pt>
                <c:pt idx="13750">
                  <c:v>0.980092255642651</c:v>
                </c:pt>
                <c:pt idx="13751">
                  <c:v>1.06542390974438</c:v>
                </c:pt>
                <c:pt idx="13752">
                  <c:v>1.13290096674229</c:v>
                </c:pt>
                <c:pt idx="13753">
                  <c:v>1.17600911882875</c:v>
                </c:pt>
                <c:pt idx="13754">
                  <c:v>1.2049402110799</c:v>
                </c:pt>
                <c:pt idx="13755">
                  <c:v>1.25372409967364</c:v>
                </c:pt>
                <c:pt idx="13756">
                  <c:v>1.3255905262342</c:v>
                </c:pt>
                <c:pt idx="13757">
                  <c:v>1.39229733769844</c:v>
                </c:pt>
                <c:pt idx="13758">
                  <c:v>1.46564434944148</c:v>
                </c:pt>
                <c:pt idx="13759">
                  <c:v>1.58307311621574</c:v>
                </c:pt>
                <c:pt idx="13760">
                  <c:v>1.72652597224494</c:v>
                </c:pt>
                <c:pt idx="13761">
                  <c:v>1.84719277827621</c:v>
                </c:pt>
                <c:pt idx="13762">
                  <c:v>1.90916014172557</c:v>
                </c:pt>
                <c:pt idx="13763">
                  <c:v>1.906687829728751</c:v>
                </c:pt>
                <c:pt idx="13764">
                  <c:v>1.86215359770941</c:v>
                </c:pt>
                <c:pt idx="13765">
                  <c:v>1.78468613203693</c:v>
                </c:pt>
                <c:pt idx="13766">
                  <c:v>1.67761983273611</c:v>
                </c:pt>
                <c:pt idx="13767">
                  <c:v>1.57349121265503</c:v>
                </c:pt>
                <c:pt idx="13768">
                  <c:v>1.48886908202457</c:v>
                </c:pt>
                <c:pt idx="13769">
                  <c:v>1.41361794218766</c:v>
                </c:pt>
                <c:pt idx="13770">
                  <c:v>1.3397387639637</c:v>
                </c:pt>
                <c:pt idx="13771">
                  <c:v>1.2630597261609</c:v>
                </c:pt>
                <c:pt idx="13772">
                  <c:v>1.16915336533013</c:v>
                </c:pt>
                <c:pt idx="13773">
                  <c:v>1.06828880286013</c:v>
                </c:pt>
                <c:pt idx="13774">
                  <c:v>0.982806367229643</c:v>
                </c:pt>
                <c:pt idx="13775">
                  <c:v>0.90652303484411</c:v>
                </c:pt>
                <c:pt idx="13776">
                  <c:v>0.831251828853342</c:v>
                </c:pt>
                <c:pt idx="13777">
                  <c:v>0.762682575199683</c:v>
                </c:pt>
                <c:pt idx="13778">
                  <c:v>0.70999061972817</c:v>
                </c:pt>
                <c:pt idx="13779">
                  <c:v>0.664144360792921</c:v>
                </c:pt>
                <c:pt idx="13780">
                  <c:v>0.614066114071013</c:v>
                </c:pt>
                <c:pt idx="13781">
                  <c:v>0.564941796079819</c:v>
                </c:pt>
                <c:pt idx="13782">
                  <c:v>0.527142958110427</c:v>
                </c:pt>
                <c:pt idx="13783">
                  <c:v>0.511484780716833</c:v>
                </c:pt>
                <c:pt idx="13784">
                  <c:v>0.506433836346737</c:v>
                </c:pt>
                <c:pt idx="13785">
                  <c:v>0.495700335351961</c:v>
                </c:pt>
                <c:pt idx="13786">
                  <c:v>0.479768532929216</c:v>
                </c:pt>
                <c:pt idx="13787">
                  <c:v>0.461049915257906</c:v>
                </c:pt>
                <c:pt idx="13788">
                  <c:v>0.439572692628282</c:v>
                </c:pt>
                <c:pt idx="13789">
                  <c:v>0.420417911959767</c:v>
                </c:pt>
                <c:pt idx="13790">
                  <c:v>0.417083779939382</c:v>
                </c:pt>
                <c:pt idx="13791">
                  <c:v>0.43027917499088</c:v>
                </c:pt>
                <c:pt idx="13792">
                  <c:v>0.44308735199861</c:v>
                </c:pt>
                <c:pt idx="13793">
                  <c:v>0.44491544050363</c:v>
                </c:pt>
                <c:pt idx="13794">
                  <c:v>0.436501962577328</c:v>
                </c:pt>
                <c:pt idx="13795">
                  <c:v>0.421629905594162</c:v>
                </c:pt>
                <c:pt idx="13796">
                  <c:v>0.40508939091354</c:v>
                </c:pt>
                <c:pt idx="13797">
                  <c:v>0.389314332392657</c:v>
                </c:pt>
                <c:pt idx="13798">
                  <c:v>0.375383610112505</c:v>
                </c:pt>
                <c:pt idx="13799">
                  <c:v>0.37014716701169</c:v>
                </c:pt>
                <c:pt idx="13800">
                  <c:v>0.372898782733469</c:v>
                </c:pt>
                <c:pt idx="13801">
                  <c:v>0.375549988718499</c:v>
                </c:pt>
                <c:pt idx="13802">
                  <c:v>0.378121550311193</c:v>
                </c:pt>
                <c:pt idx="13803">
                  <c:v>0.381018307851382</c:v>
                </c:pt>
                <c:pt idx="13804">
                  <c:v>0.37986479372992</c:v>
                </c:pt>
                <c:pt idx="13805">
                  <c:v>0.372967499912289</c:v>
                </c:pt>
                <c:pt idx="13806">
                  <c:v>0.362993466901386</c:v>
                </c:pt>
                <c:pt idx="13807">
                  <c:v>0.35334040023439</c:v>
                </c:pt>
                <c:pt idx="13808">
                  <c:v>0.344439139308387</c:v>
                </c:pt>
                <c:pt idx="13809">
                  <c:v>0.334556809838126</c:v>
                </c:pt>
                <c:pt idx="13810">
                  <c:v>0.325281801812272</c:v>
                </c:pt>
                <c:pt idx="13811">
                  <c:v>0.322237071100718</c:v>
                </c:pt>
                <c:pt idx="13812">
                  <c:v>0.324986132247604</c:v>
                </c:pt>
                <c:pt idx="13813">
                  <c:v>0.328089798783538</c:v>
                </c:pt>
                <c:pt idx="13814">
                  <c:v>0.328136357593633</c:v>
                </c:pt>
                <c:pt idx="13815">
                  <c:v>0.32274239313265</c:v>
                </c:pt>
                <c:pt idx="13816">
                  <c:v>0.315017333110483</c:v>
                </c:pt>
                <c:pt idx="13817">
                  <c:v>0.307791898388437</c:v>
                </c:pt>
                <c:pt idx="13818">
                  <c:v>0.302302936142228</c:v>
                </c:pt>
                <c:pt idx="13819">
                  <c:v>0.299690139396597</c:v>
                </c:pt>
                <c:pt idx="13820">
                  <c:v>0.295849712036878</c:v>
                </c:pt>
                <c:pt idx="13821">
                  <c:v>0.287792354719269</c:v>
                </c:pt>
                <c:pt idx="13822">
                  <c:v>0.279226534638695</c:v>
                </c:pt>
                <c:pt idx="13823">
                  <c:v>0.274493048665765</c:v>
                </c:pt>
                <c:pt idx="13824">
                  <c:v>0.270581903786679</c:v>
                </c:pt>
                <c:pt idx="13825">
                  <c:v>0.261076605217628</c:v>
                </c:pt>
                <c:pt idx="13826">
                  <c:v>0.246872226278824</c:v>
                </c:pt>
                <c:pt idx="13827">
                  <c:v>0.23211701699313</c:v>
                </c:pt>
                <c:pt idx="13828">
                  <c:v>0.219465157505534</c:v>
                </c:pt>
                <c:pt idx="13829">
                  <c:v>0.20788863207185</c:v>
                </c:pt>
                <c:pt idx="13830">
                  <c:v>0.197183219367051</c:v>
                </c:pt>
                <c:pt idx="13831">
                  <c:v>0.192139753373614</c:v>
                </c:pt>
                <c:pt idx="13832">
                  <c:v>0.195051914989165</c:v>
                </c:pt>
                <c:pt idx="13833">
                  <c:v>0.203080533419432</c:v>
                </c:pt>
                <c:pt idx="13834">
                  <c:v>0.212469076987121</c:v>
                </c:pt>
                <c:pt idx="13835">
                  <c:v>0.214279038565442</c:v>
                </c:pt>
                <c:pt idx="13836">
                  <c:v>0.20609328528237</c:v>
                </c:pt>
                <c:pt idx="13837">
                  <c:v>0.198236062584389</c:v>
                </c:pt>
                <c:pt idx="13838">
                  <c:v>0.20092764404765</c:v>
                </c:pt>
                <c:pt idx="13839">
                  <c:v>0.210430020920334</c:v>
                </c:pt>
                <c:pt idx="13840">
                  <c:v>0.21672066633544</c:v>
                </c:pt>
                <c:pt idx="13841">
                  <c:v>0.220021566591928</c:v>
                </c:pt>
                <c:pt idx="13842">
                  <c:v>0.225009734424524</c:v>
                </c:pt>
                <c:pt idx="13843">
                  <c:v>0.237400175446094</c:v>
                </c:pt>
                <c:pt idx="13844">
                  <c:v>0.252470103700393</c:v>
                </c:pt>
                <c:pt idx="13845">
                  <c:v>0.252852585317823</c:v>
                </c:pt>
                <c:pt idx="13846">
                  <c:v>0.242351891957583</c:v>
                </c:pt>
                <c:pt idx="13847">
                  <c:v>0.235094760620079</c:v>
                </c:pt>
                <c:pt idx="13848">
                  <c:v>0.231364854943333</c:v>
                </c:pt>
                <c:pt idx="13849">
                  <c:v>0.22550179102467</c:v>
                </c:pt>
                <c:pt idx="13850">
                  <c:v>0.217777112997992</c:v>
                </c:pt>
                <c:pt idx="13851">
                  <c:v>0.210583966612923</c:v>
                </c:pt>
                <c:pt idx="13852">
                  <c:v>0.203211296310848</c:v>
                </c:pt>
                <c:pt idx="13853">
                  <c:v>0.193982479314254</c:v>
                </c:pt>
                <c:pt idx="13854">
                  <c:v>0.185012993718106</c:v>
                </c:pt>
                <c:pt idx="13855">
                  <c:v>0.180259189675941</c:v>
                </c:pt>
                <c:pt idx="13856">
                  <c:v>0.184027735195232</c:v>
                </c:pt>
                <c:pt idx="13857">
                  <c:v>0.194301018220928</c:v>
                </c:pt>
                <c:pt idx="13858">
                  <c:v>0.202803945491483</c:v>
                </c:pt>
                <c:pt idx="13859">
                  <c:v>0.207483119937468</c:v>
                </c:pt>
                <c:pt idx="13860">
                  <c:v>0.209580032691952</c:v>
                </c:pt>
                <c:pt idx="13861">
                  <c:v>0.208399327239165</c:v>
                </c:pt>
                <c:pt idx="13862">
                  <c:v>0.206481044419057</c:v>
                </c:pt>
                <c:pt idx="13863">
                  <c:v>0.207931275436266</c:v>
                </c:pt>
                <c:pt idx="13864">
                  <c:v>0.211504935232937</c:v>
                </c:pt>
                <c:pt idx="13865">
                  <c:v>0.211935355870207</c:v>
                </c:pt>
                <c:pt idx="13866">
                  <c:v>0.205069039760409</c:v>
                </c:pt>
                <c:pt idx="13867">
                  <c:v>0.195799109251034</c:v>
                </c:pt>
                <c:pt idx="13868">
                  <c:v>0.187888197654599</c:v>
                </c:pt>
                <c:pt idx="13869">
                  <c:v>0.177962808628675</c:v>
                </c:pt>
                <c:pt idx="13870">
                  <c:v>0.166733415599258</c:v>
                </c:pt>
                <c:pt idx="13871">
                  <c:v>0.156069575206915</c:v>
                </c:pt>
                <c:pt idx="13872">
                  <c:v>0.148362242533566</c:v>
                </c:pt>
                <c:pt idx="13873">
                  <c:v>0.145894482483466</c:v>
                </c:pt>
                <c:pt idx="13874">
                  <c:v>0.145332567080746</c:v>
                </c:pt>
                <c:pt idx="13875">
                  <c:v>0.141343488764424</c:v>
                </c:pt>
                <c:pt idx="13876">
                  <c:v>0.135035831122141</c:v>
                </c:pt>
                <c:pt idx="13877">
                  <c:v>0.133933892423905</c:v>
                </c:pt>
                <c:pt idx="13878">
                  <c:v>0.141120103245558</c:v>
                </c:pt>
                <c:pt idx="13879">
                  <c:v>0.147811950703245</c:v>
                </c:pt>
                <c:pt idx="13880">
                  <c:v>0.148622454098232</c:v>
                </c:pt>
                <c:pt idx="13881">
                  <c:v>0.148233725094288</c:v>
                </c:pt>
                <c:pt idx="13882">
                  <c:v>0.148386525948475</c:v>
                </c:pt>
                <c:pt idx="13883">
                  <c:v>0.146127010468178</c:v>
                </c:pt>
                <c:pt idx="13884">
                  <c:v>0.138928577809105</c:v>
                </c:pt>
                <c:pt idx="13885">
                  <c:v>0.129212585424546</c:v>
                </c:pt>
                <c:pt idx="13886">
                  <c:v>0.124646443714207</c:v>
                </c:pt>
                <c:pt idx="13887">
                  <c:v>0.128645068998616</c:v>
                </c:pt>
                <c:pt idx="13888">
                  <c:v>0.138124690799865</c:v>
                </c:pt>
                <c:pt idx="13889">
                  <c:v>0.14806863113036</c:v>
                </c:pt>
                <c:pt idx="13890">
                  <c:v>0.155197794654174</c:v>
                </c:pt>
                <c:pt idx="13891">
                  <c:v>0.159281183367868</c:v>
                </c:pt>
                <c:pt idx="13892">
                  <c:v>0.162719218762848</c:v>
                </c:pt>
                <c:pt idx="13893">
                  <c:v>0.166826736296398</c:v>
                </c:pt>
                <c:pt idx="13894">
                  <c:v>0.170300753822297</c:v>
                </c:pt>
                <c:pt idx="13895">
                  <c:v>0.173611131606268</c:v>
                </c:pt>
                <c:pt idx="13896">
                  <c:v>0.178042093466384</c:v>
                </c:pt>
                <c:pt idx="13897">
                  <c:v>0.180732315198685</c:v>
                </c:pt>
                <c:pt idx="13898">
                  <c:v>0.177807227598455</c:v>
                </c:pt>
                <c:pt idx="13899">
                  <c:v>0.169818397089034</c:v>
                </c:pt>
                <c:pt idx="13900">
                  <c:v>0.158595893363907</c:v>
                </c:pt>
                <c:pt idx="13901">
                  <c:v>0.144830613129395</c:v>
                </c:pt>
                <c:pt idx="13902">
                  <c:v>0.135239427826013</c:v>
                </c:pt>
                <c:pt idx="13903">
                  <c:v>0.134963140334735</c:v>
                </c:pt>
                <c:pt idx="13904">
                  <c:v>0.14127489107008</c:v>
                </c:pt>
                <c:pt idx="13905">
                  <c:v>0.146102004376125</c:v>
                </c:pt>
                <c:pt idx="13906">
                  <c:v>0.146867460865392</c:v>
                </c:pt>
                <c:pt idx="13907">
                  <c:v>0.15063009120648</c:v>
                </c:pt>
                <c:pt idx="13908">
                  <c:v>0.159190990909951</c:v>
                </c:pt>
                <c:pt idx="13909">
                  <c:v>0.166960332059109</c:v>
                </c:pt>
                <c:pt idx="13910">
                  <c:v>0.168642671501961</c:v>
                </c:pt>
                <c:pt idx="13911">
                  <c:v>0.166153313232196</c:v>
                </c:pt>
                <c:pt idx="13912">
                  <c:v>0.164181288828643</c:v>
                </c:pt>
                <c:pt idx="13913">
                  <c:v>0.164598256536883</c:v>
                </c:pt>
                <c:pt idx="13914">
                  <c:v>0.163914007122369</c:v>
                </c:pt>
                <c:pt idx="13915">
                  <c:v>0.159974171853992</c:v>
                </c:pt>
                <c:pt idx="13916">
                  <c:v>0.155765802905876</c:v>
                </c:pt>
                <c:pt idx="13917">
                  <c:v>0.150961341354631</c:v>
                </c:pt>
                <c:pt idx="13918">
                  <c:v>0.142283758427321</c:v>
                </c:pt>
                <c:pt idx="13919">
                  <c:v>0.131180619964122</c:v>
                </c:pt>
                <c:pt idx="13920">
                  <c:v>0.122661908027354</c:v>
                </c:pt>
                <c:pt idx="13921">
                  <c:v>0.116810135674309</c:v>
                </c:pt>
                <c:pt idx="13922">
                  <c:v>0.113210170108032</c:v>
                </c:pt>
                <c:pt idx="13923">
                  <c:v>0.114450203566938</c:v>
                </c:pt>
                <c:pt idx="13924">
                  <c:v>0.120528995716005</c:v>
                </c:pt>
                <c:pt idx="13925">
                  <c:v>0.127857420808393</c:v>
                </c:pt>
                <c:pt idx="13926">
                  <c:v>0.133252654239431</c:v>
                </c:pt>
                <c:pt idx="13927">
                  <c:v>0.136609160163151</c:v>
                </c:pt>
                <c:pt idx="13928">
                  <c:v>0.138317505997559</c:v>
                </c:pt>
                <c:pt idx="13929">
                  <c:v>0.137637087314845</c:v>
                </c:pt>
                <c:pt idx="13930">
                  <c:v>0.135097003024114</c:v>
                </c:pt>
                <c:pt idx="13931">
                  <c:v>0.13169471598053</c:v>
                </c:pt>
                <c:pt idx="13932">
                  <c:v>0.127768768195349</c:v>
                </c:pt>
                <c:pt idx="13933">
                  <c:v>0.125405664762333</c:v>
                </c:pt>
                <c:pt idx="13934">
                  <c:v>0.124587201268001</c:v>
                </c:pt>
                <c:pt idx="13935">
                  <c:v>0.122567682911107</c:v>
                </c:pt>
                <c:pt idx="13936">
                  <c:v>0.120367966632143</c:v>
                </c:pt>
                <c:pt idx="13937">
                  <c:v>0.119373262507266</c:v>
                </c:pt>
                <c:pt idx="13938">
                  <c:v>0.118033652673086</c:v>
                </c:pt>
                <c:pt idx="13939">
                  <c:v>0.113767457977763</c:v>
                </c:pt>
                <c:pt idx="13940">
                  <c:v>0.108659307503752</c:v>
                </c:pt>
                <c:pt idx="13941">
                  <c:v>0.109112231749394</c:v>
                </c:pt>
                <c:pt idx="13942">
                  <c:v>0.111251713656529</c:v>
                </c:pt>
                <c:pt idx="13943">
                  <c:v>0.10934045981906</c:v>
                </c:pt>
                <c:pt idx="13944">
                  <c:v>0.106929122998836</c:v>
                </c:pt>
                <c:pt idx="13945">
                  <c:v>0.106932562378959</c:v>
                </c:pt>
                <c:pt idx="13946">
                  <c:v>0.109877741466835</c:v>
                </c:pt>
                <c:pt idx="13947">
                  <c:v>0.116228948805967</c:v>
                </c:pt>
                <c:pt idx="13948">
                  <c:v>0.122039269221383</c:v>
                </c:pt>
                <c:pt idx="13949">
                  <c:v>0.123633156134861</c:v>
                </c:pt>
                <c:pt idx="13950">
                  <c:v>0.125008077297035</c:v>
                </c:pt>
                <c:pt idx="13951">
                  <c:v>0.128013615269631</c:v>
                </c:pt>
                <c:pt idx="13952">
                  <c:v>0.130454074090129</c:v>
                </c:pt>
                <c:pt idx="13953">
                  <c:v>0.130823722014882</c:v>
                </c:pt>
                <c:pt idx="13954">
                  <c:v>0.127819784846619</c:v>
                </c:pt>
                <c:pt idx="13955">
                  <c:v>0.121285324828065</c:v>
                </c:pt>
                <c:pt idx="13956">
                  <c:v>0.115072313804927</c:v>
                </c:pt>
                <c:pt idx="13957">
                  <c:v>0.11444226436569</c:v>
                </c:pt>
                <c:pt idx="13958">
                  <c:v>0.120760920564445</c:v>
                </c:pt>
                <c:pt idx="13959">
                  <c:v>0.1285574394105</c:v>
                </c:pt>
                <c:pt idx="13960">
                  <c:v>0.131226392239826</c:v>
                </c:pt>
                <c:pt idx="13961">
                  <c:v>0.13187911266689</c:v>
                </c:pt>
                <c:pt idx="13962">
                  <c:v>0.135588233852366</c:v>
                </c:pt>
                <c:pt idx="13963">
                  <c:v>0.139638689431376</c:v>
                </c:pt>
                <c:pt idx="13964">
                  <c:v>0.137919838307879</c:v>
                </c:pt>
                <c:pt idx="13965">
                  <c:v>0.132060818025206</c:v>
                </c:pt>
                <c:pt idx="13966">
                  <c:v>0.13069385380982</c:v>
                </c:pt>
                <c:pt idx="13967">
                  <c:v>0.136388000836708</c:v>
                </c:pt>
                <c:pt idx="13968">
                  <c:v>0.142823649131076</c:v>
                </c:pt>
                <c:pt idx="13969">
                  <c:v>0.143302399662974</c:v>
                </c:pt>
                <c:pt idx="13970">
                  <c:v>0.139812133233288</c:v>
                </c:pt>
                <c:pt idx="13971">
                  <c:v>0.136740793811488</c:v>
                </c:pt>
                <c:pt idx="13972">
                  <c:v>0.136829638045089</c:v>
                </c:pt>
                <c:pt idx="13973">
                  <c:v>0.140421599307305</c:v>
                </c:pt>
                <c:pt idx="13974">
                  <c:v>0.144596524607157</c:v>
                </c:pt>
                <c:pt idx="13975">
                  <c:v>0.148959678228815</c:v>
                </c:pt>
                <c:pt idx="13976">
                  <c:v>0.153908784323275</c:v>
                </c:pt>
                <c:pt idx="13977">
                  <c:v>0.158683155433006</c:v>
                </c:pt>
                <c:pt idx="13978">
                  <c:v>0.162477531528901</c:v>
                </c:pt>
                <c:pt idx="13979">
                  <c:v>0.163765518376638</c:v>
                </c:pt>
                <c:pt idx="13980">
                  <c:v>0.162687687531782</c:v>
                </c:pt>
                <c:pt idx="13981">
                  <c:v>0.159374877964843</c:v>
                </c:pt>
                <c:pt idx="13982">
                  <c:v>0.153111698096622</c:v>
                </c:pt>
                <c:pt idx="13983">
                  <c:v>0.146122021380094</c:v>
                </c:pt>
                <c:pt idx="13984">
                  <c:v>0.140702742746861</c:v>
                </c:pt>
                <c:pt idx="13985">
                  <c:v>0.136229263446075</c:v>
                </c:pt>
                <c:pt idx="13986">
                  <c:v>0.131674374424597</c:v>
                </c:pt>
                <c:pt idx="13987">
                  <c:v>0.126819866234661</c:v>
                </c:pt>
                <c:pt idx="13988">
                  <c:v>0.125060144797342</c:v>
                </c:pt>
                <c:pt idx="13989">
                  <c:v>0.126873916083609</c:v>
                </c:pt>
                <c:pt idx="13990">
                  <c:v>0.126148896851481</c:v>
                </c:pt>
                <c:pt idx="13991">
                  <c:v>0.120360677395442</c:v>
                </c:pt>
                <c:pt idx="13992">
                  <c:v>0.113016263386513</c:v>
                </c:pt>
                <c:pt idx="13993">
                  <c:v>0.109058275517794</c:v>
                </c:pt>
                <c:pt idx="13994">
                  <c:v>0.109162270388457</c:v>
                </c:pt>
                <c:pt idx="13995">
                  <c:v>0.109687511307076</c:v>
                </c:pt>
                <c:pt idx="13996">
                  <c:v>0.108195262932418</c:v>
                </c:pt>
                <c:pt idx="13997">
                  <c:v>0.105239012573558</c:v>
                </c:pt>
                <c:pt idx="13998">
                  <c:v>0.103564070127598</c:v>
                </c:pt>
                <c:pt idx="13999">
                  <c:v>0.103355546631888</c:v>
                </c:pt>
                <c:pt idx="14000">
                  <c:v>0.104798330373111</c:v>
                </c:pt>
                <c:pt idx="14001">
                  <c:v>0.108379996113319</c:v>
                </c:pt>
                <c:pt idx="14002">
                  <c:v>0.11110154949776</c:v>
                </c:pt>
                <c:pt idx="14003">
                  <c:v>0.111441511436272</c:v>
                </c:pt>
                <c:pt idx="14004">
                  <c:v>0.11049337832282</c:v>
                </c:pt>
                <c:pt idx="14005">
                  <c:v>0.108338855893349</c:v>
                </c:pt>
                <c:pt idx="14006">
                  <c:v>0.10643505380994</c:v>
                </c:pt>
                <c:pt idx="14007">
                  <c:v>0.107390571117717</c:v>
                </c:pt>
                <c:pt idx="14008">
                  <c:v>0.109164030712778</c:v>
                </c:pt>
                <c:pt idx="14009">
                  <c:v>0.109756760816918</c:v>
                </c:pt>
                <c:pt idx="14010">
                  <c:v>0.109997777683959</c:v>
                </c:pt>
                <c:pt idx="14011">
                  <c:v>0.109917652236455</c:v>
                </c:pt>
                <c:pt idx="14012">
                  <c:v>0.108548741906956</c:v>
                </c:pt>
                <c:pt idx="14013">
                  <c:v>0.104684145739564</c:v>
                </c:pt>
                <c:pt idx="14014">
                  <c:v>0.0968685971641317</c:v>
                </c:pt>
                <c:pt idx="14015">
                  <c:v>0.0877207145127227</c:v>
                </c:pt>
                <c:pt idx="14016">
                  <c:v>0.0814739784350032</c:v>
                </c:pt>
                <c:pt idx="14017">
                  <c:v>0.0795360531109554</c:v>
                </c:pt>
                <c:pt idx="14018">
                  <c:v>0.0837562137283406</c:v>
                </c:pt>
                <c:pt idx="14019">
                  <c:v>0.090524186763252</c:v>
                </c:pt>
                <c:pt idx="14020">
                  <c:v>0.0950045271304298</c:v>
                </c:pt>
                <c:pt idx="14021">
                  <c:v>0.0974783769122714</c:v>
                </c:pt>
                <c:pt idx="14022">
                  <c:v>0.0967898106658994</c:v>
                </c:pt>
                <c:pt idx="14023">
                  <c:v>0.0932921922495599</c:v>
                </c:pt>
                <c:pt idx="14024">
                  <c:v>0.0918507187290803</c:v>
                </c:pt>
                <c:pt idx="14025">
                  <c:v>0.0922722857187119</c:v>
                </c:pt>
                <c:pt idx="14026">
                  <c:v>0.0928405682532767</c:v>
                </c:pt>
                <c:pt idx="14027">
                  <c:v>0.0946956702604502</c:v>
                </c:pt>
                <c:pt idx="14028">
                  <c:v>0.0966502298306758</c:v>
                </c:pt>
                <c:pt idx="14029">
                  <c:v>0.0967818357414673</c:v>
                </c:pt>
                <c:pt idx="14030">
                  <c:v>0.0947436798832028</c:v>
                </c:pt>
                <c:pt idx="14031">
                  <c:v>0.093010570371557</c:v>
                </c:pt>
                <c:pt idx="14032">
                  <c:v>0.093423894025436</c:v>
                </c:pt>
                <c:pt idx="14033">
                  <c:v>0.0970375072002246</c:v>
                </c:pt>
                <c:pt idx="14034">
                  <c:v>0.102142170068465</c:v>
                </c:pt>
                <c:pt idx="14035">
                  <c:v>0.104641779752453</c:v>
                </c:pt>
                <c:pt idx="14036">
                  <c:v>0.102561845839772</c:v>
                </c:pt>
                <c:pt idx="14037">
                  <c:v>0.098690255014178</c:v>
                </c:pt>
                <c:pt idx="14038">
                  <c:v>0.0973282332599114</c:v>
                </c:pt>
                <c:pt idx="14039">
                  <c:v>0.0991212986644784</c:v>
                </c:pt>
                <c:pt idx="14040">
                  <c:v>0.101107014062634</c:v>
                </c:pt>
                <c:pt idx="14041">
                  <c:v>0.102249975378437</c:v>
                </c:pt>
                <c:pt idx="14042">
                  <c:v>0.103487624268605</c:v>
                </c:pt>
                <c:pt idx="14043">
                  <c:v>0.106443267540058</c:v>
                </c:pt>
                <c:pt idx="14044">
                  <c:v>0.110757390383949</c:v>
                </c:pt>
                <c:pt idx="14045">
                  <c:v>0.111020718752482</c:v>
                </c:pt>
                <c:pt idx="14046">
                  <c:v>0.103780619858545</c:v>
                </c:pt>
                <c:pt idx="14047">
                  <c:v>0.0921071663573782</c:v>
                </c:pt>
                <c:pt idx="14048">
                  <c:v>0.0837949916268683</c:v>
                </c:pt>
                <c:pt idx="14049">
                  <c:v>0.0853309200766497</c:v>
                </c:pt>
                <c:pt idx="14050">
                  <c:v>0.0946455535102382</c:v>
                </c:pt>
                <c:pt idx="14051">
                  <c:v>0.104625041972577</c:v>
                </c:pt>
                <c:pt idx="14052">
                  <c:v>0.110176933970809</c:v>
                </c:pt>
                <c:pt idx="14053">
                  <c:v>0.109478719320752</c:v>
                </c:pt>
                <c:pt idx="14054">
                  <c:v>0.104235253739777</c:v>
                </c:pt>
                <c:pt idx="14055">
                  <c:v>0.0987921724611882</c:v>
                </c:pt>
                <c:pt idx="14056">
                  <c:v>0.0955945423683956</c:v>
                </c:pt>
                <c:pt idx="14057">
                  <c:v>0.0950091252742515</c:v>
                </c:pt>
                <c:pt idx="14058">
                  <c:v>0.0980923215847738</c:v>
                </c:pt>
                <c:pt idx="14059">
                  <c:v>0.103358663761674</c:v>
                </c:pt>
                <c:pt idx="14060">
                  <c:v>0.10565357440925</c:v>
                </c:pt>
                <c:pt idx="14061">
                  <c:v>0.106896443801205</c:v>
                </c:pt>
                <c:pt idx="14062">
                  <c:v>0.112064416132402</c:v>
                </c:pt>
                <c:pt idx="14063">
                  <c:v>0.116926064678605</c:v>
                </c:pt>
                <c:pt idx="14064">
                  <c:v>0.116518652388711</c:v>
                </c:pt>
                <c:pt idx="14065">
                  <c:v>0.113360600113244</c:v>
                </c:pt>
                <c:pt idx="14066">
                  <c:v>0.110412665608174</c:v>
                </c:pt>
                <c:pt idx="14067">
                  <c:v>0.107664405285515</c:v>
                </c:pt>
                <c:pt idx="14068">
                  <c:v>0.105490609926828</c:v>
                </c:pt>
                <c:pt idx="14069">
                  <c:v>0.103849081754625</c:v>
                </c:pt>
                <c:pt idx="14070">
                  <c:v>0.10190458633708</c:v>
                </c:pt>
                <c:pt idx="14071">
                  <c:v>0.100468435852657</c:v>
                </c:pt>
                <c:pt idx="14072">
                  <c:v>0.0991617814141634</c:v>
                </c:pt>
                <c:pt idx="14073">
                  <c:v>0.095171746413214</c:v>
                </c:pt>
                <c:pt idx="14074">
                  <c:v>0.0890643025917352</c:v>
                </c:pt>
                <c:pt idx="14075">
                  <c:v>0.0837285797531618</c:v>
                </c:pt>
                <c:pt idx="14076">
                  <c:v>0.0818327579553301</c:v>
                </c:pt>
                <c:pt idx="14077">
                  <c:v>0.083671725135876</c:v>
                </c:pt>
                <c:pt idx="14078">
                  <c:v>0.0845348044267783</c:v>
                </c:pt>
                <c:pt idx="14079">
                  <c:v>0.0814977502377803</c:v>
                </c:pt>
                <c:pt idx="14080">
                  <c:v>0.0765945815580743</c:v>
                </c:pt>
                <c:pt idx="14081">
                  <c:v>0.071292376355459</c:v>
                </c:pt>
                <c:pt idx="14082">
                  <c:v>0.0667904271683591</c:v>
                </c:pt>
                <c:pt idx="14083">
                  <c:v>0.0651498932676735</c:v>
                </c:pt>
                <c:pt idx="14084">
                  <c:v>0.0665209673080615</c:v>
                </c:pt>
                <c:pt idx="14085">
                  <c:v>0.0703115170618695</c:v>
                </c:pt>
                <c:pt idx="14086">
                  <c:v>0.0743440917150543</c:v>
                </c:pt>
                <c:pt idx="14087">
                  <c:v>0.0754261098118353</c:v>
                </c:pt>
                <c:pt idx="14088">
                  <c:v>0.0721559343712757</c:v>
                </c:pt>
                <c:pt idx="14089">
                  <c:v>0.0680950286914294</c:v>
                </c:pt>
                <c:pt idx="14090">
                  <c:v>0.0675643858124122</c:v>
                </c:pt>
                <c:pt idx="14091">
                  <c:v>0.0699634871557447</c:v>
                </c:pt>
                <c:pt idx="14092">
                  <c:v>0.0738110006611919</c:v>
                </c:pt>
                <c:pt idx="14093">
                  <c:v>0.0788554047007802</c:v>
                </c:pt>
                <c:pt idx="14094">
                  <c:v>0.0828811311346786</c:v>
                </c:pt>
                <c:pt idx="14095">
                  <c:v>0.0864436048660889</c:v>
                </c:pt>
                <c:pt idx="14096">
                  <c:v>0.0886852709050332</c:v>
                </c:pt>
                <c:pt idx="14097">
                  <c:v>0.0869195774156312</c:v>
                </c:pt>
                <c:pt idx="14098">
                  <c:v>0.0827657127296964</c:v>
                </c:pt>
                <c:pt idx="14099">
                  <c:v>0.0806696162742478</c:v>
                </c:pt>
                <c:pt idx="14100">
                  <c:v>0.0831090554975592</c:v>
                </c:pt>
                <c:pt idx="14101">
                  <c:v>0.0893318982849636</c:v>
                </c:pt>
                <c:pt idx="14102">
                  <c:v>0.0962719543615234</c:v>
                </c:pt>
                <c:pt idx="14103">
                  <c:v>0.100490859117293</c:v>
                </c:pt>
                <c:pt idx="14104">
                  <c:v>0.103656815521898</c:v>
                </c:pt>
                <c:pt idx="14105">
                  <c:v>0.107651959283995</c:v>
                </c:pt>
                <c:pt idx="14106">
                  <c:v>0.111775242406644</c:v>
                </c:pt>
                <c:pt idx="14107">
                  <c:v>0.115077567460815</c:v>
                </c:pt>
                <c:pt idx="14108">
                  <c:v>0.116662357044545</c:v>
                </c:pt>
                <c:pt idx="14109">
                  <c:v>0.118770328559343</c:v>
                </c:pt>
                <c:pt idx="14110">
                  <c:v>0.121570247597128</c:v>
                </c:pt>
                <c:pt idx="14111">
                  <c:v>0.122494344882635</c:v>
                </c:pt>
                <c:pt idx="14112">
                  <c:v>0.120819548148233</c:v>
                </c:pt>
                <c:pt idx="14113">
                  <c:v>0.1181782970165</c:v>
                </c:pt>
                <c:pt idx="14114">
                  <c:v>0.114865474616875</c:v>
                </c:pt>
                <c:pt idx="14115">
                  <c:v>0.107675359050427</c:v>
                </c:pt>
                <c:pt idx="14116">
                  <c:v>0.098049472279185</c:v>
                </c:pt>
                <c:pt idx="14117">
                  <c:v>0.090705172484363</c:v>
                </c:pt>
                <c:pt idx="14118">
                  <c:v>0.0864064214054358</c:v>
                </c:pt>
                <c:pt idx="14119">
                  <c:v>0.0860537477380518</c:v>
                </c:pt>
                <c:pt idx="14120">
                  <c:v>0.0885951030672697</c:v>
                </c:pt>
                <c:pt idx="14121">
                  <c:v>0.0927453431659829</c:v>
                </c:pt>
                <c:pt idx="14122">
                  <c:v>0.0993958416135699</c:v>
                </c:pt>
                <c:pt idx="14123">
                  <c:v>0.105594494646129</c:v>
                </c:pt>
                <c:pt idx="14124">
                  <c:v>0.105714567137035</c:v>
                </c:pt>
                <c:pt idx="14125">
                  <c:v>0.101037123025103</c:v>
                </c:pt>
                <c:pt idx="14126">
                  <c:v>0.0970730228311192</c:v>
                </c:pt>
                <c:pt idx="14127">
                  <c:v>0.0954790795654216</c:v>
                </c:pt>
                <c:pt idx="14128">
                  <c:v>0.0946224545640936</c:v>
                </c:pt>
                <c:pt idx="14129">
                  <c:v>0.0921551871874506</c:v>
                </c:pt>
                <c:pt idx="14130">
                  <c:v>0.0898461916982971</c:v>
                </c:pt>
                <c:pt idx="14131">
                  <c:v>0.091018287492997</c:v>
                </c:pt>
                <c:pt idx="14132">
                  <c:v>0.0929751854143477</c:v>
                </c:pt>
                <c:pt idx="14133">
                  <c:v>0.0935638369228639</c:v>
                </c:pt>
                <c:pt idx="14134">
                  <c:v>0.0932512262393536</c:v>
                </c:pt>
                <c:pt idx="14135">
                  <c:v>0.0896757486086527</c:v>
                </c:pt>
                <c:pt idx="14136">
                  <c:v>0.0845442840382186</c:v>
                </c:pt>
                <c:pt idx="14137">
                  <c:v>0.0812578345214856</c:v>
                </c:pt>
                <c:pt idx="14138">
                  <c:v>0.0771267664098696</c:v>
                </c:pt>
                <c:pt idx="14139">
                  <c:v>0.0724530163147046</c:v>
                </c:pt>
                <c:pt idx="14140">
                  <c:v>0.0702007086238983</c:v>
                </c:pt>
                <c:pt idx="14141">
                  <c:v>0.0702339738269519</c:v>
                </c:pt>
                <c:pt idx="14142">
                  <c:v>0.0695939448413066</c:v>
                </c:pt>
                <c:pt idx="14143">
                  <c:v>0.0681580091705023</c:v>
                </c:pt>
                <c:pt idx="14144">
                  <c:v>0.0684886115070367</c:v>
                </c:pt>
                <c:pt idx="14145">
                  <c:v>0.0689167789958536</c:v>
                </c:pt>
                <c:pt idx="14146">
                  <c:v>0.06863263824768</c:v>
                </c:pt>
                <c:pt idx="14147">
                  <c:v>0.0689607824177201</c:v>
                </c:pt>
                <c:pt idx="14148">
                  <c:v>0.0692254799655739</c:v>
                </c:pt>
                <c:pt idx="14149">
                  <c:v>0.0686254197114409</c:v>
                </c:pt>
                <c:pt idx="14150">
                  <c:v>0.0672544284869978</c:v>
                </c:pt>
                <c:pt idx="14151">
                  <c:v>0.0653913118832055</c:v>
                </c:pt>
                <c:pt idx="14152">
                  <c:v>0.0649993060022512</c:v>
                </c:pt>
                <c:pt idx="14153">
                  <c:v>0.0663520372030735</c:v>
                </c:pt>
                <c:pt idx="14154">
                  <c:v>0.0675453362513748</c:v>
                </c:pt>
                <c:pt idx="14155">
                  <c:v>0.068263958020582</c:v>
                </c:pt>
                <c:pt idx="14156">
                  <c:v>0.0680398829327948</c:v>
                </c:pt>
                <c:pt idx="14157">
                  <c:v>0.0699462634787411</c:v>
                </c:pt>
                <c:pt idx="14158">
                  <c:v>0.0746102131117131</c:v>
                </c:pt>
                <c:pt idx="14159">
                  <c:v>0.0769904877426326</c:v>
                </c:pt>
                <c:pt idx="14160">
                  <c:v>0.0769880615806533</c:v>
                </c:pt>
                <c:pt idx="14161">
                  <c:v>0.0774021018936397</c:v>
                </c:pt>
                <c:pt idx="14162">
                  <c:v>0.0757228979192502</c:v>
                </c:pt>
                <c:pt idx="14163">
                  <c:v>0.0704083920532382</c:v>
                </c:pt>
                <c:pt idx="14164">
                  <c:v>0.0683487381215337</c:v>
                </c:pt>
                <c:pt idx="14165">
                  <c:v>0.0701680318041334</c:v>
                </c:pt>
                <c:pt idx="14166">
                  <c:v>0.0682370155468225</c:v>
                </c:pt>
                <c:pt idx="14167">
                  <c:v>0.0626666218676067</c:v>
                </c:pt>
                <c:pt idx="14168">
                  <c:v>0.0614504753779875</c:v>
                </c:pt>
                <c:pt idx="14169">
                  <c:v>0.0647840744766694</c:v>
                </c:pt>
                <c:pt idx="14170">
                  <c:v>0.0670130198305017</c:v>
                </c:pt>
                <c:pt idx="14171">
                  <c:v>0.0689191993960351</c:v>
                </c:pt>
                <c:pt idx="14172">
                  <c:v>0.0727268241712619</c:v>
                </c:pt>
                <c:pt idx="14173">
                  <c:v>0.0784889157138841</c:v>
                </c:pt>
                <c:pt idx="14174">
                  <c:v>0.0859638557366448</c:v>
                </c:pt>
                <c:pt idx="14175">
                  <c:v>0.0951318222815595</c:v>
                </c:pt>
                <c:pt idx="14176">
                  <c:v>0.100359681203021</c:v>
                </c:pt>
                <c:pt idx="14177">
                  <c:v>0.0971594900246102</c:v>
                </c:pt>
                <c:pt idx="14178">
                  <c:v>0.0905199365139525</c:v>
                </c:pt>
                <c:pt idx="14179">
                  <c:v>0.085415080362187</c:v>
                </c:pt>
                <c:pt idx="14180">
                  <c:v>0.0833015790512257</c:v>
                </c:pt>
                <c:pt idx="14181">
                  <c:v>0.0848806703585489</c:v>
                </c:pt>
                <c:pt idx="14182">
                  <c:v>0.0875762806964492</c:v>
                </c:pt>
                <c:pt idx="14183">
                  <c:v>0.0886147368732213</c:v>
                </c:pt>
                <c:pt idx="14184">
                  <c:v>0.0921873877188038</c:v>
                </c:pt>
                <c:pt idx="14185">
                  <c:v>0.0992115934528657</c:v>
                </c:pt>
                <c:pt idx="14186">
                  <c:v>0.103540262174553</c:v>
                </c:pt>
                <c:pt idx="14187">
                  <c:v>0.100851669865739</c:v>
                </c:pt>
                <c:pt idx="14188">
                  <c:v>0.0951928859279039</c:v>
                </c:pt>
                <c:pt idx="14189">
                  <c:v>0.0922142145789289</c:v>
                </c:pt>
                <c:pt idx="14190">
                  <c:v>0.088379554745282</c:v>
                </c:pt>
                <c:pt idx="14191">
                  <c:v>0.0817134678945063</c:v>
                </c:pt>
                <c:pt idx="14192">
                  <c:v>0.0772396919692842</c:v>
                </c:pt>
                <c:pt idx="14193">
                  <c:v>0.0741180735749538</c:v>
                </c:pt>
                <c:pt idx="14194">
                  <c:v>0.0699712618967279</c:v>
                </c:pt>
                <c:pt idx="14195">
                  <c:v>0.0654327963632504</c:v>
                </c:pt>
                <c:pt idx="14196">
                  <c:v>0.0607051169782076</c:v>
                </c:pt>
                <c:pt idx="14197">
                  <c:v>0.0558285512706351</c:v>
                </c:pt>
                <c:pt idx="14198">
                  <c:v>0.0518461810992646</c:v>
                </c:pt>
                <c:pt idx="14199">
                  <c:v>0.0510082785069249</c:v>
                </c:pt>
                <c:pt idx="14200">
                  <c:v>0.0548790619176659</c:v>
                </c:pt>
                <c:pt idx="14201">
                  <c:v>0.0605088468146059</c:v>
                </c:pt>
                <c:pt idx="14202">
                  <c:v>0.0643220115646629</c:v>
                </c:pt>
                <c:pt idx="14203">
                  <c:v>0.0657021764911347</c:v>
                </c:pt>
                <c:pt idx="14204">
                  <c:v>0.0656504193236607</c:v>
                </c:pt>
                <c:pt idx="14205">
                  <c:v>0.0673246638437328</c:v>
                </c:pt>
                <c:pt idx="14206">
                  <c:v>0.0713829896778599</c:v>
                </c:pt>
                <c:pt idx="14207">
                  <c:v>0.0737160513442433</c:v>
                </c:pt>
                <c:pt idx="14208">
                  <c:v>0.0746922090767784</c:v>
                </c:pt>
                <c:pt idx="14209">
                  <c:v>0.07624544495647</c:v>
                </c:pt>
                <c:pt idx="14210">
                  <c:v>0.0769740505547276</c:v>
                </c:pt>
                <c:pt idx="14211">
                  <c:v>0.0763448997533239</c:v>
                </c:pt>
                <c:pt idx="14212">
                  <c:v>0.0742211330865552</c:v>
                </c:pt>
                <c:pt idx="14213">
                  <c:v>0.0701146059058651</c:v>
                </c:pt>
                <c:pt idx="14214">
                  <c:v>0.0659545321813902</c:v>
                </c:pt>
                <c:pt idx="14215">
                  <c:v>0.0642444402436897</c:v>
                </c:pt>
                <c:pt idx="14216">
                  <c:v>0.0633793915676781</c:v>
                </c:pt>
                <c:pt idx="14217">
                  <c:v>0.0613368208072534</c:v>
                </c:pt>
                <c:pt idx="14218">
                  <c:v>0.0599865038743752</c:v>
                </c:pt>
                <c:pt idx="14219">
                  <c:v>0.0605509895870846</c:v>
                </c:pt>
                <c:pt idx="14220">
                  <c:v>0.0624680638957481</c:v>
                </c:pt>
                <c:pt idx="14221">
                  <c:v>0.0661909792821003</c:v>
                </c:pt>
                <c:pt idx="14222">
                  <c:v>0.0713476094444993</c:v>
                </c:pt>
                <c:pt idx="14223">
                  <c:v>0.0751926875844803</c:v>
                </c:pt>
                <c:pt idx="14224">
                  <c:v>0.0752085224668699</c:v>
                </c:pt>
                <c:pt idx="14225">
                  <c:v>0.0710269229126042</c:v>
                </c:pt>
                <c:pt idx="14226">
                  <c:v>0.0654616166546998</c:v>
                </c:pt>
                <c:pt idx="14227">
                  <c:v>0.0638180443537325</c:v>
                </c:pt>
                <c:pt idx="14228">
                  <c:v>0.0663118726081194</c:v>
                </c:pt>
                <c:pt idx="14229">
                  <c:v>0.067581905174245</c:v>
                </c:pt>
                <c:pt idx="14230">
                  <c:v>0.0664950956919197</c:v>
                </c:pt>
                <c:pt idx="14231">
                  <c:v>0.0653633480498891</c:v>
                </c:pt>
                <c:pt idx="14232">
                  <c:v>0.0659284994655379</c:v>
                </c:pt>
                <c:pt idx="14233">
                  <c:v>0.0695991493002006</c:v>
                </c:pt>
                <c:pt idx="14234">
                  <c:v>0.0762101295451485</c:v>
                </c:pt>
                <c:pt idx="14235">
                  <c:v>0.0818454488822908</c:v>
                </c:pt>
                <c:pt idx="14236">
                  <c:v>0.0806193758233453</c:v>
                </c:pt>
                <c:pt idx="14237">
                  <c:v>0.0739052175387254</c:v>
                </c:pt>
                <c:pt idx="14238">
                  <c:v>0.0661284893417311</c:v>
                </c:pt>
                <c:pt idx="14239">
                  <c:v>0.0584410551315344</c:v>
                </c:pt>
                <c:pt idx="14240">
                  <c:v>0.0520180751879824</c:v>
                </c:pt>
                <c:pt idx="14241">
                  <c:v>0.0491337965735338</c:v>
                </c:pt>
                <c:pt idx="14242">
                  <c:v>0.049581845304827</c:v>
                </c:pt>
                <c:pt idx="14243">
                  <c:v>0.0519430645419239</c:v>
                </c:pt>
                <c:pt idx="14244">
                  <c:v>0.0547998526953751</c:v>
                </c:pt>
                <c:pt idx="14245">
                  <c:v>0.057418118738146</c:v>
                </c:pt>
                <c:pt idx="14246">
                  <c:v>0.0590976416685442</c:v>
                </c:pt>
                <c:pt idx="14247">
                  <c:v>0.0577404058999438</c:v>
                </c:pt>
                <c:pt idx="14248">
                  <c:v>0.0536886847948661</c:v>
                </c:pt>
                <c:pt idx="14249">
                  <c:v>0.0495593208294127</c:v>
                </c:pt>
                <c:pt idx="14250">
                  <c:v>0.045944294201981</c:v>
                </c:pt>
                <c:pt idx="14251">
                  <c:v>0.0435083558289045</c:v>
                </c:pt>
                <c:pt idx="14252">
                  <c:v>0.0417182700019288</c:v>
                </c:pt>
                <c:pt idx="14253">
                  <c:v>0.0416932523919987</c:v>
                </c:pt>
                <c:pt idx="14254">
                  <c:v>0.0480340273141501</c:v>
                </c:pt>
                <c:pt idx="14255">
                  <c:v>0.0569255834044758</c:v>
                </c:pt>
                <c:pt idx="14256">
                  <c:v>0.0632551785915084</c:v>
                </c:pt>
                <c:pt idx="14257">
                  <c:v>0.0680192018154646</c:v>
                </c:pt>
                <c:pt idx="14258">
                  <c:v>0.0709591490794388</c:v>
                </c:pt>
                <c:pt idx="14259">
                  <c:v>0.0691161064437669</c:v>
                </c:pt>
                <c:pt idx="14260">
                  <c:v>0.06451484811155</c:v>
                </c:pt>
                <c:pt idx="14261">
                  <c:v>0.0617487918601972</c:v>
                </c:pt>
                <c:pt idx="14262">
                  <c:v>0.0623646047447862</c:v>
                </c:pt>
                <c:pt idx="14263">
                  <c:v>0.0655054784552812</c:v>
                </c:pt>
                <c:pt idx="14264">
                  <c:v>0.0686874602162829</c:v>
                </c:pt>
                <c:pt idx="14265">
                  <c:v>0.06916538782707</c:v>
                </c:pt>
                <c:pt idx="14266">
                  <c:v>0.0661414325028441</c:v>
                </c:pt>
                <c:pt idx="14267">
                  <c:v>0.0599864371212637</c:v>
                </c:pt>
                <c:pt idx="14268">
                  <c:v>0.0508303352114053</c:v>
                </c:pt>
                <c:pt idx="14269">
                  <c:v>0.0424935097122092</c:v>
                </c:pt>
                <c:pt idx="14270">
                  <c:v>0.0408301613609387</c:v>
                </c:pt>
                <c:pt idx="14271">
                  <c:v>0.0470073144028432</c:v>
                </c:pt>
                <c:pt idx="14272">
                  <c:v>0.0564892446290621</c:v>
                </c:pt>
                <c:pt idx="14273">
                  <c:v>0.0636950581601247</c:v>
                </c:pt>
                <c:pt idx="14274">
                  <c:v>0.0646180626859273</c:v>
                </c:pt>
                <c:pt idx="14275">
                  <c:v>0.0622965871128711</c:v>
                </c:pt>
                <c:pt idx="14276">
                  <c:v>0.0607432667671263</c:v>
                </c:pt>
                <c:pt idx="14277">
                  <c:v>0.0607324259875671</c:v>
                </c:pt>
                <c:pt idx="14278">
                  <c:v>0.0622306771586612</c:v>
                </c:pt>
                <c:pt idx="14279">
                  <c:v>0.0605519684519158</c:v>
                </c:pt>
                <c:pt idx="14280">
                  <c:v>0.0526583311085215</c:v>
                </c:pt>
                <c:pt idx="14281">
                  <c:v>0.045301629791859</c:v>
                </c:pt>
                <c:pt idx="14282">
                  <c:v>0.0439424932835468</c:v>
                </c:pt>
                <c:pt idx="14283">
                  <c:v>0.0453896539905614</c:v>
                </c:pt>
                <c:pt idx="14284">
                  <c:v>0.0468877441541793</c:v>
                </c:pt>
                <c:pt idx="14285">
                  <c:v>0.0485706803891955</c:v>
                </c:pt>
                <c:pt idx="14286">
                  <c:v>0.0488810163250033</c:v>
                </c:pt>
                <c:pt idx="14287">
                  <c:v>0.0483770900512849</c:v>
                </c:pt>
                <c:pt idx="14288">
                  <c:v>0.0489902434820645</c:v>
                </c:pt>
                <c:pt idx="14289">
                  <c:v>0.0495935783656945</c:v>
                </c:pt>
                <c:pt idx="14290">
                  <c:v>0.0487380230620027</c:v>
                </c:pt>
                <c:pt idx="14291">
                  <c:v>0.0491784711920479</c:v>
                </c:pt>
                <c:pt idx="14292">
                  <c:v>0.0525397673857573</c:v>
                </c:pt>
                <c:pt idx="14293">
                  <c:v>0.0550095960377573</c:v>
                </c:pt>
                <c:pt idx="14294">
                  <c:v>0.0542408794020229</c:v>
                </c:pt>
                <c:pt idx="14295">
                  <c:v>0.0531874991251331</c:v>
                </c:pt>
                <c:pt idx="14296">
                  <c:v>0.0539463615914872</c:v>
                </c:pt>
                <c:pt idx="14297">
                  <c:v>0.0533238535830001</c:v>
                </c:pt>
                <c:pt idx="14298">
                  <c:v>0.0510259865444867</c:v>
                </c:pt>
                <c:pt idx="14299">
                  <c:v>0.0489251337977586</c:v>
                </c:pt>
                <c:pt idx="14300">
                  <c:v>0.0463717388177542</c:v>
                </c:pt>
                <c:pt idx="14301">
                  <c:v>0.043574016044051</c:v>
                </c:pt>
                <c:pt idx="14302">
                  <c:v>0.0419586729695099</c:v>
                </c:pt>
                <c:pt idx="14303">
                  <c:v>0.0418665877843556</c:v>
                </c:pt>
                <c:pt idx="14304">
                  <c:v>0.0429954316278246</c:v>
                </c:pt>
                <c:pt idx="14305">
                  <c:v>0.0438623952701862</c:v>
                </c:pt>
                <c:pt idx="14306">
                  <c:v>0.0472134049051363</c:v>
                </c:pt>
                <c:pt idx="14307">
                  <c:v>0.0553981977745063</c:v>
                </c:pt>
                <c:pt idx="14308">
                  <c:v>0.0620324846410277</c:v>
                </c:pt>
                <c:pt idx="14309">
                  <c:v>0.0642491140199484</c:v>
                </c:pt>
                <c:pt idx="14310">
                  <c:v>0.0649442534747858</c:v>
                </c:pt>
                <c:pt idx="14311">
                  <c:v>0.0663639527637756</c:v>
                </c:pt>
                <c:pt idx="14312">
                  <c:v>0.0677609268866904</c:v>
                </c:pt>
                <c:pt idx="14313">
                  <c:v>0.0679296039183602</c:v>
                </c:pt>
                <c:pt idx="14314">
                  <c:v>0.0668941592833177</c:v>
                </c:pt>
                <c:pt idx="14315">
                  <c:v>0.0661156879196261</c:v>
                </c:pt>
                <c:pt idx="14316">
                  <c:v>0.0665550237045147</c:v>
                </c:pt>
                <c:pt idx="14317">
                  <c:v>0.0668466125215251</c:v>
                </c:pt>
                <c:pt idx="14318">
                  <c:v>0.0651183705613246</c:v>
                </c:pt>
                <c:pt idx="14319">
                  <c:v>0.0607696302526231</c:v>
                </c:pt>
                <c:pt idx="14320">
                  <c:v>0.0550327917737853</c:v>
                </c:pt>
                <c:pt idx="14321">
                  <c:v>0.0491317537037987</c:v>
                </c:pt>
                <c:pt idx="14322">
                  <c:v>0.0453777606010295</c:v>
                </c:pt>
                <c:pt idx="14323">
                  <c:v>0.0468311083991324</c:v>
                </c:pt>
                <c:pt idx="14324">
                  <c:v>0.0542563887730261</c:v>
                </c:pt>
                <c:pt idx="14325">
                  <c:v>0.0612495542311312</c:v>
                </c:pt>
                <c:pt idx="14326">
                  <c:v>0.0632792909628339</c:v>
                </c:pt>
                <c:pt idx="14327">
                  <c:v>0.062110572729831</c:v>
                </c:pt>
                <c:pt idx="14328">
                  <c:v>0.0588733862784815</c:v>
                </c:pt>
                <c:pt idx="14329">
                  <c:v>0.0561535605978121</c:v>
                </c:pt>
                <c:pt idx="14330">
                  <c:v>0.0571115160284831</c:v>
                </c:pt>
                <c:pt idx="14331">
                  <c:v>0.059748562192387</c:v>
                </c:pt>
                <c:pt idx="14332">
                  <c:v>0.0602823986850911</c:v>
                </c:pt>
                <c:pt idx="14333">
                  <c:v>0.0607002389469309</c:v>
                </c:pt>
                <c:pt idx="14334">
                  <c:v>0.064196047960265</c:v>
                </c:pt>
                <c:pt idx="14335">
                  <c:v>0.0696335569541626</c:v>
                </c:pt>
                <c:pt idx="14336">
                  <c:v>0.073810447633228</c:v>
                </c:pt>
                <c:pt idx="14337">
                  <c:v>0.0756371537208674</c:v>
                </c:pt>
                <c:pt idx="14338">
                  <c:v>0.075117247909747</c:v>
                </c:pt>
                <c:pt idx="14339">
                  <c:v>0.0718353926156467</c:v>
                </c:pt>
                <c:pt idx="14340">
                  <c:v>0.0670358991105019</c:v>
                </c:pt>
                <c:pt idx="14341">
                  <c:v>0.0629259814315937</c:v>
                </c:pt>
                <c:pt idx="14342">
                  <c:v>0.0601386070837206</c:v>
                </c:pt>
                <c:pt idx="14343">
                  <c:v>0.0564190966727419</c:v>
                </c:pt>
                <c:pt idx="14344">
                  <c:v>0.0500417976086262</c:v>
                </c:pt>
                <c:pt idx="14345">
                  <c:v>0.0420008403927523</c:v>
                </c:pt>
                <c:pt idx="14346">
                  <c:v>0.0354098500748554</c:v>
                </c:pt>
                <c:pt idx="14347">
                  <c:v>0.0314684116425267</c:v>
                </c:pt>
                <c:pt idx="14348">
                  <c:v>0.0323489995624921</c:v>
                </c:pt>
                <c:pt idx="14349">
                  <c:v>0.0380832614479245</c:v>
                </c:pt>
                <c:pt idx="14350">
                  <c:v>0.0439265827023073</c:v>
                </c:pt>
                <c:pt idx="14351">
                  <c:v>0.0486685346387163</c:v>
                </c:pt>
                <c:pt idx="14352">
                  <c:v>0.0526689070205282</c:v>
                </c:pt>
                <c:pt idx="14353">
                  <c:v>0.0561321115329663</c:v>
                </c:pt>
                <c:pt idx="14354">
                  <c:v>0.059192138491333</c:v>
                </c:pt>
                <c:pt idx="14355">
                  <c:v>0.0599742907552625</c:v>
                </c:pt>
                <c:pt idx="14356">
                  <c:v>0.0588539957692156</c:v>
                </c:pt>
                <c:pt idx="14357">
                  <c:v>0.059025571952541</c:v>
                </c:pt>
                <c:pt idx="14358">
                  <c:v>0.0598182357612997</c:v>
                </c:pt>
                <c:pt idx="14359">
                  <c:v>0.0587848247502398</c:v>
                </c:pt>
                <c:pt idx="14360">
                  <c:v>0.0562418351753343</c:v>
                </c:pt>
                <c:pt idx="14361">
                  <c:v>0.0539798489826138</c:v>
                </c:pt>
                <c:pt idx="14362">
                  <c:v>0.0540540892420654</c:v>
                </c:pt>
                <c:pt idx="14363">
                  <c:v>0.0564042550054088</c:v>
                </c:pt>
                <c:pt idx="14364">
                  <c:v>0.0592411753845327</c:v>
                </c:pt>
                <c:pt idx="14365">
                  <c:v>0.0601488760714352</c:v>
                </c:pt>
                <c:pt idx="14366">
                  <c:v>0.0588492992978007</c:v>
                </c:pt>
                <c:pt idx="14367">
                  <c:v>0.0585960000728124</c:v>
                </c:pt>
                <c:pt idx="14368">
                  <c:v>0.0618623927139237</c:v>
                </c:pt>
                <c:pt idx="14369">
                  <c:v>0.0653755666302504</c:v>
                </c:pt>
                <c:pt idx="14370">
                  <c:v>0.0665434637941572</c:v>
                </c:pt>
                <c:pt idx="14371">
                  <c:v>0.065257185321521</c:v>
                </c:pt>
                <c:pt idx="14372">
                  <c:v>0.0625832153545422</c:v>
                </c:pt>
                <c:pt idx="14373">
                  <c:v>0.0598992880225072</c:v>
                </c:pt>
                <c:pt idx="14374">
                  <c:v>0.0584808719429584</c:v>
                </c:pt>
                <c:pt idx="14375">
                  <c:v>0.0593989890330782</c:v>
                </c:pt>
                <c:pt idx="14376">
                  <c:v>0.0601216478573703</c:v>
                </c:pt>
                <c:pt idx="14377">
                  <c:v>0.0588774749994637</c:v>
                </c:pt>
                <c:pt idx="14378">
                  <c:v>0.0571449697148828</c:v>
                </c:pt>
                <c:pt idx="14379">
                  <c:v>0.056370993520298</c:v>
                </c:pt>
                <c:pt idx="14380">
                  <c:v>0.0581939462798284</c:v>
                </c:pt>
                <c:pt idx="14381">
                  <c:v>0.0615049289320055</c:v>
                </c:pt>
                <c:pt idx="14382">
                  <c:v>0.06220659876776</c:v>
                </c:pt>
                <c:pt idx="14383">
                  <c:v>0.0595190973658747</c:v>
                </c:pt>
                <c:pt idx="14384">
                  <c:v>0.0560481909448546</c:v>
                </c:pt>
                <c:pt idx="14385">
                  <c:v>0.054866900438615</c:v>
                </c:pt>
                <c:pt idx="14386">
                  <c:v>0.0550814473008576</c:v>
                </c:pt>
                <c:pt idx="14387">
                  <c:v>0.0558016838643766</c:v>
                </c:pt>
                <c:pt idx="14388">
                  <c:v>0.0578936723672923</c:v>
                </c:pt>
                <c:pt idx="14389">
                  <c:v>0.0596734786483857</c:v>
                </c:pt>
                <c:pt idx="14390">
                  <c:v>0.0606222142028848</c:v>
                </c:pt>
                <c:pt idx="14391">
                  <c:v>0.0610262469149812</c:v>
                </c:pt>
                <c:pt idx="14392">
                  <c:v>0.0602245738523561</c:v>
                </c:pt>
                <c:pt idx="14393">
                  <c:v>0.0597318606039183</c:v>
                </c:pt>
                <c:pt idx="14394">
                  <c:v>0.0608916670690455</c:v>
                </c:pt>
                <c:pt idx="14395">
                  <c:v>0.0614269868364709</c:v>
                </c:pt>
                <c:pt idx="14396">
                  <c:v>0.0587558351384796</c:v>
                </c:pt>
                <c:pt idx="14397">
                  <c:v>0.0530809523688599</c:v>
                </c:pt>
                <c:pt idx="14398">
                  <c:v>0.0472104950358639</c:v>
                </c:pt>
                <c:pt idx="14399">
                  <c:v>0.0434689600182476</c:v>
                </c:pt>
                <c:pt idx="14400">
                  <c:v>0.0412127062165337</c:v>
                </c:pt>
                <c:pt idx="14401">
                  <c:v>0.0388544894277286</c:v>
                </c:pt>
                <c:pt idx="14402">
                  <c:v>0.0366109638219219</c:v>
                </c:pt>
                <c:pt idx="14403">
                  <c:v>0.0372826478466119</c:v>
                </c:pt>
                <c:pt idx="14404">
                  <c:v>0.0414508345802528</c:v>
                </c:pt>
                <c:pt idx="14405">
                  <c:v>0.047934883858811</c:v>
                </c:pt>
                <c:pt idx="14406">
                  <c:v>0.055018385882079</c:v>
                </c:pt>
                <c:pt idx="14407">
                  <c:v>0.0597303371222609</c:v>
                </c:pt>
                <c:pt idx="14408">
                  <c:v>0.0618926050699615</c:v>
                </c:pt>
                <c:pt idx="14409">
                  <c:v>0.0625152082036201</c:v>
                </c:pt>
                <c:pt idx="14410">
                  <c:v>0.0597841187294237</c:v>
                </c:pt>
                <c:pt idx="14411">
                  <c:v>0.0534864742770933</c:v>
                </c:pt>
                <c:pt idx="14412">
                  <c:v>0.047784617048177</c:v>
                </c:pt>
                <c:pt idx="14413">
                  <c:v>0.0438753091064626</c:v>
                </c:pt>
                <c:pt idx="14414">
                  <c:v>0.0393443508144975</c:v>
                </c:pt>
                <c:pt idx="14415">
                  <c:v>0.0360994340736034</c:v>
                </c:pt>
                <c:pt idx="14416">
                  <c:v>0.0348191803886238</c:v>
                </c:pt>
                <c:pt idx="14417">
                  <c:v>0.0347950535630151</c:v>
                </c:pt>
                <c:pt idx="14418">
                  <c:v>0.0347829466820193</c:v>
                </c:pt>
                <c:pt idx="14419">
                  <c:v>0.0337234640228566</c:v>
                </c:pt>
                <c:pt idx="14420">
                  <c:v>0.0333836433869864</c:v>
                </c:pt>
                <c:pt idx="14421">
                  <c:v>0.0338403377710534</c:v>
                </c:pt>
                <c:pt idx="14422">
                  <c:v>0.035801356761185</c:v>
                </c:pt>
                <c:pt idx="14423">
                  <c:v>0.0409339796317304</c:v>
                </c:pt>
                <c:pt idx="14424">
                  <c:v>0.0479266268592879</c:v>
                </c:pt>
                <c:pt idx="14425">
                  <c:v>0.051230614406654</c:v>
                </c:pt>
                <c:pt idx="14426">
                  <c:v>0.0491468613177584</c:v>
                </c:pt>
                <c:pt idx="14427">
                  <c:v>0.0481106441394587</c:v>
                </c:pt>
                <c:pt idx="14428">
                  <c:v>0.0487976665453511</c:v>
                </c:pt>
                <c:pt idx="14429">
                  <c:v>0.0477042170091809</c:v>
                </c:pt>
                <c:pt idx="14430">
                  <c:v>0.0450657349695086</c:v>
                </c:pt>
                <c:pt idx="14431">
                  <c:v>0.0436030497586488</c:v>
                </c:pt>
                <c:pt idx="14432">
                  <c:v>0.0439162757603378</c:v>
                </c:pt>
                <c:pt idx="14433">
                  <c:v>0.044238534042898</c:v>
                </c:pt>
                <c:pt idx="14434">
                  <c:v>0.0446707253118406</c:v>
                </c:pt>
                <c:pt idx="14435">
                  <c:v>0.046926695989217</c:v>
                </c:pt>
                <c:pt idx="14436">
                  <c:v>0.0487749463675659</c:v>
                </c:pt>
                <c:pt idx="14437">
                  <c:v>0.0485932489450196</c:v>
                </c:pt>
                <c:pt idx="14438">
                  <c:v>0.0500608269381071</c:v>
                </c:pt>
                <c:pt idx="14439">
                  <c:v>0.0533145240768155</c:v>
                </c:pt>
                <c:pt idx="14440">
                  <c:v>0.0546840974132881</c:v>
                </c:pt>
                <c:pt idx="14441">
                  <c:v>0.0530293803927297</c:v>
                </c:pt>
                <c:pt idx="14442">
                  <c:v>0.0472147473944586</c:v>
                </c:pt>
                <c:pt idx="14443">
                  <c:v>0.0400448608144177</c:v>
                </c:pt>
                <c:pt idx="14444">
                  <c:v>0.0379027862906253</c:v>
                </c:pt>
                <c:pt idx="14445">
                  <c:v>0.0401324695945473</c:v>
                </c:pt>
                <c:pt idx="14446">
                  <c:v>0.0414744421672328</c:v>
                </c:pt>
                <c:pt idx="14447">
                  <c:v>0.0408649507195573</c:v>
                </c:pt>
                <c:pt idx="14448">
                  <c:v>0.0394846069366633</c:v>
                </c:pt>
                <c:pt idx="14449">
                  <c:v>0.038387159746712</c:v>
                </c:pt>
                <c:pt idx="14450">
                  <c:v>0.0392987090141618</c:v>
                </c:pt>
                <c:pt idx="14451">
                  <c:v>0.0414939485708445</c:v>
                </c:pt>
                <c:pt idx="14452">
                  <c:v>0.0431255369937395</c:v>
                </c:pt>
                <c:pt idx="14453">
                  <c:v>0.0434914236575224</c:v>
                </c:pt>
                <c:pt idx="14454">
                  <c:v>0.0425555521938215</c:v>
                </c:pt>
                <c:pt idx="14455">
                  <c:v>0.0414796170044359</c:v>
                </c:pt>
                <c:pt idx="14456">
                  <c:v>0.0428744162595005</c:v>
                </c:pt>
                <c:pt idx="14457">
                  <c:v>0.0472922425328119</c:v>
                </c:pt>
                <c:pt idx="14458">
                  <c:v>0.0527821153779436</c:v>
                </c:pt>
                <c:pt idx="14459">
                  <c:v>0.0562023685411824</c:v>
                </c:pt>
                <c:pt idx="14460">
                  <c:v>0.0548312161044198</c:v>
                </c:pt>
                <c:pt idx="14461">
                  <c:v>0.0495538791971008</c:v>
                </c:pt>
                <c:pt idx="14462">
                  <c:v>0.0445150479289068</c:v>
                </c:pt>
                <c:pt idx="14463">
                  <c:v>0.0409964662074579</c:v>
                </c:pt>
                <c:pt idx="14464">
                  <c:v>0.0382599274012693</c:v>
                </c:pt>
                <c:pt idx="14465">
                  <c:v>0.0367906632328434</c:v>
                </c:pt>
                <c:pt idx="14466">
                  <c:v>0.0386308794576632</c:v>
                </c:pt>
                <c:pt idx="14467">
                  <c:v>0.0430870232368277</c:v>
                </c:pt>
                <c:pt idx="14468">
                  <c:v>0.0464135979064527</c:v>
                </c:pt>
                <c:pt idx="14469">
                  <c:v>0.0460075772953082</c:v>
                </c:pt>
                <c:pt idx="14470">
                  <c:v>0.0434957354733092</c:v>
                </c:pt>
                <c:pt idx="14471">
                  <c:v>0.0416934580201327</c:v>
                </c:pt>
                <c:pt idx="14472">
                  <c:v>0.0399002280739019</c:v>
                </c:pt>
                <c:pt idx="14473">
                  <c:v>0.0367627767085469</c:v>
                </c:pt>
                <c:pt idx="14474">
                  <c:v>0.0345751458675574</c:v>
                </c:pt>
                <c:pt idx="14475">
                  <c:v>0.0350161314602246</c:v>
                </c:pt>
                <c:pt idx="14476">
                  <c:v>0.0389997530129957</c:v>
                </c:pt>
                <c:pt idx="14477">
                  <c:v>0.0460124807774817</c:v>
                </c:pt>
                <c:pt idx="14478">
                  <c:v>0.0509772033927461</c:v>
                </c:pt>
                <c:pt idx="14479">
                  <c:v>0.0517108310175447</c:v>
                </c:pt>
                <c:pt idx="14480">
                  <c:v>0.049894132098546</c:v>
                </c:pt>
                <c:pt idx="14481">
                  <c:v>0.0484600923694061</c:v>
                </c:pt>
                <c:pt idx="14482">
                  <c:v>0.049040307035904</c:v>
                </c:pt>
                <c:pt idx="14483">
                  <c:v>0.0494704534533393</c:v>
                </c:pt>
                <c:pt idx="14484">
                  <c:v>0.0459203970759495</c:v>
                </c:pt>
                <c:pt idx="14485">
                  <c:v>0.038958497463956</c:v>
                </c:pt>
                <c:pt idx="14486">
                  <c:v>0.0323429480121862</c:v>
                </c:pt>
                <c:pt idx="14487">
                  <c:v>0.0275310665084387</c:v>
                </c:pt>
                <c:pt idx="14488">
                  <c:v>0.0236610769435318</c:v>
                </c:pt>
                <c:pt idx="14489">
                  <c:v>0.0211081247555076</c:v>
                </c:pt>
                <c:pt idx="14490">
                  <c:v>0.0217556465613858</c:v>
                </c:pt>
                <c:pt idx="14491">
                  <c:v>0.0270037317540277</c:v>
                </c:pt>
                <c:pt idx="14492">
                  <c:v>0.0334065227190269</c:v>
                </c:pt>
                <c:pt idx="14493">
                  <c:v>0.0352386605789254</c:v>
                </c:pt>
                <c:pt idx="14494">
                  <c:v>0.0311233101441348</c:v>
                </c:pt>
                <c:pt idx="14495">
                  <c:v>0.0276929475059201</c:v>
                </c:pt>
                <c:pt idx="14496">
                  <c:v>0.0276205089879413</c:v>
                </c:pt>
                <c:pt idx="14497">
                  <c:v>0.0276084721575054</c:v>
                </c:pt>
                <c:pt idx="14498">
                  <c:v>0.0283845758837274</c:v>
                </c:pt>
                <c:pt idx="14499">
                  <c:v>0.0325582474176635</c:v>
                </c:pt>
                <c:pt idx="14500">
                  <c:v>0.0368739416192222</c:v>
                </c:pt>
                <c:pt idx="14501">
                  <c:v>0.0383330859702574</c:v>
                </c:pt>
                <c:pt idx="14502">
                  <c:v>0.0393877580166408</c:v>
                </c:pt>
                <c:pt idx="14503">
                  <c:v>0.0392101153926964</c:v>
                </c:pt>
                <c:pt idx="14504">
                  <c:v>0.0356996304297032</c:v>
                </c:pt>
                <c:pt idx="14505">
                  <c:v>0.030225948401459</c:v>
                </c:pt>
                <c:pt idx="14506">
                  <c:v>0.0263481764689241</c:v>
                </c:pt>
                <c:pt idx="14507">
                  <c:v>0.0268718216675064</c:v>
                </c:pt>
                <c:pt idx="14508">
                  <c:v>0.0275464717046845</c:v>
                </c:pt>
                <c:pt idx="14509">
                  <c:v>0.0263445844623342</c:v>
                </c:pt>
                <c:pt idx="14510">
                  <c:v>0.0244916039812709</c:v>
                </c:pt>
                <c:pt idx="14511">
                  <c:v>0.0215046904301037</c:v>
                </c:pt>
                <c:pt idx="14512">
                  <c:v>0.0195756397728555</c:v>
                </c:pt>
                <c:pt idx="14513">
                  <c:v>0.021095413405338</c:v>
                </c:pt>
                <c:pt idx="14514">
                  <c:v>0.0243788164556242</c:v>
                </c:pt>
                <c:pt idx="14515">
                  <c:v>0.0260607014345286</c:v>
                </c:pt>
                <c:pt idx="14516">
                  <c:v>0.0264588972588124</c:v>
                </c:pt>
                <c:pt idx="14517">
                  <c:v>0.0285543396360611</c:v>
                </c:pt>
                <c:pt idx="14518">
                  <c:v>0.0306401281189756</c:v>
                </c:pt>
                <c:pt idx="14519">
                  <c:v>0.0302696116481308</c:v>
                </c:pt>
                <c:pt idx="14520">
                  <c:v>0.0310916665407673</c:v>
                </c:pt>
                <c:pt idx="14521">
                  <c:v>0.033963672351332</c:v>
                </c:pt>
                <c:pt idx="14522">
                  <c:v>0.0358776674328194</c:v>
                </c:pt>
                <c:pt idx="14523">
                  <c:v>0.0374641351556954</c:v>
                </c:pt>
                <c:pt idx="14524">
                  <c:v>0.0393009557160332</c:v>
                </c:pt>
                <c:pt idx="14525">
                  <c:v>0.0402326441231985</c:v>
                </c:pt>
                <c:pt idx="14526">
                  <c:v>0.0409714534356255</c:v>
                </c:pt>
                <c:pt idx="14527">
                  <c:v>0.0430819809429978</c:v>
                </c:pt>
                <c:pt idx="14528">
                  <c:v>0.0474962270962178</c:v>
                </c:pt>
                <c:pt idx="14529">
                  <c:v>0.0511493478207954</c:v>
                </c:pt>
                <c:pt idx="14530">
                  <c:v>0.0506524246436018</c:v>
                </c:pt>
                <c:pt idx="14531">
                  <c:v>0.0515926550001055</c:v>
                </c:pt>
                <c:pt idx="14532">
                  <c:v>0.0579348674533285</c:v>
                </c:pt>
                <c:pt idx="14533">
                  <c:v>0.0657973868083878</c:v>
                </c:pt>
                <c:pt idx="14534">
                  <c:v>0.0709937894030304</c:v>
                </c:pt>
                <c:pt idx="14535">
                  <c:v>0.0701590725548409</c:v>
                </c:pt>
                <c:pt idx="14536">
                  <c:v>0.062223328422537</c:v>
                </c:pt>
                <c:pt idx="14537">
                  <c:v>0.0516350370365627</c:v>
                </c:pt>
                <c:pt idx="14538">
                  <c:v>0.0406287517330048</c:v>
                </c:pt>
                <c:pt idx="14539">
                  <c:v>0.0310912001868649</c:v>
                </c:pt>
                <c:pt idx="14540">
                  <c:v>0.0275948932761858</c:v>
                </c:pt>
                <c:pt idx="14541">
                  <c:v>0.0332082802849574</c:v>
                </c:pt>
                <c:pt idx="14542">
                  <c:v>0.0409619065354456</c:v>
                </c:pt>
                <c:pt idx="14543">
                  <c:v>0.0451097620617604</c:v>
                </c:pt>
                <c:pt idx="14544">
                  <c:v>0.0460002575525988</c:v>
                </c:pt>
                <c:pt idx="14545">
                  <c:v>0.0425713648119003</c:v>
                </c:pt>
                <c:pt idx="14546">
                  <c:v>0.0383221456646865</c:v>
                </c:pt>
                <c:pt idx="14547">
                  <c:v>0.0390626973439725</c:v>
                </c:pt>
                <c:pt idx="14548">
                  <c:v>0.0418814799077832</c:v>
                </c:pt>
                <c:pt idx="14549">
                  <c:v>0.0421052649237221</c:v>
                </c:pt>
                <c:pt idx="14550">
                  <c:v>0.0396218921820809</c:v>
                </c:pt>
                <c:pt idx="14551">
                  <c:v>0.0363269398792199</c:v>
                </c:pt>
                <c:pt idx="14552">
                  <c:v>0.0342362389994743</c:v>
                </c:pt>
                <c:pt idx="14553">
                  <c:v>0.0347665858784056</c:v>
                </c:pt>
                <c:pt idx="14554">
                  <c:v>0.035237349978175</c:v>
                </c:pt>
                <c:pt idx="14555">
                  <c:v>0.0350871902373869</c:v>
                </c:pt>
                <c:pt idx="14556">
                  <c:v>0.0360908400944101</c:v>
                </c:pt>
                <c:pt idx="14557">
                  <c:v>0.0348927952921399</c:v>
                </c:pt>
                <c:pt idx="14558">
                  <c:v>0.0302022755903748</c:v>
                </c:pt>
                <c:pt idx="14559">
                  <c:v>0.0274943394732494</c:v>
                </c:pt>
                <c:pt idx="14560">
                  <c:v>0.031431000321721</c:v>
                </c:pt>
                <c:pt idx="14561">
                  <c:v>0.0379446852117003</c:v>
                </c:pt>
                <c:pt idx="14562">
                  <c:v>0.0416133742470891</c:v>
                </c:pt>
                <c:pt idx="14563">
                  <c:v>0.0398908486267225</c:v>
                </c:pt>
                <c:pt idx="14564">
                  <c:v>0.0344672688919894</c:v>
                </c:pt>
                <c:pt idx="14565">
                  <c:v>0.0302562228048794</c:v>
                </c:pt>
                <c:pt idx="14566">
                  <c:v>0.0291705618636094</c:v>
                </c:pt>
                <c:pt idx="14567">
                  <c:v>0.0310973276620827</c:v>
                </c:pt>
                <c:pt idx="14568">
                  <c:v>0.0319912072122423</c:v>
                </c:pt>
                <c:pt idx="14569">
                  <c:v>0.0307425609650773</c:v>
                </c:pt>
                <c:pt idx="14570">
                  <c:v>0.0317923667356087</c:v>
                </c:pt>
                <c:pt idx="14571">
                  <c:v>0.0363554814427757</c:v>
                </c:pt>
                <c:pt idx="14572">
                  <c:v>0.040581375911586</c:v>
                </c:pt>
                <c:pt idx="14573">
                  <c:v>0.0412859417161574</c:v>
                </c:pt>
                <c:pt idx="14574">
                  <c:v>0.0401280591030181</c:v>
                </c:pt>
                <c:pt idx="14575">
                  <c:v>0.0414654402948327</c:v>
                </c:pt>
                <c:pt idx="14576">
                  <c:v>0.0456604515718386</c:v>
                </c:pt>
                <c:pt idx="14577">
                  <c:v>0.0479330497977166</c:v>
                </c:pt>
                <c:pt idx="14578">
                  <c:v>0.0468460178590065</c:v>
                </c:pt>
                <c:pt idx="14579">
                  <c:v>0.0449958460352627</c:v>
                </c:pt>
                <c:pt idx="14580">
                  <c:v>0.0435191490441506</c:v>
                </c:pt>
                <c:pt idx="14581">
                  <c:v>0.041012007732819</c:v>
                </c:pt>
                <c:pt idx="14582">
                  <c:v>0.0395119285985988</c:v>
                </c:pt>
                <c:pt idx="14583">
                  <c:v>0.0407963440175716</c:v>
                </c:pt>
                <c:pt idx="14584">
                  <c:v>0.0412617835522622</c:v>
                </c:pt>
                <c:pt idx="14585">
                  <c:v>0.0380179444190127</c:v>
                </c:pt>
                <c:pt idx="14586">
                  <c:v>0.0305635646482669</c:v>
                </c:pt>
                <c:pt idx="14587">
                  <c:v>0.0232899556018614</c:v>
                </c:pt>
                <c:pt idx="14588">
                  <c:v>0.0211548695801608</c:v>
                </c:pt>
                <c:pt idx="14589">
                  <c:v>0.02360503584408</c:v>
                </c:pt>
                <c:pt idx="14590">
                  <c:v>0.0270680384249842</c:v>
                </c:pt>
                <c:pt idx="14591">
                  <c:v>0.0279833816456562</c:v>
                </c:pt>
                <c:pt idx="14592">
                  <c:v>0.0254532399820909</c:v>
                </c:pt>
                <c:pt idx="14593">
                  <c:v>0.0228940078478425</c:v>
                </c:pt>
                <c:pt idx="14594">
                  <c:v>0.0225517456485807</c:v>
                </c:pt>
                <c:pt idx="14595">
                  <c:v>0.0208646528529822</c:v>
                </c:pt>
                <c:pt idx="14596">
                  <c:v>0.0157862320380108</c:v>
                </c:pt>
                <c:pt idx="14597">
                  <c:v>0.00740632250624384</c:v>
                </c:pt>
                <c:pt idx="14598">
                  <c:v>0.00390294879115603</c:v>
                </c:pt>
                <c:pt idx="14599">
                  <c:v>0.0138070679059919</c:v>
                </c:pt>
                <c:pt idx="14600">
                  <c:v>0.0234343314290709</c:v>
                </c:pt>
                <c:pt idx="14601">
                  <c:v>0.0277872917653679</c:v>
                </c:pt>
                <c:pt idx="14602">
                  <c:v>0.0265838407083649</c:v>
                </c:pt>
                <c:pt idx="14603">
                  <c:v>0.0231631693417407</c:v>
                </c:pt>
                <c:pt idx="14604">
                  <c:v>0.0180313674206379</c:v>
                </c:pt>
                <c:pt idx="14605">
                  <c:v>0.0134713189572213</c:v>
                </c:pt>
                <c:pt idx="14606">
                  <c:v>0.0156441385651151</c:v>
                </c:pt>
                <c:pt idx="14607">
                  <c:v>0.0222535650722098</c:v>
                </c:pt>
                <c:pt idx="14608">
                  <c:v>0.0277402827218912</c:v>
                </c:pt>
                <c:pt idx="14609">
                  <c:v>0.0313622311696851</c:v>
                </c:pt>
                <c:pt idx="14610">
                  <c:v>0.033045582033677</c:v>
                </c:pt>
                <c:pt idx="14611">
                  <c:v>0.030916654566641</c:v>
                </c:pt>
                <c:pt idx="14612">
                  <c:v>0.025916516701401</c:v>
                </c:pt>
                <c:pt idx="14613">
                  <c:v>0.0210570449236759</c:v>
                </c:pt>
                <c:pt idx="14614">
                  <c:v>0.0178871086550714</c:v>
                </c:pt>
                <c:pt idx="14615">
                  <c:v>0.0149116348841054</c:v>
                </c:pt>
                <c:pt idx="14616">
                  <c:v>0.0145127049214555</c:v>
                </c:pt>
                <c:pt idx="14617">
                  <c:v>0.0203898504776106</c:v>
                </c:pt>
                <c:pt idx="14618">
                  <c:v>0.032330769951801</c:v>
                </c:pt>
                <c:pt idx="14619">
                  <c:v>0.0434098414588434</c:v>
                </c:pt>
                <c:pt idx="14620">
                  <c:v>0.0484922858757844</c:v>
                </c:pt>
                <c:pt idx="14621">
                  <c:v>0.0497427978999657</c:v>
                </c:pt>
                <c:pt idx="14622">
                  <c:v>0.0489350002845151</c:v>
                </c:pt>
                <c:pt idx="14623">
                  <c:v>0.0455019994413435</c:v>
                </c:pt>
                <c:pt idx="14624">
                  <c:v>0.040574079249611</c:v>
                </c:pt>
                <c:pt idx="14625">
                  <c:v>0.0359248890046274</c:v>
                </c:pt>
                <c:pt idx="14626">
                  <c:v>0.032978695396101</c:v>
                </c:pt>
                <c:pt idx="14627">
                  <c:v>0.0341622234503346</c:v>
                </c:pt>
                <c:pt idx="14628">
                  <c:v>0.0387373187541017</c:v>
                </c:pt>
                <c:pt idx="14629">
                  <c:v>0.0436207396447304</c:v>
                </c:pt>
                <c:pt idx="14630">
                  <c:v>0.0457718035547835</c:v>
                </c:pt>
                <c:pt idx="14631">
                  <c:v>0.0451460554940786</c:v>
                </c:pt>
                <c:pt idx="14632">
                  <c:v>0.0446825358475173</c:v>
                </c:pt>
                <c:pt idx="14633">
                  <c:v>0.0454134678019517</c:v>
                </c:pt>
                <c:pt idx="14634">
                  <c:v>0.0464909466793645</c:v>
                </c:pt>
                <c:pt idx="14635">
                  <c:v>0.0462092883680109</c:v>
                </c:pt>
                <c:pt idx="14636">
                  <c:v>0.0432336026330548</c:v>
                </c:pt>
                <c:pt idx="14637">
                  <c:v>0.0384449339446354</c:v>
                </c:pt>
                <c:pt idx="14638">
                  <c:v>0.0341407783077755</c:v>
                </c:pt>
                <c:pt idx="14639">
                  <c:v>0.0315789125191629</c:v>
                </c:pt>
                <c:pt idx="14640">
                  <c:v>0.0304185836382041</c:v>
                </c:pt>
                <c:pt idx="14641">
                  <c:v>0.0288882202045827</c:v>
                </c:pt>
                <c:pt idx="14642">
                  <c:v>0.0265266582272288</c:v>
                </c:pt>
                <c:pt idx="14643">
                  <c:v>0.0234909234341061</c:v>
                </c:pt>
                <c:pt idx="14644">
                  <c:v>0.0211120630214629</c:v>
                </c:pt>
                <c:pt idx="14645">
                  <c:v>0.0237958900105136</c:v>
                </c:pt>
                <c:pt idx="14646">
                  <c:v>0.0302202029905488</c:v>
                </c:pt>
                <c:pt idx="14647">
                  <c:v>0.0351774279029983</c:v>
                </c:pt>
                <c:pt idx="14648">
                  <c:v>0.0377697745485481</c:v>
                </c:pt>
                <c:pt idx="14649">
                  <c:v>0.0391874550902466</c:v>
                </c:pt>
                <c:pt idx="14650">
                  <c:v>0.0401034809036911</c:v>
                </c:pt>
                <c:pt idx="14651">
                  <c:v>0.0408087419347356</c:v>
                </c:pt>
                <c:pt idx="14652">
                  <c:v>0.0405925132283232</c:v>
                </c:pt>
                <c:pt idx="14653">
                  <c:v>0.0387938619909937</c:v>
                </c:pt>
                <c:pt idx="14654">
                  <c:v>0.0338455205368499</c:v>
                </c:pt>
                <c:pt idx="14655">
                  <c:v>0.0269935642282304</c:v>
                </c:pt>
                <c:pt idx="14656">
                  <c:v>0.0232079180629533</c:v>
                </c:pt>
                <c:pt idx="14657">
                  <c:v>0.0250282102048041</c:v>
                </c:pt>
                <c:pt idx="14658">
                  <c:v>0.0305386304477398</c:v>
                </c:pt>
                <c:pt idx="14659">
                  <c:v>0.0368831364406559</c:v>
                </c:pt>
                <c:pt idx="14660">
                  <c:v>0.0413767670205025</c:v>
                </c:pt>
                <c:pt idx="14661">
                  <c:v>0.044224445815766</c:v>
                </c:pt>
                <c:pt idx="14662">
                  <c:v>0.0459360709616742</c:v>
                </c:pt>
                <c:pt idx="14663">
                  <c:v>0.0458754242856932</c:v>
                </c:pt>
                <c:pt idx="14664">
                  <c:v>0.0428581324126242</c:v>
                </c:pt>
                <c:pt idx="14665">
                  <c:v>0.0355895375158413</c:v>
                </c:pt>
                <c:pt idx="14666">
                  <c:v>0.0262065092792932</c:v>
                </c:pt>
                <c:pt idx="14667">
                  <c:v>0.0209620726330202</c:v>
                </c:pt>
                <c:pt idx="14668">
                  <c:v>0.0225238424118935</c:v>
                </c:pt>
                <c:pt idx="14669">
                  <c:v>0.0256147017173329</c:v>
                </c:pt>
                <c:pt idx="14670">
                  <c:v>0.0251792217534856</c:v>
                </c:pt>
                <c:pt idx="14671">
                  <c:v>0.0242825281237066</c:v>
                </c:pt>
                <c:pt idx="14672">
                  <c:v>0.0269708637266789</c:v>
                </c:pt>
                <c:pt idx="14673">
                  <c:v>0.0303294015932318</c:v>
                </c:pt>
                <c:pt idx="14674">
                  <c:v>0.0326829191761112</c:v>
                </c:pt>
                <c:pt idx="14675">
                  <c:v>0.0337993279821189</c:v>
                </c:pt>
                <c:pt idx="14676">
                  <c:v>0.0329130159626943</c:v>
                </c:pt>
                <c:pt idx="14677">
                  <c:v>0.0295935735470625</c:v>
                </c:pt>
                <c:pt idx="14678">
                  <c:v>0.0252245634698377</c:v>
                </c:pt>
                <c:pt idx="14679">
                  <c:v>0.0223731378178294</c:v>
                </c:pt>
                <c:pt idx="14680">
                  <c:v>0.0215927875512503</c:v>
                </c:pt>
                <c:pt idx="14681">
                  <c:v>0.0213473965660902</c:v>
                </c:pt>
                <c:pt idx="14682">
                  <c:v>0.0219574069109791</c:v>
                </c:pt>
                <c:pt idx="14683">
                  <c:v>0.0240121085273083</c:v>
                </c:pt>
                <c:pt idx="14684">
                  <c:v>0.0242782743472844</c:v>
                </c:pt>
                <c:pt idx="14685">
                  <c:v>0.0225422920187242</c:v>
                </c:pt>
                <c:pt idx="14686">
                  <c:v>0.0223887679457052</c:v>
                </c:pt>
                <c:pt idx="14687">
                  <c:v>0.0237294916370286</c:v>
                </c:pt>
                <c:pt idx="14688">
                  <c:v>0.0241642361117438</c:v>
                </c:pt>
                <c:pt idx="14689">
                  <c:v>0.0222704900519062</c:v>
                </c:pt>
                <c:pt idx="14690">
                  <c:v>0.0191465593694475</c:v>
                </c:pt>
                <c:pt idx="14691">
                  <c:v>0.0173001723169198</c:v>
                </c:pt>
                <c:pt idx="14692">
                  <c:v>0.0182574723096161</c:v>
                </c:pt>
                <c:pt idx="14693">
                  <c:v>0.0216693980584857</c:v>
                </c:pt>
                <c:pt idx="14694">
                  <c:v>0.0261424348242046</c:v>
                </c:pt>
                <c:pt idx="14695">
                  <c:v>0.0307720543852675</c:v>
                </c:pt>
                <c:pt idx="14696">
                  <c:v>0.0341075312634884</c:v>
                </c:pt>
                <c:pt idx="14697">
                  <c:v>0.0333245883676901</c:v>
                </c:pt>
                <c:pt idx="14698">
                  <c:v>0.0300551869003064</c:v>
                </c:pt>
                <c:pt idx="14699">
                  <c:v>0.0298882290806956</c:v>
                </c:pt>
                <c:pt idx="14700">
                  <c:v>0.034091438827636</c:v>
                </c:pt>
                <c:pt idx="14701">
                  <c:v>0.0391948540238848</c:v>
                </c:pt>
                <c:pt idx="14702">
                  <c:v>0.0454166487214879</c:v>
                </c:pt>
                <c:pt idx="14703">
                  <c:v>0.0526359809989479</c:v>
                </c:pt>
                <c:pt idx="14704">
                  <c:v>0.0584228374656523</c:v>
                </c:pt>
                <c:pt idx="14705">
                  <c:v>0.0595024801832305</c:v>
                </c:pt>
                <c:pt idx="14706">
                  <c:v>0.0561719093004947</c:v>
                </c:pt>
                <c:pt idx="14707">
                  <c:v>0.0522052570523392</c:v>
                </c:pt>
                <c:pt idx="14708">
                  <c:v>0.0497254133044377</c:v>
                </c:pt>
                <c:pt idx="14709">
                  <c:v>0.0499787888737883</c:v>
                </c:pt>
                <c:pt idx="14710">
                  <c:v>0.0514994892909604</c:v>
                </c:pt>
                <c:pt idx="14711">
                  <c:v>0.0511516131314989</c:v>
                </c:pt>
                <c:pt idx="14712">
                  <c:v>0.0473471061105405</c:v>
                </c:pt>
                <c:pt idx="14713">
                  <c:v>0.0406303712419043</c:v>
                </c:pt>
                <c:pt idx="14714">
                  <c:v>0.0357346281564879</c:v>
                </c:pt>
                <c:pt idx="14715">
                  <c:v>0.035164356364854</c:v>
                </c:pt>
                <c:pt idx="14716">
                  <c:v>0.0368837577958228</c:v>
                </c:pt>
                <c:pt idx="14717">
                  <c:v>0.0369673523621557</c:v>
                </c:pt>
                <c:pt idx="14718">
                  <c:v>0.0340845029643824</c:v>
                </c:pt>
                <c:pt idx="14719">
                  <c:v>0.028248837666701</c:v>
                </c:pt>
                <c:pt idx="14720">
                  <c:v>0.0197473806057772</c:v>
                </c:pt>
                <c:pt idx="14721">
                  <c:v>0.0132918808283791</c:v>
                </c:pt>
                <c:pt idx="14722">
                  <c:v>0.0115442409088478</c:v>
                </c:pt>
                <c:pt idx="14723">
                  <c:v>0.0115319960049059</c:v>
                </c:pt>
                <c:pt idx="14724">
                  <c:v>0.0128761467035083</c:v>
                </c:pt>
                <c:pt idx="14725">
                  <c:v>0.0158686446589474</c:v>
                </c:pt>
                <c:pt idx="14726">
                  <c:v>0.0181389476148305</c:v>
                </c:pt>
                <c:pt idx="14727">
                  <c:v>0.0178283832616611</c:v>
                </c:pt>
                <c:pt idx="14728">
                  <c:v>0.015768286978552</c:v>
                </c:pt>
                <c:pt idx="14729">
                  <c:v>0.0145812191415319</c:v>
                </c:pt>
                <c:pt idx="14730">
                  <c:v>0.0168589844764</c:v>
                </c:pt>
                <c:pt idx="14731">
                  <c:v>0.0216945847274833</c:v>
                </c:pt>
                <c:pt idx="14732">
                  <c:v>0.0264471719853878</c:v>
                </c:pt>
                <c:pt idx="14733">
                  <c:v>0.0299210515372371</c:v>
                </c:pt>
                <c:pt idx="14734">
                  <c:v>0.0306988669390303</c:v>
                </c:pt>
                <c:pt idx="14735">
                  <c:v>0.0323877147168696</c:v>
                </c:pt>
                <c:pt idx="14736">
                  <c:v>0.0371059967311075</c:v>
                </c:pt>
                <c:pt idx="14737">
                  <c:v>0.0380309976740875</c:v>
                </c:pt>
                <c:pt idx="14738">
                  <c:v>0.0345089263782128</c:v>
                </c:pt>
                <c:pt idx="14739">
                  <c:v>0.031337373365152</c:v>
                </c:pt>
                <c:pt idx="14740">
                  <c:v>0.0304626349509269</c:v>
                </c:pt>
                <c:pt idx="14741">
                  <c:v>0.0307312938839475</c:v>
                </c:pt>
                <c:pt idx="14742">
                  <c:v>0.0298573301619232</c:v>
                </c:pt>
                <c:pt idx="14743">
                  <c:v>0.0286969007650872</c:v>
                </c:pt>
                <c:pt idx="14744">
                  <c:v>0.0296512028324617</c:v>
                </c:pt>
                <c:pt idx="14745">
                  <c:v>0.0314812769454167</c:v>
                </c:pt>
                <c:pt idx="14746">
                  <c:v>0.0336726384518428</c:v>
                </c:pt>
                <c:pt idx="14747">
                  <c:v>0.0354086299519441</c:v>
                </c:pt>
                <c:pt idx="14748">
                  <c:v>0.0367224577922289</c:v>
                </c:pt>
                <c:pt idx="14749">
                  <c:v>0.0398731415362649</c:v>
                </c:pt>
                <c:pt idx="14750">
                  <c:v>0.0431557497454765</c:v>
                </c:pt>
                <c:pt idx="14751">
                  <c:v>0.0435098510205998</c:v>
                </c:pt>
                <c:pt idx="14752">
                  <c:v>0.04051782496293</c:v>
                </c:pt>
                <c:pt idx="14753">
                  <c:v>0.0351591810420198</c:v>
                </c:pt>
                <c:pt idx="14754">
                  <c:v>0.0285574742187644</c:v>
                </c:pt>
                <c:pt idx="14755">
                  <c:v>0.0232097428704344</c:v>
                </c:pt>
                <c:pt idx="14756">
                  <c:v>0.0206384833181536</c:v>
                </c:pt>
                <c:pt idx="14757">
                  <c:v>0.019700542599674</c:v>
                </c:pt>
                <c:pt idx="14758">
                  <c:v>0.020477489786345</c:v>
                </c:pt>
                <c:pt idx="14759">
                  <c:v>0.0232865975012669</c:v>
                </c:pt>
                <c:pt idx="14760">
                  <c:v>0.0281192594165579</c:v>
                </c:pt>
                <c:pt idx="14761">
                  <c:v>0.0344871503288225</c:v>
                </c:pt>
                <c:pt idx="14762">
                  <c:v>0.0388675530274682</c:v>
                </c:pt>
                <c:pt idx="14763">
                  <c:v>0.0387967432608894</c:v>
                </c:pt>
                <c:pt idx="14764">
                  <c:v>0.0365905212819199</c:v>
                </c:pt>
                <c:pt idx="14765">
                  <c:v>0.0354575680821944</c:v>
                </c:pt>
                <c:pt idx="14766">
                  <c:v>0.0332824946056774</c:v>
                </c:pt>
                <c:pt idx="14767">
                  <c:v>0.0275726630077786</c:v>
                </c:pt>
                <c:pt idx="14768">
                  <c:v>0.0234368833793555</c:v>
                </c:pt>
                <c:pt idx="14769">
                  <c:v>0.0230415890432904</c:v>
                </c:pt>
                <c:pt idx="14770">
                  <c:v>0.0221938455060271</c:v>
                </c:pt>
                <c:pt idx="14771">
                  <c:v>0.0264519925200062</c:v>
                </c:pt>
                <c:pt idx="14772">
                  <c:v>0.0356337597469895</c:v>
                </c:pt>
                <c:pt idx="14773">
                  <c:v>0.0393767434727765</c:v>
                </c:pt>
                <c:pt idx="14774">
                  <c:v>0.0379922143644916</c:v>
                </c:pt>
                <c:pt idx="14775">
                  <c:v>0.0396462692909026</c:v>
                </c:pt>
                <c:pt idx="14776">
                  <c:v>0.0459600001414933</c:v>
                </c:pt>
                <c:pt idx="14777">
                  <c:v>0.0509050604477882</c:v>
                </c:pt>
                <c:pt idx="14778">
                  <c:v>0.0527461989762262</c:v>
                </c:pt>
                <c:pt idx="14779">
                  <c:v>0.0531676647394497</c:v>
                </c:pt>
                <c:pt idx="14780">
                  <c:v>0.0539645987125688</c:v>
                </c:pt>
                <c:pt idx="14781">
                  <c:v>0.0551743706723047</c:v>
                </c:pt>
                <c:pt idx="14782">
                  <c:v>0.0557896083895696</c:v>
                </c:pt>
                <c:pt idx="14783">
                  <c:v>0.0581936650919241</c:v>
                </c:pt>
                <c:pt idx="14784">
                  <c:v>0.063154949137481</c:v>
                </c:pt>
                <c:pt idx="14785">
                  <c:v>0.0649616487959936</c:v>
                </c:pt>
                <c:pt idx="14786">
                  <c:v>0.0632389261734663</c:v>
                </c:pt>
                <c:pt idx="14787">
                  <c:v>0.06033779415195</c:v>
                </c:pt>
                <c:pt idx="14788">
                  <c:v>0.0562666881320749</c:v>
                </c:pt>
                <c:pt idx="14789">
                  <c:v>0.0523395145057091</c:v>
                </c:pt>
                <c:pt idx="14790">
                  <c:v>0.0481837541502209</c:v>
                </c:pt>
                <c:pt idx="14791">
                  <c:v>0.0436007833438388</c:v>
                </c:pt>
                <c:pt idx="14792">
                  <c:v>0.0410706989521523</c:v>
                </c:pt>
                <c:pt idx="14793">
                  <c:v>0.0421529745347619</c:v>
                </c:pt>
                <c:pt idx="14794">
                  <c:v>0.0447061254028029</c:v>
                </c:pt>
                <c:pt idx="14795">
                  <c:v>0.0459936592834709</c:v>
                </c:pt>
                <c:pt idx="14796">
                  <c:v>0.0447005487551685</c:v>
                </c:pt>
                <c:pt idx="14797">
                  <c:v>0.0422124637571708</c:v>
                </c:pt>
                <c:pt idx="14798">
                  <c:v>0.0422424511524492</c:v>
                </c:pt>
                <c:pt idx="14799">
                  <c:v>0.0448905444427606</c:v>
                </c:pt>
                <c:pt idx="14800">
                  <c:v>0.0481036485251141</c:v>
                </c:pt>
                <c:pt idx="14801">
                  <c:v>0.0479109233165714</c:v>
                </c:pt>
                <c:pt idx="14802">
                  <c:v>0.043186315592731</c:v>
                </c:pt>
                <c:pt idx="14803">
                  <c:v>0.0377210214362189</c:v>
                </c:pt>
                <c:pt idx="14804">
                  <c:v>0.0354705362095316</c:v>
                </c:pt>
                <c:pt idx="14805">
                  <c:v>0.0347009390459949</c:v>
                </c:pt>
                <c:pt idx="14806">
                  <c:v>0.0291197784516981</c:v>
                </c:pt>
                <c:pt idx="14807">
                  <c:v>0.0229593339915641</c:v>
                </c:pt>
                <c:pt idx="14808">
                  <c:v>0.0227937056110609</c:v>
                </c:pt>
                <c:pt idx="14809">
                  <c:v>0.0274065239727158</c:v>
                </c:pt>
                <c:pt idx="14810">
                  <c:v>0.03278979289505</c:v>
                </c:pt>
                <c:pt idx="14811">
                  <c:v>0.0371518758835715</c:v>
                </c:pt>
                <c:pt idx="14812">
                  <c:v>0.0416897439174442</c:v>
                </c:pt>
                <c:pt idx="14813">
                  <c:v>0.0447774229787724</c:v>
                </c:pt>
                <c:pt idx="14814">
                  <c:v>0.0441753634037724</c:v>
                </c:pt>
                <c:pt idx="14815">
                  <c:v>0.0413415481233463</c:v>
                </c:pt>
                <c:pt idx="14816">
                  <c:v>0.0379102697831672</c:v>
                </c:pt>
                <c:pt idx="14817">
                  <c:v>0.0339114180659178</c:v>
                </c:pt>
                <c:pt idx="14818">
                  <c:v>0.0304292642739464</c:v>
                </c:pt>
                <c:pt idx="14819">
                  <c:v>0.0287020716117792</c:v>
                </c:pt>
                <c:pt idx="14820">
                  <c:v>0.0297584845305882</c:v>
                </c:pt>
                <c:pt idx="14821">
                  <c:v>0.0322618746861258</c:v>
                </c:pt>
                <c:pt idx="14822">
                  <c:v>0.0320334162151179</c:v>
                </c:pt>
                <c:pt idx="14823">
                  <c:v>0.0286457296835558</c:v>
                </c:pt>
                <c:pt idx="14824">
                  <c:v>0.0276099060288622</c:v>
                </c:pt>
                <c:pt idx="14825">
                  <c:v>0.0333555336765747</c:v>
                </c:pt>
                <c:pt idx="14826">
                  <c:v>0.0406535811433715</c:v>
                </c:pt>
                <c:pt idx="14827">
                  <c:v>0.042798272245156</c:v>
                </c:pt>
                <c:pt idx="14828">
                  <c:v>0.0409868682289331</c:v>
                </c:pt>
                <c:pt idx="14829">
                  <c:v>0.0399621928733896</c:v>
                </c:pt>
                <c:pt idx="14830">
                  <c:v>0.042399251188104</c:v>
                </c:pt>
                <c:pt idx="14831">
                  <c:v>0.0470781079100088</c:v>
                </c:pt>
                <c:pt idx="14832">
                  <c:v>0.0487715761527718</c:v>
                </c:pt>
                <c:pt idx="14833">
                  <c:v>0.0456858786869308</c:v>
                </c:pt>
                <c:pt idx="14834">
                  <c:v>0.0395667321906249</c:v>
                </c:pt>
                <c:pt idx="14835">
                  <c:v>0.0328660578200295</c:v>
                </c:pt>
                <c:pt idx="14836">
                  <c:v>0.0276621110315099</c:v>
                </c:pt>
                <c:pt idx="14837">
                  <c:v>0.023547524620733</c:v>
                </c:pt>
                <c:pt idx="14838">
                  <c:v>0.0216144831710137</c:v>
                </c:pt>
                <c:pt idx="14839">
                  <c:v>0.0240233146568118</c:v>
                </c:pt>
                <c:pt idx="14840">
                  <c:v>0.027931673595555</c:v>
                </c:pt>
                <c:pt idx="14841">
                  <c:v>0.0314884021657615</c:v>
                </c:pt>
                <c:pt idx="14842">
                  <c:v>0.0338923302200444</c:v>
                </c:pt>
                <c:pt idx="14843">
                  <c:v>0.032765349831879</c:v>
                </c:pt>
                <c:pt idx="14844">
                  <c:v>0.0265381475446911</c:v>
                </c:pt>
                <c:pt idx="14845">
                  <c:v>0.0173563685934146</c:v>
                </c:pt>
                <c:pt idx="14846">
                  <c:v>0.0115228221331859</c:v>
                </c:pt>
                <c:pt idx="14847">
                  <c:v>0.0140046952850527</c:v>
                </c:pt>
                <c:pt idx="14848">
                  <c:v>0.017843688229192</c:v>
                </c:pt>
                <c:pt idx="14849">
                  <c:v>0.0184775735262817</c:v>
                </c:pt>
                <c:pt idx="14850">
                  <c:v>0.0143125968383664</c:v>
                </c:pt>
                <c:pt idx="14851">
                  <c:v>0.00864005504750189</c:v>
                </c:pt>
                <c:pt idx="14852">
                  <c:v>0.00789628745056349</c:v>
                </c:pt>
                <c:pt idx="14853">
                  <c:v>0.0130517347176833</c:v>
                </c:pt>
                <c:pt idx="14854">
                  <c:v>0.0176205052486515</c:v>
                </c:pt>
                <c:pt idx="14855">
                  <c:v>0.0206742341810655</c:v>
                </c:pt>
                <c:pt idx="14856">
                  <c:v>0.0225977054277801</c:v>
                </c:pt>
                <c:pt idx="14857">
                  <c:v>0.0244346022018241</c:v>
                </c:pt>
                <c:pt idx="14858">
                  <c:v>0.0266240929260021</c:v>
                </c:pt>
                <c:pt idx="14859">
                  <c:v>0.0275825499367925</c:v>
                </c:pt>
                <c:pt idx="14860">
                  <c:v>0.0263028205306877</c:v>
                </c:pt>
                <c:pt idx="14861">
                  <c:v>0.0234912255549113</c:v>
                </c:pt>
                <c:pt idx="14862">
                  <c:v>0.0215426763249901</c:v>
                </c:pt>
                <c:pt idx="14863">
                  <c:v>0.0239399632510557</c:v>
                </c:pt>
                <c:pt idx="14864">
                  <c:v>0.0301014109542166</c:v>
                </c:pt>
                <c:pt idx="14865">
                  <c:v>0.0348123704648096</c:v>
                </c:pt>
                <c:pt idx="14866">
                  <c:v>0.0348100232713262</c:v>
                </c:pt>
                <c:pt idx="14867">
                  <c:v>0.0313680636269532</c:v>
                </c:pt>
                <c:pt idx="14868">
                  <c:v>0.0276871503493576</c:v>
                </c:pt>
                <c:pt idx="14869">
                  <c:v>0.025170559833949</c:v>
                </c:pt>
                <c:pt idx="14870">
                  <c:v>0.0244139136090684</c:v>
                </c:pt>
                <c:pt idx="14871">
                  <c:v>0.024803680117708</c:v>
                </c:pt>
                <c:pt idx="14872">
                  <c:v>0.0253677799270297</c:v>
                </c:pt>
                <c:pt idx="14873">
                  <c:v>0.0263422959175788</c:v>
                </c:pt>
                <c:pt idx="14874">
                  <c:v>0.0282984081262441</c:v>
                </c:pt>
                <c:pt idx="14875">
                  <c:v>0.0318745397997597</c:v>
                </c:pt>
                <c:pt idx="14876">
                  <c:v>0.0350690524209818</c:v>
                </c:pt>
                <c:pt idx="14877">
                  <c:v>0.0369268489849323</c:v>
                </c:pt>
                <c:pt idx="14878">
                  <c:v>0.0385626286613797</c:v>
                </c:pt>
                <c:pt idx="14879">
                  <c:v>0.0396668820975528</c:v>
                </c:pt>
                <c:pt idx="14880">
                  <c:v>0.0415961983440322</c:v>
                </c:pt>
                <c:pt idx="14881">
                  <c:v>0.0428289862172551</c:v>
                </c:pt>
                <c:pt idx="14882">
                  <c:v>0.0424847303110844</c:v>
                </c:pt>
                <c:pt idx="14883">
                  <c:v>0.043430755881859</c:v>
                </c:pt>
                <c:pt idx="14884">
                  <c:v>0.0446208984102714</c:v>
                </c:pt>
                <c:pt idx="14885">
                  <c:v>0.0472737766985211</c:v>
                </c:pt>
                <c:pt idx="14886">
                  <c:v>0.0523369060950733</c:v>
                </c:pt>
                <c:pt idx="14887">
                  <c:v>0.055670817905198</c:v>
                </c:pt>
                <c:pt idx="14888">
                  <c:v>0.0535304964698817</c:v>
                </c:pt>
                <c:pt idx="14889">
                  <c:v>0.0470876705328895</c:v>
                </c:pt>
                <c:pt idx="14890">
                  <c:v>0.0412205947627329</c:v>
                </c:pt>
                <c:pt idx="14891">
                  <c:v>0.0356506432612977</c:v>
                </c:pt>
                <c:pt idx="14892">
                  <c:v>0.029351331030931</c:v>
                </c:pt>
                <c:pt idx="14893">
                  <c:v>0.0278271030891726</c:v>
                </c:pt>
                <c:pt idx="14894">
                  <c:v>0.0329618671768104</c:v>
                </c:pt>
                <c:pt idx="14895">
                  <c:v>0.0394358264017212</c:v>
                </c:pt>
                <c:pt idx="14896">
                  <c:v>0.042553013700227</c:v>
                </c:pt>
                <c:pt idx="14897">
                  <c:v>0.0422295018557921</c:v>
                </c:pt>
                <c:pt idx="14898">
                  <c:v>0.0407422622076768</c:v>
                </c:pt>
                <c:pt idx="14899">
                  <c:v>0.0390595468909184</c:v>
                </c:pt>
                <c:pt idx="14900">
                  <c:v>0.0393128575681869</c:v>
                </c:pt>
                <c:pt idx="14901">
                  <c:v>0.0402868634192856</c:v>
                </c:pt>
                <c:pt idx="14902">
                  <c:v>0.0399666751799887</c:v>
                </c:pt>
                <c:pt idx="14903">
                  <c:v>0.0397049582837279</c:v>
                </c:pt>
                <c:pt idx="14904">
                  <c:v>0.0381817516798624</c:v>
                </c:pt>
                <c:pt idx="14905">
                  <c:v>0.0359439695403274</c:v>
                </c:pt>
                <c:pt idx="14906">
                  <c:v>0.0357497787639542</c:v>
                </c:pt>
                <c:pt idx="14907">
                  <c:v>0.0374484215714867</c:v>
                </c:pt>
                <c:pt idx="14908">
                  <c:v>0.0403779342720633</c:v>
                </c:pt>
                <c:pt idx="14909">
                  <c:v>0.0431457680174384</c:v>
                </c:pt>
                <c:pt idx="14910">
                  <c:v>0.0438666927240683</c:v>
                </c:pt>
                <c:pt idx="14911">
                  <c:v>0.0441522019104004</c:v>
                </c:pt>
                <c:pt idx="14912">
                  <c:v>0.0458297105297414</c:v>
                </c:pt>
                <c:pt idx="14913">
                  <c:v>0.0470748725380129</c:v>
                </c:pt>
                <c:pt idx="14914">
                  <c:v>0.0471482524271633</c:v>
                </c:pt>
                <c:pt idx="14915">
                  <c:v>0.0480698849002905</c:v>
                </c:pt>
                <c:pt idx="14916">
                  <c:v>0.0509722162536651</c:v>
                </c:pt>
                <c:pt idx="14917">
                  <c:v>0.0526974529354932</c:v>
                </c:pt>
                <c:pt idx="14918">
                  <c:v>0.0505196080477303</c:v>
                </c:pt>
                <c:pt idx="14919">
                  <c:v>0.0456497016552118</c:v>
                </c:pt>
                <c:pt idx="14920">
                  <c:v>0.0408300511205756</c:v>
                </c:pt>
                <c:pt idx="14921">
                  <c:v>0.0380470102235342</c:v>
                </c:pt>
                <c:pt idx="14922">
                  <c:v>0.0385132126235051</c:v>
                </c:pt>
                <c:pt idx="14923">
                  <c:v>0.0420133414389787</c:v>
                </c:pt>
                <c:pt idx="14924">
                  <c:v>0.0452120577926515</c:v>
                </c:pt>
                <c:pt idx="14925">
                  <c:v>0.0459134809121703</c:v>
                </c:pt>
                <c:pt idx="14926">
                  <c:v>0.0462532560197833</c:v>
                </c:pt>
                <c:pt idx="14927">
                  <c:v>0.0472401576806389</c:v>
                </c:pt>
                <c:pt idx="14928">
                  <c:v>0.0473176168720476</c:v>
                </c:pt>
                <c:pt idx="14929">
                  <c:v>0.0459583571182446</c:v>
                </c:pt>
                <c:pt idx="14930">
                  <c:v>0.0440496828220861</c:v>
                </c:pt>
                <c:pt idx="14931">
                  <c:v>0.0431342825957409</c:v>
                </c:pt>
                <c:pt idx="14932">
                  <c:v>0.044703213309437</c:v>
                </c:pt>
                <c:pt idx="14933">
                  <c:v>0.0478858462849662</c:v>
                </c:pt>
                <c:pt idx="14934">
                  <c:v>0.0513988214025881</c:v>
                </c:pt>
                <c:pt idx="14935">
                  <c:v>0.0552594024376599</c:v>
                </c:pt>
                <c:pt idx="14936">
                  <c:v>0.0580220691132029</c:v>
                </c:pt>
                <c:pt idx="14937">
                  <c:v>0.0588559701161766</c:v>
                </c:pt>
                <c:pt idx="14938">
                  <c:v>0.0587095792780494</c:v>
                </c:pt>
                <c:pt idx="14939">
                  <c:v>0.0585053257605917</c:v>
                </c:pt>
                <c:pt idx="14940">
                  <c:v>0.0569730271577977</c:v>
                </c:pt>
                <c:pt idx="14941">
                  <c:v>0.0547272993367426</c:v>
                </c:pt>
                <c:pt idx="14942">
                  <c:v>0.0535610494126815</c:v>
                </c:pt>
                <c:pt idx="14943">
                  <c:v>0.0526815926970606</c:v>
                </c:pt>
                <c:pt idx="14944">
                  <c:v>0.0511959512971734</c:v>
                </c:pt>
                <c:pt idx="14945">
                  <c:v>0.0501305344342787</c:v>
                </c:pt>
                <c:pt idx="14946">
                  <c:v>0.0492287740853738</c:v>
                </c:pt>
                <c:pt idx="14947">
                  <c:v>0.0484354616237207</c:v>
                </c:pt>
                <c:pt idx="14948">
                  <c:v>0.0497319847433369</c:v>
                </c:pt>
                <c:pt idx="14949">
                  <c:v>0.0500202316262406</c:v>
                </c:pt>
                <c:pt idx="14950">
                  <c:v>0.0468233599565711</c:v>
                </c:pt>
                <c:pt idx="14951">
                  <c:v>0.0421728740327409</c:v>
                </c:pt>
                <c:pt idx="14952">
                  <c:v>0.0380968874441319</c:v>
                </c:pt>
                <c:pt idx="14953">
                  <c:v>0.0367485219492791</c:v>
                </c:pt>
                <c:pt idx="14954">
                  <c:v>0.0380514487256809</c:v>
                </c:pt>
                <c:pt idx="14955">
                  <c:v>0.0401355888402144</c:v>
                </c:pt>
                <c:pt idx="14956">
                  <c:v>0.043097602998841</c:v>
                </c:pt>
                <c:pt idx="14957">
                  <c:v>0.0472219208338333</c:v>
                </c:pt>
                <c:pt idx="14958">
                  <c:v>0.0494892312406497</c:v>
                </c:pt>
                <c:pt idx="14959">
                  <c:v>0.0493799181895261</c:v>
                </c:pt>
                <c:pt idx="14960">
                  <c:v>0.0492521948303447</c:v>
                </c:pt>
                <c:pt idx="14961">
                  <c:v>0.052076996193242</c:v>
                </c:pt>
                <c:pt idx="14962">
                  <c:v>0.0580274576551937</c:v>
                </c:pt>
                <c:pt idx="14963">
                  <c:v>0.0638478119231104</c:v>
                </c:pt>
                <c:pt idx="14964">
                  <c:v>0.0657681297139615</c:v>
                </c:pt>
                <c:pt idx="14965">
                  <c:v>0.0630919901318445</c:v>
                </c:pt>
                <c:pt idx="14966">
                  <c:v>0.059146875514572</c:v>
                </c:pt>
                <c:pt idx="14967">
                  <c:v>0.0576481614380729</c:v>
                </c:pt>
                <c:pt idx="14968">
                  <c:v>0.0561531899153717</c:v>
                </c:pt>
                <c:pt idx="14969">
                  <c:v>0.0539892629194571</c:v>
                </c:pt>
                <c:pt idx="14970">
                  <c:v>0.0534535036795233</c:v>
                </c:pt>
                <c:pt idx="14971">
                  <c:v>0.0547424478429132</c:v>
                </c:pt>
                <c:pt idx="14972">
                  <c:v>0.0543808548215926</c:v>
                </c:pt>
                <c:pt idx="14973">
                  <c:v>0.0536330535947313</c:v>
                </c:pt>
                <c:pt idx="14974">
                  <c:v>0.0575147225047518</c:v>
                </c:pt>
                <c:pt idx="14975">
                  <c:v>0.062599605653933</c:v>
                </c:pt>
                <c:pt idx="14976">
                  <c:v>0.0647890512170562</c:v>
                </c:pt>
                <c:pt idx="14977">
                  <c:v>0.0654644383219302</c:v>
                </c:pt>
                <c:pt idx="14978">
                  <c:v>0.0654103908118266</c:v>
                </c:pt>
                <c:pt idx="14979">
                  <c:v>0.0647298933346183</c:v>
                </c:pt>
                <c:pt idx="14980">
                  <c:v>0.0646861453995221</c:v>
                </c:pt>
                <c:pt idx="14981">
                  <c:v>0.064987477395426</c:v>
                </c:pt>
                <c:pt idx="14982">
                  <c:v>0.0646798282150558</c:v>
                </c:pt>
                <c:pt idx="14983">
                  <c:v>0.0642949770191938</c:v>
                </c:pt>
                <c:pt idx="14984">
                  <c:v>0.0642795596837696</c:v>
                </c:pt>
                <c:pt idx="14985">
                  <c:v>0.0652257619479346</c:v>
                </c:pt>
                <c:pt idx="14986">
                  <c:v>0.0671587544188725</c:v>
                </c:pt>
                <c:pt idx="14987">
                  <c:v>0.0679608691691885</c:v>
                </c:pt>
                <c:pt idx="14988">
                  <c:v>0.0682333992707473</c:v>
                </c:pt>
                <c:pt idx="14989">
                  <c:v>0.0686344214821938</c:v>
                </c:pt>
                <c:pt idx="14990">
                  <c:v>0.0677183641225374</c:v>
                </c:pt>
                <c:pt idx="14991">
                  <c:v>0.0655092730103823</c:v>
                </c:pt>
                <c:pt idx="14992">
                  <c:v>0.0634712618487238</c:v>
                </c:pt>
                <c:pt idx="14993">
                  <c:v>0.062589357406769</c:v>
                </c:pt>
                <c:pt idx="14994">
                  <c:v>0.0629309944425507</c:v>
                </c:pt>
                <c:pt idx="14995">
                  <c:v>0.0636167679589364</c:v>
                </c:pt>
                <c:pt idx="14996">
                  <c:v>0.0629889703866192</c:v>
                </c:pt>
                <c:pt idx="14997">
                  <c:v>0.0638214235184917</c:v>
                </c:pt>
                <c:pt idx="14998">
                  <c:v>0.0694362559843733</c:v>
                </c:pt>
                <c:pt idx="14999">
                  <c:v>0.0749339642054314</c:v>
                </c:pt>
                <c:pt idx="15000">
                  <c:v>0.0749141070788817</c:v>
                </c:pt>
                <c:pt idx="15001">
                  <c:v>0.0720583253809667</c:v>
                </c:pt>
                <c:pt idx="15002">
                  <c:v>0.0691123671460809</c:v>
                </c:pt>
                <c:pt idx="15003">
                  <c:v>0.0672796770380162</c:v>
                </c:pt>
                <c:pt idx="15004">
                  <c:v>0.0684457095233391</c:v>
                </c:pt>
                <c:pt idx="15005">
                  <c:v>0.072496352188212</c:v>
                </c:pt>
                <c:pt idx="15006">
                  <c:v>0.0753791837130559</c:v>
                </c:pt>
                <c:pt idx="15007">
                  <c:v>0.0740451869652551</c:v>
                </c:pt>
                <c:pt idx="15008">
                  <c:v>0.0703759352585552</c:v>
                </c:pt>
                <c:pt idx="15009">
                  <c:v>0.0694182183811375</c:v>
                </c:pt>
                <c:pt idx="15010">
                  <c:v>0.0705868018819181</c:v>
                </c:pt>
                <c:pt idx="15011">
                  <c:v>0.0687368428336152</c:v>
                </c:pt>
                <c:pt idx="15012">
                  <c:v>0.064076175422718</c:v>
                </c:pt>
                <c:pt idx="15013">
                  <c:v>0.0604576185246392</c:v>
                </c:pt>
                <c:pt idx="15014">
                  <c:v>0.0604305297477227</c:v>
                </c:pt>
                <c:pt idx="15015">
                  <c:v>0.0642318907368708</c:v>
                </c:pt>
                <c:pt idx="15016">
                  <c:v>0.069046422342732</c:v>
                </c:pt>
                <c:pt idx="15017">
                  <c:v>0.0723039407919455</c:v>
                </c:pt>
                <c:pt idx="15018">
                  <c:v>0.0730626305953331</c:v>
                </c:pt>
                <c:pt idx="15019">
                  <c:v>0.0718124201996869</c:v>
                </c:pt>
                <c:pt idx="15020">
                  <c:v>0.0709892801069971</c:v>
                </c:pt>
                <c:pt idx="15021">
                  <c:v>0.0718114785398659</c:v>
                </c:pt>
                <c:pt idx="15022">
                  <c:v>0.073065913117454</c:v>
                </c:pt>
                <c:pt idx="15023">
                  <c:v>0.07308577486396</c:v>
                </c:pt>
                <c:pt idx="15024">
                  <c:v>0.0724848147970677</c:v>
                </c:pt>
                <c:pt idx="15025">
                  <c:v>0.0719836025672156</c:v>
                </c:pt>
                <c:pt idx="15026">
                  <c:v>0.0714288633959621</c:v>
                </c:pt>
                <c:pt idx="15027">
                  <c:v>0.0714325134630862</c:v>
                </c:pt>
                <c:pt idx="15028">
                  <c:v>0.0738528123483871</c:v>
                </c:pt>
                <c:pt idx="15029">
                  <c:v>0.0776043455991058</c:v>
                </c:pt>
                <c:pt idx="15030">
                  <c:v>0.0788683824676474</c:v>
                </c:pt>
                <c:pt idx="15031">
                  <c:v>0.0769968385362121</c:v>
                </c:pt>
                <c:pt idx="15032">
                  <c:v>0.0738232287033851</c:v>
                </c:pt>
                <c:pt idx="15033">
                  <c:v>0.072309870875378</c:v>
                </c:pt>
                <c:pt idx="15034">
                  <c:v>0.0718328353197421</c:v>
                </c:pt>
                <c:pt idx="15035">
                  <c:v>0.0713607861033104</c:v>
                </c:pt>
                <c:pt idx="15036">
                  <c:v>0.0719476247430617</c:v>
                </c:pt>
                <c:pt idx="15037">
                  <c:v>0.0743043710061355</c:v>
                </c:pt>
                <c:pt idx="15038">
                  <c:v>0.0768303638419518</c:v>
                </c:pt>
                <c:pt idx="15039">
                  <c:v>0.0777950547495635</c:v>
                </c:pt>
                <c:pt idx="15040">
                  <c:v>0.0802267620768721</c:v>
                </c:pt>
                <c:pt idx="15041">
                  <c:v>0.0853206421447988</c:v>
                </c:pt>
                <c:pt idx="15042">
                  <c:v>0.0886219529753053</c:v>
                </c:pt>
                <c:pt idx="15043">
                  <c:v>0.0897726864759162</c:v>
                </c:pt>
                <c:pt idx="15044">
                  <c:v>0.0900262176759642</c:v>
                </c:pt>
                <c:pt idx="15045">
                  <c:v>0.0913142599657617</c:v>
                </c:pt>
                <c:pt idx="15046">
                  <c:v>0.0936973421747323</c:v>
                </c:pt>
                <c:pt idx="15047">
                  <c:v>0.095900608233483</c:v>
                </c:pt>
                <c:pt idx="15048">
                  <c:v>0.0978630840296565</c:v>
                </c:pt>
                <c:pt idx="15049">
                  <c:v>0.0982176570725305</c:v>
                </c:pt>
                <c:pt idx="15050">
                  <c:v>0.0975296143004485</c:v>
                </c:pt>
                <c:pt idx="15051">
                  <c:v>0.0987182693577618</c:v>
                </c:pt>
                <c:pt idx="15052">
                  <c:v>0.101464223739608</c:v>
                </c:pt>
                <c:pt idx="15053">
                  <c:v>0.104247960876173</c:v>
                </c:pt>
                <c:pt idx="15054">
                  <c:v>0.106341580492704</c:v>
                </c:pt>
                <c:pt idx="15055">
                  <c:v>0.10609961698085</c:v>
                </c:pt>
                <c:pt idx="15056">
                  <c:v>0.103854829136247</c:v>
                </c:pt>
                <c:pt idx="15057">
                  <c:v>0.100852864500867</c:v>
                </c:pt>
                <c:pt idx="15058">
                  <c:v>0.0992563877291998</c:v>
                </c:pt>
                <c:pt idx="15059">
                  <c:v>0.0991546898458537</c:v>
                </c:pt>
                <c:pt idx="15060">
                  <c:v>0.0992184597823597</c:v>
                </c:pt>
                <c:pt idx="15061">
                  <c:v>0.0998461166599007</c:v>
                </c:pt>
                <c:pt idx="15062">
                  <c:v>0.100986214602686</c:v>
                </c:pt>
                <c:pt idx="15063">
                  <c:v>0.10313409465366</c:v>
                </c:pt>
                <c:pt idx="15064">
                  <c:v>0.105917670141451</c:v>
                </c:pt>
                <c:pt idx="15065">
                  <c:v>0.108718887845055</c:v>
                </c:pt>
                <c:pt idx="15066">
                  <c:v>0.111315944008493</c:v>
                </c:pt>
                <c:pt idx="15067">
                  <c:v>0.113103072836939</c:v>
                </c:pt>
                <c:pt idx="15068">
                  <c:v>0.114802774788355</c:v>
                </c:pt>
                <c:pt idx="15069">
                  <c:v>0.115903635951651</c:v>
                </c:pt>
                <c:pt idx="15070">
                  <c:v>0.113853375404267</c:v>
                </c:pt>
                <c:pt idx="15071">
                  <c:v>0.111966177276317</c:v>
                </c:pt>
                <c:pt idx="15072">
                  <c:v>0.113980919600337</c:v>
                </c:pt>
                <c:pt idx="15073">
                  <c:v>0.119205668664856</c:v>
                </c:pt>
                <c:pt idx="15074">
                  <c:v>0.124133988821515</c:v>
                </c:pt>
                <c:pt idx="15075">
                  <c:v>0.125250300525394</c:v>
                </c:pt>
                <c:pt idx="15076">
                  <c:v>0.124505548932935</c:v>
                </c:pt>
                <c:pt idx="15077">
                  <c:v>0.127707548104293</c:v>
                </c:pt>
                <c:pt idx="15078">
                  <c:v>0.133020037517257</c:v>
                </c:pt>
                <c:pt idx="15079">
                  <c:v>0.133978941073234</c:v>
                </c:pt>
                <c:pt idx="15080">
                  <c:v>0.132948717080493</c:v>
                </c:pt>
                <c:pt idx="15081">
                  <c:v>0.134477412835159</c:v>
                </c:pt>
                <c:pt idx="15082">
                  <c:v>0.137924880957009</c:v>
                </c:pt>
                <c:pt idx="15083">
                  <c:v>0.139925123382886</c:v>
                </c:pt>
                <c:pt idx="15084">
                  <c:v>0.137752129509874</c:v>
                </c:pt>
                <c:pt idx="15085">
                  <c:v>0.134206794524963</c:v>
                </c:pt>
                <c:pt idx="15086">
                  <c:v>0.131477623995725</c:v>
                </c:pt>
                <c:pt idx="15087">
                  <c:v>0.129754867801628</c:v>
                </c:pt>
                <c:pt idx="15088">
                  <c:v>0.129480805283349</c:v>
                </c:pt>
                <c:pt idx="15089">
                  <c:v>0.13164489301944</c:v>
                </c:pt>
                <c:pt idx="15090">
                  <c:v>0.137524643182877</c:v>
                </c:pt>
                <c:pt idx="15091">
                  <c:v>0.145294292190774</c:v>
                </c:pt>
                <c:pt idx="15092">
                  <c:v>0.146788024132024</c:v>
                </c:pt>
                <c:pt idx="15093">
                  <c:v>0.143401063144263</c:v>
                </c:pt>
                <c:pt idx="15094">
                  <c:v>0.141862925405924</c:v>
                </c:pt>
                <c:pt idx="15095">
                  <c:v>0.142136542264185</c:v>
                </c:pt>
                <c:pt idx="15096">
                  <c:v>0.145374191151443</c:v>
                </c:pt>
                <c:pt idx="15097">
                  <c:v>0.151984613277964</c:v>
                </c:pt>
                <c:pt idx="15098">
                  <c:v>0.157811256266521</c:v>
                </c:pt>
                <c:pt idx="15099">
                  <c:v>0.159403760032038</c:v>
                </c:pt>
                <c:pt idx="15100">
                  <c:v>0.158012211393434</c:v>
                </c:pt>
                <c:pt idx="15101">
                  <c:v>0.155280628602172</c:v>
                </c:pt>
                <c:pt idx="15102">
                  <c:v>0.1513645752167</c:v>
                </c:pt>
                <c:pt idx="15103">
                  <c:v>0.147388734807374</c:v>
                </c:pt>
                <c:pt idx="15104">
                  <c:v>0.149998938902626</c:v>
                </c:pt>
                <c:pt idx="15105">
                  <c:v>0.16099217747914</c:v>
                </c:pt>
                <c:pt idx="15106">
                  <c:v>0.17019741276989</c:v>
                </c:pt>
                <c:pt idx="15107">
                  <c:v>0.171226040676642</c:v>
                </c:pt>
                <c:pt idx="15108">
                  <c:v>0.167355784404887</c:v>
                </c:pt>
                <c:pt idx="15109">
                  <c:v>0.168704631668901</c:v>
                </c:pt>
                <c:pt idx="15110">
                  <c:v>0.175404982223669</c:v>
                </c:pt>
                <c:pt idx="15111">
                  <c:v>0.185218942392517</c:v>
                </c:pt>
                <c:pt idx="15112">
                  <c:v>0.199663764984374</c:v>
                </c:pt>
                <c:pt idx="15113">
                  <c:v>0.216363549238353</c:v>
                </c:pt>
                <c:pt idx="15114">
                  <c:v>0.227480223620641</c:v>
                </c:pt>
                <c:pt idx="15115">
                  <c:v>0.231539479039441</c:v>
                </c:pt>
                <c:pt idx="15116">
                  <c:v>0.230244675849937</c:v>
                </c:pt>
                <c:pt idx="15117">
                  <c:v>0.227050383955294</c:v>
                </c:pt>
                <c:pt idx="15118">
                  <c:v>0.229358898389924</c:v>
                </c:pt>
                <c:pt idx="15119">
                  <c:v>0.235614844769747</c:v>
                </c:pt>
                <c:pt idx="15120">
                  <c:v>0.240801723052404</c:v>
                </c:pt>
                <c:pt idx="15121">
                  <c:v>0.248310405786183</c:v>
                </c:pt>
                <c:pt idx="15122">
                  <c:v>0.257696663471354</c:v>
                </c:pt>
                <c:pt idx="15123">
                  <c:v>0.26853378576957</c:v>
                </c:pt>
                <c:pt idx="15124">
                  <c:v>0.272636563035532</c:v>
                </c:pt>
                <c:pt idx="15125">
                  <c:v>0.268805083685515</c:v>
                </c:pt>
                <c:pt idx="15126">
                  <c:v>0.268180182058032</c:v>
                </c:pt>
                <c:pt idx="15127">
                  <c:v>0.269081431585796</c:v>
                </c:pt>
                <c:pt idx="15128">
                  <c:v>0.268652196228354</c:v>
                </c:pt>
                <c:pt idx="15129">
                  <c:v>0.270812109204024</c:v>
                </c:pt>
                <c:pt idx="15130">
                  <c:v>0.272331811188329</c:v>
                </c:pt>
                <c:pt idx="15131">
                  <c:v>0.271398931062533</c:v>
                </c:pt>
                <c:pt idx="15132">
                  <c:v>0.271230163409041</c:v>
                </c:pt>
                <c:pt idx="15133">
                  <c:v>0.266463449208301</c:v>
                </c:pt>
                <c:pt idx="15134">
                  <c:v>0.264691718525911</c:v>
                </c:pt>
                <c:pt idx="15135">
                  <c:v>0.27988717080403</c:v>
                </c:pt>
                <c:pt idx="15136">
                  <c:v>0.298962660384158</c:v>
                </c:pt>
                <c:pt idx="15137">
                  <c:v>0.297986260118819</c:v>
                </c:pt>
                <c:pt idx="15138">
                  <c:v>0.279163862400738</c:v>
                </c:pt>
                <c:pt idx="15139">
                  <c:v>0.263866182026813</c:v>
                </c:pt>
                <c:pt idx="15140">
                  <c:v>0.263621601710684</c:v>
                </c:pt>
                <c:pt idx="15141">
                  <c:v>0.283689707451705</c:v>
                </c:pt>
                <c:pt idx="15142">
                  <c:v>0.313936737185646</c:v>
                </c:pt>
                <c:pt idx="15143">
                  <c:v>0.340798031785451</c:v>
                </c:pt>
                <c:pt idx="15144">
                  <c:v>0.360059100671298</c:v>
                </c:pt>
                <c:pt idx="15145">
                  <c:v>0.364973925124571</c:v>
                </c:pt>
                <c:pt idx="15146">
                  <c:v>0.354312613806227</c:v>
                </c:pt>
                <c:pt idx="15147">
                  <c:v>0.340725934785536</c:v>
                </c:pt>
                <c:pt idx="15148">
                  <c:v>0.336634992881945</c:v>
                </c:pt>
                <c:pt idx="15149">
                  <c:v>0.350101647145985</c:v>
                </c:pt>
                <c:pt idx="15150">
                  <c:v>0.374995287069246</c:v>
                </c:pt>
                <c:pt idx="15151">
                  <c:v>0.389411643083498</c:v>
                </c:pt>
                <c:pt idx="15152">
                  <c:v>0.372237094213827</c:v>
                </c:pt>
                <c:pt idx="15153">
                  <c:v>0.341067998259863</c:v>
                </c:pt>
                <c:pt idx="15154">
                  <c:v>0.328152558267937</c:v>
                </c:pt>
                <c:pt idx="15155">
                  <c:v>0.34464317672059</c:v>
                </c:pt>
                <c:pt idx="15156">
                  <c:v>0.382977577875045</c:v>
                </c:pt>
                <c:pt idx="15157">
                  <c:v>0.430924204801293</c:v>
                </c:pt>
                <c:pt idx="15158">
                  <c:v>0.477331436746318</c:v>
                </c:pt>
                <c:pt idx="15159">
                  <c:v>0.514509967683268</c:v>
                </c:pt>
                <c:pt idx="15160">
                  <c:v>0.545259374744125</c:v>
                </c:pt>
                <c:pt idx="15161">
                  <c:v>0.573176306768569</c:v>
                </c:pt>
                <c:pt idx="15162">
                  <c:v>0.581382953582002</c:v>
                </c:pt>
                <c:pt idx="15163">
                  <c:v>0.56896687944421</c:v>
                </c:pt>
                <c:pt idx="15164">
                  <c:v>0.56613778458214</c:v>
                </c:pt>
                <c:pt idx="15165">
                  <c:v>0.576382655099328</c:v>
                </c:pt>
                <c:pt idx="15166">
                  <c:v>0.594458329199817</c:v>
                </c:pt>
                <c:pt idx="15167">
                  <c:v>0.601380315029057</c:v>
                </c:pt>
                <c:pt idx="15168">
                  <c:v>0.590615310717699</c:v>
                </c:pt>
                <c:pt idx="15169">
                  <c:v>0.599360830309675</c:v>
                </c:pt>
                <c:pt idx="15170">
                  <c:v>0.637270158924013</c:v>
                </c:pt>
                <c:pt idx="15171">
                  <c:v>0.696978470043717</c:v>
                </c:pt>
                <c:pt idx="15172">
                  <c:v>0.778545220017353</c:v>
                </c:pt>
                <c:pt idx="15173">
                  <c:v>0.839458496334427</c:v>
                </c:pt>
                <c:pt idx="15174">
                  <c:v>0.844045200269234</c:v>
                </c:pt>
                <c:pt idx="15175">
                  <c:v>0.832617806964985</c:v>
                </c:pt>
                <c:pt idx="15176">
                  <c:v>0.847838839169171</c:v>
                </c:pt>
                <c:pt idx="15177">
                  <c:v>0.887776016452445</c:v>
                </c:pt>
                <c:pt idx="15178">
                  <c:v>0.951431513397175</c:v>
                </c:pt>
                <c:pt idx="15179">
                  <c:v>1.02329855031928</c:v>
                </c:pt>
                <c:pt idx="15180">
                  <c:v>1.08912721879099</c:v>
                </c:pt>
                <c:pt idx="15181">
                  <c:v>1.15044455733792</c:v>
                </c:pt>
                <c:pt idx="15182">
                  <c:v>1.20224006686978</c:v>
                </c:pt>
                <c:pt idx="15183">
                  <c:v>1.22705741971318</c:v>
                </c:pt>
                <c:pt idx="15184">
                  <c:v>1.24954833460645</c:v>
                </c:pt>
                <c:pt idx="15185">
                  <c:v>1.30472761085669</c:v>
                </c:pt>
                <c:pt idx="15186">
                  <c:v>1.37869827056708</c:v>
                </c:pt>
                <c:pt idx="15187">
                  <c:v>1.53364432164141</c:v>
                </c:pt>
                <c:pt idx="15188">
                  <c:v>1.76360232092492</c:v>
                </c:pt>
                <c:pt idx="15189">
                  <c:v>1.95085826128569</c:v>
                </c:pt>
                <c:pt idx="15190">
                  <c:v>2.16128906744267</c:v>
                </c:pt>
                <c:pt idx="15191">
                  <c:v>2.447536464302911</c:v>
                </c:pt>
                <c:pt idx="15192">
                  <c:v>2.5964716654401</c:v>
                </c:pt>
                <c:pt idx="15193">
                  <c:v>2.4623101124048</c:v>
                </c:pt>
                <c:pt idx="15194">
                  <c:v>2.30020551693779</c:v>
                </c:pt>
                <c:pt idx="15195">
                  <c:v>2.33666585853202</c:v>
                </c:pt>
                <c:pt idx="15196">
                  <c:v>2.41029475551928</c:v>
                </c:pt>
                <c:pt idx="15197">
                  <c:v>2.325273659009867</c:v>
                </c:pt>
                <c:pt idx="15198">
                  <c:v>2.18795470611487</c:v>
                </c:pt>
                <c:pt idx="15199">
                  <c:v>2.12031959041247</c:v>
                </c:pt>
                <c:pt idx="15200">
                  <c:v>2.01350648575406</c:v>
                </c:pt>
                <c:pt idx="15201">
                  <c:v>1.805983697084609</c:v>
                </c:pt>
                <c:pt idx="15202">
                  <c:v>1.70808854776858</c:v>
                </c:pt>
                <c:pt idx="15203">
                  <c:v>1.74322136362016</c:v>
                </c:pt>
                <c:pt idx="15204">
                  <c:v>1.80224244247962</c:v>
                </c:pt>
                <c:pt idx="15205">
                  <c:v>1.82265995722067</c:v>
                </c:pt>
                <c:pt idx="15206">
                  <c:v>1.78188405248764</c:v>
                </c:pt>
                <c:pt idx="15207">
                  <c:v>1.6718078165892</c:v>
                </c:pt>
                <c:pt idx="15208">
                  <c:v>1.53429600894744</c:v>
                </c:pt>
                <c:pt idx="15209">
                  <c:v>1.40849605656298</c:v>
                </c:pt>
                <c:pt idx="15210">
                  <c:v>1.29035708582585</c:v>
                </c:pt>
                <c:pt idx="15211">
                  <c:v>1.17529134505252</c:v>
                </c:pt>
                <c:pt idx="15212">
                  <c:v>1.09297360049595</c:v>
                </c:pt>
                <c:pt idx="15213">
                  <c:v>1.02886462149812</c:v>
                </c:pt>
                <c:pt idx="15214">
                  <c:v>0.952096910978439</c:v>
                </c:pt>
                <c:pt idx="15215">
                  <c:v>0.89187377602382</c:v>
                </c:pt>
                <c:pt idx="15216">
                  <c:v>0.833387485888428</c:v>
                </c:pt>
                <c:pt idx="15217">
                  <c:v>0.735772388208123</c:v>
                </c:pt>
                <c:pt idx="15218">
                  <c:v>0.647926992061254</c:v>
                </c:pt>
                <c:pt idx="15219">
                  <c:v>0.644482586016578</c:v>
                </c:pt>
                <c:pt idx="15220">
                  <c:v>0.693526941190878</c:v>
                </c:pt>
                <c:pt idx="15221">
                  <c:v>0.716517170915612</c:v>
                </c:pt>
                <c:pt idx="15222">
                  <c:v>0.706293356785448</c:v>
                </c:pt>
                <c:pt idx="15223">
                  <c:v>0.672049640129984</c:v>
                </c:pt>
                <c:pt idx="15224">
                  <c:v>0.625956366969173</c:v>
                </c:pt>
                <c:pt idx="15225">
                  <c:v>0.604378717600462</c:v>
                </c:pt>
                <c:pt idx="15226">
                  <c:v>0.627967933166639</c:v>
                </c:pt>
                <c:pt idx="15227">
                  <c:v>0.664790666157905</c:v>
                </c:pt>
                <c:pt idx="15228">
                  <c:v>0.670639015861914</c:v>
                </c:pt>
                <c:pt idx="15229">
                  <c:v>0.642750620090776</c:v>
                </c:pt>
                <c:pt idx="15230">
                  <c:v>0.604621474191996</c:v>
                </c:pt>
                <c:pt idx="15231">
                  <c:v>0.572633331205221</c:v>
                </c:pt>
                <c:pt idx="15232">
                  <c:v>0.531133194370893</c:v>
                </c:pt>
                <c:pt idx="15233">
                  <c:v>0.493209928148643</c:v>
                </c:pt>
                <c:pt idx="15234">
                  <c:v>0.48321572581935</c:v>
                </c:pt>
                <c:pt idx="15235">
                  <c:v>0.474690087590957</c:v>
                </c:pt>
                <c:pt idx="15236">
                  <c:v>0.453152433577128</c:v>
                </c:pt>
                <c:pt idx="15237">
                  <c:v>0.424986046141176</c:v>
                </c:pt>
                <c:pt idx="15238">
                  <c:v>0.398445283333904</c:v>
                </c:pt>
                <c:pt idx="15239">
                  <c:v>0.386249638511155</c:v>
                </c:pt>
                <c:pt idx="15240">
                  <c:v>0.375661570251797</c:v>
                </c:pt>
                <c:pt idx="15241">
                  <c:v>0.360594303835307</c:v>
                </c:pt>
                <c:pt idx="15242">
                  <c:v>0.359485901274584</c:v>
                </c:pt>
                <c:pt idx="15243">
                  <c:v>0.356634902391285</c:v>
                </c:pt>
                <c:pt idx="15244">
                  <c:v>0.325805875234777</c:v>
                </c:pt>
                <c:pt idx="15245">
                  <c:v>0.300359164671184</c:v>
                </c:pt>
                <c:pt idx="15246">
                  <c:v>0.297856713330973</c:v>
                </c:pt>
                <c:pt idx="15247">
                  <c:v>0.290474635451584</c:v>
                </c:pt>
                <c:pt idx="15248">
                  <c:v>0.263031447155875</c:v>
                </c:pt>
                <c:pt idx="15249">
                  <c:v>0.229713711111302</c:v>
                </c:pt>
                <c:pt idx="15250">
                  <c:v>0.19945384119813</c:v>
                </c:pt>
                <c:pt idx="15251">
                  <c:v>0.198570593305205</c:v>
                </c:pt>
                <c:pt idx="15252">
                  <c:v>0.241429592867777</c:v>
                </c:pt>
                <c:pt idx="15253">
                  <c:v>0.295101354544009</c:v>
                </c:pt>
                <c:pt idx="15254">
                  <c:v>0.325438060288904</c:v>
                </c:pt>
                <c:pt idx="15255">
                  <c:v>0.320212832371171</c:v>
                </c:pt>
                <c:pt idx="15256">
                  <c:v>0.279050099426427</c:v>
                </c:pt>
                <c:pt idx="15257">
                  <c:v>0.230224293326958</c:v>
                </c:pt>
                <c:pt idx="15258">
                  <c:v>0.192552687202267</c:v>
                </c:pt>
                <c:pt idx="15259">
                  <c:v>0.178550597750753</c:v>
                </c:pt>
                <c:pt idx="15260">
                  <c:v>0.205088977685532</c:v>
                </c:pt>
                <c:pt idx="15261">
                  <c:v>0.239222941456384</c:v>
                </c:pt>
                <c:pt idx="15262">
                  <c:v>0.257386160484636</c:v>
                </c:pt>
                <c:pt idx="15263">
                  <c:v>0.265229458743825</c:v>
                </c:pt>
                <c:pt idx="15264">
                  <c:v>0.276438463701886</c:v>
                </c:pt>
                <c:pt idx="15265">
                  <c:v>0.295522609418809</c:v>
                </c:pt>
                <c:pt idx="15266">
                  <c:v>0.312172946063376</c:v>
                </c:pt>
                <c:pt idx="15267">
                  <c:v>0.314873393751898</c:v>
                </c:pt>
                <c:pt idx="15268">
                  <c:v>0.312131239267672</c:v>
                </c:pt>
                <c:pt idx="15269">
                  <c:v>0.299931858633745</c:v>
                </c:pt>
                <c:pt idx="15270">
                  <c:v>0.275795851903577</c:v>
                </c:pt>
                <c:pt idx="15271">
                  <c:v>0.258991066494132</c:v>
                </c:pt>
                <c:pt idx="15272">
                  <c:v>0.252975568710927</c:v>
                </c:pt>
                <c:pt idx="15273">
                  <c:v>0.250402458293414</c:v>
                </c:pt>
                <c:pt idx="15274">
                  <c:v>0.246629532809277</c:v>
                </c:pt>
                <c:pt idx="15275">
                  <c:v>0.24070247127927</c:v>
                </c:pt>
                <c:pt idx="15276">
                  <c:v>0.23047605014071</c:v>
                </c:pt>
                <c:pt idx="15277">
                  <c:v>0.216069879101019</c:v>
                </c:pt>
                <c:pt idx="15278">
                  <c:v>0.188870280306086</c:v>
                </c:pt>
                <c:pt idx="15279">
                  <c:v>0.164361656139045</c:v>
                </c:pt>
                <c:pt idx="15280">
                  <c:v>0.16404139739501</c:v>
                </c:pt>
                <c:pt idx="15281">
                  <c:v>0.166243671408506</c:v>
                </c:pt>
                <c:pt idx="15282">
                  <c:v>0.160332745492699</c:v>
                </c:pt>
                <c:pt idx="15283">
                  <c:v>0.154546238016919</c:v>
                </c:pt>
                <c:pt idx="15284">
                  <c:v>0.165031823910514</c:v>
                </c:pt>
                <c:pt idx="15285">
                  <c:v>0.184086677003395</c:v>
                </c:pt>
                <c:pt idx="15286">
                  <c:v>0.188572259524637</c:v>
                </c:pt>
                <c:pt idx="15287">
                  <c:v>0.185141372821377</c:v>
                </c:pt>
                <c:pt idx="15288">
                  <c:v>0.190052864079841</c:v>
                </c:pt>
                <c:pt idx="15289">
                  <c:v>0.197595607091708</c:v>
                </c:pt>
                <c:pt idx="15290">
                  <c:v>0.203596079047969</c:v>
                </c:pt>
                <c:pt idx="15291">
                  <c:v>0.202498105536209</c:v>
                </c:pt>
                <c:pt idx="15292">
                  <c:v>0.189808482676042</c:v>
                </c:pt>
                <c:pt idx="15293">
                  <c:v>0.170986646897806</c:v>
                </c:pt>
                <c:pt idx="15294">
                  <c:v>0.153336427328216</c:v>
                </c:pt>
                <c:pt idx="15295">
                  <c:v>0.137910917402471</c:v>
                </c:pt>
                <c:pt idx="15296">
                  <c:v>0.124136880749415</c:v>
                </c:pt>
                <c:pt idx="15297">
                  <c:v>0.1178535908134</c:v>
                </c:pt>
                <c:pt idx="15298">
                  <c:v>0.112724380729412</c:v>
                </c:pt>
                <c:pt idx="15299">
                  <c:v>0.100926878086819</c:v>
                </c:pt>
                <c:pt idx="15300">
                  <c:v>0.0946922503941329</c:v>
                </c:pt>
                <c:pt idx="15301">
                  <c:v>0.101193958634039</c:v>
                </c:pt>
                <c:pt idx="15302">
                  <c:v>0.103042469718885</c:v>
                </c:pt>
                <c:pt idx="15303">
                  <c:v>0.105733524371885</c:v>
                </c:pt>
                <c:pt idx="15304">
                  <c:v>0.116516148127418</c:v>
                </c:pt>
                <c:pt idx="15305">
                  <c:v>0.134916013213298</c:v>
                </c:pt>
                <c:pt idx="15306">
                  <c:v>0.147281575533564</c:v>
                </c:pt>
                <c:pt idx="15307">
                  <c:v>0.148544758586432</c:v>
                </c:pt>
                <c:pt idx="15308">
                  <c:v>0.147344698913199</c:v>
                </c:pt>
                <c:pt idx="15309">
                  <c:v>0.143911530971543</c:v>
                </c:pt>
                <c:pt idx="15310">
                  <c:v>0.134417935345034</c:v>
                </c:pt>
                <c:pt idx="15311">
                  <c:v>0.1325218520912</c:v>
                </c:pt>
                <c:pt idx="15312">
                  <c:v>0.141923309587725</c:v>
                </c:pt>
                <c:pt idx="15313">
                  <c:v>0.149818973901068</c:v>
                </c:pt>
                <c:pt idx="15314">
                  <c:v>0.15856225332354</c:v>
                </c:pt>
                <c:pt idx="15315">
                  <c:v>0.153990823478725</c:v>
                </c:pt>
                <c:pt idx="15316">
                  <c:v>0.132803939616328</c:v>
                </c:pt>
                <c:pt idx="15317">
                  <c:v>0.123367909282509</c:v>
                </c:pt>
                <c:pt idx="15318">
                  <c:v>0.128642583353798</c:v>
                </c:pt>
                <c:pt idx="15319">
                  <c:v>0.13292684738815</c:v>
                </c:pt>
                <c:pt idx="15320">
                  <c:v>0.142100434301392</c:v>
                </c:pt>
                <c:pt idx="15321">
                  <c:v>0.15925804175298</c:v>
                </c:pt>
                <c:pt idx="15322">
                  <c:v>0.169864498757546</c:v>
                </c:pt>
                <c:pt idx="15323">
                  <c:v>0.17070546429912</c:v>
                </c:pt>
                <c:pt idx="15324">
                  <c:v>0.166910888165381</c:v>
                </c:pt>
                <c:pt idx="15325">
                  <c:v>0.167563497420218</c:v>
                </c:pt>
                <c:pt idx="15326">
                  <c:v>0.170333552051211</c:v>
                </c:pt>
                <c:pt idx="15327">
                  <c:v>0.170610619117174</c:v>
                </c:pt>
                <c:pt idx="15328">
                  <c:v>0.178206345131555</c:v>
                </c:pt>
                <c:pt idx="15329">
                  <c:v>0.187516849181259</c:v>
                </c:pt>
                <c:pt idx="15330">
                  <c:v>0.192793576346862</c:v>
                </c:pt>
                <c:pt idx="15331">
                  <c:v>0.192234225777253</c:v>
                </c:pt>
                <c:pt idx="15332">
                  <c:v>0.190072676294757</c:v>
                </c:pt>
                <c:pt idx="15333">
                  <c:v>0.192273064471132</c:v>
                </c:pt>
                <c:pt idx="15334">
                  <c:v>0.184962963432291</c:v>
                </c:pt>
                <c:pt idx="15335">
                  <c:v>0.173651775320612</c:v>
                </c:pt>
                <c:pt idx="15336">
                  <c:v>0.16834776177787</c:v>
                </c:pt>
                <c:pt idx="15337">
                  <c:v>0.167973875589697</c:v>
                </c:pt>
                <c:pt idx="15338">
                  <c:v>0.168597131215202</c:v>
                </c:pt>
                <c:pt idx="15339">
                  <c:v>0.165200889245025</c:v>
                </c:pt>
                <c:pt idx="15340">
                  <c:v>0.157151521665191</c:v>
                </c:pt>
                <c:pt idx="15341">
                  <c:v>0.144946680940612</c:v>
                </c:pt>
                <c:pt idx="15342">
                  <c:v>0.131336780227404</c:v>
                </c:pt>
                <c:pt idx="15343">
                  <c:v>0.121747978974739</c:v>
                </c:pt>
                <c:pt idx="15344">
                  <c:v>0.119094046470029</c:v>
                </c:pt>
                <c:pt idx="15345">
                  <c:v>0.118673091323374</c:v>
                </c:pt>
                <c:pt idx="15346">
                  <c:v>0.108291509829702</c:v>
                </c:pt>
                <c:pt idx="15347">
                  <c:v>0.0930117211737885</c:v>
                </c:pt>
                <c:pt idx="15348">
                  <c:v>0.0901577382043705</c:v>
                </c:pt>
                <c:pt idx="15349">
                  <c:v>0.0947171370251187</c:v>
                </c:pt>
                <c:pt idx="15350">
                  <c:v>0.100402799513712</c:v>
                </c:pt>
                <c:pt idx="15351">
                  <c:v>0.105144767678939</c:v>
                </c:pt>
                <c:pt idx="15352">
                  <c:v>0.10134510847473</c:v>
                </c:pt>
                <c:pt idx="15353">
                  <c:v>0.0958697808284259</c:v>
                </c:pt>
                <c:pt idx="15354">
                  <c:v>0.0993215219009183</c:v>
                </c:pt>
                <c:pt idx="15355">
                  <c:v>0.10094695669465</c:v>
                </c:pt>
                <c:pt idx="15356">
                  <c:v>0.103153040358949</c:v>
                </c:pt>
                <c:pt idx="15357">
                  <c:v>0.121131988146384</c:v>
                </c:pt>
                <c:pt idx="15358">
                  <c:v>0.137687096647995</c:v>
                </c:pt>
                <c:pt idx="15359">
                  <c:v>0.137732274829016</c:v>
                </c:pt>
                <c:pt idx="15360">
                  <c:v>0.13082586723786</c:v>
                </c:pt>
                <c:pt idx="15361">
                  <c:v>0.136958911515518</c:v>
                </c:pt>
                <c:pt idx="15362">
                  <c:v>0.157130714336552</c:v>
                </c:pt>
                <c:pt idx="15363">
                  <c:v>0.169096547138879</c:v>
                </c:pt>
                <c:pt idx="15364">
                  <c:v>0.164310021361006</c:v>
                </c:pt>
                <c:pt idx="15365">
                  <c:v>0.157733862462177</c:v>
                </c:pt>
                <c:pt idx="15366">
                  <c:v>0.151158960918708</c:v>
                </c:pt>
                <c:pt idx="15367">
                  <c:v>0.130552610592024</c:v>
                </c:pt>
                <c:pt idx="15368">
                  <c:v>0.107666735658074</c:v>
                </c:pt>
                <c:pt idx="15369">
                  <c:v>0.0999258096652496</c:v>
                </c:pt>
                <c:pt idx="15370">
                  <c:v>0.103702938357156</c:v>
                </c:pt>
                <c:pt idx="15371">
                  <c:v>0.103758297843414</c:v>
                </c:pt>
                <c:pt idx="15372">
                  <c:v>0.097831997156592</c:v>
                </c:pt>
                <c:pt idx="15373">
                  <c:v>0.0932046364379298</c:v>
                </c:pt>
                <c:pt idx="15374">
                  <c:v>0.0883978502902092</c:v>
                </c:pt>
                <c:pt idx="15375">
                  <c:v>0.0822628658490511</c:v>
                </c:pt>
                <c:pt idx="15376">
                  <c:v>0.0723872832914161</c:v>
                </c:pt>
                <c:pt idx="15377">
                  <c:v>0.0719779012802336</c:v>
                </c:pt>
                <c:pt idx="15378">
                  <c:v>0.0865584835384298</c:v>
                </c:pt>
                <c:pt idx="15379">
                  <c:v>0.0992099089781199</c:v>
                </c:pt>
                <c:pt idx="15380">
                  <c:v>0.103453479416844</c:v>
                </c:pt>
                <c:pt idx="15381">
                  <c:v>0.106208071916843</c:v>
                </c:pt>
                <c:pt idx="15382">
                  <c:v>0.103892763204815</c:v>
                </c:pt>
                <c:pt idx="15383">
                  <c:v>0.0956758830988514</c:v>
                </c:pt>
                <c:pt idx="15384">
                  <c:v>0.0898801333495445</c:v>
                </c:pt>
                <c:pt idx="15385">
                  <c:v>0.0970904348352821</c:v>
                </c:pt>
                <c:pt idx="15386">
                  <c:v>0.113979710994168</c:v>
                </c:pt>
                <c:pt idx="15387">
                  <c:v>0.119594447182985</c:v>
                </c:pt>
                <c:pt idx="15388">
                  <c:v>0.119034317005848</c:v>
                </c:pt>
                <c:pt idx="15389">
                  <c:v>0.122286443847022</c:v>
                </c:pt>
                <c:pt idx="15390">
                  <c:v>0.122460901018757</c:v>
                </c:pt>
                <c:pt idx="15391">
                  <c:v>0.118228992911582</c:v>
                </c:pt>
                <c:pt idx="15392">
                  <c:v>0.110474509138358</c:v>
                </c:pt>
                <c:pt idx="15393">
                  <c:v>0.0992488682731376</c:v>
                </c:pt>
                <c:pt idx="15394">
                  <c:v>0.0869344941511242</c:v>
                </c:pt>
                <c:pt idx="15395">
                  <c:v>0.0859628141346981</c:v>
                </c:pt>
                <c:pt idx="15396">
                  <c:v>0.109553208247432</c:v>
                </c:pt>
                <c:pt idx="15397">
                  <c:v>0.136863096324398</c:v>
                </c:pt>
                <c:pt idx="15398">
                  <c:v>0.1467735815842</c:v>
                </c:pt>
                <c:pt idx="15399">
                  <c:v>0.138482937264797</c:v>
                </c:pt>
                <c:pt idx="15400">
                  <c:v>0.129225016205214</c:v>
                </c:pt>
                <c:pt idx="15401">
                  <c:v>0.129407412153081</c:v>
                </c:pt>
                <c:pt idx="15402">
                  <c:v>0.135574063901108</c:v>
                </c:pt>
                <c:pt idx="15403">
                  <c:v>0.137565476780221</c:v>
                </c:pt>
                <c:pt idx="15404">
                  <c:v>0.132190365236476</c:v>
                </c:pt>
                <c:pt idx="15405">
                  <c:v>0.122434777847802</c:v>
                </c:pt>
                <c:pt idx="15406">
                  <c:v>0.105467381382074</c:v>
                </c:pt>
                <c:pt idx="15407">
                  <c:v>0.0862073771337909</c:v>
                </c:pt>
                <c:pt idx="15408">
                  <c:v>0.08077437147514</c:v>
                </c:pt>
                <c:pt idx="15409">
                  <c:v>0.100284141740115</c:v>
                </c:pt>
                <c:pt idx="15410">
                  <c:v>0.11853722820683</c:v>
                </c:pt>
                <c:pt idx="15411">
                  <c:v>0.122169822537406</c:v>
                </c:pt>
                <c:pt idx="15412">
                  <c:v>0.112288996368567</c:v>
                </c:pt>
                <c:pt idx="15413">
                  <c:v>0.0967965487253227</c:v>
                </c:pt>
                <c:pt idx="15414">
                  <c:v>0.0897631235861214</c:v>
                </c:pt>
                <c:pt idx="15415">
                  <c:v>0.0896568023126207</c:v>
                </c:pt>
                <c:pt idx="15416">
                  <c:v>0.0881266924233201</c:v>
                </c:pt>
                <c:pt idx="15417">
                  <c:v>0.085915763991448</c:v>
                </c:pt>
                <c:pt idx="15418">
                  <c:v>0.091751686933918</c:v>
                </c:pt>
                <c:pt idx="15419">
                  <c:v>0.100820528408159</c:v>
                </c:pt>
                <c:pt idx="15420">
                  <c:v>0.0992023780561721</c:v>
                </c:pt>
                <c:pt idx="15421">
                  <c:v>0.0915458756545201</c:v>
                </c:pt>
                <c:pt idx="15422">
                  <c:v>0.0938494074678443</c:v>
                </c:pt>
                <c:pt idx="15423">
                  <c:v>0.0996954740561523</c:v>
                </c:pt>
                <c:pt idx="15424">
                  <c:v>0.0932794265770009</c:v>
                </c:pt>
                <c:pt idx="15425">
                  <c:v>0.0775182878050417</c:v>
                </c:pt>
                <c:pt idx="15426">
                  <c:v>0.0704992464035234</c:v>
                </c:pt>
                <c:pt idx="15427">
                  <c:v>0.0719551806750042</c:v>
                </c:pt>
                <c:pt idx="15428">
                  <c:v>0.0717757479600047</c:v>
                </c:pt>
                <c:pt idx="15429">
                  <c:v>0.0695153840637671</c:v>
                </c:pt>
                <c:pt idx="15430">
                  <c:v>0.0676022041935579</c:v>
                </c:pt>
                <c:pt idx="15431">
                  <c:v>0.0592476525284902</c:v>
                </c:pt>
                <c:pt idx="15432">
                  <c:v>0.0466035499955491</c:v>
                </c:pt>
                <c:pt idx="15433">
                  <c:v>0.043658288927734</c:v>
                </c:pt>
                <c:pt idx="15434">
                  <c:v>0.0439096074168843</c:v>
                </c:pt>
                <c:pt idx="15435">
                  <c:v>0.046708859611209</c:v>
                </c:pt>
                <c:pt idx="15436">
                  <c:v>0.0586418920053237</c:v>
                </c:pt>
                <c:pt idx="15437">
                  <c:v>0.0754682295454861</c:v>
                </c:pt>
                <c:pt idx="15438">
                  <c:v>0.0874496929621787</c:v>
                </c:pt>
                <c:pt idx="15439">
                  <c:v>0.0924367691146894</c:v>
                </c:pt>
                <c:pt idx="15440">
                  <c:v>0.0950006192609745</c:v>
                </c:pt>
                <c:pt idx="15441">
                  <c:v>0.091467689804151</c:v>
                </c:pt>
                <c:pt idx="15442">
                  <c:v>0.0757385163572181</c:v>
                </c:pt>
                <c:pt idx="15443">
                  <c:v>0.0573872449755994</c:v>
                </c:pt>
                <c:pt idx="15444">
                  <c:v>0.058204580484395</c:v>
                </c:pt>
                <c:pt idx="15445">
                  <c:v>0.0724347400208015</c:v>
                </c:pt>
                <c:pt idx="15446">
                  <c:v>0.085285881784779</c:v>
                </c:pt>
                <c:pt idx="15447">
                  <c:v>0.0936091971856487</c:v>
                </c:pt>
                <c:pt idx="15448">
                  <c:v>0.0930032603968785</c:v>
                </c:pt>
                <c:pt idx="15449">
                  <c:v>0.084916014784714</c:v>
                </c:pt>
                <c:pt idx="15450">
                  <c:v>0.0871137747359057</c:v>
                </c:pt>
                <c:pt idx="15451">
                  <c:v>0.0965782104908372</c:v>
                </c:pt>
                <c:pt idx="15452">
                  <c:v>0.0965224785544946</c:v>
                </c:pt>
                <c:pt idx="15453">
                  <c:v>0.0995667516315255</c:v>
                </c:pt>
                <c:pt idx="15454">
                  <c:v>0.110305178417583</c:v>
                </c:pt>
                <c:pt idx="15455">
                  <c:v>0.118526855779187</c:v>
                </c:pt>
                <c:pt idx="15456">
                  <c:v>0.123867824398556</c:v>
                </c:pt>
                <c:pt idx="15457">
                  <c:v>0.126466173544045</c:v>
                </c:pt>
                <c:pt idx="15458">
                  <c:v>0.112249817938359</c:v>
                </c:pt>
                <c:pt idx="15459">
                  <c:v>0.0946743486041381</c:v>
                </c:pt>
                <c:pt idx="15460">
                  <c:v>0.0934907999881773</c:v>
                </c:pt>
                <c:pt idx="15461">
                  <c:v>0.0954909107636417</c:v>
                </c:pt>
                <c:pt idx="15462">
                  <c:v>0.0809733203657259</c:v>
                </c:pt>
                <c:pt idx="15463">
                  <c:v>0.0695554218431331</c:v>
                </c:pt>
                <c:pt idx="15464">
                  <c:v>0.0672582982477597</c:v>
                </c:pt>
                <c:pt idx="15465">
                  <c:v>0.0666083279062164</c:v>
                </c:pt>
                <c:pt idx="15466">
                  <c:v>0.0738110733362143</c:v>
                </c:pt>
                <c:pt idx="15467">
                  <c:v>0.0829493916535177</c:v>
                </c:pt>
                <c:pt idx="15468">
                  <c:v>0.0845090683066696</c:v>
                </c:pt>
                <c:pt idx="15469">
                  <c:v>0.076149562486027</c:v>
                </c:pt>
                <c:pt idx="15470">
                  <c:v>0.0634379824873243</c:v>
                </c:pt>
                <c:pt idx="15471">
                  <c:v>0.0504725049040179</c:v>
                </c:pt>
                <c:pt idx="15472">
                  <c:v>0.0486900762869803</c:v>
                </c:pt>
                <c:pt idx="15473">
                  <c:v>0.0604107022284853</c:v>
                </c:pt>
                <c:pt idx="15474">
                  <c:v>0.0699659584874181</c:v>
                </c:pt>
                <c:pt idx="15475">
                  <c:v>0.0618577576221221</c:v>
                </c:pt>
                <c:pt idx="15476">
                  <c:v>0.0430869756847569</c:v>
                </c:pt>
                <c:pt idx="15477">
                  <c:v>0.0325418114081991</c:v>
                </c:pt>
                <c:pt idx="15478">
                  <c:v>0.0405727676159305</c:v>
                </c:pt>
                <c:pt idx="15479">
                  <c:v>0.0512410876084663</c:v>
                </c:pt>
                <c:pt idx="15480">
                  <c:v>0.0542566075795406</c:v>
                </c:pt>
                <c:pt idx="15481">
                  <c:v>0.0499902066954409</c:v>
                </c:pt>
                <c:pt idx="15482">
                  <c:v>0.0430507142829835</c:v>
                </c:pt>
                <c:pt idx="15483">
                  <c:v>0.0457512472145577</c:v>
                </c:pt>
                <c:pt idx="15484">
                  <c:v>0.0539155683428252</c:v>
                </c:pt>
                <c:pt idx="15485">
                  <c:v>0.0434133775939598</c:v>
                </c:pt>
                <c:pt idx="15486">
                  <c:v>0.0285221770287275</c:v>
                </c:pt>
                <c:pt idx="15487">
                  <c:v>0.0383212001833762</c:v>
                </c:pt>
                <c:pt idx="15488">
                  <c:v>0.0553891245376243</c:v>
                </c:pt>
                <c:pt idx="15489">
                  <c:v>0.05508117542631</c:v>
                </c:pt>
                <c:pt idx="15490">
                  <c:v>0.0466968608086095</c:v>
                </c:pt>
                <c:pt idx="15491">
                  <c:v>0.0518114322240863</c:v>
                </c:pt>
                <c:pt idx="15492">
                  <c:v>0.0661777459466778</c:v>
                </c:pt>
                <c:pt idx="15493">
                  <c:v>0.0683164540276236</c:v>
                </c:pt>
                <c:pt idx="15494">
                  <c:v>0.0577595513806483</c:v>
                </c:pt>
                <c:pt idx="15495">
                  <c:v>0.0485945508414723</c:v>
                </c:pt>
                <c:pt idx="15496">
                  <c:v>0.0548422572745712</c:v>
                </c:pt>
                <c:pt idx="15497">
                  <c:v>0.063610514231651</c:v>
                </c:pt>
                <c:pt idx="15498">
                  <c:v>0.0608186628861822</c:v>
                </c:pt>
                <c:pt idx="15499">
                  <c:v>0.0513449003715129</c:v>
                </c:pt>
                <c:pt idx="15500">
                  <c:v>0.0352421978458031</c:v>
                </c:pt>
                <c:pt idx="15501">
                  <c:v>0.0211330737049123</c:v>
                </c:pt>
                <c:pt idx="15502">
                  <c:v>0.0142072584436203</c:v>
                </c:pt>
                <c:pt idx="15503">
                  <c:v>0.0191209342665258</c:v>
                </c:pt>
                <c:pt idx="15504">
                  <c:v>0.0239591423588956</c:v>
                </c:pt>
                <c:pt idx="15505">
                  <c:v>0.0204107500649312</c:v>
                </c:pt>
                <c:pt idx="15506">
                  <c:v>0.0141192045105</c:v>
                </c:pt>
                <c:pt idx="15507">
                  <c:v>0.00491169769169358</c:v>
                </c:pt>
                <c:pt idx="15508">
                  <c:v>0.00699817626556785</c:v>
                </c:pt>
                <c:pt idx="15509">
                  <c:v>0.0122707404744411</c:v>
                </c:pt>
                <c:pt idx="15510">
                  <c:v>0.0120319006120212</c:v>
                </c:pt>
                <c:pt idx="15511">
                  <c:v>0.0136604592358573</c:v>
                </c:pt>
                <c:pt idx="15512">
                  <c:v>0.0131670268865756</c:v>
                </c:pt>
                <c:pt idx="15513">
                  <c:v>0.0125063621190985</c:v>
                </c:pt>
                <c:pt idx="15514">
                  <c:v>0.017025691856658</c:v>
                </c:pt>
                <c:pt idx="15515">
                  <c:v>0.0201392552123317</c:v>
                </c:pt>
                <c:pt idx="15516">
                  <c:v>0.0197036059470997</c:v>
                </c:pt>
                <c:pt idx="15517">
                  <c:v>0.0221578431054364</c:v>
                </c:pt>
                <c:pt idx="15518">
                  <c:v>0.0295262588943125</c:v>
                </c:pt>
                <c:pt idx="15519">
                  <c:v>0.0403007292897237</c:v>
                </c:pt>
                <c:pt idx="15520">
                  <c:v>0.0536345370329916</c:v>
                </c:pt>
                <c:pt idx="15521">
                  <c:v>0.0610918121391357</c:v>
                </c:pt>
                <c:pt idx="15522">
                  <c:v>0.0574012529342419</c:v>
                </c:pt>
                <c:pt idx="15523">
                  <c:v>0.0484811234438394</c:v>
                </c:pt>
                <c:pt idx="15524">
                  <c:v>0.043199229176385</c:v>
                </c:pt>
                <c:pt idx="15525">
                  <c:v>0.0451719327174467</c:v>
                </c:pt>
                <c:pt idx="15526">
                  <c:v>0.0404247197938814</c:v>
                </c:pt>
                <c:pt idx="15527">
                  <c:v>0.0239036762279059</c:v>
                </c:pt>
                <c:pt idx="15528">
                  <c:v>0.01987727038668</c:v>
                </c:pt>
                <c:pt idx="15529">
                  <c:v>0.028536179208115</c:v>
                </c:pt>
                <c:pt idx="15530">
                  <c:v>0.0294435130329216</c:v>
                </c:pt>
                <c:pt idx="15531">
                  <c:v>0.011418152109588</c:v>
                </c:pt>
                <c:pt idx="15532">
                  <c:v>0.0110875974903755</c:v>
                </c:pt>
                <c:pt idx="15533">
                  <c:v>0.0284881473126006</c:v>
                </c:pt>
                <c:pt idx="15534">
                  <c:v>0.0380442905759382</c:v>
                </c:pt>
                <c:pt idx="15535">
                  <c:v>0.0399657410727916</c:v>
                </c:pt>
                <c:pt idx="15536">
                  <c:v>0.0333420528140109</c:v>
                </c:pt>
                <c:pt idx="15537">
                  <c:v>0.0347160858416639</c:v>
                </c:pt>
                <c:pt idx="15538">
                  <c:v>0.0439546527241327</c:v>
                </c:pt>
                <c:pt idx="15539">
                  <c:v>0.0407696425418729</c:v>
                </c:pt>
                <c:pt idx="15540">
                  <c:v>0.0341544482482445</c:v>
                </c:pt>
                <c:pt idx="15541">
                  <c:v>0.041791959772867</c:v>
                </c:pt>
                <c:pt idx="15542">
                  <c:v>0.0652757109973038</c:v>
                </c:pt>
                <c:pt idx="15543">
                  <c:v>0.0836563378953568</c:v>
                </c:pt>
                <c:pt idx="15544">
                  <c:v>0.0915522794712311</c:v>
                </c:pt>
                <c:pt idx="15545">
                  <c:v>0.0950983308467913</c:v>
                </c:pt>
                <c:pt idx="15546">
                  <c:v>0.0916109861921776</c:v>
                </c:pt>
                <c:pt idx="15547">
                  <c:v>0.079978421500555</c:v>
                </c:pt>
                <c:pt idx="15548">
                  <c:v>0.0651054172008804</c:v>
                </c:pt>
                <c:pt idx="15549">
                  <c:v>0.0590673100113268</c:v>
                </c:pt>
                <c:pt idx="15550">
                  <c:v>0.0638981882139514</c:v>
                </c:pt>
                <c:pt idx="15551">
                  <c:v>0.0730781400403209</c:v>
                </c:pt>
                <c:pt idx="15552">
                  <c:v>0.080915742928618</c:v>
                </c:pt>
                <c:pt idx="15553">
                  <c:v>0.077958032122335</c:v>
                </c:pt>
                <c:pt idx="15554">
                  <c:v>0.0685064800189145</c:v>
                </c:pt>
                <c:pt idx="15555">
                  <c:v>0.0634889463798309</c:v>
                </c:pt>
                <c:pt idx="15556">
                  <c:v>0.0636447031281184</c:v>
                </c:pt>
                <c:pt idx="15557">
                  <c:v>0.0644527046085837</c:v>
                </c:pt>
                <c:pt idx="15558">
                  <c:v>0.0643467992662552</c:v>
                </c:pt>
                <c:pt idx="15559">
                  <c:v>0.056430178870618</c:v>
                </c:pt>
                <c:pt idx="15560">
                  <c:v>0.0382210224901662</c:v>
                </c:pt>
                <c:pt idx="15561">
                  <c:v>0.0235145835745185</c:v>
                </c:pt>
                <c:pt idx="15562">
                  <c:v>0.0290506157316858</c:v>
                </c:pt>
                <c:pt idx="15563">
                  <c:v>0.0341181073556246</c:v>
                </c:pt>
                <c:pt idx="15564">
                  <c:v>0.0228675009086216</c:v>
                </c:pt>
                <c:pt idx="15565">
                  <c:v>0.0116090024326333</c:v>
                </c:pt>
                <c:pt idx="15566">
                  <c:v>0.0229891550731669</c:v>
                </c:pt>
                <c:pt idx="15567">
                  <c:v>0.0382398707630121</c:v>
                </c:pt>
                <c:pt idx="15568">
                  <c:v>0.050949116302528</c:v>
                </c:pt>
                <c:pt idx="15569">
                  <c:v>0.0584802783958258</c:v>
                </c:pt>
                <c:pt idx="15570">
                  <c:v>0.0592783675056594</c:v>
                </c:pt>
                <c:pt idx="15571">
                  <c:v>0.0585916921353991</c:v>
                </c:pt>
                <c:pt idx="15572">
                  <c:v>0.0485357892684921</c:v>
                </c:pt>
                <c:pt idx="15573">
                  <c:v>0.0337044784593862</c:v>
                </c:pt>
                <c:pt idx="15574">
                  <c:v>0.0316912382138322</c:v>
                </c:pt>
                <c:pt idx="15575">
                  <c:v>0.0378211696997116</c:v>
                </c:pt>
                <c:pt idx="15576">
                  <c:v>0.0420904947603194</c:v>
                </c:pt>
                <c:pt idx="15577">
                  <c:v>0.0511743245530001</c:v>
                </c:pt>
                <c:pt idx="15578">
                  <c:v>0.0614576854269361</c:v>
                </c:pt>
                <c:pt idx="15579">
                  <c:v>0.0604589515221048</c:v>
                </c:pt>
                <c:pt idx="15580">
                  <c:v>0.0460727670822549</c:v>
                </c:pt>
                <c:pt idx="15581">
                  <c:v>0.0301899632617847</c:v>
                </c:pt>
                <c:pt idx="15582">
                  <c:v>0.0213371808756652</c:v>
                </c:pt>
                <c:pt idx="15583">
                  <c:v>0.0276084708686023</c:v>
                </c:pt>
                <c:pt idx="15584">
                  <c:v>0.0444802670880557</c:v>
                </c:pt>
                <c:pt idx="15585">
                  <c:v>0.0563356850383759</c:v>
                </c:pt>
                <c:pt idx="15586">
                  <c:v>0.0591823955508095</c:v>
                </c:pt>
                <c:pt idx="15587">
                  <c:v>0.0563713652454622</c:v>
                </c:pt>
                <c:pt idx="15588">
                  <c:v>0.0491254076737553</c:v>
                </c:pt>
                <c:pt idx="15589">
                  <c:v>0.0436778762519521</c:v>
                </c:pt>
                <c:pt idx="15590">
                  <c:v>0.0521448061434185</c:v>
                </c:pt>
                <c:pt idx="15591">
                  <c:v>0.0692493049510802</c:v>
                </c:pt>
                <c:pt idx="15592">
                  <c:v>0.0760792165028497</c:v>
                </c:pt>
                <c:pt idx="15593">
                  <c:v>0.0705992327784018</c:v>
                </c:pt>
                <c:pt idx="15594">
                  <c:v>0.0623354617072017</c:v>
                </c:pt>
                <c:pt idx="15595">
                  <c:v>0.0554063756508864</c:v>
                </c:pt>
                <c:pt idx="15596">
                  <c:v>0.0538756289213877</c:v>
                </c:pt>
                <c:pt idx="15597">
                  <c:v>0.0557885097411064</c:v>
                </c:pt>
                <c:pt idx="15598">
                  <c:v>0.0555274248252733</c:v>
                </c:pt>
                <c:pt idx="15599">
                  <c:v>0.0553842311815979</c:v>
                </c:pt>
                <c:pt idx="15600">
                  <c:v>0.054027059137364</c:v>
                </c:pt>
                <c:pt idx="15601">
                  <c:v>0.0491018605273946</c:v>
                </c:pt>
                <c:pt idx="15602">
                  <c:v>0.048368753725768</c:v>
                </c:pt>
                <c:pt idx="15603">
                  <c:v>0.0490493114821164</c:v>
                </c:pt>
                <c:pt idx="15604">
                  <c:v>0.0468137916627861</c:v>
                </c:pt>
                <c:pt idx="15605">
                  <c:v>0.0501209892880779</c:v>
                </c:pt>
                <c:pt idx="15606">
                  <c:v>0.0579784764922098</c:v>
                </c:pt>
                <c:pt idx="15607">
                  <c:v>0.0612502390963887</c:v>
                </c:pt>
                <c:pt idx="15608">
                  <c:v>0.0562679250356548</c:v>
                </c:pt>
                <c:pt idx="15609">
                  <c:v>0.0458096839141696</c:v>
                </c:pt>
                <c:pt idx="15610">
                  <c:v>0.0353279506558688</c:v>
                </c:pt>
                <c:pt idx="15611">
                  <c:v>0.0341770852420416</c:v>
                </c:pt>
                <c:pt idx="15612">
                  <c:v>0.0458701587391974</c:v>
                </c:pt>
                <c:pt idx="15613">
                  <c:v>0.0591259189112728</c:v>
                </c:pt>
                <c:pt idx="15614">
                  <c:v>0.0708348455060293</c:v>
                </c:pt>
                <c:pt idx="15615">
                  <c:v>0.0796147920992368</c:v>
                </c:pt>
                <c:pt idx="15616">
                  <c:v>0.0810043723847481</c:v>
                </c:pt>
                <c:pt idx="15617">
                  <c:v>0.0718721448403486</c:v>
                </c:pt>
                <c:pt idx="15618">
                  <c:v>0.0643374001491569</c:v>
                </c:pt>
                <c:pt idx="15619">
                  <c:v>0.0625405687529003</c:v>
                </c:pt>
                <c:pt idx="15620">
                  <c:v>0.06135286184378</c:v>
                </c:pt>
                <c:pt idx="15621">
                  <c:v>0.0636920284453849</c:v>
                </c:pt>
                <c:pt idx="15622">
                  <c:v>0.0657357707790872</c:v>
                </c:pt>
                <c:pt idx="15623">
                  <c:v>0.0614784501041566</c:v>
                </c:pt>
                <c:pt idx="15624">
                  <c:v>0.0568951300157314</c:v>
                </c:pt>
                <c:pt idx="15625">
                  <c:v>0.0586635321372591</c:v>
                </c:pt>
                <c:pt idx="15626">
                  <c:v>0.0611804409141686</c:v>
                </c:pt>
                <c:pt idx="15627">
                  <c:v>0.0639203045089201</c:v>
                </c:pt>
                <c:pt idx="15628">
                  <c:v>0.0714850878807116</c:v>
                </c:pt>
                <c:pt idx="15629">
                  <c:v>0.0767060234367969</c:v>
                </c:pt>
                <c:pt idx="15630">
                  <c:v>0.0738157364423133</c:v>
                </c:pt>
                <c:pt idx="15631">
                  <c:v>0.0653859563362614</c:v>
                </c:pt>
                <c:pt idx="15632">
                  <c:v>0.0557585738678379</c:v>
                </c:pt>
                <c:pt idx="15633">
                  <c:v>0.0499527231135662</c:v>
                </c:pt>
                <c:pt idx="15634">
                  <c:v>0.0459567159825687</c:v>
                </c:pt>
                <c:pt idx="15635">
                  <c:v>0.0384049095426068</c:v>
                </c:pt>
                <c:pt idx="15636">
                  <c:v>0.0293643972976622</c:v>
                </c:pt>
                <c:pt idx="15637">
                  <c:v>0.0299355949614427</c:v>
                </c:pt>
                <c:pt idx="15638">
                  <c:v>0.035978568882471</c:v>
                </c:pt>
                <c:pt idx="15639">
                  <c:v>0.0382570116824261</c:v>
                </c:pt>
                <c:pt idx="15640">
                  <c:v>0.0342516906520753</c:v>
                </c:pt>
                <c:pt idx="15641">
                  <c:v>0.0299731091798167</c:v>
                </c:pt>
                <c:pt idx="15642">
                  <c:v>0.0329776697455239</c:v>
                </c:pt>
                <c:pt idx="15643">
                  <c:v>0.0361150386936519</c:v>
                </c:pt>
                <c:pt idx="15644">
                  <c:v>0.0392155647420225</c:v>
                </c:pt>
                <c:pt idx="15645">
                  <c:v>0.0506830128654082</c:v>
                </c:pt>
                <c:pt idx="15646">
                  <c:v>0.0670855829705182</c:v>
                </c:pt>
                <c:pt idx="15647">
                  <c:v>0.0770220927022337</c:v>
                </c:pt>
                <c:pt idx="15648">
                  <c:v>0.0722253228423386</c:v>
                </c:pt>
                <c:pt idx="15649">
                  <c:v>0.053905303884449</c:v>
                </c:pt>
                <c:pt idx="15650">
                  <c:v>0.0413268786132112</c:v>
                </c:pt>
                <c:pt idx="15651">
                  <c:v>0.046080843105104</c:v>
                </c:pt>
                <c:pt idx="15652">
                  <c:v>0.0564608313906214</c:v>
                </c:pt>
                <c:pt idx="15653">
                  <c:v>0.0622372486175588</c:v>
                </c:pt>
                <c:pt idx="15654">
                  <c:v>0.0619167373383187</c:v>
                </c:pt>
                <c:pt idx="15655">
                  <c:v>0.0545976078316984</c:v>
                </c:pt>
                <c:pt idx="15656">
                  <c:v>0.040159867748363</c:v>
                </c:pt>
                <c:pt idx="15657">
                  <c:v>0.0247863946227396</c:v>
                </c:pt>
                <c:pt idx="15658">
                  <c:v>0.017984029619519</c:v>
                </c:pt>
                <c:pt idx="15659">
                  <c:v>0.031459129844729</c:v>
                </c:pt>
                <c:pt idx="15660">
                  <c:v>0.0537931090105214</c:v>
                </c:pt>
                <c:pt idx="15661">
                  <c:v>0.0666798454836097</c:v>
                </c:pt>
                <c:pt idx="15662">
                  <c:v>0.0670710645640993</c:v>
                </c:pt>
                <c:pt idx="15663">
                  <c:v>0.0595254779223842</c:v>
                </c:pt>
                <c:pt idx="15664">
                  <c:v>0.0525166403179847</c:v>
                </c:pt>
                <c:pt idx="15665">
                  <c:v>0.0505065818249951</c:v>
                </c:pt>
                <c:pt idx="15666">
                  <c:v>0.050343966937288</c:v>
                </c:pt>
                <c:pt idx="15667">
                  <c:v>0.0555596407461481</c:v>
                </c:pt>
                <c:pt idx="15668">
                  <c:v>0.0632034923764391</c:v>
                </c:pt>
                <c:pt idx="15669">
                  <c:v>0.0646070355373923</c:v>
                </c:pt>
                <c:pt idx="15670">
                  <c:v>0.0641532647979483</c:v>
                </c:pt>
                <c:pt idx="15671">
                  <c:v>0.0721040067086925</c:v>
                </c:pt>
                <c:pt idx="15672">
                  <c:v>0.0810198381116727</c:v>
                </c:pt>
                <c:pt idx="15673">
                  <c:v>0.0795906955269337</c:v>
                </c:pt>
                <c:pt idx="15674">
                  <c:v>0.0760724968104918</c:v>
                </c:pt>
                <c:pt idx="15675">
                  <c:v>0.073564620282225</c:v>
                </c:pt>
                <c:pt idx="15676">
                  <c:v>0.0697219202065203</c:v>
                </c:pt>
                <c:pt idx="15677">
                  <c:v>0.0664757967346834</c:v>
                </c:pt>
                <c:pt idx="15678">
                  <c:v>0.0667318471582569</c:v>
                </c:pt>
                <c:pt idx="15679">
                  <c:v>0.0694459937002002</c:v>
                </c:pt>
                <c:pt idx="15680">
                  <c:v>0.070357865484822</c:v>
                </c:pt>
                <c:pt idx="15681">
                  <c:v>0.0668735058540302</c:v>
                </c:pt>
                <c:pt idx="15682">
                  <c:v>0.0610226574723882</c:v>
                </c:pt>
                <c:pt idx="15683">
                  <c:v>0.0572596781889791</c:v>
                </c:pt>
                <c:pt idx="15684">
                  <c:v>0.0571603049596771</c:v>
                </c:pt>
                <c:pt idx="15685">
                  <c:v>0.0608199854340894</c:v>
                </c:pt>
                <c:pt idx="15686">
                  <c:v>0.0675845012612538</c:v>
                </c:pt>
                <c:pt idx="15687">
                  <c:v>0.0642003268984133</c:v>
                </c:pt>
                <c:pt idx="15688">
                  <c:v>0.0480756495822612</c:v>
                </c:pt>
                <c:pt idx="15689">
                  <c:v>0.0325063968408996</c:v>
                </c:pt>
                <c:pt idx="15690">
                  <c:v>0.020043112872291</c:v>
                </c:pt>
                <c:pt idx="15691">
                  <c:v>0.0173114797258288</c:v>
                </c:pt>
                <c:pt idx="15692">
                  <c:v>0.0317965054034708</c:v>
                </c:pt>
                <c:pt idx="15693">
                  <c:v>0.0502150452384611</c:v>
                </c:pt>
                <c:pt idx="15694">
                  <c:v>0.0572286359684023</c:v>
                </c:pt>
                <c:pt idx="15695">
                  <c:v>0.0504188886204214</c:v>
                </c:pt>
                <c:pt idx="15696">
                  <c:v>0.0404786892979482</c:v>
                </c:pt>
                <c:pt idx="15697">
                  <c:v>0.0301850994703052</c:v>
                </c:pt>
                <c:pt idx="15698">
                  <c:v>0.0151974826696804</c:v>
                </c:pt>
                <c:pt idx="15699">
                  <c:v>0.00388592686502642</c:v>
                </c:pt>
                <c:pt idx="15700">
                  <c:v>0.0106648768012655</c:v>
                </c:pt>
                <c:pt idx="15701">
                  <c:v>0.0217776370784675</c:v>
                </c:pt>
                <c:pt idx="15702">
                  <c:v>0.0261387994532555</c:v>
                </c:pt>
                <c:pt idx="15703">
                  <c:v>0.0232767071257092</c:v>
                </c:pt>
                <c:pt idx="15704">
                  <c:v>0.0188954948436048</c:v>
                </c:pt>
                <c:pt idx="15705">
                  <c:v>0.0217996094107103</c:v>
                </c:pt>
                <c:pt idx="15706">
                  <c:v>0.0314811784662516</c:v>
                </c:pt>
                <c:pt idx="15707">
                  <c:v>0.0384702933564232</c:v>
                </c:pt>
                <c:pt idx="15708">
                  <c:v>0.0447440612949281</c:v>
                </c:pt>
                <c:pt idx="15709">
                  <c:v>0.05092311895562</c:v>
                </c:pt>
                <c:pt idx="15710">
                  <c:v>0.04806400876963</c:v>
                </c:pt>
                <c:pt idx="15711">
                  <c:v>0.0393319313070248</c:v>
                </c:pt>
                <c:pt idx="15712">
                  <c:v>0.0329059139363407</c:v>
                </c:pt>
                <c:pt idx="15713">
                  <c:v>0.0308788569330873</c:v>
                </c:pt>
                <c:pt idx="15714">
                  <c:v>0.0293503729952905</c:v>
                </c:pt>
                <c:pt idx="15715">
                  <c:v>0.023290232326487</c:v>
                </c:pt>
                <c:pt idx="15716">
                  <c:v>0.0156072125587294</c:v>
                </c:pt>
                <c:pt idx="15717">
                  <c:v>0.0110236990507728</c:v>
                </c:pt>
                <c:pt idx="15718">
                  <c:v>0.0139682790852738</c:v>
                </c:pt>
                <c:pt idx="15719">
                  <c:v>0.0223940467460852</c:v>
                </c:pt>
                <c:pt idx="15720">
                  <c:v>0.0207795743479467</c:v>
                </c:pt>
                <c:pt idx="15721">
                  <c:v>0.012032115844635</c:v>
                </c:pt>
                <c:pt idx="15722">
                  <c:v>0.0120514738833856</c:v>
                </c:pt>
                <c:pt idx="15723">
                  <c:v>0.0186644258332482</c:v>
                </c:pt>
                <c:pt idx="15724">
                  <c:v>0.0242342345943344</c:v>
                </c:pt>
                <c:pt idx="15725">
                  <c:v>0.0326140580692139</c:v>
                </c:pt>
                <c:pt idx="15726">
                  <c:v>0.0417496195369634</c:v>
                </c:pt>
                <c:pt idx="15727">
                  <c:v>0.0464854250098802</c:v>
                </c:pt>
                <c:pt idx="15728">
                  <c:v>0.0475910719726584</c:v>
                </c:pt>
                <c:pt idx="15729">
                  <c:v>0.0467227418278226</c:v>
                </c:pt>
                <c:pt idx="15730">
                  <c:v>0.0464599936148293</c:v>
                </c:pt>
                <c:pt idx="15731">
                  <c:v>0.0478163528193053</c:v>
                </c:pt>
                <c:pt idx="15732">
                  <c:v>0.0461165013814285</c:v>
                </c:pt>
                <c:pt idx="15733">
                  <c:v>0.0445958595673511</c:v>
                </c:pt>
                <c:pt idx="15734">
                  <c:v>0.0458475350410427</c:v>
                </c:pt>
                <c:pt idx="15735">
                  <c:v>0.0470005782105891</c:v>
                </c:pt>
                <c:pt idx="15736">
                  <c:v>0.0422888337133015</c:v>
                </c:pt>
                <c:pt idx="15737">
                  <c:v>0.032026756227972</c:v>
                </c:pt>
                <c:pt idx="15738">
                  <c:v>0.0247994261107405</c:v>
                </c:pt>
                <c:pt idx="15739">
                  <c:v>0.0220027989669453</c:v>
                </c:pt>
                <c:pt idx="15740">
                  <c:v>0.0171928054636128</c:v>
                </c:pt>
                <c:pt idx="15741">
                  <c:v>0.00897797843089191</c:v>
                </c:pt>
                <c:pt idx="15742">
                  <c:v>-0.000659228133447284</c:v>
                </c:pt>
                <c:pt idx="15743">
                  <c:v>0.00765718747378691</c:v>
                </c:pt>
                <c:pt idx="15744">
                  <c:v>0.0140516140888597</c:v>
                </c:pt>
                <c:pt idx="15745">
                  <c:v>0.0198920921534237</c:v>
                </c:pt>
                <c:pt idx="15746">
                  <c:v>0.0216800949202625</c:v>
                </c:pt>
                <c:pt idx="15747">
                  <c:v>0.0194314175203285</c:v>
                </c:pt>
                <c:pt idx="15748">
                  <c:v>0.0170323776679878</c:v>
                </c:pt>
                <c:pt idx="15749">
                  <c:v>0.0149035384720517</c:v>
                </c:pt>
                <c:pt idx="15750">
                  <c:v>0.010734507044672</c:v>
                </c:pt>
                <c:pt idx="15751">
                  <c:v>0.00332962276627281</c:v>
                </c:pt>
                <c:pt idx="15752">
                  <c:v>0.00666471359090178</c:v>
                </c:pt>
                <c:pt idx="15753">
                  <c:v>0.0157338496803032</c:v>
                </c:pt>
                <c:pt idx="15754">
                  <c:v>0.025803469217147</c:v>
                </c:pt>
                <c:pt idx="15755">
                  <c:v>0.0329451130995337</c:v>
                </c:pt>
                <c:pt idx="15756">
                  <c:v>0.0289704638799676</c:v>
                </c:pt>
                <c:pt idx="15757">
                  <c:v>0.0169534314003641</c:v>
                </c:pt>
                <c:pt idx="15758">
                  <c:v>0.00552752546598716</c:v>
                </c:pt>
                <c:pt idx="15759">
                  <c:v>0.00522723062649553</c:v>
                </c:pt>
                <c:pt idx="15760">
                  <c:v>0.0158506120705023</c:v>
                </c:pt>
                <c:pt idx="15761">
                  <c:v>0.0249107583740965</c:v>
                </c:pt>
                <c:pt idx="15762">
                  <c:v>0.0288357687501493</c:v>
                </c:pt>
                <c:pt idx="15763">
                  <c:v>0.0265269413888013</c:v>
                </c:pt>
                <c:pt idx="15764">
                  <c:v>0.0203192517933188</c:v>
                </c:pt>
                <c:pt idx="15765">
                  <c:v>0.0207939615872291</c:v>
                </c:pt>
                <c:pt idx="15766">
                  <c:v>0.0320351796434918</c:v>
                </c:pt>
                <c:pt idx="15767">
                  <c:v>0.0424732446583299</c:v>
                </c:pt>
                <c:pt idx="15768">
                  <c:v>0.0394421314686482</c:v>
                </c:pt>
                <c:pt idx="15769">
                  <c:v>0.0280041211182638</c:v>
                </c:pt>
                <c:pt idx="15770">
                  <c:v>0.0277984342978138</c:v>
                </c:pt>
                <c:pt idx="15771">
                  <c:v>0.0398093997552022</c:v>
                </c:pt>
                <c:pt idx="15772">
                  <c:v>0.0442046733462491</c:v>
                </c:pt>
                <c:pt idx="15773">
                  <c:v>0.0400927214980657</c:v>
                </c:pt>
                <c:pt idx="15774">
                  <c:v>0.0353522562887533</c:v>
                </c:pt>
                <c:pt idx="15775">
                  <c:v>0.0287490437245967</c:v>
                </c:pt>
                <c:pt idx="15776">
                  <c:v>0.0278827486094358</c:v>
                </c:pt>
                <c:pt idx="15777">
                  <c:v>0.0353153580924164</c:v>
                </c:pt>
                <c:pt idx="15778">
                  <c:v>0.0380480728505001</c:v>
                </c:pt>
                <c:pt idx="15779">
                  <c:v>0.0317167662436439</c:v>
                </c:pt>
                <c:pt idx="15780">
                  <c:v>0.0312705053780127</c:v>
                </c:pt>
                <c:pt idx="15781">
                  <c:v>0.0402438731837167</c:v>
                </c:pt>
                <c:pt idx="15782">
                  <c:v>0.0459746564176996</c:v>
                </c:pt>
                <c:pt idx="15783">
                  <c:v>0.0467567222227501</c:v>
                </c:pt>
                <c:pt idx="15784">
                  <c:v>0.0464087231028429</c:v>
                </c:pt>
                <c:pt idx="15785">
                  <c:v>0.0389831699380197</c:v>
                </c:pt>
                <c:pt idx="15786">
                  <c:v>0.028307530721587</c:v>
                </c:pt>
                <c:pt idx="15787">
                  <c:v>0.0225742821883535</c:v>
                </c:pt>
                <c:pt idx="15788">
                  <c:v>0.0236946421125004</c:v>
                </c:pt>
                <c:pt idx="15789">
                  <c:v>0.0226350332524374</c:v>
                </c:pt>
                <c:pt idx="15790">
                  <c:v>0.0150449681519182</c:v>
                </c:pt>
                <c:pt idx="15791">
                  <c:v>0.00922808621009803</c:v>
                </c:pt>
                <c:pt idx="15792">
                  <c:v>0.00590326831547027</c:v>
                </c:pt>
                <c:pt idx="15793">
                  <c:v>0.00258144647451139</c:v>
                </c:pt>
                <c:pt idx="15794">
                  <c:v>0.00704958268906478</c:v>
                </c:pt>
                <c:pt idx="15795">
                  <c:v>0.0130570599298493</c:v>
                </c:pt>
                <c:pt idx="15796">
                  <c:v>0.0167675790363325</c:v>
                </c:pt>
                <c:pt idx="15797">
                  <c:v>0.0177818506831454</c:v>
                </c:pt>
                <c:pt idx="15798">
                  <c:v>0.0169309937628786</c:v>
                </c:pt>
                <c:pt idx="15799">
                  <c:v>0.0144475806062485</c:v>
                </c:pt>
                <c:pt idx="15800">
                  <c:v>0.0114164557863467</c:v>
                </c:pt>
                <c:pt idx="15801">
                  <c:v>0.0129781575428433</c:v>
                </c:pt>
                <c:pt idx="15802">
                  <c:v>0.0141281986216887</c:v>
                </c:pt>
                <c:pt idx="15803">
                  <c:v>0.0179957341522611</c:v>
                </c:pt>
                <c:pt idx="15804">
                  <c:v>0.0236877271443908</c:v>
                </c:pt>
                <c:pt idx="15805">
                  <c:v>0.028245936802028</c:v>
                </c:pt>
                <c:pt idx="15806">
                  <c:v>0.0323936918669453</c:v>
                </c:pt>
                <c:pt idx="15807">
                  <c:v>0.0327985951752169</c:v>
                </c:pt>
                <c:pt idx="15808">
                  <c:v>0.0245392797243136</c:v>
                </c:pt>
                <c:pt idx="15809">
                  <c:v>0.0129120812076267</c:v>
                </c:pt>
                <c:pt idx="15810">
                  <c:v>0.00994915674643077</c:v>
                </c:pt>
                <c:pt idx="15811">
                  <c:v>0.0152385103266222</c:v>
                </c:pt>
                <c:pt idx="15812">
                  <c:v>0.0194695943901469</c:v>
                </c:pt>
                <c:pt idx="15813">
                  <c:v>0.0240204171712388</c:v>
                </c:pt>
                <c:pt idx="15814">
                  <c:v>0.0263380608862033</c:v>
                </c:pt>
                <c:pt idx="15815">
                  <c:v>0.0254863514835771</c:v>
                </c:pt>
                <c:pt idx="15816">
                  <c:v>0.0221734548231909</c:v>
                </c:pt>
                <c:pt idx="15817">
                  <c:v>0.0144156289188255</c:v>
                </c:pt>
                <c:pt idx="15818">
                  <c:v>0.00302281860014372</c:v>
                </c:pt>
                <c:pt idx="15819">
                  <c:v>0.00880134647989519</c:v>
                </c:pt>
                <c:pt idx="15820">
                  <c:v>0.0183895842191401</c:v>
                </c:pt>
                <c:pt idx="15821">
                  <c:v>0.028194219164225</c:v>
                </c:pt>
                <c:pt idx="15822">
                  <c:v>0.0381691360738339</c:v>
                </c:pt>
                <c:pt idx="15823">
                  <c:v>0.0446035172685887</c:v>
                </c:pt>
                <c:pt idx="15824">
                  <c:v>0.044818564342235</c:v>
                </c:pt>
                <c:pt idx="15825">
                  <c:v>0.0427844266381376</c:v>
                </c:pt>
                <c:pt idx="15826">
                  <c:v>0.0371690121414607</c:v>
                </c:pt>
                <c:pt idx="15827">
                  <c:v>0.0284179701078838</c:v>
                </c:pt>
                <c:pt idx="15828">
                  <c:v>0.0214386775866693</c:v>
                </c:pt>
                <c:pt idx="15829">
                  <c:v>0.0178290838854649</c:v>
                </c:pt>
                <c:pt idx="15830">
                  <c:v>0.014487065039212</c:v>
                </c:pt>
                <c:pt idx="15831">
                  <c:v>0.00853580322323919</c:v>
                </c:pt>
                <c:pt idx="15832">
                  <c:v>0.00819530020808181</c:v>
                </c:pt>
                <c:pt idx="15833">
                  <c:v>0.0122832898342015</c:v>
                </c:pt>
                <c:pt idx="15834">
                  <c:v>0.0146930762961223</c:v>
                </c:pt>
                <c:pt idx="15835">
                  <c:v>0.0153760555148556</c:v>
                </c:pt>
                <c:pt idx="15836">
                  <c:v>0.0151936510538063</c:v>
                </c:pt>
                <c:pt idx="15837">
                  <c:v>0.0165777434668203</c:v>
                </c:pt>
                <c:pt idx="15838">
                  <c:v>0.0189413890175481</c:v>
                </c:pt>
                <c:pt idx="15839">
                  <c:v>0.0153123677862984</c:v>
                </c:pt>
                <c:pt idx="15840">
                  <c:v>0.00625231280367478</c:v>
                </c:pt>
                <c:pt idx="15841">
                  <c:v>0.00684457591681555</c:v>
                </c:pt>
                <c:pt idx="15842">
                  <c:v>0.0185130636332469</c:v>
                </c:pt>
                <c:pt idx="15843">
                  <c:v>0.0257168208936395</c:v>
                </c:pt>
                <c:pt idx="15844">
                  <c:v>0.0201351657428588</c:v>
                </c:pt>
                <c:pt idx="15845">
                  <c:v>0.0101952523090153</c:v>
                </c:pt>
                <c:pt idx="15846">
                  <c:v>0.00433328862897893</c:v>
                </c:pt>
                <c:pt idx="15847">
                  <c:v>0.00276303907696056</c:v>
                </c:pt>
                <c:pt idx="15848">
                  <c:v>0.00223219267982872</c:v>
                </c:pt>
                <c:pt idx="15849">
                  <c:v>0.00305936559210097</c:v>
                </c:pt>
                <c:pt idx="15850">
                  <c:v>-0.0308845858851096</c:v>
                </c:pt>
                <c:pt idx="15851">
                  <c:v>0.0017224254134751</c:v>
                </c:pt>
                <c:pt idx="15852">
                  <c:v>0.00542490173076633</c:v>
                </c:pt>
                <c:pt idx="15853">
                  <c:v>0.0108206529603501</c:v>
                </c:pt>
                <c:pt idx="15854">
                  <c:v>0.0147104045277764</c:v>
                </c:pt>
                <c:pt idx="15855">
                  <c:v>0.0169225801133155</c:v>
                </c:pt>
                <c:pt idx="15856">
                  <c:v>0.0175799099919295</c:v>
                </c:pt>
                <c:pt idx="15857">
                  <c:v>0.0166522739547637</c:v>
                </c:pt>
                <c:pt idx="15858">
                  <c:v>0.0132984225846442</c:v>
                </c:pt>
                <c:pt idx="15859">
                  <c:v>0.0110398008886056</c:v>
                </c:pt>
                <c:pt idx="15860">
                  <c:v>0.0122704291462078</c:v>
                </c:pt>
                <c:pt idx="15861">
                  <c:v>0.015431550503304</c:v>
                </c:pt>
                <c:pt idx="15862">
                  <c:v>0.0175993384927649</c:v>
                </c:pt>
                <c:pt idx="15863">
                  <c:v>0.0191418622591064</c:v>
                </c:pt>
                <c:pt idx="15864">
                  <c:v>0.02240358459747</c:v>
                </c:pt>
                <c:pt idx="15865">
                  <c:v>0.0259717218059786</c:v>
                </c:pt>
                <c:pt idx="15866">
                  <c:v>0.0284324163754324</c:v>
                </c:pt>
                <c:pt idx="15867">
                  <c:v>0.0273132582522187</c:v>
                </c:pt>
                <c:pt idx="15868">
                  <c:v>0.0243083318282373</c:v>
                </c:pt>
                <c:pt idx="15869">
                  <c:v>0.0217739129699971</c:v>
                </c:pt>
                <c:pt idx="15870">
                  <c:v>0.0190345932983799</c:v>
                </c:pt>
                <c:pt idx="15871">
                  <c:v>0.0156429626446765</c:v>
                </c:pt>
                <c:pt idx="15872">
                  <c:v>0.0142450525946984</c:v>
                </c:pt>
                <c:pt idx="15873">
                  <c:v>0.0168063075762712</c:v>
                </c:pt>
                <c:pt idx="15874">
                  <c:v>0.0197059225958503</c:v>
                </c:pt>
                <c:pt idx="15875">
                  <c:v>0.0220375148877086</c:v>
                </c:pt>
                <c:pt idx="15876">
                  <c:v>0.0245542574908551</c:v>
                </c:pt>
                <c:pt idx="15877">
                  <c:v>0.0254351808853824</c:v>
                </c:pt>
                <c:pt idx="15878">
                  <c:v>0.0252562195895494</c:v>
                </c:pt>
                <c:pt idx="15879">
                  <c:v>0.0268767470852157</c:v>
                </c:pt>
                <c:pt idx="15880">
                  <c:v>0.025836282156761</c:v>
                </c:pt>
                <c:pt idx="15881">
                  <c:v>0.023487864980175</c:v>
                </c:pt>
                <c:pt idx="15882">
                  <c:v>0.0271169005855836</c:v>
                </c:pt>
                <c:pt idx="15883">
                  <c:v>0.031645600577934</c:v>
                </c:pt>
                <c:pt idx="15884">
                  <c:v>0.0346758057582153</c:v>
                </c:pt>
                <c:pt idx="15885">
                  <c:v>0.0328134481706294</c:v>
                </c:pt>
                <c:pt idx="15886">
                  <c:v>0.0235231256713952</c:v>
                </c:pt>
                <c:pt idx="15887">
                  <c:v>0.0130293173092325</c:v>
                </c:pt>
                <c:pt idx="15888">
                  <c:v>0.00482651353250901</c:v>
                </c:pt>
                <c:pt idx="15889">
                  <c:v>0.00273464853492563</c:v>
                </c:pt>
                <c:pt idx="15890">
                  <c:v>0.00709953348085784</c:v>
                </c:pt>
                <c:pt idx="15891">
                  <c:v>0.0108207506887349</c:v>
                </c:pt>
                <c:pt idx="15892">
                  <c:v>0.0163857775015686</c:v>
                </c:pt>
                <c:pt idx="15893">
                  <c:v>0.0231030482810284</c:v>
                </c:pt>
                <c:pt idx="15894">
                  <c:v>0.0287812895242478</c:v>
                </c:pt>
                <c:pt idx="15895">
                  <c:v>0.0350746206778849</c:v>
                </c:pt>
                <c:pt idx="15896">
                  <c:v>0.0429413421208611</c:v>
                </c:pt>
                <c:pt idx="15897">
                  <c:v>0.0445379396857646</c:v>
                </c:pt>
                <c:pt idx="15898">
                  <c:v>0.040664228591625</c:v>
                </c:pt>
                <c:pt idx="15899">
                  <c:v>0.0338736939595774</c:v>
                </c:pt>
                <c:pt idx="15900">
                  <c:v>0.0259980557009823</c:v>
                </c:pt>
                <c:pt idx="15901">
                  <c:v>0.0205438588552806</c:v>
                </c:pt>
                <c:pt idx="15902">
                  <c:v>0.0203396632433535</c:v>
                </c:pt>
                <c:pt idx="15903">
                  <c:v>0.0262323860717088</c:v>
                </c:pt>
                <c:pt idx="15904">
                  <c:v>0.0280863416557129</c:v>
                </c:pt>
                <c:pt idx="15905">
                  <c:v>0.0256988442538003</c:v>
                </c:pt>
                <c:pt idx="15906">
                  <c:v>0.0226840960588593</c:v>
                </c:pt>
                <c:pt idx="15907">
                  <c:v>0.0208768144203164</c:v>
                </c:pt>
                <c:pt idx="15908">
                  <c:v>0.0211061808505093</c:v>
                </c:pt>
                <c:pt idx="15909">
                  <c:v>0.0258177088904253</c:v>
                </c:pt>
                <c:pt idx="15910">
                  <c:v>0.0325394368776298</c:v>
                </c:pt>
                <c:pt idx="15911">
                  <c:v>0.037934906138282</c:v>
                </c:pt>
                <c:pt idx="15912">
                  <c:v>0.0354646495947818</c:v>
                </c:pt>
                <c:pt idx="15913">
                  <c:v>0.0304850727025788</c:v>
                </c:pt>
                <c:pt idx="15914">
                  <c:v>0.0280481467887933</c:v>
                </c:pt>
                <c:pt idx="15915">
                  <c:v>0.0252063484693539</c:v>
                </c:pt>
                <c:pt idx="15916">
                  <c:v>0.0234471407622705</c:v>
                </c:pt>
                <c:pt idx="15917">
                  <c:v>0.0226098884799384</c:v>
                </c:pt>
                <c:pt idx="15918">
                  <c:v>0.0187279382419348</c:v>
                </c:pt>
                <c:pt idx="15919">
                  <c:v>0.0192732929772582</c:v>
                </c:pt>
                <c:pt idx="15920">
                  <c:v>0.0261258633186023</c:v>
                </c:pt>
                <c:pt idx="15921">
                  <c:v>0.0256310888168226</c:v>
                </c:pt>
                <c:pt idx="15922">
                  <c:v>0.0187175609785377</c:v>
                </c:pt>
                <c:pt idx="15923">
                  <c:v>0.0171193401278121</c:v>
                </c:pt>
                <c:pt idx="15924">
                  <c:v>0.0224803909316514</c:v>
                </c:pt>
                <c:pt idx="15925">
                  <c:v>0.0233100466536173</c:v>
                </c:pt>
                <c:pt idx="15926">
                  <c:v>0.0205925172519061</c:v>
                </c:pt>
                <c:pt idx="15927">
                  <c:v>0.016517048967639</c:v>
                </c:pt>
                <c:pt idx="15928">
                  <c:v>0.00740017514361705</c:v>
                </c:pt>
                <c:pt idx="15929">
                  <c:v>0.0054643518539246</c:v>
                </c:pt>
                <c:pt idx="15930">
                  <c:v>0.015861432061256</c:v>
                </c:pt>
                <c:pt idx="15931">
                  <c:v>0.025586421210905</c:v>
                </c:pt>
                <c:pt idx="15932">
                  <c:v>0.0327624462755606</c:v>
                </c:pt>
                <c:pt idx="15933">
                  <c:v>0.0371732058481308</c:v>
                </c:pt>
                <c:pt idx="15934">
                  <c:v>0.0375364752405565</c:v>
                </c:pt>
                <c:pt idx="15935">
                  <c:v>0.0297888439293604</c:v>
                </c:pt>
                <c:pt idx="15936">
                  <c:v>0.0135369386179496</c:v>
                </c:pt>
                <c:pt idx="15937">
                  <c:v>0.00869641327892679</c:v>
                </c:pt>
                <c:pt idx="15938">
                  <c:v>0.0169345626219446</c:v>
                </c:pt>
                <c:pt idx="15939">
                  <c:v>0.0227301247019671</c:v>
                </c:pt>
                <c:pt idx="15940">
                  <c:v>0.0306663842553454</c:v>
                </c:pt>
                <c:pt idx="15941">
                  <c:v>0.0348809810130267</c:v>
                </c:pt>
                <c:pt idx="15942">
                  <c:v>0.035518161378798</c:v>
                </c:pt>
                <c:pt idx="15943">
                  <c:v>0.0353461180789433</c:v>
                </c:pt>
                <c:pt idx="15944">
                  <c:v>0.0358037622751103</c:v>
                </c:pt>
                <c:pt idx="15945">
                  <c:v>0.0411758996561491</c:v>
                </c:pt>
                <c:pt idx="15946">
                  <c:v>0.0514522516383176</c:v>
                </c:pt>
                <c:pt idx="15947">
                  <c:v>0.0518480284819154</c:v>
                </c:pt>
                <c:pt idx="15948">
                  <c:v>0.0442187202786318</c:v>
                </c:pt>
                <c:pt idx="15949">
                  <c:v>0.0358722983082208</c:v>
                </c:pt>
                <c:pt idx="15950">
                  <c:v>0.0246504650522249</c:v>
                </c:pt>
                <c:pt idx="15951">
                  <c:v>0.0165880573907653</c:v>
                </c:pt>
                <c:pt idx="15952">
                  <c:v>0.0170325068537764</c:v>
                </c:pt>
                <c:pt idx="15953">
                  <c:v>0.0221109269904962</c:v>
                </c:pt>
                <c:pt idx="15954">
                  <c:v>0.0219567420286547</c:v>
                </c:pt>
                <c:pt idx="15955">
                  <c:v>0.0173188352112345</c:v>
                </c:pt>
                <c:pt idx="15956">
                  <c:v>0.017553552593497</c:v>
                </c:pt>
                <c:pt idx="15957">
                  <c:v>0.0219420595447005</c:v>
                </c:pt>
                <c:pt idx="15958">
                  <c:v>0.0213526088252573</c:v>
                </c:pt>
                <c:pt idx="15959">
                  <c:v>0.0213561191154584</c:v>
                </c:pt>
                <c:pt idx="15960">
                  <c:v>0.026258928826218</c:v>
                </c:pt>
                <c:pt idx="15961">
                  <c:v>0.0323727169691533</c:v>
                </c:pt>
                <c:pt idx="15962">
                  <c:v>0.0329349674626786</c:v>
                </c:pt>
                <c:pt idx="15963">
                  <c:v>0.0301216664148754</c:v>
                </c:pt>
                <c:pt idx="15964">
                  <c:v>0.0274982269823087</c:v>
                </c:pt>
                <c:pt idx="15965">
                  <c:v>0.0247142571255949</c:v>
                </c:pt>
                <c:pt idx="15966">
                  <c:v>0.0220482370697321</c:v>
                </c:pt>
                <c:pt idx="15967">
                  <c:v>0.0177345446225388</c:v>
                </c:pt>
                <c:pt idx="15968">
                  <c:v>0.0141148243498592</c:v>
                </c:pt>
                <c:pt idx="15969">
                  <c:v>0.0121971359158548</c:v>
                </c:pt>
                <c:pt idx="15970">
                  <c:v>0.00981505256706937</c:v>
                </c:pt>
                <c:pt idx="15971">
                  <c:v>0.00261958559660347</c:v>
                </c:pt>
                <c:pt idx="15972">
                  <c:v>0.0148040876506766</c:v>
                </c:pt>
                <c:pt idx="15973">
                  <c:v>0.028665010562581</c:v>
                </c:pt>
                <c:pt idx="15974">
                  <c:v>0.032983791654296</c:v>
                </c:pt>
                <c:pt idx="15975">
                  <c:v>0.0319407584663995</c:v>
                </c:pt>
                <c:pt idx="15976">
                  <c:v>0.0289148541756337</c:v>
                </c:pt>
                <c:pt idx="15977">
                  <c:v>0.0256325603183018</c:v>
                </c:pt>
                <c:pt idx="15978">
                  <c:v>0.0228763313456517</c:v>
                </c:pt>
                <c:pt idx="15979">
                  <c:v>0.0258056946350925</c:v>
                </c:pt>
                <c:pt idx="15980">
                  <c:v>0.0350367761933308</c:v>
                </c:pt>
                <c:pt idx="15981">
                  <c:v>0.0395488058284384</c:v>
                </c:pt>
                <c:pt idx="15982">
                  <c:v>0.0336571121963364</c:v>
                </c:pt>
                <c:pt idx="15983">
                  <c:v>0.0319049271977504</c:v>
                </c:pt>
                <c:pt idx="15984">
                  <c:v>0.0369776313281294</c:v>
                </c:pt>
                <c:pt idx="15985">
                  <c:v>0.0350559370841737</c:v>
                </c:pt>
                <c:pt idx="15986">
                  <c:v>0.0227987855262711</c:v>
                </c:pt>
                <c:pt idx="15987">
                  <c:v>0.0113277771945666</c:v>
                </c:pt>
                <c:pt idx="15988">
                  <c:v>0.0182671574041414</c:v>
                </c:pt>
                <c:pt idx="15989">
                  <c:v>0.0311227880868471</c:v>
                </c:pt>
                <c:pt idx="15990">
                  <c:v>0.0339839577780581</c:v>
                </c:pt>
                <c:pt idx="15991">
                  <c:v>0.0325594198191405</c:v>
                </c:pt>
                <c:pt idx="15992">
                  <c:v>0.0327817641491045</c:v>
                </c:pt>
                <c:pt idx="15993">
                  <c:v>0.0333045964758477</c:v>
                </c:pt>
                <c:pt idx="15994">
                  <c:v>0.035783740448886</c:v>
                </c:pt>
                <c:pt idx="15995">
                  <c:v>0.0392687967608854</c:v>
                </c:pt>
                <c:pt idx="15996">
                  <c:v>0.0410798995171977</c:v>
                </c:pt>
                <c:pt idx="15997">
                  <c:v>0.0421548982412397</c:v>
                </c:pt>
                <c:pt idx="15998">
                  <c:v>0.0451762066366795</c:v>
                </c:pt>
                <c:pt idx="15999">
                  <c:v>0.047822024165072</c:v>
                </c:pt>
                <c:pt idx="16000">
                  <c:v>0.0432949782053226</c:v>
                </c:pt>
                <c:pt idx="16001">
                  <c:v>0.0321550606005916</c:v>
                </c:pt>
                <c:pt idx="16002">
                  <c:v>0.0253999523873354</c:v>
                </c:pt>
                <c:pt idx="16003">
                  <c:v>0.0195512296317713</c:v>
                </c:pt>
                <c:pt idx="16004">
                  <c:v>0.00775531468088227</c:v>
                </c:pt>
                <c:pt idx="16005">
                  <c:v>0.00699245434407223</c:v>
                </c:pt>
                <c:pt idx="16006">
                  <c:v>0.0118125941895293</c:v>
                </c:pt>
                <c:pt idx="16007">
                  <c:v>0.0130125698653083</c:v>
                </c:pt>
                <c:pt idx="16008">
                  <c:v>0.0150179252666411</c:v>
                </c:pt>
                <c:pt idx="16009">
                  <c:v>0.0148397780925311</c:v>
                </c:pt>
                <c:pt idx="16010">
                  <c:v>0.0103383942590339</c:v>
                </c:pt>
                <c:pt idx="16011">
                  <c:v>0.00502376845264266</c:v>
                </c:pt>
                <c:pt idx="16012">
                  <c:v>0.00407513707366361</c:v>
                </c:pt>
                <c:pt idx="16013">
                  <c:v>0.00749653302491366</c:v>
                </c:pt>
                <c:pt idx="16014">
                  <c:v>0.00842084361224991</c:v>
                </c:pt>
                <c:pt idx="16015">
                  <c:v>0.00793142208212426</c:v>
                </c:pt>
                <c:pt idx="16016">
                  <c:v>0.00769572869324934</c:v>
                </c:pt>
                <c:pt idx="16017">
                  <c:v>0.00536350858119517</c:v>
                </c:pt>
                <c:pt idx="16018">
                  <c:v>0.006790815520048</c:v>
                </c:pt>
                <c:pt idx="16019">
                  <c:v>0.0108025359695725</c:v>
                </c:pt>
                <c:pt idx="16020">
                  <c:v>0.0177125362776457</c:v>
                </c:pt>
                <c:pt idx="16021">
                  <c:v>0.0342653254456516</c:v>
                </c:pt>
                <c:pt idx="16022">
                  <c:v>0.0478489194155532</c:v>
                </c:pt>
                <c:pt idx="16023">
                  <c:v>0.0487297254627812</c:v>
                </c:pt>
                <c:pt idx="16024">
                  <c:v>0.0468191167063582</c:v>
                </c:pt>
                <c:pt idx="16025">
                  <c:v>0.045066015783127</c:v>
                </c:pt>
                <c:pt idx="16026">
                  <c:v>0.0395324788558308</c:v>
                </c:pt>
                <c:pt idx="16027">
                  <c:v>0.0322773693492883</c:v>
                </c:pt>
                <c:pt idx="16028">
                  <c:v>0.0264647321815562</c:v>
                </c:pt>
                <c:pt idx="16029">
                  <c:v>0.0237802279894973</c:v>
                </c:pt>
                <c:pt idx="16030">
                  <c:v>0.0241698608930889</c:v>
                </c:pt>
                <c:pt idx="16031">
                  <c:v>0.0218864706169382</c:v>
                </c:pt>
                <c:pt idx="16032">
                  <c:v>0.0176571621249578</c:v>
                </c:pt>
                <c:pt idx="16033">
                  <c:v>0.0182470397568195</c:v>
                </c:pt>
                <c:pt idx="16034">
                  <c:v>0.0260768253804264</c:v>
                </c:pt>
                <c:pt idx="16035">
                  <c:v>0.029685805891075</c:v>
                </c:pt>
                <c:pt idx="16036">
                  <c:v>0.0277252031272827</c:v>
                </c:pt>
                <c:pt idx="16037">
                  <c:v>0.0313916034169504</c:v>
                </c:pt>
                <c:pt idx="16038">
                  <c:v>0.0405038247087248</c:v>
                </c:pt>
                <c:pt idx="16039">
                  <c:v>0.0445649887850205</c:v>
                </c:pt>
                <c:pt idx="16040">
                  <c:v>0.0412008865940654</c:v>
                </c:pt>
                <c:pt idx="16041">
                  <c:v>0.036841975954321</c:v>
                </c:pt>
                <c:pt idx="16042">
                  <c:v>0.0320802081184838</c:v>
                </c:pt>
                <c:pt idx="16043">
                  <c:v>0.0274923919432525</c:v>
                </c:pt>
                <c:pt idx="16044">
                  <c:v>0.0234102145905433</c:v>
                </c:pt>
                <c:pt idx="16045">
                  <c:v>0.0160926658029454</c:v>
                </c:pt>
                <c:pt idx="16046">
                  <c:v>0.00997194340166572</c:v>
                </c:pt>
                <c:pt idx="16047">
                  <c:v>0.00915553922766731</c:v>
                </c:pt>
                <c:pt idx="16048">
                  <c:v>0.0120221262094879</c:v>
                </c:pt>
                <c:pt idx="16049">
                  <c:v>0.00940382413591473</c:v>
                </c:pt>
                <c:pt idx="16050">
                  <c:v>0.00866349577004598</c:v>
                </c:pt>
                <c:pt idx="16051">
                  <c:v>0.0125626732560608</c:v>
                </c:pt>
                <c:pt idx="16052">
                  <c:v>0.0173303969129662</c:v>
                </c:pt>
                <c:pt idx="16053">
                  <c:v>0.0201394689173714</c:v>
                </c:pt>
                <c:pt idx="16054">
                  <c:v>0.0214368284065326</c:v>
                </c:pt>
                <c:pt idx="16055">
                  <c:v>0.0207518928774898</c:v>
                </c:pt>
                <c:pt idx="16056">
                  <c:v>0.0203584066132149</c:v>
                </c:pt>
                <c:pt idx="16057">
                  <c:v>0.0191031186954602</c:v>
                </c:pt>
                <c:pt idx="16058">
                  <c:v>0.020817964053946</c:v>
                </c:pt>
                <c:pt idx="16059">
                  <c:v>0.0254779011170609</c:v>
                </c:pt>
                <c:pt idx="16060">
                  <c:v>0.0279300722756833</c:v>
                </c:pt>
                <c:pt idx="16061">
                  <c:v>0.0286506383619059</c:v>
                </c:pt>
                <c:pt idx="16062">
                  <c:v>0.0278262522815161</c:v>
                </c:pt>
                <c:pt idx="16063">
                  <c:v>0.0234954712918604</c:v>
                </c:pt>
                <c:pt idx="16064">
                  <c:v>0.015221991956195</c:v>
                </c:pt>
                <c:pt idx="16065">
                  <c:v>0.0119265595501482</c:v>
                </c:pt>
                <c:pt idx="16066">
                  <c:v>0.012468511730096</c:v>
                </c:pt>
                <c:pt idx="16067">
                  <c:v>0.0182037535224787</c:v>
                </c:pt>
                <c:pt idx="16068">
                  <c:v>0.0200637560684061</c:v>
                </c:pt>
                <c:pt idx="16069">
                  <c:v>0.019319080102423</c:v>
                </c:pt>
                <c:pt idx="16070">
                  <c:v>0.0193042456229748</c:v>
                </c:pt>
                <c:pt idx="16071">
                  <c:v>0.0156221375212256</c:v>
                </c:pt>
                <c:pt idx="16072">
                  <c:v>0.0142471837996688</c:v>
                </c:pt>
                <c:pt idx="16073">
                  <c:v>0.0214726788266244</c:v>
                </c:pt>
                <c:pt idx="16074">
                  <c:v>0.0286451075260046</c:v>
                </c:pt>
                <c:pt idx="16075">
                  <c:v>0.0340402297852257</c:v>
                </c:pt>
                <c:pt idx="16076">
                  <c:v>0.0362716525736502</c:v>
                </c:pt>
                <c:pt idx="16077">
                  <c:v>0.0367877566779426</c:v>
                </c:pt>
                <c:pt idx="16078">
                  <c:v>0.0345325018245984</c:v>
                </c:pt>
                <c:pt idx="16079">
                  <c:v>0.0319947168861028</c:v>
                </c:pt>
                <c:pt idx="16080">
                  <c:v>0.0343562808580528</c:v>
                </c:pt>
                <c:pt idx="16081">
                  <c:v>0.0384657347748558</c:v>
                </c:pt>
                <c:pt idx="16082">
                  <c:v>0.0368555726315791</c:v>
                </c:pt>
                <c:pt idx="16083">
                  <c:v>0.0267264684028862</c:v>
                </c:pt>
                <c:pt idx="16084">
                  <c:v>0.0225591212301152</c:v>
                </c:pt>
                <c:pt idx="16085">
                  <c:v>0.0279436262028469</c:v>
                </c:pt>
                <c:pt idx="16086">
                  <c:v>0.0289084094739849</c:v>
                </c:pt>
                <c:pt idx="16087">
                  <c:v>0.0295215555710595</c:v>
                </c:pt>
                <c:pt idx="16088">
                  <c:v>0.0323109959000353</c:v>
                </c:pt>
                <c:pt idx="16089">
                  <c:v>0.0335380204915489</c:v>
                </c:pt>
                <c:pt idx="16090">
                  <c:v>0.0336667501351631</c:v>
                </c:pt>
                <c:pt idx="16091">
                  <c:v>0.0366784198553958</c:v>
                </c:pt>
                <c:pt idx="16092">
                  <c:v>0.040506101540656</c:v>
                </c:pt>
                <c:pt idx="16093">
                  <c:v>0.0417322099885122</c:v>
                </c:pt>
                <c:pt idx="16094">
                  <c:v>0.0362543261480887</c:v>
                </c:pt>
                <c:pt idx="16095">
                  <c:v>0.0323370606836301</c:v>
                </c:pt>
                <c:pt idx="16096">
                  <c:v>0.0304637533492878</c:v>
                </c:pt>
                <c:pt idx="16097">
                  <c:v>0.0294289504895894</c:v>
                </c:pt>
                <c:pt idx="16098">
                  <c:v>0.0343495733602259</c:v>
                </c:pt>
                <c:pt idx="16099">
                  <c:v>0.0377025508701354</c:v>
                </c:pt>
                <c:pt idx="16100">
                  <c:v>0.0328511209889376</c:v>
                </c:pt>
                <c:pt idx="16101">
                  <c:v>0.0267945492710277</c:v>
                </c:pt>
                <c:pt idx="16102">
                  <c:v>0.028399655684509</c:v>
                </c:pt>
                <c:pt idx="16103">
                  <c:v>0.0280888129557829</c:v>
                </c:pt>
                <c:pt idx="16104">
                  <c:v>0.0240594953326822</c:v>
                </c:pt>
                <c:pt idx="16105">
                  <c:v>0.0283838849305792</c:v>
                </c:pt>
                <c:pt idx="16106">
                  <c:v>0.0366146540040323</c:v>
                </c:pt>
                <c:pt idx="16107">
                  <c:v>0.0382276080265858</c:v>
                </c:pt>
                <c:pt idx="16108">
                  <c:v>0.0305418089517659</c:v>
                </c:pt>
                <c:pt idx="16109">
                  <c:v>0.0225799564014106</c:v>
                </c:pt>
                <c:pt idx="16110">
                  <c:v>0.0213314287903849</c:v>
                </c:pt>
                <c:pt idx="16111">
                  <c:v>0.0222897300566734</c:v>
                </c:pt>
                <c:pt idx="16112">
                  <c:v>0.0197131484663596</c:v>
                </c:pt>
                <c:pt idx="16113">
                  <c:v>0.0149521996376195</c:v>
                </c:pt>
                <c:pt idx="16114">
                  <c:v>0.014486217722027</c:v>
                </c:pt>
                <c:pt idx="16115">
                  <c:v>0.020372714434362</c:v>
                </c:pt>
                <c:pt idx="16116">
                  <c:v>0.0238069092513081</c:v>
                </c:pt>
                <c:pt idx="16117">
                  <c:v>0.0169405252033986</c:v>
                </c:pt>
                <c:pt idx="16118">
                  <c:v>0.0101192423170597</c:v>
                </c:pt>
                <c:pt idx="16119">
                  <c:v>0.00424916466931524</c:v>
                </c:pt>
                <c:pt idx="16120">
                  <c:v>0.00632077155828237</c:v>
                </c:pt>
                <c:pt idx="16121">
                  <c:v>0.0144504309068459</c:v>
                </c:pt>
                <c:pt idx="16122">
                  <c:v>0.0199980948581068</c:v>
                </c:pt>
                <c:pt idx="16123">
                  <c:v>0.0233407770922818</c:v>
                </c:pt>
                <c:pt idx="16124">
                  <c:v>0.0276193258270708</c:v>
                </c:pt>
                <c:pt idx="16125">
                  <c:v>0.0306990436976703</c:v>
                </c:pt>
                <c:pt idx="16126">
                  <c:v>0.025316467681701</c:v>
                </c:pt>
                <c:pt idx="16127">
                  <c:v>0.0205778749809332</c:v>
                </c:pt>
                <c:pt idx="16128">
                  <c:v>0.0229888058617825</c:v>
                </c:pt>
                <c:pt idx="16129">
                  <c:v>0.0287650336484731</c:v>
                </c:pt>
                <c:pt idx="16130">
                  <c:v>0.0355409122374554</c:v>
                </c:pt>
                <c:pt idx="16131">
                  <c:v>0.0403556904125634</c:v>
                </c:pt>
                <c:pt idx="16132">
                  <c:v>0.0408636664727696</c:v>
                </c:pt>
                <c:pt idx="16133">
                  <c:v>0.0388019978522802</c:v>
                </c:pt>
                <c:pt idx="16134">
                  <c:v>0.0415795727762145</c:v>
                </c:pt>
                <c:pt idx="16135">
                  <c:v>0.0454883159772379</c:v>
                </c:pt>
                <c:pt idx="16136">
                  <c:v>0.0442328419353629</c:v>
                </c:pt>
                <c:pt idx="16137">
                  <c:v>0.0406408976100793</c:v>
                </c:pt>
                <c:pt idx="16138">
                  <c:v>0.0372715152094437</c:v>
                </c:pt>
                <c:pt idx="16139">
                  <c:v>0.0304272894111306</c:v>
                </c:pt>
                <c:pt idx="16140">
                  <c:v>0.0199371643106155</c:v>
                </c:pt>
                <c:pt idx="16141">
                  <c:v>0.0141859956738191</c:v>
                </c:pt>
                <c:pt idx="16142">
                  <c:v>0.0180371161226971</c:v>
                </c:pt>
                <c:pt idx="16143">
                  <c:v>0.0292375392576471</c:v>
                </c:pt>
                <c:pt idx="16144">
                  <c:v>0.0410490333252213</c:v>
                </c:pt>
                <c:pt idx="16145">
                  <c:v>0.0436258194835545</c:v>
                </c:pt>
                <c:pt idx="16146">
                  <c:v>0.035332671068796</c:v>
                </c:pt>
                <c:pt idx="16147">
                  <c:v>0.0266287461455684</c:v>
                </c:pt>
                <c:pt idx="16148">
                  <c:v>0.0219343324259983</c:v>
                </c:pt>
                <c:pt idx="16149">
                  <c:v>0.0229741714413112</c:v>
                </c:pt>
                <c:pt idx="16150">
                  <c:v>0.029964306863296</c:v>
                </c:pt>
                <c:pt idx="16151">
                  <c:v>0.0396743502494814</c:v>
                </c:pt>
                <c:pt idx="16152">
                  <c:v>0.0419818661482304</c:v>
                </c:pt>
                <c:pt idx="16153">
                  <c:v>0.0363435220684914</c:v>
                </c:pt>
                <c:pt idx="16154">
                  <c:v>0.0330265913754135</c:v>
                </c:pt>
                <c:pt idx="16155">
                  <c:v>0.032016342324424</c:v>
                </c:pt>
                <c:pt idx="16156">
                  <c:v>0.0305738333626912</c:v>
                </c:pt>
                <c:pt idx="16157">
                  <c:v>0.0235258554821123</c:v>
                </c:pt>
                <c:pt idx="16158">
                  <c:v>0.00964433081807054</c:v>
                </c:pt>
                <c:pt idx="16159">
                  <c:v>0.0132153251241814</c:v>
                </c:pt>
                <c:pt idx="16160">
                  <c:v>0.0246559616669947</c:v>
                </c:pt>
                <c:pt idx="16161">
                  <c:v>0.0329866018102579</c:v>
                </c:pt>
                <c:pt idx="16162">
                  <c:v>0.0406565237844953</c:v>
                </c:pt>
                <c:pt idx="16163">
                  <c:v>0.0488460522410463</c:v>
                </c:pt>
                <c:pt idx="16164">
                  <c:v>0.0527016346140714</c:v>
                </c:pt>
                <c:pt idx="16165">
                  <c:v>0.0531129423343194</c:v>
                </c:pt>
                <c:pt idx="16166">
                  <c:v>0.0574370437126211</c:v>
                </c:pt>
                <c:pt idx="16167">
                  <c:v>0.0574187518371784</c:v>
                </c:pt>
                <c:pt idx="16168">
                  <c:v>0.0503800301472899</c:v>
                </c:pt>
                <c:pt idx="16169">
                  <c:v>0.044469861370963</c:v>
                </c:pt>
                <c:pt idx="16170">
                  <c:v>0.0368756915493367</c:v>
                </c:pt>
                <c:pt idx="16171">
                  <c:v>0.0296311509625856</c:v>
                </c:pt>
                <c:pt idx="16172">
                  <c:v>0.0259952356005043</c:v>
                </c:pt>
                <c:pt idx="16173">
                  <c:v>0.0250960499704938</c:v>
                </c:pt>
                <c:pt idx="16174">
                  <c:v>0.0257193535659174</c:v>
                </c:pt>
                <c:pt idx="16175">
                  <c:v>0.0238689458056852</c:v>
                </c:pt>
                <c:pt idx="16176">
                  <c:v>0.0231290817984012</c:v>
                </c:pt>
                <c:pt idx="16177">
                  <c:v>0.0293177513080268</c:v>
                </c:pt>
                <c:pt idx="16178">
                  <c:v>0.0336538930741336</c:v>
                </c:pt>
                <c:pt idx="16179">
                  <c:v>0.0357978326913542</c:v>
                </c:pt>
                <c:pt idx="16180">
                  <c:v>0.0387010860997688</c:v>
                </c:pt>
                <c:pt idx="16181">
                  <c:v>0.0320897049926409</c:v>
                </c:pt>
                <c:pt idx="16182">
                  <c:v>0.0210473449000078</c:v>
                </c:pt>
                <c:pt idx="16183">
                  <c:v>0.0203583099004245</c:v>
                </c:pt>
                <c:pt idx="16184">
                  <c:v>0.0305125995022575</c:v>
                </c:pt>
                <c:pt idx="16185">
                  <c:v>0.0384094659109879</c:v>
                </c:pt>
                <c:pt idx="16186">
                  <c:v>0.0401187922989407</c:v>
                </c:pt>
                <c:pt idx="16187">
                  <c:v>0.041797047447026</c:v>
                </c:pt>
                <c:pt idx="16188">
                  <c:v>0.0424139256158465</c:v>
                </c:pt>
                <c:pt idx="16189">
                  <c:v>0.0379839549928235</c:v>
                </c:pt>
                <c:pt idx="16190">
                  <c:v>0.0320552481977309</c:v>
                </c:pt>
                <c:pt idx="16191">
                  <c:v>0.0223261543418838</c:v>
                </c:pt>
                <c:pt idx="16192">
                  <c:v>0.00548626823887791</c:v>
                </c:pt>
                <c:pt idx="16193">
                  <c:v>0.0196710680952163</c:v>
                </c:pt>
                <c:pt idx="16194">
                  <c:v>0.0215830504505582</c:v>
                </c:pt>
                <c:pt idx="16195">
                  <c:v>0.0173966673886119</c:v>
                </c:pt>
                <c:pt idx="16196">
                  <c:v>0.0109762182869317</c:v>
                </c:pt>
                <c:pt idx="16197">
                  <c:v>0.00747479464622521</c:v>
                </c:pt>
                <c:pt idx="16198">
                  <c:v>0.0175085750609127</c:v>
                </c:pt>
                <c:pt idx="16199">
                  <c:v>0.0263573164725369</c:v>
                </c:pt>
                <c:pt idx="16200">
                  <c:v>0.0306788964350203</c:v>
                </c:pt>
                <c:pt idx="16201">
                  <c:v>0.0294651016018061</c:v>
                </c:pt>
                <c:pt idx="16202">
                  <c:v>0.0239330109850509</c:v>
                </c:pt>
                <c:pt idx="16203">
                  <c:v>0.0214189998203859</c:v>
                </c:pt>
                <c:pt idx="16204">
                  <c:v>0.019964380514302</c:v>
                </c:pt>
                <c:pt idx="16205">
                  <c:v>0.017200979984888</c:v>
                </c:pt>
                <c:pt idx="16206">
                  <c:v>0.0255228563632146</c:v>
                </c:pt>
                <c:pt idx="16207">
                  <c:v>0.0392767751896968</c:v>
                </c:pt>
                <c:pt idx="16208">
                  <c:v>0.0355228630159126</c:v>
                </c:pt>
                <c:pt idx="16209">
                  <c:v>0.0266561716601454</c:v>
                </c:pt>
                <c:pt idx="16210">
                  <c:v>0.0264864007679256</c:v>
                </c:pt>
                <c:pt idx="16211">
                  <c:v>0.0217569221176555</c:v>
                </c:pt>
                <c:pt idx="16212">
                  <c:v>0.0152680071449043</c:v>
                </c:pt>
                <c:pt idx="16213">
                  <c:v>0.0205808986376598</c:v>
                </c:pt>
                <c:pt idx="16214">
                  <c:v>0.0275452861040068</c:v>
                </c:pt>
                <c:pt idx="16215">
                  <c:v>0.0272757628128954</c:v>
                </c:pt>
                <c:pt idx="16216">
                  <c:v>0.0266818993934711</c:v>
                </c:pt>
                <c:pt idx="16217">
                  <c:v>0.0273041249073273</c:v>
                </c:pt>
                <c:pt idx="16218">
                  <c:v>0.0283089842483379</c:v>
                </c:pt>
                <c:pt idx="16219">
                  <c:v>0.0299186342249132</c:v>
                </c:pt>
                <c:pt idx="16220">
                  <c:v>0.0315445435964957</c:v>
                </c:pt>
                <c:pt idx="16221">
                  <c:v>0.0337569080589759</c:v>
                </c:pt>
                <c:pt idx="16222">
                  <c:v>0.0389466293893268</c:v>
                </c:pt>
                <c:pt idx="16223">
                  <c:v>0.0421277444646745</c:v>
                </c:pt>
                <c:pt idx="16224">
                  <c:v>0.0379679563840187</c:v>
                </c:pt>
                <c:pt idx="16225">
                  <c:v>0.0292902614456632</c:v>
                </c:pt>
                <c:pt idx="16226">
                  <c:v>0.0163075615847935</c:v>
                </c:pt>
                <c:pt idx="16227">
                  <c:v>-0.00111854547459695</c:v>
                </c:pt>
                <c:pt idx="16228">
                  <c:v>0.0145284681147922</c:v>
                </c:pt>
                <c:pt idx="16229">
                  <c:v>0.0215889702632778</c:v>
                </c:pt>
                <c:pt idx="16230">
                  <c:v>0.0253078902546994</c:v>
                </c:pt>
                <c:pt idx="16231">
                  <c:v>0.0255501149688625</c:v>
                </c:pt>
                <c:pt idx="16232">
                  <c:v>0.0286275100053035</c:v>
                </c:pt>
                <c:pt idx="16233">
                  <c:v>0.0336303229718511</c:v>
                </c:pt>
                <c:pt idx="16234">
                  <c:v>0.0359550870684367</c:v>
                </c:pt>
                <c:pt idx="16235">
                  <c:v>0.0364311646907637</c:v>
                </c:pt>
                <c:pt idx="16236">
                  <c:v>0.0398305646837864</c:v>
                </c:pt>
                <c:pt idx="16237">
                  <c:v>0.0445707128846831</c:v>
                </c:pt>
                <c:pt idx="16238">
                  <c:v>0.042132278135686</c:v>
                </c:pt>
                <c:pt idx="16239">
                  <c:v>0.0348958832096605</c:v>
                </c:pt>
                <c:pt idx="16240">
                  <c:v>0.0308191004989111</c:v>
                </c:pt>
                <c:pt idx="16241">
                  <c:v>0.0330218314192782</c:v>
                </c:pt>
                <c:pt idx="16242">
                  <c:v>0.0368797504219021</c:v>
                </c:pt>
                <c:pt idx="16243">
                  <c:v>0.0382035640664548</c:v>
                </c:pt>
                <c:pt idx="16244">
                  <c:v>0.035104420491951</c:v>
                </c:pt>
                <c:pt idx="16245">
                  <c:v>0.0260640516825307</c:v>
                </c:pt>
                <c:pt idx="16246">
                  <c:v>0.0131430378375387</c:v>
                </c:pt>
                <c:pt idx="16247">
                  <c:v>0.00896953935155818</c:v>
                </c:pt>
                <c:pt idx="16248">
                  <c:v>0.0121510190488746</c:v>
                </c:pt>
                <c:pt idx="16249">
                  <c:v>0.0116920234834973</c:v>
                </c:pt>
                <c:pt idx="16250">
                  <c:v>0.010406929549456</c:v>
                </c:pt>
                <c:pt idx="16251">
                  <c:v>0.0145235625308782</c:v>
                </c:pt>
                <c:pt idx="16252">
                  <c:v>0.0262680931438503</c:v>
                </c:pt>
                <c:pt idx="16253">
                  <c:v>0.0317627833835771</c:v>
                </c:pt>
                <c:pt idx="16254">
                  <c:v>0.0273012029139791</c:v>
                </c:pt>
                <c:pt idx="16255">
                  <c:v>0.0207424366265068</c:v>
                </c:pt>
                <c:pt idx="16256">
                  <c:v>0.0157022134628298</c:v>
                </c:pt>
                <c:pt idx="16257">
                  <c:v>0.0113625211859987</c:v>
                </c:pt>
                <c:pt idx="16258">
                  <c:v>0.00460110848421506</c:v>
                </c:pt>
                <c:pt idx="16259">
                  <c:v>0.00708994296739817</c:v>
                </c:pt>
                <c:pt idx="16260">
                  <c:v>0.0157452879224717</c:v>
                </c:pt>
                <c:pt idx="16261">
                  <c:v>0.0233892107626214</c:v>
                </c:pt>
                <c:pt idx="16262">
                  <c:v>0.0249595299997737</c:v>
                </c:pt>
                <c:pt idx="16263">
                  <c:v>0.015857932521494</c:v>
                </c:pt>
                <c:pt idx="16264">
                  <c:v>0.00814347562197645</c:v>
                </c:pt>
                <c:pt idx="16265">
                  <c:v>0.0128791502840383</c:v>
                </c:pt>
                <c:pt idx="16266">
                  <c:v>0.0150550695370831</c:v>
                </c:pt>
                <c:pt idx="16267">
                  <c:v>0.0113162025227922</c:v>
                </c:pt>
                <c:pt idx="16268">
                  <c:v>0.0161113150370422</c:v>
                </c:pt>
                <c:pt idx="16269">
                  <c:v>0.0231445310343168</c:v>
                </c:pt>
                <c:pt idx="16270">
                  <c:v>0.0279561094695335</c:v>
                </c:pt>
                <c:pt idx="16271">
                  <c:v>0.0303825991729883</c:v>
                </c:pt>
                <c:pt idx="16272">
                  <c:v>0.0313281831182672</c:v>
                </c:pt>
                <c:pt idx="16273">
                  <c:v>0.0304911154672325</c:v>
                </c:pt>
                <c:pt idx="16274">
                  <c:v>0.0305476621244843</c:v>
                </c:pt>
                <c:pt idx="16275">
                  <c:v>0.0352942339724753</c:v>
                </c:pt>
                <c:pt idx="16276">
                  <c:v>0.0367800205886441</c:v>
                </c:pt>
                <c:pt idx="16277">
                  <c:v>0.0355769781838785</c:v>
                </c:pt>
                <c:pt idx="16278">
                  <c:v>0.0359780150878482</c:v>
                </c:pt>
                <c:pt idx="16279">
                  <c:v>0.0395659404457294</c:v>
                </c:pt>
                <c:pt idx="16280">
                  <c:v>0.04606182508889</c:v>
                </c:pt>
                <c:pt idx="16281">
                  <c:v>0.0453099309971978</c:v>
                </c:pt>
                <c:pt idx="16282">
                  <c:v>0.0448629843144952</c:v>
                </c:pt>
                <c:pt idx="16283">
                  <c:v>0.0496646061780334</c:v>
                </c:pt>
                <c:pt idx="16284">
                  <c:v>0.0497045660877181</c:v>
                </c:pt>
                <c:pt idx="16285">
                  <c:v>0.0485426558604647</c:v>
                </c:pt>
                <c:pt idx="16286">
                  <c:v>0.0503987773765217</c:v>
                </c:pt>
                <c:pt idx="16287">
                  <c:v>0.0507354775212441</c:v>
                </c:pt>
                <c:pt idx="16288">
                  <c:v>0.0453491520350851</c:v>
                </c:pt>
                <c:pt idx="16289">
                  <c:v>0.0418594211496204</c:v>
                </c:pt>
                <c:pt idx="16290">
                  <c:v>0.0466004175200175</c:v>
                </c:pt>
                <c:pt idx="16291">
                  <c:v>0.0488085398212071</c:v>
                </c:pt>
                <c:pt idx="16292">
                  <c:v>0.047674458819908</c:v>
                </c:pt>
                <c:pt idx="16293">
                  <c:v>0.0499140358709337</c:v>
                </c:pt>
                <c:pt idx="16294">
                  <c:v>0.0505191454025167</c:v>
                </c:pt>
                <c:pt idx="16295">
                  <c:v>0.0508969915553585</c:v>
                </c:pt>
                <c:pt idx="16296">
                  <c:v>0.0525937800855702</c:v>
                </c:pt>
                <c:pt idx="16297">
                  <c:v>0.051382459562765</c:v>
                </c:pt>
                <c:pt idx="16298">
                  <c:v>0.0505660668461849</c:v>
                </c:pt>
                <c:pt idx="16299">
                  <c:v>0.0499846720922164</c:v>
                </c:pt>
                <c:pt idx="16300">
                  <c:v>0.0421720588119634</c:v>
                </c:pt>
                <c:pt idx="16301">
                  <c:v>0.0309618321170809</c:v>
                </c:pt>
                <c:pt idx="16302">
                  <c:v>0.0271129138387013</c:v>
                </c:pt>
                <c:pt idx="16303">
                  <c:v>0.0309066525666302</c:v>
                </c:pt>
                <c:pt idx="16304">
                  <c:v>0.038296298912727</c:v>
                </c:pt>
                <c:pt idx="16305">
                  <c:v>0.0477070569881849</c:v>
                </c:pt>
                <c:pt idx="16306">
                  <c:v>0.0530464396530082</c:v>
                </c:pt>
                <c:pt idx="16307">
                  <c:v>0.0526173067116699</c:v>
                </c:pt>
                <c:pt idx="16308">
                  <c:v>0.050565024501883</c:v>
                </c:pt>
                <c:pt idx="16309">
                  <c:v>0.0483910506711881</c:v>
                </c:pt>
                <c:pt idx="16310">
                  <c:v>0.0428077277718305</c:v>
                </c:pt>
                <c:pt idx="16311">
                  <c:v>0.0457927710345074</c:v>
                </c:pt>
                <c:pt idx="16312">
                  <c:v>0.0565256756598364</c:v>
                </c:pt>
                <c:pt idx="16313">
                  <c:v>0.0607404093619177</c:v>
                </c:pt>
                <c:pt idx="16314">
                  <c:v>0.0571159518996468</c:v>
                </c:pt>
                <c:pt idx="16315">
                  <c:v>0.0558647295687789</c:v>
                </c:pt>
                <c:pt idx="16316">
                  <c:v>0.0592336937954156</c:v>
                </c:pt>
                <c:pt idx="16317">
                  <c:v>0.0585760528932256</c:v>
                </c:pt>
                <c:pt idx="16318">
                  <c:v>0.0540905447505088</c:v>
                </c:pt>
                <c:pt idx="16319">
                  <c:v>0.0490988649403615</c:v>
                </c:pt>
                <c:pt idx="16320">
                  <c:v>0.0452768522477066</c:v>
                </c:pt>
                <c:pt idx="16321">
                  <c:v>0.0458468364618897</c:v>
                </c:pt>
                <c:pt idx="16322">
                  <c:v>0.0485949856567625</c:v>
                </c:pt>
                <c:pt idx="16323">
                  <c:v>0.0446635536278004</c:v>
                </c:pt>
                <c:pt idx="16324">
                  <c:v>0.0391676831590087</c:v>
                </c:pt>
                <c:pt idx="16325">
                  <c:v>0.0390379911910556</c:v>
                </c:pt>
                <c:pt idx="16326">
                  <c:v>0.039073851350153</c:v>
                </c:pt>
                <c:pt idx="16327">
                  <c:v>0.0386720034604013</c:v>
                </c:pt>
                <c:pt idx="16328">
                  <c:v>0.0425623617024012</c:v>
                </c:pt>
                <c:pt idx="16329">
                  <c:v>0.0500252205636059</c:v>
                </c:pt>
                <c:pt idx="16330">
                  <c:v>0.0552011704603427</c:v>
                </c:pt>
                <c:pt idx="16331">
                  <c:v>0.0568961042957067</c:v>
                </c:pt>
                <c:pt idx="16332">
                  <c:v>0.059607952852158</c:v>
                </c:pt>
                <c:pt idx="16333">
                  <c:v>0.0604011252425501</c:v>
                </c:pt>
                <c:pt idx="16334">
                  <c:v>0.057771630321294</c:v>
                </c:pt>
                <c:pt idx="16335">
                  <c:v>0.0540701350121526</c:v>
                </c:pt>
                <c:pt idx="16336">
                  <c:v>0.0484883263523383</c:v>
                </c:pt>
                <c:pt idx="16337">
                  <c:v>0.043147981130191</c:v>
                </c:pt>
                <c:pt idx="16338">
                  <c:v>0.04553518678186</c:v>
                </c:pt>
                <c:pt idx="16339">
                  <c:v>0.0495563748775731</c:v>
                </c:pt>
                <c:pt idx="16340">
                  <c:v>0.0502774147989644</c:v>
                </c:pt>
                <c:pt idx="16341">
                  <c:v>0.0512009888308376</c:v>
                </c:pt>
                <c:pt idx="16342">
                  <c:v>0.0502205011889514</c:v>
                </c:pt>
                <c:pt idx="16343">
                  <c:v>0.0510310947822323</c:v>
                </c:pt>
                <c:pt idx="16344">
                  <c:v>0.0530236727481267</c:v>
                </c:pt>
                <c:pt idx="16345">
                  <c:v>0.0503795037522709</c:v>
                </c:pt>
                <c:pt idx="16346">
                  <c:v>0.0487427283713707</c:v>
                </c:pt>
                <c:pt idx="16347">
                  <c:v>0.0491197587055155</c:v>
                </c:pt>
                <c:pt idx="16348">
                  <c:v>0.046298937815141</c:v>
                </c:pt>
                <c:pt idx="16349">
                  <c:v>0.0425891308179375</c:v>
                </c:pt>
                <c:pt idx="16350">
                  <c:v>0.0435926954785</c:v>
                </c:pt>
                <c:pt idx="16351">
                  <c:v>0.0528128225704532</c:v>
                </c:pt>
                <c:pt idx="16352">
                  <c:v>0.0636920665945879</c:v>
                </c:pt>
                <c:pt idx="16353">
                  <c:v>0.0627952676143088</c:v>
                </c:pt>
                <c:pt idx="16354">
                  <c:v>0.0521254986309368</c:v>
                </c:pt>
                <c:pt idx="16355">
                  <c:v>0.0442713750549305</c:v>
                </c:pt>
                <c:pt idx="16356">
                  <c:v>0.0408487067707841</c:v>
                </c:pt>
                <c:pt idx="16357">
                  <c:v>0.0363692209668121</c:v>
                </c:pt>
                <c:pt idx="16358">
                  <c:v>0.0326943177729612</c:v>
                </c:pt>
                <c:pt idx="16359">
                  <c:v>0.0282660999583937</c:v>
                </c:pt>
                <c:pt idx="16360">
                  <c:v>0.026278754812035</c:v>
                </c:pt>
                <c:pt idx="16361">
                  <c:v>0.0326144535101577</c:v>
                </c:pt>
                <c:pt idx="16362">
                  <c:v>0.0373391698163799</c:v>
                </c:pt>
                <c:pt idx="16363">
                  <c:v>0.035484662726995</c:v>
                </c:pt>
                <c:pt idx="16364">
                  <c:v>0.0313603186134151</c:v>
                </c:pt>
                <c:pt idx="16365">
                  <c:v>0.0283079118266098</c:v>
                </c:pt>
                <c:pt idx="16366">
                  <c:v>0.0290050554260773</c:v>
                </c:pt>
                <c:pt idx="16367">
                  <c:v>0.0329907330276197</c:v>
                </c:pt>
                <c:pt idx="16368">
                  <c:v>0.034230186986934</c:v>
                </c:pt>
                <c:pt idx="16369">
                  <c:v>0.0356019833563628</c:v>
                </c:pt>
                <c:pt idx="16370">
                  <c:v>0.0410188042621699</c:v>
                </c:pt>
                <c:pt idx="16371">
                  <c:v>0.0443539171331238</c:v>
                </c:pt>
                <c:pt idx="16372">
                  <c:v>0.0406383106592631</c:v>
                </c:pt>
                <c:pt idx="16373">
                  <c:v>0.0367175494850825</c:v>
                </c:pt>
                <c:pt idx="16374">
                  <c:v>0.0370293976978458</c:v>
                </c:pt>
                <c:pt idx="16375">
                  <c:v>0.0378525216438411</c:v>
                </c:pt>
                <c:pt idx="16376">
                  <c:v>0.0379077691943223</c:v>
                </c:pt>
                <c:pt idx="16377">
                  <c:v>0.0375233823549828</c:v>
                </c:pt>
                <c:pt idx="16378">
                  <c:v>0.0401183741887147</c:v>
                </c:pt>
                <c:pt idx="16379">
                  <c:v>0.0453375054469479</c:v>
                </c:pt>
                <c:pt idx="16380">
                  <c:v>0.040390698107294</c:v>
                </c:pt>
                <c:pt idx="16381">
                  <c:v>0.0267255894114711</c:v>
                </c:pt>
                <c:pt idx="16382">
                  <c:v>0.0215069291281434</c:v>
                </c:pt>
                <c:pt idx="16383">
                  <c:v>0.0249362602381178</c:v>
                </c:pt>
                <c:pt idx="16384">
                  <c:v>0.0289988011165642</c:v>
                </c:pt>
                <c:pt idx="16385">
                  <c:v>0.0326915321348</c:v>
                </c:pt>
                <c:pt idx="16386">
                  <c:v>0.0348528802814027</c:v>
                </c:pt>
                <c:pt idx="16387">
                  <c:v>0.0363425792113146</c:v>
                </c:pt>
                <c:pt idx="16388">
                  <c:v>0.0368666843096917</c:v>
                </c:pt>
                <c:pt idx="16389">
                  <c:v>0.0420361650756767</c:v>
                </c:pt>
                <c:pt idx="16390">
                  <c:v>0.0509053648162161</c:v>
                </c:pt>
                <c:pt idx="16391">
                  <c:v>0.058193471467363</c:v>
                </c:pt>
                <c:pt idx="16392">
                  <c:v>0.0616408765741721</c:v>
                </c:pt>
                <c:pt idx="16393">
                  <c:v>0.0591606330001017</c:v>
                </c:pt>
                <c:pt idx="16394">
                  <c:v>0.0531729998127088</c:v>
                </c:pt>
                <c:pt idx="16395">
                  <c:v>0.0488925507568053</c:v>
                </c:pt>
                <c:pt idx="16396">
                  <c:v>0.0484625544616242</c:v>
                </c:pt>
                <c:pt idx="16397">
                  <c:v>0.0485523262842085</c:v>
                </c:pt>
                <c:pt idx="16398">
                  <c:v>0.0508084029599846</c:v>
                </c:pt>
                <c:pt idx="16399">
                  <c:v>0.052501696866879</c:v>
                </c:pt>
                <c:pt idx="16400">
                  <c:v>0.0534325716276528</c:v>
                </c:pt>
                <c:pt idx="16401">
                  <c:v>0.0565265120759573</c:v>
                </c:pt>
                <c:pt idx="16402">
                  <c:v>0.0571750382674232</c:v>
                </c:pt>
                <c:pt idx="16403">
                  <c:v>0.0563272493863413</c:v>
                </c:pt>
                <c:pt idx="16404">
                  <c:v>0.0587559328577885</c:v>
                </c:pt>
                <c:pt idx="16405">
                  <c:v>0.0623542959425139</c:v>
                </c:pt>
                <c:pt idx="16406">
                  <c:v>0.0616453874877709</c:v>
                </c:pt>
                <c:pt idx="16407">
                  <c:v>0.0595899685680144</c:v>
                </c:pt>
                <c:pt idx="16408">
                  <c:v>0.0604050648570867</c:v>
                </c:pt>
                <c:pt idx="16409">
                  <c:v>0.0615553289756208</c:v>
                </c:pt>
                <c:pt idx="16410">
                  <c:v>0.062383029188953</c:v>
                </c:pt>
                <c:pt idx="16411">
                  <c:v>0.0629455468107303</c:v>
                </c:pt>
                <c:pt idx="16412">
                  <c:v>0.0635282030174365</c:v>
                </c:pt>
                <c:pt idx="16413">
                  <c:v>0.0614171960867781</c:v>
                </c:pt>
                <c:pt idx="16414">
                  <c:v>0.0579547271182235</c:v>
                </c:pt>
                <c:pt idx="16415">
                  <c:v>0.0577890383270679</c:v>
                </c:pt>
                <c:pt idx="16416">
                  <c:v>0.0596319687437834</c:v>
                </c:pt>
                <c:pt idx="16417">
                  <c:v>0.0594884858349856</c:v>
                </c:pt>
                <c:pt idx="16418">
                  <c:v>0.0578647885351567</c:v>
                </c:pt>
                <c:pt idx="16419">
                  <c:v>0.0590712825449715</c:v>
                </c:pt>
                <c:pt idx="16420">
                  <c:v>0.0610097382746353</c:v>
                </c:pt>
                <c:pt idx="16421">
                  <c:v>0.0584196262147478</c:v>
                </c:pt>
                <c:pt idx="16422">
                  <c:v>0.0567011153860773</c:v>
                </c:pt>
                <c:pt idx="16423">
                  <c:v>0.0590821707783846</c:v>
                </c:pt>
                <c:pt idx="16424">
                  <c:v>0.057737609235631</c:v>
                </c:pt>
                <c:pt idx="16425">
                  <c:v>0.0560653326097</c:v>
                </c:pt>
                <c:pt idx="16426">
                  <c:v>0.0571706234781223</c:v>
                </c:pt>
                <c:pt idx="16427">
                  <c:v>0.0556694041235373</c:v>
                </c:pt>
                <c:pt idx="16428">
                  <c:v>0.0510199392905558</c:v>
                </c:pt>
                <c:pt idx="16429">
                  <c:v>0.0497522212611025</c:v>
                </c:pt>
                <c:pt idx="16430">
                  <c:v>0.0560506494957327</c:v>
                </c:pt>
                <c:pt idx="16431">
                  <c:v>0.0653474559801267</c:v>
                </c:pt>
                <c:pt idx="16432">
                  <c:v>0.0703957355470507</c:v>
                </c:pt>
                <c:pt idx="16433">
                  <c:v>0.0680115221272117</c:v>
                </c:pt>
                <c:pt idx="16434">
                  <c:v>0.0666254873833616</c:v>
                </c:pt>
                <c:pt idx="16435">
                  <c:v>0.0702175696585743</c:v>
                </c:pt>
                <c:pt idx="16436">
                  <c:v>0.0704421853823342</c:v>
                </c:pt>
                <c:pt idx="16437">
                  <c:v>0.0657638896153168</c:v>
                </c:pt>
                <c:pt idx="16438">
                  <c:v>0.0614552235298409</c:v>
                </c:pt>
                <c:pt idx="16439">
                  <c:v>0.0585373690880733</c:v>
                </c:pt>
                <c:pt idx="16440">
                  <c:v>0.0562509060137519</c:v>
                </c:pt>
                <c:pt idx="16441">
                  <c:v>0.0566325284245003</c:v>
                </c:pt>
                <c:pt idx="16442">
                  <c:v>0.0597235439692429</c:v>
                </c:pt>
                <c:pt idx="16443">
                  <c:v>0.0594335485650479</c:v>
                </c:pt>
                <c:pt idx="16444">
                  <c:v>0.0601593116198694</c:v>
                </c:pt>
                <c:pt idx="16445">
                  <c:v>0.062525234300916</c:v>
                </c:pt>
                <c:pt idx="16446">
                  <c:v>0.0627881401759992</c:v>
                </c:pt>
                <c:pt idx="16447">
                  <c:v>0.0645739220930391</c:v>
                </c:pt>
                <c:pt idx="16448">
                  <c:v>0.0661133586438207</c:v>
                </c:pt>
                <c:pt idx="16449">
                  <c:v>0.0666445295376879</c:v>
                </c:pt>
                <c:pt idx="16450">
                  <c:v>0.0662775161634369</c:v>
                </c:pt>
                <c:pt idx="16451">
                  <c:v>0.0663105616128795</c:v>
                </c:pt>
                <c:pt idx="16452">
                  <c:v>0.068494198906881</c:v>
                </c:pt>
                <c:pt idx="16453">
                  <c:v>0.0693599057840531</c:v>
                </c:pt>
                <c:pt idx="16454">
                  <c:v>0.0666386055290849</c:v>
                </c:pt>
                <c:pt idx="16455">
                  <c:v>0.0648224952859775</c:v>
                </c:pt>
                <c:pt idx="16456">
                  <c:v>0.0679664963515204</c:v>
                </c:pt>
                <c:pt idx="16457">
                  <c:v>0.0731045777215206</c:v>
                </c:pt>
                <c:pt idx="16458">
                  <c:v>0.0757777631137655</c:v>
                </c:pt>
                <c:pt idx="16459">
                  <c:v>0.076145770893293</c:v>
                </c:pt>
                <c:pt idx="16460">
                  <c:v>0.0725915702084174</c:v>
                </c:pt>
                <c:pt idx="16461">
                  <c:v>0.0693188232692832</c:v>
                </c:pt>
                <c:pt idx="16462">
                  <c:v>0.0697800317877814</c:v>
                </c:pt>
                <c:pt idx="16463">
                  <c:v>0.070631307871809</c:v>
                </c:pt>
                <c:pt idx="16464">
                  <c:v>0.0690468147232394</c:v>
                </c:pt>
                <c:pt idx="16465">
                  <c:v>0.0659939104399068</c:v>
                </c:pt>
                <c:pt idx="16466">
                  <c:v>0.0655960159231072</c:v>
                </c:pt>
                <c:pt idx="16467">
                  <c:v>0.0679709146429141</c:v>
                </c:pt>
                <c:pt idx="16468">
                  <c:v>0.0686912974829797</c:v>
                </c:pt>
                <c:pt idx="16469">
                  <c:v>0.0685000483476474</c:v>
                </c:pt>
                <c:pt idx="16470">
                  <c:v>0.068662621435892</c:v>
                </c:pt>
                <c:pt idx="16471">
                  <c:v>0.0694907218389603</c:v>
                </c:pt>
                <c:pt idx="16472">
                  <c:v>0.070339893297556</c:v>
                </c:pt>
                <c:pt idx="16473">
                  <c:v>0.0711598954906433</c:v>
                </c:pt>
                <c:pt idx="16474">
                  <c:v>0.0711101441147386</c:v>
                </c:pt>
                <c:pt idx="16475">
                  <c:v>0.0707268604081731</c:v>
                </c:pt>
                <c:pt idx="16476">
                  <c:v>0.0714091674862332</c:v>
                </c:pt>
                <c:pt idx="16477">
                  <c:v>0.0719507340552613</c:v>
                </c:pt>
                <c:pt idx="16478">
                  <c:v>0.0737060853707168</c:v>
                </c:pt>
                <c:pt idx="16479">
                  <c:v>0.076729259674676</c:v>
                </c:pt>
                <c:pt idx="16480">
                  <c:v>0.0790486500261396</c:v>
                </c:pt>
                <c:pt idx="16481">
                  <c:v>0.0789138271518691</c:v>
                </c:pt>
                <c:pt idx="16482">
                  <c:v>0.0794334758608523</c:v>
                </c:pt>
                <c:pt idx="16483">
                  <c:v>0.0811193148698389</c:v>
                </c:pt>
                <c:pt idx="16484">
                  <c:v>0.0824084080664506</c:v>
                </c:pt>
                <c:pt idx="16485">
                  <c:v>0.0837871067295947</c:v>
                </c:pt>
                <c:pt idx="16486">
                  <c:v>0.0837098826366284</c:v>
                </c:pt>
                <c:pt idx="16487">
                  <c:v>0.0817733885573538</c:v>
                </c:pt>
                <c:pt idx="16488">
                  <c:v>0.0809301804578208</c:v>
                </c:pt>
                <c:pt idx="16489">
                  <c:v>0.0808185072394711</c:v>
                </c:pt>
                <c:pt idx="16490">
                  <c:v>0.0787231992559029</c:v>
                </c:pt>
                <c:pt idx="16491">
                  <c:v>0.0757685256477881</c:v>
                </c:pt>
                <c:pt idx="16492">
                  <c:v>0.0736297098902404</c:v>
                </c:pt>
                <c:pt idx="16493">
                  <c:v>0.0729451821789814</c:v>
                </c:pt>
                <c:pt idx="16494">
                  <c:v>0.0731030271131565</c:v>
                </c:pt>
                <c:pt idx="16495">
                  <c:v>0.0732556393283457</c:v>
                </c:pt>
                <c:pt idx="16496">
                  <c:v>0.076079354870449</c:v>
                </c:pt>
                <c:pt idx="16497">
                  <c:v>0.0814103624498977</c:v>
                </c:pt>
                <c:pt idx="16498">
                  <c:v>0.0863333067563423</c:v>
                </c:pt>
                <c:pt idx="16499">
                  <c:v>0.0889327547685049</c:v>
                </c:pt>
                <c:pt idx="16500">
                  <c:v>0.0873208136209855</c:v>
                </c:pt>
                <c:pt idx="16501">
                  <c:v>0.0826752333327287</c:v>
                </c:pt>
                <c:pt idx="16502">
                  <c:v>0.0830752665166696</c:v>
                </c:pt>
                <c:pt idx="16503">
                  <c:v>0.0863738025003028</c:v>
                </c:pt>
                <c:pt idx="16504">
                  <c:v>0.0874138791131956</c:v>
                </c:pt>
                <c:pt idx="16505">
                  <c:v>0.08746959776048</c:v>
                </c:pt>
                <c:pt idx="16506">
                  <c:v>0.0883261432597406</c:v>
                </c:pt>
                <c:pt idx="16507">
                  <c:v>0.0872371119925397</c:v>
                </c:pt>
                <c:pt idx="16508">
                  <c:v>0.0846768862152052</c:v>
                </c:pt>
                <c:pt idx="16509">
                  <c:v>0.0825912208091111</c:v>
                </c:pt>
                <c:pt idx="16510">
                  <c:v>0.0819892473219374</c:v>
                </c:pt>
                <c:pt idx="16511">
                  <c:v>0.0838901449679101</c:v>
                </c:pt>
                <c:pt idx="16512">
                  <c:v>0.086965930034125</c:v>
                </c:pt>
                <c:pt idx="16513">
                  <c:v>0.0912250551397084</c:v>
                </c:pt>
                <c:pt idx="16514">
                  <c:v>0.0953540238084682</c:v>
                </c:pt>
                <c:pt idx="16515">
                  <c:v>0.0960354324353136</c:v>
                </c:pt>
                <c:pt idx="16516">
                  <c:v>0.0940279852859337</c:v>
                </c:pt>
                <c:pt idx="16517">
                  <c:v>0.0902824270288553</c:v>
                </c:pt>
                <c:pt idx="16518">
                  <c:v>0.0872498494507732</c:v>
                </c:pt>
                <c:pt idx="16519">
                  <c:v>0.0883006767769493</c:v>
                </c:pt>
                <c:pt idx="16520">
                  <c:v>0.0926174658881836</c:v>
                </c:pt>
                <c:pt idx="16521">
                  <c:v>0.0962151339311995</c:v>
                </c:pt>
                <c:pt idx="16522">
                  <c:v>0.0981717016400133</c:v>
                </c:pt>
                <c:pt idx="16523">
                  <c:v>0.0993215892758737</c:v>
                </c:pt>
                <c:pt idx="16524">
                  <c:v>0.0997373745225746</c:v>
                </c:pt>
                <c:pt idx="16525">
                  <c:v>0.0997172287146884</c:v>
                </c:pt>
                <c:pt idx="16526">
                  <c:v>0.100832944905778</c:v>
                </c:pt>
                <c:pt idx="16527">
                  <c:v>0.101679878944972</c:v>
                </c:pt>
                <c:pt idx="16528">
                  <c:v>0.0985866499104907</c:v>
                </c:pt>
                <c:pt idx="16529">
                  <c:v>0.0981624680344099</c:v>
                </c:pt>
                <c:pt idx="16530">
                  <c:v>0.102238986374233</c:v>
                </c:pt>
                <c:pt idx="16531">
                  <c:v>0.106758582450864</c:v>
                </c:pt>
                <c:pt idx="16532">
                  <c:v>0.108305233533876</c:v>
                </c:pt>
                <c:pt idx="16533">
                  <c:v>0.108670542089749</c:v>
                </c:pt>
                <c:pt idx="16534">
                  <c:v>0.111025872164051</c:v>
                </c:pt>
                <c:pt idx="16535">
                  <c:v>0.113954684707242</c:v>
                </c:pt>
                <c:pt idx="16536">
                  <c:v>0.114973624669097</c:v>
                </c:pt>
                <c:pt idx="16537">
                  <c:v>0.116112787346348</c:v>
                </c:pt>
                <c:pt idx="16538">
                  <c:v>0.118103759590601</c:v>
                </c:pt>
                <c:pt idx="16539">
                  <c:v>0.118875337222654</c:v>
                </c:pt>
                <c:pt idx="16540">
                  <c:v>0.119177181381582</c:v>
                </c:pt>
                <c:pt idx="16541">
                  <c:v>0.120104648489162</c:v>
                </c:pt>
                <c:pt idx="16542">
                  <c:v>0.118539023681152</c:v>
                </c:pt>
                <c:pt idx="16543">
                  <c:v>0.112516811572606</c:v>
                </c:pt>
                <c:pt idx="16544">
                  <c:v>0.109755115189069</c:v>
                </c:pt>
                <c:pt idx="16545">
                  <c:v>0.109300536791595</c:v>
                </c:pt>
                <c:pt idx="16546">
                  <c:v>0.107437892910473</c:v>
                </c:pt>
                <c:pt idx="16547">
                  <c:v>0.107202546414941</c:v>
                </c:pt>
                <c:pt idx="16548">
                  <c:v>0.107255807501889</c:v>
                </c:pt>
                <c:pt idx="16549">
                  <c:v>0.103800465552658</c:v>
                </c:pt>
                <c:pt idx="16550">
                  <c:v>0.0982659481105621</c:v>
                </c:pt>
                <c:pt idx="16551">
                  <c:v>0.0978334456375211</c:v>
                </c:pt>
                <c:pt idx="16552">
                  <c:v>0.104898050343076</c:v>
                </c:pt>
                <c:pt idx="16553">
                  <c:v>0.106399738429259</c:v>
                </c:pt>
                <c:pt idx="16554">
                  <c:v>0.102671808997336</c:v>
                </c:pt>
                <c:pt idx="16555">
                  <c:v>0.1045679371647</c:v>
                </c:pt>
                <c:pt idx="16556">
                  <c:v>0.110902524211348</c:v>
                </c:pt>
                <c:pt idx="16557">
                  <c:v>0.114612830528774</c:v>
                </c:pt>
                <c:pt idx="16558">
                  <c:v>0.118034911851364</c:v>
                </c:pt>
                <c:pt idx="16559">
                  <c:v>0.120582378317752</c:v>
                </c:pt>
                <c:pt idx="16560">
                  <c:v>0.119311046676502</c:v>
                </c:pt>
                <c:pt idx="16561">
                  <c:v>0.120881183633419</c:v>
                </c:pt>
                <c:pt idx="16562">
                  <c:v>0.127180631229447</c:v>
                </c:pt>
                <c:pt idx="16563">
                  <c:v>0.134251250812001</c:v>
                </c:pt>
                <c:pt idx="16564">
                  <c:v>0.138440834422903</c:v>
                </c:pt>
                <c:pt idx="16565">
                  <c:v>0.140815589896192</c:v>
                </c:pt>
                <c:pt idx="16566">
                  <c:v>0.14185208604441</c:v>
                </c:pt>
                <c:pt idx="16567">
                  <c:v>0.13885688717635</c:v>
                </c:pt>
                <c:pt idx="16568">
                  <c:v>0.134456657806951</c:v>
                </c:pt>
                <c:pt idx="16569">
                  <c:v>0.136643152493335</c:v>
                </c:pt>
                <c:pt idx="16570">
                  <c:v>0.14402454014098</c:v>
                </c:pt>
                <c:pt idx="16571">
                  <c:v>0.148590059125024</c:v>
                </c:pt>
                <c:pt idx="16572">
                  <c:v>0.149390255176023</c:v>
                </c:pt>
                <c:pt idx="16573">
                  <c:v>0.14694898281558</c:v>
                </c:pt>
                <c:pt idx="16574">
                  <c:v>0.140570421206543</c:v>
                </c:pt>
                <c:pt idx="16575">
                  <c:v>0.139653379820814</c:v>
                </c:pt>
                <c:pt idx="16576">
                  <c:v>0.144133138650957</c:v>
                </c:pt>
                <c:pt idx="16577">
                  <c:v>0.144584673151593</c:v>
                </c:pt>
                <c:pt idx="16578">
                  <c:v>0.14518300490457</c:v>
                </c:pt>
                <c:pt idx="16579">
                  <c:v>0.151827116147238</c:v>
                </c:pt>
                <c:pt idx="16580">
                  <c:v>0.160324747097711</c:v>
                </c:pt>
                <c:pt idx="16581">
                  <c:v>0.173003205019076</c:v>
                </c:pt>
                <c:pt idx="16582">
                  <c:v>0.181440580464107</c:v>
                </c:pt>
                <c:pt idx="16583">
                  <c:v>0.173590609231418</c:v>
                </c:pt>
                <c:pt idx="16584">
                  <c:v>0.161533008548732</c:v>
                </c:pt>
                <c:pt idx="16585">
                  <c:v>0.162351666810388</c:v>
                </c:pt>
                <c:pt idx="16586">
                  <c:v>0.175306287775089</c:v>
                </c:pt>
                <c:pt idx="16587">
                  <c:v>0.190772241213339</c:v>
                </c:pt>
                <c:pt idx="16588">
                  <c:v>0.198341008253942</c:v>
                </c:pt>
                <c:pt idx="16589">
                  <c:v>0.200633845219344</c:v>
                </c:pt>
                <c:pt idx="16590">
                  <c:v>0.201748646150965</c:v>
                </c:pt>
                <c:pt idx="16591">
                  <c:v>0.200809327778517</c:v>
                </c:pt>
                <c:pt idx="16592">
                  <c:v>0.204602282688483</c:v>
                </c:pt>
                <c:pt idx="16593">
                  <c:v>0.212195387726403</c:v>
                </c:pt>
                <c:pt idx="16594">
                  <c:v>0.209147840913963</c:v>
                </c:pt>
                <c:pt idx="16595">
                  <c:v>0.206669956879822</c:v>
                </c:pt>
                <c:pt idx="16596">
                  <c:v>0.21780708147535</c:v>
                </c:pt>
                <c:pt idx="16597">
                  <c:v>0.233374381193538</c:v>
                </c:pt>
                <c:pt idx="16598">
                  <c:v>0.225437163296537</c:v>
                </c:pt>
                <c:pt idx="16599">
                  <c:v>0.196164531126941</c:v>
                </c:pt>
                <c:pt idx="16600">
                  <c:v>0.181585482154955</c:v>
                </c:pt>
                <c:pt idx="16601">
                  <c:v>0.188518778043385</c:v>
                </c:pt>
                <c:pt idx="16602">
                  <c:v>0.202817938536231</c:v>
                </c:pt>
                <c:pt idx="16603">
                  <c:v>0.207635474352845</c:v>
                </c:pt>
                <c:pt idx="16604">
                  <c:v>0.20014995813561</c:v>
                </c:pt>
                <c:pt idx="16605">
                  <c:v>0.18973729561383</c:v>
                </c:pt>
                <c:pt idx="16606">
                  <c:v>0.187706960658273</c:v>
                </c:pt>
                <c:pt idx="16607">
                  <c:v>0.183828264240544</c:v>
                </c:pt>
                <c:pt idx="16608">
                  <c:v>0.1801549433038</c:v>
                </c:pt>
                <c:pt idx="16609">
                  <c:v>0.197278344891108</c:v>
                </c:pt>
                <c:pt idx="16610">
                  <c:v>0.22825675864426</c:v>
                </c:pt>
                <c:pt idx="16611">
                  <c:v>0.260614197452218</c:v>
                </c:pt>
                <c:pt idx="16612">
                  <c:v>0.280277819522586</c:v>
                </c:pt>
                <c:pt idx="16613">
                  <c:v>0.27060884177634</c:v>
                </c:pt>
                <c:pt idx="16614">
                  <c:v>0.240893406242314</c:v>
                </c:pt>
                <c:pt idx="16615">
                  <c:v>0.21807560790606</c:v>
                </c:pt>
                <c:pt idx="16616">
                  <c:v>0.23290894792757</c:v>
                </c:pt>
                <c:pt idx="16617">
                  <c:v>0.280686886801348</c:v>
                </c:pt>
                <c:pt idx="16618">
                  <c:v>0.314282023797468</c:v>
                </c:pt>
                <c:pt idx="16619">
                  <c:v>0.307005184138123</c:v>
                </c:pt>
                <c:pt idx="16620">
                  <c:v>0.283299738832192</c:v>
                </c:pt>
                <c:pt idx="16621">
                  <c:v>0.284332046301967</c:v>
                </c:pt>
                <c:pt idx="16622">
                  <c:v>0.31777408794156</c:v>
                </c:pt>
                <c:pt idx="16623">
                  <c:v>0.344972278191338</c:v>
                </c:pt>
                <c:pt idx="16624">
                  <c:v>0.34561935950441</c:v>
                </c:pt>
                <c:pt idx="16625">
                  <c:v>0.327644414151276</c:v>
                </c:pt>
                <c:pt idx="16626">
                  <c:v>0.314030650982721</c:v>
                </c:pt>
                <c:pt idx="16627">
                  <c:v>0.288729344395754</c:v>
                </c:pt>
                <c:pt idx="16628">
                  <c:v>0.270412000445285</c:v>
                </c:pt>
                <c:pt idx="16629">
                  <c:v>0.311068067726931</c:v>
                </c:pt>
                <c:pt idx="16630">
                  <c:v>0.36645937903927</c:v>
                </c:pt>
                <c:pt idx="16631">
                  <c:v>0.403958701292113</c:v>
                </c:pt>
                <c:pt idx="16632">
                  <c:v>0.408392992683799</c:v>
                </c:pt>
                <c:pt idx="16633">
                  <c:v>0.409014837566771</c:v>
                </c:pt>
                <c:pt idx="16634">
                  <c:v>0.439050318391225</c:v>
                </c:pt>
                <c:pt idx="16635">
                  <c:v>0.482556607749535</c:v>
                </c:pt>
                <c:pt idx="16636">
                  <c:v>0.498073776465191</c:v>
                </c:pt>
                <c:pt idx="16637">
                  <c:v>0.531192245040546</c:v>
                </c:pt>
                <c:pt idx="16638">
                  <c:v>0.597389422623282</c:v>
                </c:pt>
                <c:pt idx="16639">
                  <c:v>0.634492479825371</c:v>
                </c:pt>
                <c:pt idx="16640">
                  <c:v>0.613019657495296</c:v>
                </c:pt>
                <c:pt idx="16641">
                  <c:v>0.601089743309886</c:v>
                </c:pt>
                <c:pt idx="16642">
                  <c:v>0.639986787196123</c:v>
                </c:pt>
                <c:pt idx="16643">
                  <c:v>0.66670576415508</c:v>
                </c:pt>
                <c:pt idx="16644">
                  <c:v>0.669513838843548</c:v>
                </c:pt>
                <c:pt idx="16645">
                  <c:v>0.679065415709824</c:v>
                </c:pt>
                <c:pt idx="16646">
                  <c:v>0.735716072917318</c:v>
                </c:pt>
                <c:pt idx="16647">
                  <c:v>0.840131329664573</c:v>
                </c:pt>
                <c:pt idx="16648">
                  <c:v>0.79443338650715</c:v>
                </c:pt>
                <c:pt idx="16649">
                  <c:v>0.604299815362254</c:v>
                </c:pt>
                <c:pt idx="16650">
                  <c:v>0.666220149328967</c:v>
                </c:pt>
                <c:pt idx="16651">
                  <c:v>0.928573398471577</c:v>
                </c:pt>
                <c:pt idx="16652">
                  <c:v>1.14816016770536</c:v>
                </c:pt>
                <c:pt idx="16653">
                  <c:v>1.36361213010943</c:v>
                </c:pt>
                <c:pt idx="16654">
                  <c:v>1.45198825441121</c:v>
                </c:pt>
                <c:pt idx="16655">
                  <c:v>1.42716852499277</c:v>
                </c:pt>
                <c:pt idx="16656">
                  <c:v>1.50563918598861</c:v>
                </c:pt>
                <c:pt idx="16657">
                  <c:v>1.68309045723675</c:v>
                </c:pt>
                <c:pt idx="16658">
                  <c:v>1.7144156048248</c:v>
                </c:pt>
                <c:pt idx="16659">
                  <c:v>1.59949246546483</c:v>
                </c:pt>
                <c:pt idx="16660">
                  <c:v>1.59945964077736</c:v>
                </c:pt>
                <c:pt idx="16661">
                  <c:v>1.86708987662257</c:v>
                </c:pt>
                <c:pt idx="16662">
                  <c:v>2.014659038786748</c:v>
                </c:pt>
                <c:pt idx="16663">
                  <c:v>1.85511401100672</c:v>
                </c:pt>
                <c:pt idx="16664">
                  <c:v>1.78470198563347</c:v>
                </c:pt>
                <c:pt idx="16665">
                  <c:v>1.88055309431387</c:v>
                </c:pt>
                <c:pt idx="16666">
                  <c:v>1.98769650122096</c:v>
                </c:pt>
                <c:pt idx="16667">
                  <c:v>1.82598495449426</c:v>
                </c:pt>
                <c:pt idx="16668">
                  <c:v>1.52450750210356</c:v>
                </c:pt>
                <c:pt idx="16669">
                  <c:v>1.34674590193558</c:v>
                </c:pt>
                <c:pt idx="16670">
                  <c:v>1.30997455513671</c:v>
                </c:pt>
                <c:pt idx="16671">
                  <c:v>1.27407781010406</c:v>
                </c:pt>
                <c:pt idx="16672">
                  <c:v>1.17625178761772</c:v>
                </c:pt>
                <c:pt idx="16673">
                  <c:v>1.0479088179012</c:v>
                </c:pt>
                <c:pt idx="16674">
                  <c:v>0.988840654567472</c:v>
                </c:pt>
                <c:pt idx="16675">
                  <c:v>0.940195741270492</c:v>
                </c:pt>
                <c:pt idx="16676">
                  <c:v>0.75611352463386</c:v>
                </c:pt>
                <c:pt idx="16677">
                  <c:v>0.530317409052796</c:v>
                </c:pt>
                <c:pt idx="16678">
                  <c:v>0.426273257450408</c:v>
                </c:pt>
                <c:pt idx="16679">
                  <c:v>0.385939554158748</c:v>
                </c:pt>
                <c:pt idx="16680">
                  <c:v>0.433606376087568</c:v>
                </c:pt>
                <c:pt idx="16681">
                  <c:v>0.556327848842498</c:v>
                </c:pt>
                <c:pt idx="16682">
                  <c:v>0.657892203722494</c:v>
                </c:pt>
                <c:pt idx="16683">
                  <c:v>0.706885002360673</c:v>
                </c:pt>
                <c:pt idx="16684">
                  <c:v>0.709928799192794</c:v>
                </c:pt>
                <c:pt idx="16685">
                  <c:v>0.682694178193238</c:v>
                </c:pt>
                <c:pt idx="16686">
                  <c:v>0.634538488720034</c:v>
                </c:pt>
                <c:pt idx="16687">
                  <c:v>0.566346326320861</c:v>
                </c:pt>
                <c:pt idx="16688">
                  <c:v>0.492281426619047</c:v>
                </c:pt>
                <c:pt idx="16689">
                  <c:v>0.439149005523033</c:v>
                </c:pt>
                <c:pt idx="16690">
                  <c:v>0.451652002848332</c:v>
                </c:pt>
                <c:pt idx="16691">
                  <c:v>0.475873314236736</c:v>
                </c:pt>
                <c:pt idx="16692">
                  <c:v>0.498299314267564</c:v>
                </c:pt>
                <c:pt idx="16693">
                  <c:v>0.512407132723564</c:v>
                </c:pt>
                <c:pt idx="16694">
                  <c:v>0.451703258407726</c:v>
                </c:pt>
                <c:pt idx="16695">
                  <c:v>0.38405793907199</c:v>
                </c:pt>
                <c:pt idx="16696">
                  <c:v>0.35437635786499</c:v>
                </c:pt>
                <c:pt idx="16697">
                  <c:v>0.345732074518071</c:v>
                </c:pt>
                <c:pt idx="16698">
                  <c:v>0.372770907305356</c:v>
                </c:pt>
                <c:pt idx="16699">
                  <c:v>0.424394879199063</c:v>
                </c:pt>
                <c:pt idx="16700">
                  <c:v>0.456683061893624</c:v>
                </c:pt>
                <c:pt idx="16701">
                  <c:v>0.446961862910066</c:v>
                </c:pt>
                <c:pt idx="16702">
                  <c:v>0.379109955351066</c:v>
                </c:pt>
                <c:pt idx="16703">
                  <c:v>0.31914178524732</c:v>
                </c:pt>
                <c:pt idx="16704">
                  <c:v>0.325305935781586</c:v>
                </c:pt>
                <c:pt idx="16705">
                  <c:v>0.315201546489779</c:v>
                </c:pt>
                <c:pt idx="16706">
                  <c:v>0.25866924297872</c:v>
                </c:pt>
                <c:pt idx="16707">
                  <c:v>0.214804643713129</c:v>
                </c:pt>
                <c:pt idx="16708">
                  <c:v>0.180735435610301</c:v>
                </c:pt>
                <c:pt idx="16709">
                  <c:v>0.140623287799187</c:v>
                </c:pt>
                <c:pt idx="16710">
                  <c:v>0.122342701239748</c:v>
                </c:pt>
                <c:pt idx="16711">
                  <c:v>0.117694085910401</c:v>
                </c:pt>
                <c:pt idx="16712">
                  <c:v>0.107904708015283</c:v>
                </c:pt>
                <c:pt idx="16713">
                  <c:v>0.129608544210772</c:v>
                </c:pt>
                <c:pt idx="16714">
                  <c:v>0.174340802822537</c:v>
                </c:pt>
                <c:pt idx="16715">
                  <c:v>0.201085025000246</c:v>
                </c:pt>
                <c:pt idx="16716">
                  <c:v>0.208173094709866</c:v>
                </c:pt>
                <c:pt idx="16717">
                  <c:v>0.1986290364981</c:v>
                </c:pt>
                <c:pt idx="16718">
                  <c:v>0.198246535752788</c:v>
                </c:pt>
                <c:pt idx="16719">
                  <c:v>0.220234378148216</c:v>
                </c:pt>
                <c:pt idx="16720">
                  <c:v>0.263576807190325</c:v>
                </c:pt>
                <c:pt idx="16721">
                  <c:v>0.290353859837136</c:v>
                </c:pt>
                <c:pt idx="16722">
                  <c:v>0.282791884562006</c:v>
                </c:pt>
                <c:pt idx="16723">
                  <c:v>0.276224952524886</c:v>
                </c:pt>
                <c:pt idx="16724">
                  <c:v>0.274917567476333</c:v>
                </c:pt>
                <c:pt idx="16725">
                  <c:v>0.26582015325085</c:v>
                </c:pt>
                <c:pt idx="16726">
                  <c:v>0.254018204969006</c:v>
                </c:pt>
                <c:pt idx="16727">
                  <c:v>0.248708120414984</c:v>
                </c:pt>
                <c:pt idx="16728">
                  <c:v>0.249653011001903</c:v>
                </c:pt>
                <c:pt idx="16729">
                  <c:v>0.24821317628287</c:v>
                </c:pt>
                <c:pt idx="16730">
                  <c:v>0.23968550942399</c:v>
                </c:pt>
                <c:pt idx="16731">
                  <c:v>0.234261867224724</c:v>
                </c:pt>
                <c:pt idx="16732">
                  <c:v>0.226553103143078</c:v>
                </c:pt>
                <c:pt idx="16733">
                  <c:v>0.186140075273361</c:v>
                </c:pt>
                <c:pt idx="16734">
                  <c:v>0.145773030146308</c:v>
                </c:pt>
                <c:pt idx="16735">
                  <c:v>0.130954881487835</c:v>
                </c:pt>
                <c:pt idx="16736">
                  <c:v>0.127664833736928</c:v>
                </c:pt>
                <c:pt idx="16737">
                  <c:v>0.123883699026217</c:v>
                </c:pt>
                <c:pt idx="16738">
                  <c:v>0.127117812749305</c:v>
                </c:pt>
                <c:pt idx="16739">
                  <c:v>0.122719134022422</c:v>
                </c:pt>
                <c:pt idx="16740">
                  <c:v>0.105966222661773</c:v>
                </c:pt>
                <c:pt idx="16741">
                  <c:v>0.0999857972411715</c:v>
                </c:pt>
                <c:pt idx="16742">
                  <c:v>0.095546599563572</c:v>
                </c:pt>
                <c:pt idx="16743">
                  <c:v>0.0811121437159435</c:v>
                </c:pt>
                <c:pt idx="16744">
                  <c:v>0.0716362761628103</c:v>
                </c:pt>
                <c:pt idx="16745">
                  <c:v>0.056236249450513</c:v>
                </c:pt>
                <c:pt idx="16746">
                  <c:v>0.0453221916285733</c:v>
                </c:pt>
                <c:pt idx="16747">
                  <c:v>0.0647904561500094</c:v>
                </c:pt>
                <c:pt idx="16748">
                  <c:v>0.0897912046737518</c:v>
                </c:pt>
                <c:pt idx="16749">
                  <c:v>0.0937437323994356</c:v>
                </c:pt>
                <c:pt idx="16750">
                  <c:v>0.0752455356448851</c:v>
                </c:pt>
                <c:pt idx="16751">
                  <c:v>0.0607025352729043</c:v>
                </c:pt>
                <c:pt idx="16752">
                  <c:v>0.0765777988856772</c:v>
                </c:pt>
                <c:pt idx="16753">
                  <c:v>0.0892622409423011</c:v>
                </c:pt>
                <c:pt idx="16754">
                  <c:v>0.0897020299724188</c:v>
                </c:pt>
                <c:pt idx="16755">
                  <c:v>0.0834984477667059</c:v>
                </c:pt>
                <c:pt idx="16756">
                  <c:v>0.0526310050003482</c:v>
                </c:pt>
                <c:pt idx="16757">
                  <c:v>0.025235734921223</c:v>
                </c:pt>
                <c:pt idx="16758">
                  <c:v>0.0658614503932721</c:v>
                </c:pt>
                <c:pt idx="16759">
                  <c:v>0.108918214481136</c:v>
                </c:pt>
                <c:pt idx="16760">
                  <c:v>0.133194719540339</c:v>
                </c:pt>
                <c:pt idx="16761">
                  <c:v>0.143927401376137</c:v>
                </c:pt>
                <c:pt idx="16762">
                  <c:v>0.126735128272022</c:v>
                </c:pt>
                <c:pt idx="16763">
                  <c:v>0.113413730945221</c:v>
                </c:pt>
                <c:pt idx="16764">
                  <c:v>0.107175247413206</c:v>
                </c:pt>
                <c:pt idx="16765">
                  <c:v>0.0774903368046187</c:v>
                </c:pt>
                <c:pt idx="16766">
                  <c:v>0.0584980361740386</c:v>
                </c:pt>
                <c:pt idx="16767">
                  <c:v>0.0674572721589632</c:v>
                </c:pt>
                <c:pt idx="16768">
                  <c:v>0.0783286346623338</c:v>
                </c:pt>
                <c:pt idx="16769">
                  <c:v>0.0742368745345742</c:v>
                </c:pt>
                <c:pt idx="16770">
                  <c:v>0.0682887638086741</c:v>
                </c:pt>
                <c:pt idx="16771">
                  <c:v>0.0543895682056123</c:v>
                </c:pt>
                <c:pt idx="16772">
                  <c:v>0.0369835659368918</c:v>
                </c:pt>
                <c:pt idx="16773">
                  <c:v>0.0510142974558332</c:v>
                </c:pt>
                <c:pt idx="16774">
                  <c:v>0.0632725514038387</c:v>
                </c:pt>
                <c:pt idx="16775">
                  <c:v>0.0526331997723403</c:v>
                </c:pt>
                <c:pt idx="16776">
                  <c:v>0.0323073471467742</c:v>
                </c:pt>
                <c:pt idx="16777">
                  <c:v>0.015310323531582</c:v>
                </c:pt>
                <c:pt idx="16778">
                  <c:v>0.0137562117766609</c:v>
                </c:pt>
                <c:pt idx="16779">
                  <c:v>0.0395311360279279</c:v>
                </c:pt>
                <c:pt idx="16780">
                  <c:v>0.0677667123849658</c:v>
                </c:pt>
                <c:pt idx="16781">
                  <c:v>0.0845455678434836</c:v>
                </c:pt>
                <c:pt idx="16782">
                  <c:v>0.0864065267605451</c:v>
                </c:pt>
                <c:pt idx="16783">
                  <c:v>0.0767213617939534</c:v>
                </c:pt>
                <c:pt idx="16784">
                  <c:v>0.058228727309674</c:v>
                </c:pt>
                <c:pt idx="16785">
                  <c:v>0.0489047852610117</c:v>
                </c:pt>
                <c:pt idx="16786">
                  <c:v>0.0726286077276358</c:v>
                </c:pt>
                <c:pt idx="16787">
                  <c:v>0.0927269703217754</c:v>
                </c:pt>
                <c:pt idx="16788">
                  <c:v>0.0912249962113774</c:v>
                </c:pt>
                <c:pt idx="16789">
                  <c:v>0.091086988708205</c:v>
                </c:pt>
                <c:pt idx="16790">
                  <c:v>0.100119946550597</c:v>
                </c:pt>
                <c:pt idx="16791">
                  <c:v>0.104969715384399</c:v>
                </c:pt>
                <c:pt idx="16792">
                  <c:v>0.0917649900507324</c:v>
                </c:pt>
                <c:pt idx="16793">
                  <c:v>0.0686459901095247</c:v>
                </c:pt>
                <c:pt idx="16794">
                  <c:v>0.0424651259573298</c:v>
                </c:pt>
                <c:pt idx="16795">
                  <c:v>0.0232023114504655</c:v>
                </c:pt>
                <c:pt idx="16796">
                  <c:v>0.00700499316805618</c:v>
                </c:pt>
                <c:pt idx="16797">
                  <c:v>0.022753815735803</c:v>
                </c:pt>
                <c:pt idx="16798">
                  <c:v>0.0418889282459998</c:v>
                </c:pt>
                <c:pt idx="16799">
                  <c:v>0.0490246883085592</c:v>
                </c:pt>
                <c:pt idx="16800">
                  <c:v>0.0558800534903318</c:v>
                </c:pt>
                <c:pt idx="16801">
                  <c:v>0.064570414851417</c:v>
                </c:pt>
                <c:pt idx="16802">
                  <c:v>0.072701225451192</c:v>
                </c:pt>
                <c:pt idx="16803">
                  <c:v>0.0877094258207195</c:v>
                </c:pt>
                <c:pt idx="16804">
                  <c:v>0.101345241045862</c:v>
                </c:pt>
                <c:pt idx="16805">
                  <c:v>0.102145662793017</c:v>
                </c:pt>
                <c:pt idx="16806">
                  <c:v>0.103803994072932</c:v>
                </c:pt>
                <c:pt idx="16807">
                  <c:v>0.0904801627702139</c:v>
                </c:pt>
                <c:pt idx="16808">
                  <c:v>0.0684605312165522</c:v>
                </c:pt>
                <c:pt idx="16809">
                  <c:v>0.0556366521860704</c:v>
                </c:pt>
                <c:pt idx="16810">
                  <c:v>-0.00727188844290265</c:v>
                </c:pt>
                <c:pt idx="16811">
                  <c:v>0.0593458920808671</c:v>
                </c:pt>
                <c:pt idx="16812">
                  <c:v>0.0759819862678568</c:v>
                </c:pt>
                <c:pt idx="16813">
                  <c:v>0.0761723251224386</c:v>
                </c:pt>
                <c:pt idx="16814">
                  <c:v>0.0730573282473398</c:v>
                </c:pt>
                <c:pt idx="16815">
                  <c:v>0.0769180179742038</c:v>
                </c:pt>
                <c:pt idx="16816">
                  <c:v>0.0866717621422545</c:v>
                </c:pt>
                <c:pt idx="16817">
                  <c:v>0.0957486554543453</c:v>
                </c:pt>
                <c:pt idx="16818">
                  <c:v>0.0884528922461636</c:v>
                </c:pt>
                <c:pt idx="16819">
                  <c:v>0.0676722099288142</c:v>
                </c:pt>
                <c:pt idx="16820">
                  <c:v>0.0469128125667552</c:v>
                </c:pt>
                <c:pt idx="16821">
                  <c:v>0.0399457482944589</c:v>
                </c:pt>
                <c:pt idx="16822">
                  <c:v>0.0720327698106809</c:v>
                </c:pt>
                <c:pt idx="16823">
                  <c:v>0.101194521297815</c:v>
                </c:pt>
                <c:pt idx="16824">
                  <c:v>0.117339553551713</c:v>
                </c:pt>
                <c:pt idx="16825">
                  <c:v>0.121331652404807</c:v>
                </c:pt>
                <c:pt idx="16826">
                  <c:v>0.12311175590351</c:v>
                </c:pt>
                <c:pt idx="16827">
                  <c:v>0.119923810726445</c:v>
                </c:pt>
                <c:pt idx="16828">
                  <c:v>0.113815877228664</c:v>
                </c:pt>
                <c:pt idx="16829">
                  <c:v>0.106309539810557</c:v>
                </c:pt>
                <c:pt idx="16830">
                  <c:v>0.0838714081587144</c:v>
                </c:pt>
                <c:pt idx="16831">
                  <c:v>0.0557388199040885</c:v>
                </c:pt>
                <c:pt idx="16832">
                  <c:v>0.0479526433248831</c:v>
                </c:pt>
                <c:pt idx="16833">
                  <c:v>0.0560663519090031</c:v>
                </c:pt>
                <c:pt idx="16834">
                  <c:v>0.0575860764982286</c:v>
                </c:pt>
                <c:pt idx="16835">
                  <c:v>0.0603170592351483</c:v>
                </c:pt>
                <c:pt idx="16836">
                  <c:v>0.0652841042752066</c:v>
                </c:pt>
                <c:pt idx="16837">
                  <c:v>0.080773915243294</c:v>
                </c:pt>
                <c:pt idx="16838">
                  <c:v>0.113241070399605</c:v>
                </c:pt>
                <c:pt idx="16839">
                  <c:v>0.134006667125444</c:v>
                </c:pt>
                <c:pt idx="16840">
                  <c:v>0.105448962894526</c:v>
                </c:pt>
                <c:pt idx="16841">
                  <c:v>0.0792930651472695</c:v>
                </c:pt>
                <c:pt idx="16842">
                  <c:v>0.0886367819718372</c:v>
                </c:pt>
                <c:pt idx="16843">
                  <c:v>0.0997969283008245</c:v>
                </c:pt>
                <c:pt idx="16844">
                  <c:v>0.106609793092753</c:v>
                </c:pt>
                <c:pt idx="16845">
                  <c:v>0.121043966752426</c:v>
                </c:pt>
                <c:pt idx="16846">
                  <c:v>0.124578060790097</c:v>
                </c:pt>
                <c:pt idx="16847">
                  <c:v>0.0890885025042226</c:v>
                </c:pt>
                <c:pt idx="16848">
                  <c:v>0.0569246402593247</c:v>
                </c:pt>
                <c:pt idx="16849">
                  <c:v>0.0310845537040841</c:v>
                </c:pt>
                <c:pt idx="16850">
                  <c:v>0.011030620754507</c:v>
                </c:pt>
                <c:pt idx="16851">
                  <c:v>0.043575130186028</c:v>
                </c:pt>
                <c:pt idx="16852">
                  <c:v>0.0641951107503109</c:v>
                </c:pt>
                <c:pt idx="16853">
                  <c:v>0.0768161824835314</c:v>
                </c:pt>
                <c:pt idx="16854">
                  <c:v>0.0919305283837316</c:v>
                </c:pt>
                <c:pt idx="16855">
                  <c:v>0.110301582535835</c:v>
                </c:pt>
                <c:pt idx="16856">
                  <c:v>0.111453156173556</c:v>
                </c:pt>
                <c:pt idx="16857">
                  <c:v>0.0945823396922564</c:v>
                </c:pt>
                <c:pt idx="16858">
                  <c:v>0.0793010285140311</c:v>
                </c:pt>
                <c:pt idx="16859">
                  <c:v>0.0791200888670731</c:v>
                </c:pt>
                <c:pt idx="16860">
                  <c:v>0.0800605435771499</c:v>
                </c:pt>
                <c:pt idx="16861">
                  <c:v>0.0762725729527411</c:v>
                </c:pt>
                <c:pt idx="16862">
                  <c:v>0.0817512494630211</c:v>
                </c:pt>
                <c:pt idx="16863">
                  <c:v>0.0759037039040192</c:v>
                </c:pt>
                <c:pt idx="16864">
                  <c:v>0.0570680277411387</c:v>
                </c:pt>
                <c:pt idx="16865">
                  <c:v>0.0570566634086295</c:v>
                </c:pt>
                <c:pt idx="16866">
                  <c:v>0.079911154464936</c:v>
                </c:pt>
                <c:pt idx="16867">
                  <c:v>0.0938203661516095</c:v>
                </c:pt>
                <c:pt idx="16868">
                  <c:v>0.0813071319432374</c:v>
                </c:pt>
                <c:pt idx="16869">
                  <c:v>0.0557463290050077</c:v>
                </c:pt>
                <c:pt idx="16870">
                  <c:v>0.0342924527421225</c:v>
                </c:pt>
                <c:pt idx="16871">
                  <c:v>0.0333344328049998</c:v>
                </c:pt>
                <c:pt idx="16872">
                  <c:v>0.0538019413474761</c:v>
                </c:pt>
                <c:pt idx="16873">
                  <c:v>0.0690654404532964</c:v>
                </c:pt>
                <c:pt idx="16874">
                  <c:v>0.0637748444111942</c:v>
                </c:pt>
                <c:pt idx="16875">
                  <c:v>0.0527996793911975</c:v>
                </c:pt>
                <c:pt idx="16876">
                  <c:v>0.0485511343846765</c:v>
                </c:pt>
                <c:pt idx="16877">
                  <c:v>0.0356890441221099</c:v>
                </c:pt>
                <c:pt idx="16878">
                  <c:v>0.0217655266140043</c:v>
                </c:pt>
                <c:pt idx="16879">
                  <c:v>0.0210413185055072</c:v>
                </c:pt>
                <c:pt idx="16880">
                  <c:v>0.0336974837518823</c:v>
                </c:pt>
                <c:pt idx="16881">
                  <c:v>0.0223969969806015</c:v>
                </c:pt>
                <c:pt idx="16882">
                  <c:v>0.0204852651546593</c:v>
                </c:pt>
                <c:pt idx="16883">
                  <c:v>0.0508261708685893</c:v>
                </c:pt>
                <c:pt idx="16884">
                  <c:v>0.0663415628548498</c:v>
                </c:pt>
                <c:pt idx="16885">
                  <c:v>0.0387745703162339</c:v>
                </c:pt>
                <c:pt idx="16886">
                  <c:v>0.0220745399265797</c:v>
                </c:pt>
                <c:pt idx="16887">
                  <c:v>0.0302319251650272</c:v>
                </c:pt>
                <c:pt idx="16888">
                  <c:v>0.0369112898101317</c:v>
                </c:pt>
                <c:pt idx="16889">
                  <c:v>0.0474058646190184</c:v>
                </c:pt>
                <c:pt idx="16890">
                  <c:v>0.0646283301202793</c:v>
                </c:pt>
                <c:pt idx="16891">
                  <c:v>0.0798262142068397</c:v>
                </c:pt>
                <c:pt idx="16892">
                  <c:v>0.0882776301230425</c:v>
                </c:pt>
                <c:pt idx="16893">
                  <c:v>0.0959936229589628</c:v>
                </c:pt>
                <c:pt idx="16894">
                  <c:v>0.115873292872705</c:v>
                </c:pt>
                <c:pt idx="16895">
                  <c:v>0.126930564861481</c:v>
                </c:pt>
                <c:pt idx="16896">
                  <c:v>0.113454579067281</c:v>
                </c:pt>
                <c:pt idx="16897">
                  <c:v>0.0935741937165545</c:v>
                </c:pt>
                <c:pt idx="16898">
                  <c:v>0.076993734888081</c:v>
                </c:pt>
                <c:pt idx="16899">
                  <c:v>0.0663214801007379</c:v>
                </c:pt>
                <c:pt idx="16900">
                  <c:v>0.0578987342673711</c:v>
                </c:pt>
                <c:pt idx="16901">
                  <c:v>0.0573916274621237</c:v>
                </c:pt>
                <c:pt idx="16902">
                  <c:v>0.0664310198339649</c:v>
                </c:pt>
                <c:pt idx="16903">
                  <c:v>0.0713069531269761</c:v>
                </c:pt>
                <c:pt idx="16904">
                  <c:v>0.0596137395053232</c:v>
                </c:pt>
                <c:pt idx="16905">
                  <c:v>0.0493057490062264</c:v>
                </c:pt>
                <c:pt idx="16906">
                  <c:v>0.0491045492661734</c:v>
                </c:pt>
                <c:pt idx="16907">
                  <c:v>0.0484069896593845</c:v>
                </c:pt>
                <c:pt idx="16908">
                  <c:v>0.0416629495234326</c:v>
                </c:pt>
                <c:pt idx="16909">
                  <c:v>0.0295470517136174</c:v>
                </c:pt>
                <c:pt idx="16910">
                  <c:v>0.0223180037910201</c:v>
                </c:pt>
                <c:pt idx="16911">
                  <c:v>0.0272198711995261</c:v>
                </c:pt>
                <c:pt idx="16912">
                  <c:v>0.037209285494509</c:v>
                </c:pt>
                <c:pt idx="16913">
                  <c:v>0.0499372590795591</c:v>
                </c:pt>
                <c:pt idx="16914">
                  <c:v>0.0648749199738654</c:v>
                </c:pt>
                <c:pt idx="16915">
                  <c:v>0.066439343732711</c:v>
                </c:pt>
                <c:pt idx="16916">
                  <c:v>0.0567872281402014</c:v>
                </c:pt>
                <c:pt idx="16917">
                  <c:v>0.0403512961846036</c:v>
                </c:pt>
                <c:pt idx="16918">
                  <c:v>0.0251909916772735</c:v>
                </c:pt>
                <c:pt idx="16919">
                  <c:v>0.01829028096595</c:v>
                </c:pt>
                <c:pt idx="16920">
                  <c:v>0.0222303057627404</c:v>
                </c:pt>
                <c:pt idx="16921">
                  <c:v>0.0278668432036784</c:v>
                </c:pt>
                <c:pt idx="16922">
                  <c:v>0.0244242126598518</c:v>
                </c:pt>
                <c:pt idx="16923">
                  <c:v>0.0171002900618449</c:v>
                </c:pt>
                <c:pt idx="16924">
                  <c:v>0.00691673097884925</c:v>
                </c:pt>
                <c:pt idx="16925">
                  <c:v>0.00429801537000054</c:v>
                </c:pt>
                <c:pt idx="16926">
                  <c:v>0.0127517389929181</c:v>
                </c:pt>
                <c:pt idx="16927">
                  <c:v>0.0209000693860533</c:v>
                </c:pt>
                <c:pt idx="16928">
                  <c:v>0.0317178835584499</c:v>
                </c:pt>
                <c:pt idx="16929">
                  <c:v>0.041315188128355</c:v>
                </c:pt>
                <c:pt idx="16930">
                  <c:v>0.0517592339660862</c:v>
                </c:pt>
                <c:pt idx="16931">
                  <c:v>0.0503899102935277</c:v>
                </c:pt>
                <c:pt idx="16932">
                  <c:v>0.0421913837867026</c:v>
                </c:pt>
                <c:pt idx="16933">
                  <c:v>0.0450438218675693</c:v>
                </c:pt>
                <c:pt idx="16934">
                  <c:v>0.0549901533783967</c:v>
                </c:pt>
                <c:pt idx="16935">
                  <c:v>0.0787789847788382</c:v>
                </c:pt>
                <c:pt idx="16936">
                  <c:v>0.100681280348322</c:v>
                </c:pt>
                <c:pt idx="16937">
                  <c:v>0.10209824261705</c:v>
                </c:pt>
                <c:pt idx="16938">
                  <c:v>0.104397008640721</c:v>
                </c:pt>
                <c:pt idx="16939">
                  <c:v>0.114311412946343</c:v>
                </c:pt>
                <c:pt idx="16940">
                  <c:v>0.115058280915455</c:v>
                </c:pt>
                <c:pt idx="16941">
                  <c:v>0.106632065666686</c:v>
                </c:pt>
                <c:pt idx="16942">
                  <c:v>0.0997726696718326</c:v>
                </c:pt>
                <c:pt idx="16943">
                  <c:v>0.084402043645393</c:v>
                </c:pt>
                <c:pt idx="16944">
                  <c:v>0.0531255020105385</c:v>
                </c:pt>
                <c:pt idx="16945">
                  <c:v>0.0338346841785644</c:v>
                </c:pt>
                <c:pt idx="16946">
                  <c:v>0.0298542145760498</c:v>
                </c:pt>
                <c:pt idx="16947">
                  <c:v>0.0327595915198019</c:v>
                </c:pt>
                <c:pt idx="16948">
                  <c:v>0.0371669865116006</c:v>
                </c:pt>
                <c:pt idx="16949">
                  <c:v>0.0328204544978243</c:v>
                </c:pt>
                <c:pt idx="16950">
                  <c:v>0.0255487526962309</c:v>
                </c:pt>
                <c:pt idx="16951">
                  <c:v>0.0152918220216724</c:v>
                </c:pt>
                <c:pt idx="16952">
                  <c:v>0.00235547193770693</c:v>
                </c:pt>
                <c:pt idx="16953">
                  <c:v>0.0173957022384007</c:v>
                </c:pt>
                <c:pt idx="16954">
                  <c:v>0.0265969226877988</c:v>
                </c:pt>
                <c:pt idx="16955">
                  <c:v>0.0277526588132148</c:v>
                </c:pt>
                <c:pt idx="16956">
                  <c:v>0.0311266021552582</c:v>
                </c:pt>
                <c:pt idx="16957">
                  <c:v>0.0419312658904242</c:v>
                </c:pt>
                <c:pt idx="16958">
                  <c:v>0.0513094992430952</c:v>
                </c:pt>
                <c:pt idx="16959">
                  <c:v>0.0424110314785301</c:v>
                </c:pt>
                <c:pt idx="16960">
                  <c:v>0.0304268645027097</c:v>
                </c:pt>
                <c:pt idx="16961">
                  <c:v>0.026932974833011</c:v>
                </c:pt>
                <c:pt idx="16962">
                  <c:v>0.0301011552031089</c:v>
                </c:pt>
                <c:pt idx="16963">
                  <c:v>0.0283331592236189</c:v>
                </c:pt>
                <c:pt idx="16964">
                  <c:v>0.019971711784166</c:v>
                </c:pt>
                <c:pt idx="16965">
                  <c:v>0.0121812697159215</c:v>
                </c:pt>
                <c:pt idx="16966">
                  <c:v>0.0097087082971448</c:v>
                </c:pt>
                <c:pt idx="16967">
                  <c:v>0.0171401739992445</c:v>
                </c:pt>
                <c:pt idx="16968">
                  <c:v>0.0281884055241758</c:v>
                </c:pt>
                <c:pt idx="16969">
                  <c:v>0.0376032836448846</c:v>
                </c:pt>
                <c:pt idx="16970">
                  <c:v>0.0473168689666148</c:v>
                </c:pt>
                <c:pt idx="16971">
                  <c:v>0.0618914208794138</c:v>
                </c:pt>
                <c:pt idx="16972">
                  <c:v>0.0802278374703242</c:v>
                </c:pt>
                <c:pt idx="16973">
                  <c:v>0.097543895211691</c:v>
                </c:pt>
                <c:pt idx="16974">
                  <c:v>0.0970759066923185</c:v>
                </c:pt>
                <c:pt idx="16975">
                  <c:v>0.0782713472799261</c:v>
                </c:pt>
                <c:pt idx="16976">
                  <c:v>0.0587242255818846</c:v>
                </c:pt>
                <c:pt idx="16977">
                  <c:v>0.0495151662622724</c:v>
                </c:pt>
                <c:pt idx="16978">
                  <c:v>0.0559327220882492</c:v>
                </c:pt>
                <c:pt idx="16979">
                  <c:v>0.0643907792210675</c:v>
                </c:pt>
                <c:pt idx="16980">
                  <c:v>0.0599079667149686</c:v>
                </c:pt>
                <c:pt idx="16981">
                  <c:v>0.0403560097916269</c:v>
                </c:pt>
                <c:pt idx="16982">
                  <c:v>0.0273979623938628</c:v>
                </c:pt>
                <c:pt idx="16983">
                  <c:v>0.0292559811285079</c:v>
                </c:pt>
                <c:pt idx="16984">
                  <c:v>0.0300347759076124</c:v>
                </c:pt>
                <c:pt idx="16985">
                  <c:v>0.0321093399007128</c:v>
                </c:pt>
                <c:pt idx="16986">
                  <c:v>0.0396570094230095</c:v>
                </c:pt>
                <c:pt idx="16987">
                  <c:v>0.0441049480560383</c:v>
                </c:pt>
                <c:pt idx="16988">
                  <c:v>0.0405567087365758</c:v>
                </c:pt>
                <c:pt idx="16989">
                  <c:v>0.0429467300461122</c:v>
                </c:pt>
                <c:pt idx="16990">
                  <c:v>0.0450005393957481</c:v>
                </c:pt>
                <c:pt idx="16991">
                  <c:v>0.0436738068093883</c:v>
                </c:pt>
                <c:pt idx="16992">
                  <c:v>0.0392103172521525</c:v>
                </c:pt>
                <c:pt idx="16993">
                  <c:v>0.037691599108432</c:v>
                </c:pt>
                <c:pt idx="16994">
                  <c:v>0.0422729789210142</c:v>
                </c:pt>
                <c:pt idx="16995">
                  <c:v>0.0480782784301477</c:v>
                </c:pt>
                <c:pt idx="16996">
                  <c:v>0.055026523373491</c:v>
                </c:pt>
                <c:pt idx="16997">
                  <c:v>0.0655273247235127</c:v>
                </c:pt>
                <c:pt idx="16998">
                  <c:v>0.0667085112550208</c:v>
                </c:pt>
                <c:pt idx="16999">
                  <c:v>0.0530112148336907</c:v>
                </c:pt>
                <c:pt idx="17000">
                  <c:v>0.0338037522037963</c:v>
                </c:pt>
                <c:pt idx="17001">
                  <c:v>0.0180699107607874</c:v>
                </c:pt>
                <c:pt idx="17002">
                  <c:v>0.0197895838961635</c:v>
                </c:pt>
                <c:pt idx="17003">
                  <c:v>0.0190307800760133</c:v>
                </c:pt>
                <c:pt idx="17004">
                  <c:v>0.0159091022506607</c:v>
                </c:pt>
                <c:pt idx="17005">
                  <c:v>0.0236890591180743</c:v>
                </c:pt>
                <c:pt idx="17006">
                  <c:v>0.0297238136288181</c:v>
                </c:pt>
                <c:pt idx="17007">
                  <c:v>0.0263256858253109</c:v>
                </c:pt>
                <c:pt idx="17008">
                  <c:v>0.0277257459304797</c:v>
                </c:pt>
                <c:pt idx="17009">
                  <c:v>0.0332901475680651</c:v>
                </c:pt>
                <c:pt idx="17010">
                  <c:v>0.0319935707275276</c:v>
                </c:pt>
                <c:pt idx="17011">
                  <c:v>0.0268629493982891</c:v>
                </c:pt>
                <c:pt idx="17012">
                  <c:v>0.0317980013592508</c:v>
                </c:pt>
                <c:pt idx="17013">
                  <c:v>0.0450825440291589</c:v>
                </c:pt>
                <c:pt idx="17014">
                  <c:v>0.0422851519147423</c:v>
                </c:pt>
                <c:pt idx="17015">
                  <c:v>0.0342173256553204</c:v>
                </c:pt>
                <c:pt idx="17016">
                  <c:v>0.0320399987858679</c:v>
                </c:pt>
                <c:pt idx="17017">
                  <c:v>0.0298271602793729</c:v>
                </c:pt>
                <c:pt idx="17018">
                  <c:v>0.0224663969347566</c:v>
                </c:pt>
                <c:pt idx="17019">
                  <c:v>0.020449187455768</c:v>
                </c:pt>
                <c:pt idx="17020">
                  <c:v>0.0261546614021683</c:v>
                </c:pt>
                <c:pt idx="17021">
                  <c:v>0.0379639096136854</c:v>
                </c:pt>
                <c:pt idx="17022">
                  <c:v>0.0489142312167794</c:v>
                </c:pt>
                <c:pt idx="17023">
                  <c:v>0.051218425340367</c:v>
                </c:pt>
                <c:pt idx="17024">
                  <c:v>0.037248047621761</c:v>
                </c:pt>
                <c:pt idx="17025">
                  <c:v>0.0221152484878786</c:v>
                </c:pt>
                <c:pt idx="17026">
                  <c:v>0.0271750356244483</c:v>
                </c:pt>
                <c:pt idx="17027">
                  <c:v>0.0341381152155509</c:v>
                </c:pt>
                <c:pt idx="17028">
                  <c:v>0.044528149215363</c:v>
                </c:pt>
                <c:pt idx="17029">
                  <c:v>0.0508393635210948</c:v>
                </c:pt>
                <c:pt idx="17030">
                  <c:v>0.0445156574388585</c:v>
                </c:pt>
                <c:pt idx="17031">
                  <c:v>0.0431580336807171</c:v>
                </c:pt>
                <c:pt idx="17032">
                  <c:v>0.0482109552075891</c:v>
                </c:pt>
                <c:pt idx="17033">
                  <c:v>0.0469440855788753</c:v>
                </c:pt>
                <c:pt idx="17034">
                  <c:v>0.0415230644664918</c:v>
                </c:pt>
                <c:pt idx="17035">
                  <c:v>0.0257849020588534</c:v>
                </c:pt>
                <c:pt idx="17036">
                  <c:v>0.0104815129611119</c:v>
                </c:pt>
                <c:pt idx="17037">
                  <c:v>0.0140325948817823</c:v>
                </c:pt>
                <c:pt idx="17038">
                  <c:v>0.0313619583576229</c:v>
                </c:pt>
                <c:pt idx="17039">
                  <c:v>-0.000903586393180956</c:v>
                </c:pt>
                <c:pt idx="17040">
                  <c:v>0.0156102481763185</c:v>
                </c:pt>
                <c:pt idx="17041">
                  <c:v>0.0292809411565125</c:v>
                </c:pt>
                <c:pt idx="17042">
                  <c:v>0.0432319640379851</c:v>
                </c:pt>
                <c:pt idx="17043">
                  <c:v>0.0467354989492129</c:v>
                </c:pt>
                <c:pt idx="17044">
                  <c:v>0.0488624076238394</c:v>
                </c:pt>
                <c:pt idx="17045">
                  <c:v>0.0614824159276989</c:v>
                </c:pt>
                <c:pt idx="17046">
                  <c:v>0.0711031943648632</c:v>
                </c:pt>
                <c:pt idx="17047">
                  <c:v>0.0610341196539225</c:v>
                </c:pt>
                <c:pt idx="17048">
                  <c:v>0.0543577219160015</c:v>
                </c:pt>
                <c:pt idx="17049">
                  <c:v>0.0563299286925019</c:v>
                </c:pt>
                <c:pt idx="17050">
                  <c:v>0.0588712417799604</c:v>
                </c:pt>
                <c:pt idx="17051">
                  <c:v>0.0538372058130432</c:v>
                </c:pt>
                <c:pt idx="17052">
                  <c:v>0.0385454033991728</c:v>
                </c:pt>
                <c:pt idx="17053">
                  <c:v>0.0227614506046339</c:v>
                </c:pt>
                <c:pt idx="17054">
                  <c:v>-0.000922353726595579</c:v>
                </c:pt>
                <c:pt idx="17055">
                  <c:v>0.0275141161443998</c:v>
                </c:pt>
                <c:pt idx="17056">
                  <c:v>0.0477484906502884</c:v>
                </c:pt>
                <c:pt idx="17057">
                  <c:v>0.0581493667624394</c:v>
                </c:pt>
                <c:pt idx="17058">
                  <c:v>0.0534999591492031</c:v>
                </c:pt>
                <c:pt idx="17059">
                  <c:v>0.0485570901771222</c:v>
                </c:pt>
                <c:pt idx="17060">
                  <c:v>0.0421713458830623</c:v>
                </c:pt>
                <c:pt idx="17061">
                  <c:v>0.0348430884606524</c:v>
                </c:pt>
                <c:pt idx="17062">
                  <c:v>0.0332849084171552</c:v>
                </c:pt>
                <c:pt idx="17063">
                  <c:v>0.0329207006908605</c:v>
                </c:pt>
                <c:pt idx="17064">
                  <c:v>0.032408262529937</c:v>
                </c:pt>
                <c:pt idx="17065">
                  <c:v>0.035540461161254</c:v>
                </c:pt>
                <c:pt idx="17066">
                  <c:v>0.0442083685635066</c:v>
                </c:pt>
                <c:pt idx="17067">
                  <c:v>0.0585505833642909</c:v>
                </c:pt>
                <c:pt idx="17068">
                  <c:v>0.0617730137316908</c:v>
                </c:pt>
                <c:pt idx="17069">
                  <c:v>0.0465893724208635</c:v>
                </c:pt>
                <c:pt idx="17070">
                  <c:v>0.0311801027693565</c:v>
                </c:pt>
                <c:pt idx="17071">
                  <c:v>0.0229386038982464</c:v>
                </c:pt>
                <c:pt idx="17072">
                  <c:v>0.017689645207043</c:v>
                </c:pt>
                <c:pt idx="17073">
                  <c:v>0.0134339128207127</c:v>
                </c:pt>
                <c:pt idx="17074">
                  <c:v>0.00991904530133121</c:v>
                </c:pt>
                <c:pt idx="17075">
                  <c:v>0.0155182235328391</c:v>
                </c:pt>
                <c:pt idx="17076">
                  <c:v>0.0248101386527454</c:v>
                </c:pt>
                <c:pt idx="17077">
                  <c:v>0.0340770837671654</c:v>
                </c:pt>
                <c:pt idx="17078">
                  <c:v>0.0462999467662317</c:v>
                </c:pt>
                <c:pt idx="17079">
                  <c:v>0.0657480356844783</c:v>
                </c:pt>
                <c:pt idx="17080">
                  <c:v>0.0723274841150898</c:v>
                </c:pt>
                <c:pt idx="17081">
                  <c:v>0.0662310800042735</c:v>
                </c:pt>
                <c:pt idx="17082">
                  <c:v>0.0631745096483013</c:v>
                </c:pt>
                <c:pt idx="17083">
                  <c:v>0.0637951340656722</c:v>
                </c:pt>
                <c:pt idx="17084">
                  <c:v>0.0685409646078756</c:v>
                </c:pt>
                <c:pt idx="17085">
                  <c:v>0.0682973641876219</c:v>
                </c:pt>
                <c:pt idx="17086">
                  <c:v>0.0568318582877917</c:v>
                </c:pt>
                <c:pt idx="17087">
                  <c:v>0.0422060672819951</c:v>
                </c:pt>
                <c:pt idx="17088">
                  <c:v>0.0361882605721466</c:v>
                </c:pt>
                <c:pt idx="17089">
                  <c:v>0.0310322642830211</c:v>
                </c:pt>
                <c:pt idx="17090">
                  <c:v>0.0223513392966024</c:v>
                </c:pt>
                <c:pt idx="17091">
                  <c:v>0.019059682291559</c:v>
                </c:pt>
                <c:pt idx="17092">
                  <c:v>0.022833149233231</c:v>
                </c:pt>
                <c:pt idx="17093">
                  <c:v>0.028648219239014</c:v>
                </c:pt>
                <c:pt idx="17094">
                  <c:v>0.0276468641649723</c:v>
                </c:pt>
                <c:pt idx="17095">
                  <c:v>0.0190162071194459</c:v>
                </c:pt>
                <c:pt idx="17096">
                  <c:v>0.0160576857591692</c:v>
                </c:pt>
                <c:pt idx="17097">
                  <c:v>0.0167008732974574</c:v>
                </c:pt>
                <c:pt idx="17098">
                  <c:v>0.0228888793819189</c:v>
                </c:pt>
                <c:pt idx="17099">
                  <c:v>0.0338860391256686</c:v>
                </c:pt>
                <c:pt idx="17100">
                  <c:v>0.0389879819263441</c:v>
                </c:pt>
                <c:pt idx="17101">
                  <c:v>0.0319642551601715</c:v>
                </c:pt>
                <c:pt idx="17102">
                  <c:v>0.0172420881361604</c:v>
                </c:pt>
                <c:pt idx="17103">
                  <c:v>0.0096628120962343</c:v>
                </c:pt>
                <c:pt idx="17104">
                  <c:v>0.0287608785494364</c:v>
                </c:pt>
                <c:pt idx="17105">
                  <c:v>0.0484452053380214</c:v>
                </c:pt>
                <c:pt idx="17106">
                  <c:v>0.0520975215204798</c:v>
                </c:pt>
                <c:pt idx="17107">
                  <c:v>0.0515815035388205</c:v>
                </c:pt>
                <c:pt idx="17108">
                  <c:v>0.0553925347625207</c:v>
                </c:pt>
                <c:pt idx="17109">
                  <c:v>0.0544059602070538</c:v>
                </c:pt>
                <c:pt idx="17110">
                  <c:v>0.0432260496830223</c:v>
                </c:pt>
                <c:pt idx="17111">
                  <c:v>0.0329691653530566</c:v>
                </c:pt>
                <c:pt idx="17112">
                  <c:v>0.030335052542267</c:v>
                </c:pt>
                <c:pt idx="17113">
                  <c:v>0.0300263457272924</c:v>
                </c:pt>
                <c:pt idx="17114">
                  <c:v>0.0264493798393465</c:v>
                </c:pt>
                <c:pt idx="17115">
                  <c:v>0.0132624032732421</c:v>
                </c:pt>
                <c:pt idx="17116">
                  <c:v>0.0079082710140651</c:v>
                </c:pt>
                <c:pt idx="17117">
                  <c:v>0.0102598824689678</c:v>
                </c:pt>
                <c:pt idx="17118">
                  <c:v>0.0120233047519073</c:v>
                </c:pt>
                <c:pt idx="17119">
                  <c:v>0.0193909016574747</c:v>
                </c:pt>
                <c:pt idx="17120">
                  <c:v>0.0321899253119575</c:v>
                </c:pt>
                <c:pt idx="17121">
                  <c:v>0.0449830758918999</c:v>
                </c:pt>
                <c:pt idx="17122">
                  <c:v>0.0428090234906295</c:v>
                </c:pt>
                <c:pt idx="17123">
                  <c:v>0.0400604926373414</c:v>
                </c:pt>
                <c:pt idx="17124">
                  <c:v>0.0372258363386632</c:v>
                </c:pt>
                <c:pt idx="17125">
                  <c:v>0.0272818822425281</c:v>
                </c:pt>
                <c:pt idx="17126">
                  <c:v>0.0269327929175291</c:v>
                </c:pt>
                <c:pt idx="17127">
                  <c:v>0.0293850885617709</c:v>
                </c:pt>
                <c:pt idx="17128">
                  <c:v>0.0149782485866633</c:v>
                </c:pt>
                <c:pt idx="17129">
                  <c:v>0.0276965202442024</c:v>
                </c:pt>
                <c:pt idx="17130">
                  <c:v>0.0453476805773011</c:v>
                </c:pt>
                <c:pt idx="17131">
                  <c:v>0.0221918827588345</c:v>
                </c:pt>
                <c:pt idx="17132">
                  <c:v>0.0134474984180308</c:v>
                </c:pt>
                <c:pt idx="17133">
                  <c:v>0.021656419569501</c:v>
                </c:pt>
                <c:pt idx="17134">
                  <c:v>0.0246919086071271</c:v>
                </c:pt>
                <c:pt idx="17135">
                  <c:v>0.0370572723963489</c:v>
                </c:pt>
                <c:pt idx="17136">
                  <c:v>0.0537239549080341</c:v>
                </c:pt>
                <c:pt idx="17137">
                  <c:v>0.0589322025577363</c:v>
                </c:pt>
                <c:pt idx="17138">
                  <c:v>0.0517476923879466</c:v>
                </c:pt>
                <c:pt idx="17139">
                  <c:v>0.043241010408231</c:v>
                </c:pt>
                <c:pt idx="17140">
                  <c:v>0.0384962156156165</c:v>
                </c:pt>
                <c:pt idx="17141">
                  <c:v>0.0254716036089695</c:v>
                </c:pt>
                <c:pt idx="17142">
                  <c:v>0.0190247639217695</c:v>
                </c:pt>
                <c:pt idx="17143">
                  <c:v>0.0261418414299787</c:v>
                </c:pt>
                <c:pt idx="17144">
                  <c:v>0.0352755585977516</c:v>
                </c:pt>
                <c:pt idx="17145">
                  <c:v>0.0394208341978754</c:v>
                </c:pt>
                <c:pt idx="17146">
                  <c:v>0.0360655265123465</c:v>
                </c:pt>
                <c:pt idx="17147">
                  <c:v>0.0294475414061356</c:v>
                </c:pt>
                <c:pt idx="17148">
                  <c:v>0.0196402144136401</c:v>
                </c:pt>
                <c:pt idx="17149">
                  <c:v>0.0181071314961403</c:v>
                </c:pt>
                <c:pt idx="17150">
                  <c:v>0.0203916889350249</c:v>
                </c:pt>
                <c:pt idx="17151">
                  <c:v>0.0186605324460179</c:v>
                </c:pt>
                <c:pt idx="17152">
                  <c:v>0.0138527157317851</c:v>
                </c:pt>
                <c:pt idx="17153">
                  <c:v>0.0125921183368425</c:v>
                </c:pt>
                <c:pt idx="17154">
                  <c:v>0.0147405566931487</c:v>
                </c:pt>
                <c:pt idx="17155">
                  <c:v>0.0131083100877185</c:v>
                </c:pt>
                <c:pt idx="17156">
                  <c:v>0.00356033424175754</c:v>
                </c:pt>
                <c:pt idx="17157">
                  <c:v>0.00915195796206192</c:v>
                </c:pt>
                <c:pt idx="17158">
                  <c:v>0.00634792522812348</c:v>
                </c:pt>
                <c:pt idx="17159">
                  <c:v>0.0103117929445206</c:v>
                </c:pt>
                <c:pt idx="17160">
                  <c:v>0.0162308365532368</c:v>
                </c:pt>
                <c:pt idx="17161">
                  <c:v>0.0227595010279395</c:v>
                </c:pt>
                <c:pt idx="17162">
                  <c:v>0.0424575432138674</c:v>
                </c:pt>
                <c:pt idx="17163">
                  <c:v>0.0555757084642697</c:v>
                </c:pt>
                <c:pt idx="17164">
                  <c:v>0.0541212558963517</c:v>
                </c:pt>
                <c:pt idx="17165">
                  <c:v>0.046864522870969</c:v>
                </c:pt>
                <c:pt idx="17166">
                  <c:v>0.043692689353025</c:v>
                </c:pt>
                <c:pt idx="17167">
                  <c:v>0.0377769972983777</c:v>
                </c:pt>
                <c:pt idx="17168">
                  <c:v>0.0304386009762285</c:v>
                </c:pt>
                <c:pt idx="17169">
                  <c:v>0.0288515895732899</c:v>
                </c:pt>
                <c:pt idx="17170">
                  <c:v>0.026715140167254</c:v>
                </c:pt>
                <c:pt idx="17171">
                  <c:v>0.0280146938886913</c:v>
                </c:pt>
                <c:pt idx="17172">
                  <c:v>0.0221993947257346</c:v>
                </c:pt>
                <c:pt idx="17173">
                  <c:v>0.0243551633846396</c:v>
                </c:pt>
                <c:pt idx="17174">
                  <c:v>0.0387395219203979</c:v>
                </c:pt>
                <c:pt idx="17175">
                  <c:v>0.0324105776521707</c:v>
                </c:pt>
                <c:pt idx="17176">
                  <c:v>0.00914441801126731</c:v>
                </c:pt>
                <c:pt idx="17177">
                  <c:v>0.0275221048978655</c:v>
                </c:pt>
                <c:pt idx="17178">
                  <c:v>0.0422489038938769</c:v>
                </c:pt>
                <c:pt idx="17179">
                  <c:v>0.038539313520697</c:v>
                </c:pt>
                <c:pt idx="17180">
                  <c:v>0.0325070106954141</c:v>
                </c:pt>
                <c:pt idx="17181">
                  <c:v>0.0235246133467623</c:v>
                </c:pt>
                <c:pt idx="17182">
                  <c:v>0.00823462351182894</c:v>
                </c:pt>
                <c:pt idx="17183">
                  <c:v>0.0141130896547722</c:v>
                </c:pt>
                <c:pt idx="17184">
                  <c:v>0.0238251197940772</c:v>
                </c:pt>
                <c:pt idx="17185">
                  <c:v>0.0294456849955409</c:v>
                </c:pt>
                <c:pt idx="17186">
                  <c:v>0.0386974149239231</c:v>
                </c:pt>
                <c:pt idx="17187">
                  <c:v>0.0403013700340337</c:v>
                </c:pt>
                <c:pt idx="17188">
                  <c:v>0.0382599059291737</c:v>
                </c:pt>
                <c:pt idx="17189">
                  <c:v>0.0480901053419903</c:v>
                </c:pt>
                <c:pt idx="17190">
                  <c:v>0.0579228631678671</c:v>
                </c:pt>
                <c:pt idx="17191">
                  <c:v>0.0528460637867526</c:v>
                </c:pt>
                <c:pt idx="17192">
                  <c:v>0.0451750311460589</c:v>
                </c:pt>
                <c:pt idx="17193">
                  <c:v>0.043120272511256</c:v>
                </c:pt>
                <c:pt idx="17194">
                  <c:v>0.0446147115430801</c:v>
                </c:pt>
                <c:pt idx="17195">
                  <c:v>0.0460690544397405</c:v>
                </c:pt>
                <c:pt idx="17196">
                  <c:v>0.0477163708729772</c:v>
                </c:pt>
                <c:pt idx="17197">
                  <c:v>0.0521016413125899</c:v>
                </c:pt>
                <c:pt idx="17198">
                  <c:v>0.058770415471402</c:v>
                </c:pt>
                <c:pt idx="17199">
                  <c:v>0.0641539053450018</c:v>
                </c:pt>
                <c:pt idx="17200">
                  <c:v>0.0643601450102418</c:v>
                </c:pt>
                <c:pt idx="17201">
                  <c:v>0.0595384360407965</c:v>
                </c:pt>
                <c:pt idx="17202">
                  <c:v>0.0504771797400552</c:v>
                </c:pt>
                <c:pt idx="17203">
                  <c:v>0.0392894978268932</c:v>
                </c:pt>
                <c:pt idx="17204">
                  <c:v>0.0355331696643054</c:v>
                </c:pt>
                <c:pt idx="17205">
                  <c:v>0.0375114326610017</c:v>
                </c:pt>
                <c:pt idx="17206">
                  <c:v>0.0394409106056311</c:v>
                </c:pt>
                <c:pt idx="17207">
                  <c:v>0.0402046650270601</c:v>
                </c:pt>
                <c:pt idx="17208">
                  <c:v>0.0461102353253387</c:v>
                </c:pt>
                <c:pt idx="17209">
                  <c:v>0.0510704593541832</c:v>
                </c:pt>
                <c:pt idx="17210">
                  <c:v>0.0505563906979543</c:v>
                </c:pt>
                <c:pt idx="17211">
                  <c:v>0.0457591787620893</c:v>
                </c:pt>
                <c:pt idx="17212">
                  <c:v>0.0314453305746619</c:v>
                </c:pt>
                <c:pt idx="17213">
                  <c:v>0.0166877529117614</c:v>
                </c:pt>
                <c:pt idx="17214">
                  <c:v>0.0123488769856705</c:v>
                </c:pt>
                <c:pt idx="17215">
                  <c:v>0.0182752245790387</c:v>
                </c:pt>
                <c:pt idx="17216">
                  <c:v>0.0184056593734313</c:v>
                </c:pt>
                <c:pt idx="17217">
                  <c:v>0.0176089843204005</c:v>
                </c:pt>
                <c:pt idx="17218">
                  <c:v>0.0162984600199727</c:v>
                </c:pt>
                <c:pt idx="17219">
                  <c:v>-0.0128728305829857</c:v>
                </c:pt>
                <c:pt idx="17220">
                  <c:v>0.024283359731188</c:v>
                </c:pt>
                <c:pt idx="17221">
                  <c:v>0.0270529415130832</c:v>
                </c:pt>
                <c:pt idx="17222">
                  <c:v>0.0331658268121861</c:v>
                </c:pt>
                <c:pt idx="17223">
                  <c:v>0.0364776918291938</c:v>
                </c:pt>
                <c:pt idx="17224">
                  <c:v>0.0328157994569043</c:v>
                </c:pt>
                <c:pt idx="17225">
                  <c:v>0.0203686703060912</c:v>
                </c:pt>
                <c:pt idx="17226">
                  <c:v>0.00960097729968273</c:v>
                </c:pt>
                <c:pt idx="17227">
                  <c:v>-0.00871733848369075</c:v>
                </c:pt>
                <c:pt idx="17228">
                  <c:v>0.0179509567144778</c:v>
                </c:pt>
                <c:pt idx="17229">
                  <c:v>0.0135618703309467</c:v>
                </c:pt>
                <c:pt idx="17230">
                  <c:v>0.0081794122251577</c:v>
                </c:pt>
                <c:pt idx="17231">
                  <c:v>0.0123715598759095</c:v>
                </c:pt>
                <c:pt idx="17232">
                  <c:v>0.0141400519358239</c:v>
                </c:pt>
                <c:pt idx="17233">
                  <c:v>0.0104848887307323</c:v>
                </c:pt>
                <c:pt idx="17234">
                  <c:v>0.0144404519344578</c:v>
                </c:pt>
                <c:pt idx="17235">
                  <c:v>0.0241933551599153</c:v>
                </c:pt>
                <c:pt idx="17236">
                  <c:v>0.028508169005943</c:v>
                </c:pt>
                <c:pt idx="17237">
                  <c:v>0.0304701028005349</c:v>
                </c:pt>
                <c:pt idx="17238">
                  <c:v>0.0379623467504825</c:v>
                </c:pt>
                <c:pt idx="17239">
                  <c:v>0.0433503341715738</c:v>
                </c:pt>
                <c:pt idx="17240">
                  <c:v>0.0395150565354167</c:v>
                </c:pt>
                <c:pt idx="17241">
                  <c:v>0.028890212601407</c:v>
                </c:pt>
                <c:pt idx="17242">
                  <c:v>0.015058944436593</c:v>
                </c:pt>
                <c:pt idx="17243">
                  <c:v>0.0110388874721281</c:v>
                </c:pt>
                <c:pt idx="17244">
                  <c:v>0.0153176560920355</c:v>
                </c:pt>
                <c:pt idx="17245">
                  <c:v>0.0119126423792794</c:v>
                </c:pt>
                <c:pt idx="17246">
                  <c:v>0.0165305814090088</c:v>
                </c:pt>
                <c:pt idx="17247">
                  <c:v>0.0273655960444289</c:v>
                </c:pt>
                <c:pt idx="17248">
                  <c:v>0.038622503938512</c:v>
                </c:pt>
                <c:pt idx="17249">
                  <c:v>0.0469433653664077</c:v>
                </c:pt>
                <c:pt idx="17250">
                  <c:v>0.046931624197797</c:v>
                </c:pt>
                <c:pt idx="17251">
                  <c:v>0.0499716741039029</c:v>
                </c:pt>
                <c:pt idx="17252">
                  <c:v>0.0557014213740368</c:v>
                </c:pt>
                <c:pt idx="17253">
                  <c:v>0.0570922285450855</c:v>
                </c:pt>
                <c:pt idx="17254">
                  <c:v>0.0511246073647933</c:v>
                </c:pt>
                <c:pt idx="17255">
                  <c:v>0.0410538942734781</c:v>
                </c:pt>
                <c:pt idx="17256">
                  <c:v>0.0379386565197483</c:v>
                </c:pt>
                <c:pt idx="17257">
                  <c:v>0.0388403744214188</c:v>
                </c:pt>
                <c:pt idx="17258">
                  <c:v>0.033415997833397</c:v>
                </c:pt>
                <c:pt idx="17259">
                  <c:v>0.0171824546450023</c:v>
                </c:pt>
                <c:pt idx="17260">
                  <c:v>0.011943040774312</c:v>
                </c:pt>
                <c:pt idx="17261">
                  <c:v>0.0190790047218879</c:v>
                </c:pt>
                <c:pt idx="17262">
                  <c:v>0.0286217958192248</c:v>
                </c:pt>
                <c:pt idx="17263">
                  <c:v>0.0435559975880705</c:v>
                </c:pt>
                <c:pt idx="17264">
                  <c:v>0.0529331157615011</c:v>
                </c:pt>
                <c:pt idx="17265">
                  <c:v>0.0493394330839597</c:v>
                </c:pt>
                <c:pt idx="17266">
                  <c:v>0.0435790455562284</c:v>
                </c:pt>
                <c:pt idx="17267">
                  <c:v>0.0396761635540299</c:v>
                </c:pt>
                <c:pt idx="17268">
                  <c:v>0.0371468525699633</c:v>
                </c:pt>
                <c:pt idx="17269">
                  <c:v>0.0380995333507384</c:v>
                </c:pt>
                <c:pt idx="17270">
                  <c:v>0.0616222684901116</c:v>
                </c:pt>
                <c:pt idx="17271">
                  <c:v>0.0560632515268028</c:v>
                </c:pt>
                <c:pt idx="17272">
                  <c:v>0.0445449201975292</c:v>
                </c:pt>
                <c:pt idx="17273">
                  <c:v>0.0455295745286113</c:v>
                </c:pt>
                <c:pt idx="17274">
                  <c:v>0.0448452401452119</c:v>
                </c:pt>
                <c:pt idx="17275">
                  <c:v>0.0397407511253193</c:v>
                </c:pt>
                <c:pt idx="17276">
                  <c:v>0.0311106166699412</c:v>
                </c:pt>
                <c:pt idx="17277">
                  <c:v>0.0265907599120619</c:v>
                </c:pt>
                <c:pt idx="17278">
                  <c:v>0.0257459590287156</c:v>
                </c:pt>
                <c:pt idx="17279">
                  <c:v>0.0257799538603967</c:v>
                </c:pt>
                <c:pt idx="17280">
                  <c:v>0.0239412810031625</c:v>
                </c:pt>
                <c:pt idx="17281">
                  <c:v>0.027049229470108</c:v>
                </c:pt>
                <c:pt idx="17282">
                  <c:v>0.0340689145003872</c:v>
                </c:pt>
                <c:pt idx="17283">
                  <c:v>0.0360791789954482</c:v>
                </c:pt>
                <c:pt idx="17284">
                  <c:v>0.0379697352756773</c:v>
                </c:pt>
                <c:pt idx="17285">
                  <c:v>0.0453287506555282</c:v>
                </c:pt>
                <c:pt idx="17286">
                  <c:v>0.0562518287779866</c:v>
                </c:pt>
                <c:pt idx="17287">
                  <c:v>0.0529257642345147</c:v>
                </c:pt>
                <c:pt idx="17288">
                  <c:v>0.0411715976480645</c:v>
                </c:pt>
                <c:pt idx="17289">
                  <c:v>0.0270124598676759</c:v>
                </c:pt>
                <c:pt idx="17290">
                  <c:v>0.0101981305607337</c:v>
                </c:pt>
                <c:pt idx="17291">
                  <c:v>0.0100466678909265</c:v>
                </c:pt>
                <c:pt idx="17292">
                  <c:v>0.0260553272924125</c:v>
                </c:pt>
                <c:pt idx="17293">
                  <c:v>0.0399002849515293</c:v>
                </c:pt>
                <c:pt idx="17294">
                  <c:v>0.0396795826134448</c:v>
                </c:pt>
                <c:pt idx="17295">
                  <c:v>0.033532773885004</c:v>
                </c:pt>
                <c:pt idx="17296">
                  <c:v>0.0353829933901868</c:v>
                </c:pt>
                <c:pt idx="17297">
                  <c:v>0.0462610902708152</c:v>
                </c:pt>
                <c:pt idx="17298">
                  <c:v>0.0476086898767849</c:v>
                </c:pt>
                <c:pt idx="17299">
                  <c:v>0.0379135635299806</c:v>
                </c:pt>
                <c:pt idx="17300">
                  <c:v>0.025299355405605</c:v>
                </c:pt>
                <c:pt idx="17301">
                  <c:v>0.0113902241795631</c:v>
                </c:pt>
                <c:pt idx="17302">
                  <c:v>0.0100310268834977</c:v>
                </c:pt>
                <c:pt idx="17303">
                  <c:v>0.0217197526198688</c:v>
                </c:pt>
                <c:pt idx="17304">
                  <c:v>0.0333417552180039</c:v>
                </c:pt>
                <c:pt idx="17305">
                  <c:v>0.0383434542227302</c:v>
                </c:pt>
                <c:pt idx="17306">
                  <c:v>0.0421025257140045</c:v>
                </c:pt>
                <c:pt idx="17307">
                  <c:v>0.0467696264632337</c:v>
                </c:pt>
                <c:pt idx="17308">
                  <c:v>0.0486809689463429</c:v>
                </c:pt>
                <c:pt idx="17309">
                  <c:v>0.0491746718673986</c:v>
                </c:pt>
                <c:pt idx="17310">
                  <c:v>0.057135145216371</c:v>
                </c:pt>
                <c:pt idx="17311">
                  <c:v>0.0654126301955175</c:v>
                </c:pt>
                <c:pt idx="17312">
                  <c:v>0.0639502140814279</c:v>
                </c:pt>
                <c:pt idx="17313">
                  <c:v>0.0615233656732147</c:v>
                </c:pt>
                <c:pt idx="17314">
                  <c:v>0.0662902195477347</c:v>
                </c:pt>
                <c:pt idx="17315">
                  <c:v>0.0677584107979173</c:v>
                </c:pt>
                <c:pt idx="17316">
                  <c:v>0.0602030582381784</c:v>
                </c:pt>
                <c:pt idx="17317">
                  <c:v>0.0424778562827034</c:v>
                </c:pt>
                <c:pt idx="17318">
                  <c:v>0.0323041656147736</c:v>
                </c:pt>
                <c:pt idx="17319">
                  <c:v>0.0432117479863995</c:v>
                </c:pt>
                <c:pt idx="17320">
                  <c:v>0.0543889066645617</c:v>
                </c:pt>
                <c:pt idx="17321">
                  <c:v>0.0620817834037403</c:v>
                </c:pt>
                <c:pt idx="17322">
                  <c:v>0.0589231907662102</c:v>
                </c:pt>
                <c:pt idx="17323">
                  <c:v>0.0419511141110698</c:v>
                </c:pt>
                <c:pt idx="17324">
                  <c:v>0.0294876060659287</c:v>
                </c:pt>
                <c:pt idx="17325">
                  <c:v>0.0415202807077979</c:v>
                </c:pt>
                <c:pt idx="17326">
                  <c:v>0.0603705018914393</c:v>
                </c:pt>
                <c:pt idx="17327">
                  <c:v>0.0608967737656596</c:v>
                </c:pt>
                <c:pt idx="17328">
                  <c:v>0.0382653958804214</c:v>
                </c:pt>
                <c:pt idx="17329">
                  <c:v>0.0102710000329728</c:v>
                </c:pt>
                <c:pt idx="17330">
                  <c:v>0.0212648049006721</c:v>
                </c:pt>
                <c:pt idx="17331">
                  <c:v>0.0463434454211478</c:v>
                </c:pt>
                <c:pt idx="17332">
                  <c:v>0.0578271084124966</c:v>
                </c:pt>
                <c:pt idx="17333">
                  <c:v>0.0474332210238583</c:v>
                </c:pt>
                <c:pt idx="17334">
                  <c:v>0.0279547730511546</c:v>
                </c:pt>
                <c:pt idx="17335">
                  <c:v>0.0231818561036891</c:v>
                </c:pt>
                <c:pt idx="17336">
                  <c:v>0.0375600991823889</c:v>
                </c:pt>
                <c:pt idx="17337">
                  <c:v>0.0430192031371622</c:v>
                </c:pt>
                <c:pt idx="17338">
                  <c:v>0.0506141964703235</c:v>
                </c:pt>
                <c:pt idx="17339">
                  <c:v>0.062161589392602</c:v>
                </c:pt>
                <c:pt idx="17340">
                  <c:v>0.0716893027006983</c:v>
                </c:pt>
                <c:pt idx="17341">
                  <c:v>0.0766911651811693</c:v>
                </c:pt>
                <c:pt idx="17342">
                  <c:v>0.0784073375253803</c:v>
                </c:pt>
                <c:pt idx="17343">
                  <c:v>0.0810771861870984</c:v>
                </c:pt>
                <c:pt idx="17344">
                  <c:v>0.0838482856275697</c:v>
                </c:pt>
                <c:pt idx="17345">
                  <c:v>0.079159505551572</c:v>
                </c:pt>
                <c:pt idx="17346">
                  <c:v>0.0633753728030864</c:v>
                </c:pt>
                <c:pt idx="17347">
                  <c:v>0.050465838362165</c:v>
                </c:pt>
                <c:pt idx="17348">
                  <c:v>0.0633208041545624</c:v>
                </c:pt>
                <c:pt idx="17349">
                  <c:v>0.075501558984637</c:v>
                </c:pt>
                <c:pt idx="17350">
                  <c:v>0.0586904145064339</c:v>
                </c:pt>
                <c:pt idx="17351">
                  <c:v>0.0496051165714529</c:v>
                </c:pt>
                <c:pt idx="17352">
                  <c:v>0.051809213029045</c:v>
                </c:pt>
                <c:pt idx="17353">
                  <c:v>0.0514485944530081</c:v>
                </c:pt>
                <c:pt idx="17354">
                  <c:v>0.0377135825335286</c:v>
                </c:pt>
                <c:pt idx="17355">
                  <c:v>0.018197930454657</c:v>
                </c:pt>
                <c:pt idx="17356">
                  <c:v>0.0267307103256291</c:v>
                </c:pt>
                <c:pt idx="17357">
                  <c:v>0.0344664197934262</c:v>
                </c:pt>
                <c:pt idx="17358">
                  <c:v>0.0420264372624822</c:v>
                </c:pt>
                <c:pt idx="17359">
                  <c:v>0.0466668841187431</c:v>
                </c:pt>
                <c:pt idx="17360">
                  <c:v>0.04664021674109</c:v>
                </c:pt>
                <c:pt idx="17361">
                  <c:v>0.0479612019257792</c:v>
                </c:pt>
                <c:pt idx="17362">
                  <c:v>0.0451192332841002</c:v>
                </c:pt>
                <c:pt idx="17363">
                  <c:v>0.0460259568648517</c:v>
                </c:pt>
                <c:pt idx="17364">
                  <c:v>0.0513061563953211</c:v>
                </c:pt>
                <c:pt idx="17365">
                  <c:v>0.0528848077473848</c:v>
                </c:pt>
                <c:pt idx="17366">
                  <c:v>0.0519071566358478</c:v>
                </c:pt>
                <c:pt idx="17367">
                  <c:v>0.0472536029967089</c:v>
                </c:pt>
                <c:pt idx="17368">
                  <c:v>0.0433755387911654</c:v>
                </c:pt>
                <c:pt idx="17369">
                  <c:v>0.053088580666785</c:v>
                </c:pt>
                <c:pt idx="17370">
                  <c:v>0.0653721226561759</c:v>
                </c:pt>
                <c:pt idx="17371">
                  <c:v>0.0768659236262318</c:v>
                </c:pt>
                <c:pt idx="17372">
                  <c:v>0.0762576039168039</c:v>
                </c:pt>
                <c:pt idx="17373">
                  <c:v>0.0664420925110772</c:v>
                </c:pt>
                <c:pt idx="17374">
                  <c:v>0.0582362420533859</c:v>
                </c:pt>
                <c:pt idx="17375">
                  <c:v>0.0598897000179889</c:v>
                </c:pt>
                <c:pt idx="17376">
                  <c:v>0.0612982598766749</c:v>
                </c:pt>
                <c:pt idx="17377">
                  <c:v>0.0496669311501993</c:v>
                </c:pt>
                <c:pt idx="17378">
                  <c:v>0.0315609385186841</c:v>
                </c:pt>
                <c:pt idx="17379">
                  <c:v>0.0221063404683319</c:v>
                </c:pt>
                <c:pt idx="17380">
                  <c:v>0.0260863857078154</c:v>
                </c:pt>
                <c:pt idx="17381">
                  <c:v>0.0359237478105111</c:v>
                </c:pt>
                <c:pt idx="17382">
                  <c:v>0.0314089528609197</c:v>
                </c:pt>
                <c:pt idx="17383">
                  <c:v>0.0241974567455283</c:v>
                </c:pt>
                <c:pt idx="17384">
                  <c:v>0.0223691296218224</c:v>
                </c:pt>
                <c:pt idx="17385">
                  <c:v>0.0256368917480693</c:v>
                </c:pt>
                <c:pt idx="17386">
                  <c:v>0.0318415557637631</c:v>
                </c:pt>
                <c:pt idx="17387">
                  <c:v>0.0419722241949037</c:v>
                </c:pt>
                <c:pt idx="17388">
                  <c:v>0.0445042563590988</c:v>
                </c:pt>
                <c:pt idx="17389">
                  <c:v>0.0417651287065445</c:v>
                </c:pt>
                <c:pt idx="17390">
                  <c:v>0.0484480469163412</c:v>
                </c:pt>
                <c:pt idx="17391">
                  <c:v>0.0564052467695918</c:v>
                </c:pt>
                <c:pt idx="17392">
                  <c:v>0.0589999655649469</c:v>
                </c:pt>
                <c:pt idx="17393">
                  <c:v>0.0491991987313604</c:v>
                </c:pt>
                <c:pt idx="17394">
                  <c:v>0.0308146233476015</c:v>
                </c:pt>
                <c:pt idx="17395">
                  <c:v>0.0141287383301461</c:v>
                </c:pt>
                <c:pt idx="17396">
                  <c:v>0.0156844282281709</c:v>
                </c:pt>
                <c:pt idx="17397">
                  <c:v>0.0239375108686591</c:v>
                </c:pt>
                <c:pt idx="17398">
                  <c:v>0.0330651216497193</c:v>
                </c:pt>
                <c:pt idx="17399">
                  <c:v>0.0301817661058411</c:v>
                </c:pt>
                <c:pt idx="17400">
                  <c:v>0.0136249902257261</c:v>
                </c:pt>
                <c:pt idx="17401">
                  <c:v>0.0132130936082655</c:v>
                </c:pt>
                <c:pt idx="17402">
                  <c:v>0.0237705553107758</c:v>
                </c:pt>
                <c:pt idx="17403">
                  <c:v>0.0338894631153175</c:v>
                </c:pt>
                <c:pt idx="17404">
                  <c:v>0.0463747553307696</c:v>
                </c:pt>
                <c:pt idx="17405">
                  <c:v>0.0488190093660105</c:v>
                </c:pt>
                <c:pt idx="17406">
                  <c:v>0.0326417918693956</c:v>
                </c:pt>
                <c:pt idx="17407">
                  <c:v>0.0130073776058767</c:v>
                </c:pt>
                <c:pt idx="17408">
                  <c:v>0.0182925861178849</c:v>
                </c:pt>
                <c:pt idx="17409">
                  <c:v>0.0326336558526464</c:v>
                </c:pt>
                <c:pt idx="17410">
                  <c:v>0.0482530534888176</c:v>
                </c:pt>
                <c:pt idx="17411">
                  <c:v>0.0481489098291244</c:v>
                </c:pt>
                <c:pt idx="17412">
                  <c:v>0.0472124237443474</c:v>
                </c:pt>
                <c:pt idx="17413">
                  <c:v>0.0523312908882979</c:v>
                </c:pt>
                <c:pt idx="17414">
                  <c:v>0.0506720512241983</c:v>
                </c:pt>
                <c:pt idx="17415">
                  <c:v>0.0448907942410345</c:v>
                </c:pt>
                <c:pt idx="17416">
                  <c:v>0.0386151048168954</c:v>
                </c:pt>
                <c:pt idx="17417">
                  <c:v>0.0289371363836563</c:v>
                </c:pt>
                <c:pt idx="17418">
                  <c:v>0.0270035376284806</c:v>
                </c:pt>
                <c:pt idx="17419">
                  <c:v>0.0290592912983825</c:v>
                </c:pt>
                <c:pt idx="17420">
                  <c:v>0.0306911961727254</c:v>
                </c:pt>
                <c:pt idx="17421">
                  <c:v>0.0245444812944476</c:v>
                </c:pt>
                <c:pt idx="17422">
                  <c:v>0.011319606654108</c:v>
                </c:pt>
                <c:pt idx="17423">
                  <c:v>0.00585765304311557</c:v>
                </c:pt>
                <c:pt idx="17424">
                  <c:v>0.00986129071398345</c:v>
                </c:pt>
                <c:pt idx="17425">
                  <c:v>0.0249562527533731</c:v>
                </c:pt>
                <c:pt idx="17426">
                  <c:v>0.0347566318203333</c:v>
                </c:pt>
                <c:pt idx="17427">
                  <c:v>0.0436896649516428</c:v>
                </c:pt>
                <c:pt idx="17428">
                  <c:v>0.0530872576374616</c:v>
                </c:pt>
                <c:pt idx="17429">
                  <c:v>0.0550756889909273</c:v>
                </c:pt>
                <c:pt idx="17430">
                  <c:v>0.0548711357711851</c:v>
                </c:pt>
                <c:pt idx="17431">
                  <c:v>0.0478497482288018</c:v>
                </c:pt>
                <c:pt idx="17432">
                  <c:v>0.0381623078347133</c:v>
                </c:pt>
                <c:pt idx="17433">
                  <c:v>0.0385453987040736</c:v>
                </c:pt>
                <c:pt idx="17434">
                  <c:v>0.0459496363281052</c:v>
                </c:pt>
                <c:pt idx="17435">
                  <c:v>0.0438818455006152</c:v>
                </c:pt>
                <c:pt idx="17436">
                  <c:v>0.0512235915936074</c:v>
                </c:pt>
                <c:pt idx="17437">
                  <c:v>0.0607161218219432</c:v>
                </c:pt>
                <c:pt idx="17438">
                  <c:v>0.046499306550439</c:v>
                </c:pt>
                <c:pt idx="17439">
                  <c:v>0.0183825615049295</c:v>
                </c:pt>
                <c:pt idx="17440">
                  <c:v>0.0165450346921999</c:v>
                </c:pt>
                <c:pt idx="17441">
                  <c:v>0.0360616142877839</c:v>
                </c:pt>
                <c:pt idx="17442">
                  <c:v>0.0332214393398337</c:v>
                </c:pt>
                <c:pt idx="17443">
                  <c:v>0.0272655545559414</c:v>
                </c:pt>
                <c:pt idx="17444">
                  <c:v>0.0359499896687096</c:v>
                </c:pt>
                <c:pt idx="17445">
                  <c:v>0.0489835122357432</c:v>
                </c:pt>
                <c:pt idx="17446">
                  <c:v>0.0478834081933856</c:v>
                </c:pt>
                <c:pt idx="17447">
                  <c:v>0.043137286400395</c:v>
                </c:pt>
                <c:pt idx="17448">
                  <c:v>0.0571659216586497</c:v>
                </c:pt>
                <c:pt idx="17449">
                  <c:v>0.0710423320465035</c:v>
                </c:pt>
                <c:pt idx="17450">
                  <c:v>0.059699317208235</c:v>
                </c:pt>
                <c:pt idx="17451">
                  <c:v>0.0485672672232073</c:v>
                </c:pt>
                <c:pt idx="17452">
                  <c:v>0.0538148960765898</c:v>
                </c:pt>
                <c:pt idx="17453">
                  <c:v>0.0600649129212991</c:v>
                </c:pt>
                <c:pt idx="17454">
                  <c:v>0.0557837914104713</c:v>
                </c:pt>
                <c:pt idx="17455">
                  <c:v>0.0533028331897183</c:v>
                </c:pt>
                <c:pt idx="17456">
                  <c:v>0.0457201960559638</c:v>
                </c:pt>
                <c:pt idx="17457">
                  <c:v>0.0405951712526433</c:v>
                </c:pt>
                <c:pt idx="17458">
                  <c:v>0.0419536779263861</c:v>
                </c:pt>
                <c:pt idx="17459">
                  <c:v>0.0472610988961888</c:v>
                </c:pt>
                <c:pt idx="17460">
                  <c:v>0.0560236346379474</c:v>
                </c:pt>
                <c:pt idx="17461">
                  <c:v>0.0610412825528722</c:v>
                </c:pt>
                <c:pt idx="17462">
                  <c:v>0.0630603006483879</c:v>
                </c:pt>
                <c:pt idx="17463">
                  <c:v>0.0670843555975683</c:v>
                </c:pt>
                <c:pt idx="17464">
                  <c:v>0.0685165972965662</c:v>
                </c:pt>
                <c:pt idx="17465">
                  <c:v>0.0633711073264605</c:v>
                </c:pt>
                <c:pt idx="17466">
                  <c:v>0.0647082812655632</c:v>
                </c:pt>
                <c:pt idx="17467">
                  <c:v>0.0680254904489142</c:v>
                </c:pt>
                <c:pt idx="17468">
                  <c:v>0.0657501941715864</c:v>
                </c:pt>
                <c:pt idx="17469">
                  <c:v>0.0662230803848081</c:v>
                </c:pt>
                <c:pt idx="17470">
                  <c:v>0.0739835073792338</c:v>
                </c:pt>
                <c:pt idx="17471">
                  <c:v>0.0774482688506299</c:v>
                </c:pt>
                <c:pt idx="17472">
                  <c:v>0.0647997256869329</c:v>
                </c:pt>
                <c:pt idx="17473">
                  <c:v>0.0451268074256975</c:v>
                </c:pt>
                <c:pt idx="17474">
                  <c:v>0.0331239327071974</c:v>
                </c:pt>
                <c:pt idx="17475">
                  <c:v>0.0307827381939359</c:v>
                </c:pt>
                <c:pt idx="17476">
                  <c:v>0.029876147298469</c:v>
                </c:pt>
                <c:pt idx="17477">
                  <c:v>0.0314040556933451</c:v>
                </c:pt>
                <c:pt idx="17478">
                  <c:v>0.0243464208398775</c:v>
                </c:pt>
                <c:pt idx="17479">
                  <c:v>0.0134124952874096</c:v>
                </c:pt>
                <c:pt idx="17480">
                  <c:v>0.0104806324763758</c:v>
                </c:pt>
                <c:pt idx="17481">
                  <c:v>0.0293303771212242</c:v>
                </c:pt>
                <c:pt idx="17482">
                  <c:v>-0.000561266339558102</c:v>
                </c:pt>
                <c:pt idx="17483">
                  <c:v>0.0207919502065713</c:v>
                </c:pt>
                <c:pt idx="17484">
                  <c:v>0.0342244679179081</c:v>
                </c:pt>
                <c:pt idx="17485">
                  <c:v>0.026753116897013</c:v>
                </c:pt>
                <c:pt idx="17486">
                  <c:v>0.0200911944541441</c:v>
                </c:pt>
                <c:pt idx="17487">
                  <c:v>0.0228688713365513</c:v>
                </c:pt>
                <c:pt idx="17488">
                  <c:v>0.0267582909480942</c:v>
                </c:pt>
                <c:pt idx="17489">
                  <c:v>0.0289940658517486</c:v>
                </c:pt>
                <c:pt idx="17490">
                  <c:v>0.0318226658292299</c:v>
                </c:pt>
                <c:pt idx="17491">
                  <c:v>0.0421895502811425</c:v>
                </c:pt>
                <c:pt idx="17492">
                  <c:v>0.0527602769116441</c:v>
                </c:pt>
                <c:pt idx="17493">
                  <c:v>0.0536441559782982</c:v>
                </c:pt>
                <c:pt idx="17494">
                  <c:v>0.0535254453925105</c:v>
                </c:pt>
                <c:pt idx="17495">
                  <c:v>0.0535806335261224</c:v>
                </c:pt>
                <c:pt idx="17496">
                  <c:v>0.0431314665715762</c:v>
                </c:pt>
                <c:pt idx="17497">
                  <c:v>0.0324470021598871</c:v>
                </c:pt>
                <c:pt idx="17498">
                  <c:v>0.0364761798012958</c:v>
                </c:pt>
                <c:pt idx="17499">
                  <c:v>0.041566300244046</c:v>
                </c:pt>
                <c:pt idx="17500">
                  <c:v>0.0418346088895439</c:v>
                </c:pt>
                <c:pt idx="17501">
                  <c:v>0.0424264310315967</c:v>
                </c:pt>
                <c:pt idx="17502">
                  <c:v>0.0461509336085718</c:v>
                </c:pt>
                <c:pt idx="17503">
                  <c:v>0.0542723395530673</c:v>
                </c:pt>
                <c:pt idx="17504">
                  <c:v>0.0599676063366299</c:v>
                </c:pt>
                <c:pt idx="17505">
                  <c:v>0.0532736197372476</c:v>
                </c:pt>
                <c:pt idx="17506">
                  <c:v>0.0444523468291282</c:v>
                </c:pt>
                <c:pt idx="17507">
                  <c:v>0.0419535108637591</c:v>
                </c:pt>
                <c:pt idx="17508">
                  <c:v>0.0389469736045871</c:v>
                </c:pt>
                <c:pt idx="17509">
                  <c:v>0.025995645554894</c:v>
                </c:pt>
                <c:pt idx="17510">
                  <c:v>0.00825268172993891</c:v>
                </c:pt>
                <c:pt idx="17511">
                  <c:v>0.0115739941805724</c:v>
                </c:pt>
                <c:pt idx="17512">
                  <c:v>0.0179212068074083</c:v>
                </c:pt>
                <c:pt idx="17513">
                  <c:v>0.0140933342693895</c:v>
                </c:pt>
                <c:pt idx="17514">
                  <c:v>0.0142051596944311</c:v>
                </c:pt>
                <c:pt idx="17515">
                  <c:v>0.0153217459799177</c:v>
                </c:pt>
                <c:pt idx="17516">
                  <c:v>0.0229091248595557</c:v>
                </c:pt>
                <c:pt idx="17517">
                  <c:v>0.0327757116600389</c:v>
                </c:pt>
                <c:pt idx="17518">
                  <c:v>0.0381145541973233</c:v>
                </c:pt>
                <c:pt idx="17519">
                  <c:v>0.0358709126699791</c:v>
                </c:pt>
                <c:pt idx="17520">
                  <c:v>0.0211378757122776</c:v>
                </c:pt>
                <c:pt idx="17521">
                  <c:v>0.0115527973018745</c:v>
                </c:pt>
                <c:pt idx="17522">
                  <c:v>0.0125914311627909</c:v>
                </c:pt>
                <c:pt idx="17523">
                  <c:v>0.0213981722635258</c:v>
                </c:pt>
                <c:pt idx="17524">
                  <c:v>0.0351104434159666</c:v>
                </c:pt>
                <c:pt idx="17525">
                  <c:v>0.048206043808117</c:v>
                </c:pt>
                <c:pt idx="17526">
                  <c:v>0.0569585388395201</c:v>
                </c:pt>
                <c:pt idx="17527">
                  <c:v>0.0562866834551627</c:v>
                </c:pt>
                <c:pt idx="17528">
                  <c:v>0.0534270676510319</c:v>
                </c:pt>
                <c:pt idx="17529">
                  <c:v>0.0492356388947534</c:v>
                </c:pt>
                <c:pt idx="17530">
                  <c:v>0.0436494498222687</c:v>
                </c:pt>
                <c:pt idx="17531">
                  <c:v>0.043187542312223</c:v>
                </c:pt>
                <c:pt idx="17532">
                  <c:v>0.0428654331858098</c:v>
                </c:pt>
                <c:pt idx="17533">
                  <c:v>0.0383168133652458</c:v>
                </c:pt>
                <c:pt idx="17534">
                  <c:v>0.0306821412554987</c:v>
                </c:pt>
                <c:pt idx="17535">
                  <c:v>0.0260007037710014</c:v>
                </c:pt>
                <c:pt idx="17536">
                  <c:v>0.0190086004782041</c:v>
                </c:pt>
                <c:pt idx="17537">
                  <c:v>0.00680111933175003</c:v>
                </c:pt>
                <c:pt idx="17538">
                  <c:v>0.00554161222110703</c:v>
                </c:pt>
                <c:pt idx="17539">
                  <c:v>0.0170920072620219</c:v>
                </c:pt>
                <c:pt idx="17540">
                  <c:v>0.0307841234519</c:v>
                </c:pt>
                <c:pt idx="17541">
                  <c:v>0.0319127380560786</c:v>
                </c:pt>
                <c:pt idx="17542">
                  <c:v>0.0354408005845439</c:v>
                </c:pt>
                <c:pt idx="17543">
                  <c:v>0.0477348053296464</c:v>
                </c:pt>
                <c:pt idx="17544">
                  <c:v>0.0478720045451114</c:v>
                </c:pt>
                <c:pt idx="17545">
                  <c:v>0.0369406048015395</c:v>
                </c:pt>
                <c:pt idx="17546">
                  <c:v>0.0362114202512289</c:v>
                </c:pt>
                <c:pt idx="17547">
                  <c:v>0.041233974266906</c:v>
                </c:pt>
                <c:pt idx="17548">
                  <c:v>0.0441390868211046</c:v>
                </c:pt>
                <c:pt idx="17549">
                  <c:v>0.0351823542832225</c:v>
                </c:pt>
                <c:pt idx="17550">
                  <c:v>0.0186794890149339</c:v>
                </c:pt>
                <c:pt idx="17551">
                  <c:v>0.00540965072620346</c:v>
                </c:pt>
                <c:pt idx="17552">
                  <c:v>0.00982120813144851</c:v>
                </c:pt>
                <c:pt idx="17553">
                  <c:v>0.0237904021347346</c:v>
                </c:pt>
                <c:pt idx="17554">
                  <c:v>0.0301559205348705</c:v>
                </c:pt>
                <c:pt idx="17555">
                  <c:v>0.0235066199335832</c:v>
                </c:pt>
                <c:pt idx="17556">
                  <c:v>0.0192646137437393</c:v>
                </c:pt>
                <c:pt idx="17557">
                  <c:v>0.0264243355404825</c:v>
                </c:pt>
                <c:pt idx="17558">
                  <c:v>0.0287022280785562</c:v>
                </c:pt>
                <c:pt idx="17559">
                  <c:v>0.0148067011147925</c:v>
                </c:pt>
                <c:pt idx="17560">
                  <c:v>0.0161363207505168</c:v>
                </c:pt>
                <c:pt idx="17561">
                  <c:v>0.029376013002362</c:v>
                </c:pt>
                <c:pt idx="17562">
                  <c:v>0.0354034959846243</c:v>
                </c:pt>
                <c:pt idx="17563">
                  <c:v>0.0348386532397895</c:v>
                </c:pt>
                <c:pt idx="17564">
                  <c:v>0.0326081798320083</c:v>
                </c:pt>
                <c:pt idx="17565">
                  <c:v>0.034282623990615</c:v>
                </c:pt>
                <c:pt idx="17566">
                  <c:v>0.0273113173671935</c:v>
                </c:pt>
                <c:pt idx="17567">
                  <c:v>0.0193080067871396</c:v>
                </c:pt>
                <c:pt idx="17568">
                  <c:v>0.0285269045430125</c:v>
                </c:pt>
                <c:pt idx="17569">
                  <c:v>0.0378208068661066</c:v>
                </c:pt>
                <c:pt idx="17570">
                  <c:v>0.0450461524804114</c:v>
                </c:pt>
                <c:pt idx="17571">
                  <c:v>0.0487139502919762</c:v>
                </c:pt>
                <c:pt idx="17572">
                  <c:v>0.04016367777777</c:v>
                </c:pt>
                <c:pt idx="17573">
                  <c:v>0.0373618377549133</c:v>
                </c:pt>
                <c:pt idx="17574">
                  <c:v>0.0395555492518373</c:v>
                </c:pt>
                <c:pt idx="17575">
                  <c:v>0.0312284395781722</c:v>
                </c:pt>
                <c:pt idx="17576">
                  <c:v>0.0332846711487432</c:v>
                </c:pt>
                <c:pt idx="17577">
                  <c:v>0.0399895928622305</c:v>
                </c:pt>
                <c:pt idx="17578">
                  <c:v>0.0456907990956472</c:v>
                </c:pt>
                <c:pt idx="17579">
                  <c:v>0.0432762102856956</c:v>
                </c:pt>
                <c:pt idx="17580">
                  <c:v>0.0262640271047292</c:v>
                </c:pt>
                <c:pt idx="17581">
                  <c:v>0.0166597924206056</c:v>
                </c:pt>
                <c:pt idx="17582">
                  <c:v>0.0164380751828334</c:v>
                </c:pt>
                <c:pt idx="17583">
                  <c:v>0.00805272180393219</c:v>
                </c:pt>
                <c:pt idx="17584">
                  <c:v>0.00250036078986312</c:v>
                </c:pt>
                <c:pt idx="17585">
                  <c:v>0.0135006190365934</c:v>
                </c:pt>
                <c:pt idx="17586">
                  <c:v>0.0309480884408246</c:v>
                </c:pt>
                <c:pt idx="17587">
                  <c:v>0.0429611258336158</c:v>
                </c:pt>
                <c:pt idx="17588">
                  <c:v>0.0437617674448238</c:v>
                </c:pt>
                <c:pt idx="17589">
                  <c:v>0.0401977063944504</c:v>
                </c:pt>
                <c:pt idx="17590">
                  <c:v>0.0337046003718287</c:v>
                </c:pt>
                <c:pt idx="17591">
                  <c:v>0.0280941009932828</c:v>
                </c:pt>
                <c:pt idx="17592">
                  <c:v>0.0246216024343107</c:v>
                </c:pt>
                <c:pt idx="17593">
                  <c:v>0.0218572701671541</c:v>
                </c:pt>
                <c:pt idx="17594">
                  <c:v>0.0222633610557885</c:v>
                </c:pt>
                <c:pt idx="17595">
                  <c:v>0.0268566339104359</c:v>
                </c:pt>
                <c:pt idx="17596">
                  <c:v>0.0374999418528046</c:v>
                </c:pt>
                <c:pt idx="17597">
                  <c:v>0.0453146648192341</c:v>
                </c:pt>
                <c:pt idx="17598">
                  <c:v>0.0526914807944026</c:v>
                </c:pt>
                <c:pt idx="17599">
                  <c:v>0.0587657856323938</c:v>
                </c:pt>
                <c:pt idx="17600">
                  <c:v>0.0606871622316456</c:v>
                </c:pt>
                <c:pt idx="17601">
                  <c:v>0.0608828366745557</c:v>
                </c:pt>
                <c:pt idx="17602">
                  <c:v>0.0632510563577519</c:v>
                </c:pt>
                <c:pt idx="17603">
                  <c:v>0.0632159529014161</c:v>
                </c:pt>
                <c:pt idx="17604">
                  <c:v>0.0525964089025036</c:v>
                </c:pt>
                <c:pt idx="17605">
                  <c:v>0.0421543978232331</c:v>
                </c:pt>
                <c:pt idx="17606">
                  <c:v>0.0505691820913806</c:v>
                </c:pt>
                <c:pt idx="17607">
                  <c:v>0.066826465000564</c:v>
                </c:pt>
                <c:pt idx="17608">
                  <c:v>0.077135346545074</c:v>
                </c:pt>
                <c:pt idx="17609">
                  <c:v>0.0790612041968018</c:v>
                </c:pt>
                <c:pt idx="17610">
                  <c:v>0.0801056202255226</c:v>
                </c:pt>
                <c:pt idx="17611">
                  <c:v>0.0906854577302639</c:v>
                </c:pt>
                <c:pt idx="17612">
                  <c:v>0.0845839477997801</c:v>
                </c:pt>
                <c:pt idx="17613">
                  <c:v>0.0588253807613006</c:v>
                </c:pt>
                <c:pt idx="17614">
                  <c:v>0.042828885782004</c:v>
                </c:pt>
                <c:pt idx="17615">
                  <c:v>0.0356810635281581</c:v>
                </c:pt>
                <c:pt idx="17616">
                  <c:v>0.0262826917865576</c:v>
                </c:pt>
                <c:pt idx="17617">
                  <c:v>0.0289869072335948</c:v>
                </c:pt>
                <c:pt idx="17618">
                  <c:v>0.0292261324825164</c:v>
                </c:pt>
                <c:pt idx="17619">
                  <c:v>0.0217479286409674</c:v>
                </c:pt>
                <c:pt idx="17620">
                  <c:v>0.0218725973594982</c:v>
                </c:pt>
                <c:pt idx="17621">
                  <c:v>0.0260488163691963</c:v>
                </c:pt>
                <c:pt idx="17622">
                  <c:v>0.0297240784527852</c:v>
                </c:pt>
                <c:pt idx="17623">
                  <c:v>0.0369525805116723</c:v>
                </c:pt>
                <c:pt idx="17624">
                  <c:v>0.0386313078829517</c:v>
                </c:pt>
                <c:pt idx="17625">
                  <c:v>0.0407948552735871</c:v>
                </c:pt>
                <c:pt idx="17626">
                  <c:v>0.0474715385194217</c:v>
                </c:pt>
                <c:pt idx="17627">
                  <c:v>0.0554602698705881</c:v>
                </c:pt>
                <c:pt idx="17628">
                  <c:v>0.0658229102423519</c:v>
                </c:pt>
                <c:pt idx="17629">
                  <c:v>0.0702564283339941</c:v>
                </c:pt>
                <c:pt idx="17630">
                  <c:v>0.0625924832357111</c:v>
                </c:pt>
                <c:pt idx="17631">
                  <c:v>0.0383593973634145</c:v>
                </c:pt>
                <c:pt idx="17632">
                  <c:v>0.0195894685647084</c:v>
                </c:pt>
                <c:pt idx="17633">
                  <c:v>0.0270178352808795</c:v>
                </c:pt>
                <c:pt idx="17634">
                  <c:v>0.0403548469781823</c:v>
                </c:pt>
                <c:pt idx="17635">
                  <c:v>0.0449063161795591</c:v>
                </c:pt>
                <c:pt idx="17636">
                  <c:v>0.040229677392242</c:v>
                </c:pt>
                <c:pt idx="17637">
                  <c:v>0.0356179183071946</c:v>
                </c:pt>
                <c:pt idx="17638">
                  <c:v>0.031036713053965</c:v>
                </c:pt>
                <c:pt idx="17639">
                  <c:v>0.0248894691124961</c:v>
                </c:pt>
                <c:pt idx="17640">
                  <c:v>0.0310166855103528</c:v>
                </c:pt>
                <c:pt idx="17641">
                  <c:v>0.0470440786082176</c:v>
                </c:pt>
                <c:pt idx="17642">
                  <c:v>0.0645601210186518</c:v>
                </c:pt>
                <c:pt idx="17643">
                  <c:v>0.0701426367786164</c:v>
                </c:pt>
                <c:pt idx="17644">
                  <c:v>0.0642892530891846</c:v>
                </c:pt>
                <c:pt idx="17645">
                  <c:v>0.0536553305928509</c:v>
                </c:pt>
                <c:pt idx="17646">
                  <c:v>0.0509172491405219</c:v>
                </c:pt>
                <c:pt idx="17647">
                  <c:v>0.0561012123386557</c:v>
                </c:pt>
                <c:pt idx="17648">
                  <c:v>0.0541599938530701</c:v>
                </c:pt>
                <c:pt idx="17649">
                  <c:v>0.0402529891992669</c:v>
                </c:pt>
                <c:pt idx="17650">
                  <c:v>0.0260812914660314</c:v>
                </c:pt>
                <c:pt idx="17651">
                  <c:v>0.0148509562934878</c:v>
                </c:pt>
                <c:pt idx="17652">
                  <c:v>0.0249887953345894</c:v>
                </c:pt>
                <c:pt idx="17653">
                  <c:v>0.0309663364978882</c:v>
                </c:pt>
                <c:pt idx="17654">
                  <c:v>0.0326548682260746</c:v>
                </c:pt>
                <c:pt idx="17655">
                  <c:v>0.0359071415674381</c:v>
                </c:pt>
                <c:pt idx="17656">
                  <c:v>0.0401038059063006</c:v>
                </c:pt>
                <c:pt idx="17657">
                  <c:v>0.0433762931181406</c:v>
                </c:pt>
                <c:pt idx="17658">
                  <c:v>0.048048170443426</c:v>
                </c:pt>
                <c:pt idx="17659">
                  <c:v>0.0550458485325397</c:v>
                </c:pt>
                <c:pt idx="17660">
                  <c:v>0.0594781242045453</c:v>
                </c:pt>
                <c:pt idx="17661">
                  <c:v>0.0618372619821826</c:v>
                </c:pt>
                <c:pt idx="17662">
                  <c:v>0.0611312833833553</c:v>
                </c:pt>
                <c:pt idx="17663">
                  <c:v>0.0525490798412516</c:v>
                </c:pt>
                <c:pt idx="17664">
                  <c:v>0.0493050814888689</c:v>
                </c:pt>
                <c:pt idx="17665">
                  <c:v>0.0514217344466807</c:v>
                </c:pt>
                <c:pt idx="17666">
                  <c:v>0.0490652107861548</c:v>
                </c:pt>
                <c:pt idx="17667">
                  <c:v>0.047237393637566</c:v>
                </c:pt>
                <c:pt idx="17668">
                  <c:v>0.0411027007362001</c:v>
                </c:pt>
                <c:pt idx="17669">
                  <c:v>0.029685921467919</c:v>
                </c:pt>
                <c:pt idx="17670">
                  <c:v>0.0341998471102607</c:v>
                </c:pt>
                <c:pt idx="17671">
                  <c:v>0.0469158387657825</c:v>
                </c:pt>
                <c:pt idx="17672">
                  <c:v>0.0581912195304834</c:v>
                </c:pt>
                <c:pt idx="17673">
                  <c:v>0.0581886634915847</c:v>
                </c:pt>
                <c:pt idx="17674">
                  <c:v>0.0548537309009604</c:v>
                </c:pt>
                <c:pt idx="17675">
                  <c:v>0.0524059075795323</c:v>
                </c:pt>
                <c:pt idx="17676">
                  <c:v>0.0464775288403348</c:v>
                </c:pt>
                <c:pt idx="17677">
                  <c:v>0.0419775010871427</c:v>
                </c:pt>
                <c:pt idx="17678">
                  <c:v>0.0456548347407068</c:v>
                </c:pt>
                <c:pt idx="17679">
                  <c:v>0.0500157853078721</c:v>
                </c:pt>
                <c:pt idx="17680">
                  <c:v>0.0497107506445022</c:v>
                </c:pt>
                <c:pt idx="17681">
                  <c:v>0.0533984343049991</c:v>
                </c:pt>
                <c:pt idx="17682">
                  <c:v>0.0571889125704897</c:v>
                </c:pt>
                <c:pt idx="17683">
                  <c:v>0.0606897936594083</c:v>
                </c:pt>
                <c:pt idx="17684">
                  <c:v>0.064676911439139</c:v>
                </c:pt>
                <c:pt idx="17685">
                  <c:v>0.0585336213270085</c:v>
                </c:pt>
                <c:pt idx="17686">
                  <c:v>0.0492558489905538</c:v>
                </c:pt>
                <c:pt idx="17687">
                  <c:v>0.0494211742608398</c:v>
                </c:pt>
                <c:pt idx="17688">
                  <c:v>0.0558346411025156</c:v>
                </c:pt>
                <c:pt idx="17689">
                  <c:v>0.0548249521277526</c:v>
                </c:pt>
                <c:pt idx="17690">
                  <c:v>0.0444423712826973</c:v>
                </c:pt>
                <c:pt idx="17691">
                  <c:v>0.0308804738395255</c:v>
                </c:pt>
                <c:pt idx="17692">
                  <c:v>0.0162096323611946</c:v>
                </c:pt>
                <c:pt idx="17693">
                  <c:v>0.0223670292916162</c:v>
                </c:pt>
                <c:pt idx="17694">
                  <c:v>0.0399938102877403</c:v>
                </c:pt>
                <c:pt idx="17695">
                  <c:v>0.0395813324522607</c:v>
                </c:pt>
                <c:pt idx="17696">
                  <c:v>0.0264372461982045</c:v>
                </c:pt>
                <c:pt idx="17697">
                  <c:v>0.0094945244001779</c:v>
                </c:pt>
                <c:pt idx="17698">
                  <c:v>0.0162550634589329</c:v>
                </c:pt>
                <c:pt idx="17699">
                  <c:v>0.0264995930267419</c:v>
                </c:pt>
                <c:pt idx="17700">
                  <c:v>0.0354913373450538</c:v>
                </c:pt>
                <c:pt idx="17701">
                  <c:v>0.0440579233408662</c:v>
                </c:pt>
                <c:pt idx="17702">
                  <c:v>0.0395320818676519</c:v>
                </c:pt>
                <c:pt idx="17703">
                  <c:v>0.032333342249707</c:v>
                </c:pt>
                <c:pt idx="17704">
                  <c:v>0.0305266157805636</c:v>
                </c:pt>
                <c:pt idx="17705">
                  <c:v>0.0302047811886572</c:v>
                </c:pt>
                <c:pt idx="17706">
                  <c:v>0.0334330574414779</c:v>
                </c:pt>
                <c:pt idx="17707">
                  <c:v>0.0328030368650843</c:v>
                </c:pt>
                <c:pt idx="17708">
                  <c:v>0.0288725979216432</c:v>
                </c:pt>
                <c:pt idx="17709">
                  <c:v>0.0263614993125959</c:v>
                </c:pt>
                <c:pt idx="17710">
                  <c:v>0.0289547877657271</c:v>
                </c:pt>
                <c:pt idx="17711">
                  <c:v>0.0341864033970536</c:v>
                </c:pt>
                <c:pt idx="17712">
                  <c:v>0.0415667291469339</c:v>
                </c:pt>
                <c:pt idx="17713">
                  <c:v>0.0488048500026302</c:v>
                </c:pt>
                <c:pt idx="17714">
                  <c:v>0.0456088579182755</c:v>
                </c:pt>
                <c:pt idx="17715">
                  <c:v>0.0433134860261792</c:v>
                </c:pt>
                <c:pt idx="17716">
                  <c:v>0.0456361537057531</c:v>
                </c:pt>
                <c:pt idx="17717">
                  <c:v>0.042943430448026</c:v>
                </c:pt>
                <c:pt idx="17718">
                  <c:v>0.0441202593060071</c:v>
                </c:pt>
                <c:pt idx="17719">
                  <c:v>0.0491519539093645</c:v>
                </c:pt>
                <c:pt idx="17720">
                  <c:v>0.045713801736791</c:v>
                </c:pt>
                <c:pt idx="17721">
                  <c:v>0.0460593198923002</c:v>
                </c:pt>
                <c:pt idx="17722">
                  <c:v>0.050464825824787</c:v>
                </c:pt>
                <c:pt idx="17723">
                  <c:v>0.0469913485913573</c:v>
                </c:pt>
                <c:pt idx="17724">
                  <c:v>0.0402196087832339</c:v>
                </c:pt>
                <c:pt idx="17725">
                  <c:v>0.0419433420372159</c:v>
                </c:pt>
                <c:pt idx="17726">
                  <c:v>0.0407235555444371</c:v>
                </c:pt>
                <c:pt idx="17727">
                  <c:v>0.0331810482433378</c:v>
                </c:pt>
                <c:pt idx="17728">
                  <c:v>0.0327911675741667</c:v>
                </c:pt>
                <c:pt idx="17729">
                  <c:v>0.0386309077273641</c:v>
                </c:pt>
                <c:pt idx="17730">
                  <c:v>0.0465564930740511</c:v>
                </c:pt>
                <c:pt idx="17731">
                  <c:v>0.0480032088969421</c:v>
                </c:pt>
                <c:pt idx="17732">
                  <c:v>0.039028733866261</c:v>
                </c:pt>
                <c:pt idx="17733">
                  <c:v>0.0393741315213119</c:v>
                </c:pt>
                <c:pt idx="17734">
                  <c:v>0.044071459403617</c:v>
                </c:pt>
                <c:pt idx="17735">
                  <c:v>0.0471414023474338</c:v>
                </c:pt>
                <c:pt idx="17736">
                  <c:v>0.0501791701505888</c:v>
                </c:pt>
                <c:pt idx="17737">
                  <c:v>0.0532006960725691</c:v>
                </c:pt>
                <c:pt idx="17738">
                  <c:v>0.0486234279188843</c:v>
                </c:pt>
                <c:pt idx="17739">
                  <c:v>0.0381773424309318</c:v>
                </c:pt>
                <c:pt idx="17740">
                  <c:v>0.0353013652415426</c:v>
                </c:pt>
                <c:pt idx="17741">
                  <c:v>0.0382450786452548</c:v>
                </c:pt>
                <c:pt idx="17742">
                  <c:v>0.0416004568118725</c:v>
                </c:pt>
                <c:pt idx="17743">
                  <c:v>0.0465821389896835</c:v>
                </c:pt>
                <c:pt idx="17744">
                  <c:v>0.0491438331597491</c:v>
                </c:pt>
                <c:pt idx="17745">
                  <c:v>0.0398124086713496</c:v>
                </c:pt>
                <c:pt idx="17746">
                  <c:v>0.0305268581185452</c:v>
                </c:pt>
                <c:pt idx="17747">
                  <c:v>0.0368449818820838</c:v>
                </c:pt>
                <c:pt idx="17748">
                  <c:v>0.0494901818197512</c:v>
                </c:pt>
                <c:pt idx="17749">
                  <c:v>0.0582565618654489</c:v>
                </c:pt>
                <c:pt idx="17750">
                  <c:v>0.0583477456153495</c:v>
                </c:pt>
                <c:pt idx="17751">
                  <c:v>0.0539854483561178</c:v>
                </c:pt>
                <c:pt idx="17752">
                  <c:v>0.0507611779354599</c:v>
                </c:pt>
                <c:pt idx="17753">
                  <c:v>0.0422351656062973</c:v>
                </c:pt>
                <c:pt idx="17754">
                  <c:v>0.0377904624273827</c:v>
                </c:pt>
                <c:pt idx="17755">
                  <c:v>0.0367123690026254</c:v>
                </c:pt>
                <c:pt idx="17756">
                  <c:v>0.0420653363813776</c:v>
                </c:pt>
                <c:pt idx="17757">
                  <c:v>0.0514045108664412</c:v>
                </c:pt>
                <c:pt idx="17758">
                  <c:v>0.0530441456387115</c:v>
                </c:pt>
                <c:pt idx="17759">
                  <c:v>0.050717245747049</c:v>
                </c:pt>
                <c:pt idx="17760">
                  <c:v>0.0477467475214801</c:v>
                </c:pt>
                <c:pt idx="17761">
                  <c:v>0.0464665573528925</c:v>
                </c:pt>
                <c:pt idx="17762">
                  <c:v>0.0517408861139247</c:v>
                </c:pt>
                <c:pt idx="17763">
                  <c:v>0.0562208002858856</c:v>
                </c:pt>
                <c:pt idx="17764">
                  <c:v>0.0584701868852193</c:v>
                </c:pt>
                <c:pt idx="17765">
                  <c:v>0.0623959986207888</c:v>
                </c:pt>
                <c:pt idx="17766">
                  <c:v>0.0577200982365297</c:v>
                </c:pt>
                <c:pt idx="17767">
                  <c:v>0.0469877227950655</c:v>
                </c:pt>
                <c:pt idx="17768">
                  <c:v>0.0479414160840638</c:v>
                </c:pt>
                <c:pt idx="17769">
                  <c:v>0.0516304025185868</c:v>
                </c:pt>
                <c:pt idx="17770">
                  <c:v>0.0488362373394748</c:v>
                </c:pt>
                <c:pt idx="17771">
                  <c:v>0.0488733786211275</c:v>
                </c:pt>
                <c:pt idx="17772">
                  <c:v>0.0593386657457525</c:v>
                </c:pt>
                <c:pt idx="17773">
                  <c:v>0.0654679515358616</c:v>
                </c:pt>
                <c:pt idx="17774">
                  <c:v>0.0641669191425599</c:v>
                </c:pt>
                <c:pt idx="17775">
                  <c:v>0.0629843642679576</c:v>
                </c:pt>
                <c:pt idx="17776">
                  <c:v>0.0568767598721337</c:v>
                </c:pt>
                <c:pt idx="17777">
                  <c:v>0.0515519300425578</c:v>
                </c:pt>
                <c:pt idx="17778">
                  <c:v>0.0445359475493143</c:v>
                </c:pt>
                <c:pt idx="17779">
                  <c:v>0.0378909592995187</c:v>
                </c:pt>
                <c:pt idx="17780">
                  <c:v>0.0372272097252358</c:v>
                </c:pt>
                <c:pt idx="17781">
                  <c:v>0.0425265536567304</c:v>
                </c:pt>
                <c:pt idx="17782">
                  <c:v>0.0510484437284851</c:v>
                </c:pt>
                <c:pt idx="17783">
                  <c:v>0.0509402901291126</c:v>
                </c:pt>
                <c:pt idx="17784">
                  <c:v>0.0365711595310805</c:v>
                </c:pt>
                <c:pt idx="17785">
                  <c:v>0.0325359413626183</c:v>
                </c:pt>
                <c:pt idx="17786">
                  <c:v>0.0378015462102374</c:v>
                </c:pt>
                <c:pt idx="17787">
                  <c:v>0.0412212316940048</c:v>
                </c:pt>
                <c:pt idx="17788">
                  <c:v>0.0422683963810358</c:v>
                </c:pt>
                <c:pt idx="17789">
                  <c:v>0.0454531543753944</c:v>
                </c:pt>
                <c:pt idx="17790">
                  <c:v>0.0538103172500325</c:v>
                </c:pt>
                <c:pt idx="17791">
                  <c:v>0.0559807038938114</c:v>
                </c:pt>
                <c:pt idx="17792">
                  <c:v>0.0501671568481003</c:v>
                </c:pt>
                <c:pt idx="17793">
                  <c:v>0.0499228469558686</c:v>
                </c:pt>
                <c:pt idx="17794">
                  <c:v>0.0530734527135958</c:v>
                </c:pt>
                <c:pt idx="17795">
                  <c:v>0.0497914921970436</c:v>
                </c:pt>
                <c:pt idx="17796">
                  <c:v>0.0462226555003828</c:v>
                </c:pt>
                <c:pt idx="17797">
                  <c:v>0.0507149309973851</c:v>
                </c:pt>
                <c:pt idx="17798">
                  <c:v>0.0523550686591883</c:v>
                </c:pt>
                <c:pt idx="17799">
                  <c:v>0.0530796378978122</c:v>
                </c:pt>
                <c:pt idx="17800">
                  <c:v>0.0536090662858234</c:v>
                </c:pt>
                <c:pt idx="17801">
                  <c:v>0.0527762368979112</c:v>
                </c:pt>
                <c:pt idx="17802">
                  <c:v>0.0498949745420587</c:v>
                </c:pt>
                <c:pt idx="17803">
                  <c:v>0.0469984373676296</c:v>
                </c:pt>
                <c:pt idx="17804">
                  <c:v>0.0467417928889516</c:v>
                </c:pt>
                <c:pt idx="17805">
                  <c:v>0.0461373320616596</c:v>
                </c:pt>
                <c:pt idx="17806">
                  <c:v>0.0401159773075933</c:v>
                </c:pt>
                <c:pt idx="17807">
                  <c:v>0.0373969123615959</c:v>
                </c:pt>
                <c:pt idx="17808">
                  <c:v>0.0377954057845641</c:v>
                </c:pt>
                <c:pt idx="17809">
                  <c:v>0.0417071477750806</c:v>
                </c:pt>
                <c:pt idx="17810">
                  <c:v>0.0515576774445868</c:v>
                </c:pt>
                <c:pt idx="17811">
                  <c:v>0.0493427962241596</c:v>
                </c:pt>
                <c:pt idx="17812">
                  <c:v>0.0535925424508337</c:v>
                </c:pt>
                <c:pt idx="17813">
                  <c:v>0.0536071668697201</c:v>
                </c:pt>
                <c:pt idx="17814">
                  <c:v>0.043331120418297</c:v>
                </c:pt>
                <c:pt idx="17815">
                  <c:v>0.0380795028653457</c:v>
                </c:pt>
                <c:pt idx="17816">
                  <c:v>0.0393925758950958</c:v>
                </c:pt>
                <c:pt idx="17817">
                  <c:v>0.039466892137504</c:v>
                </c:pt>
                <c:pt idx="17818">
                  <c:v>0.0406660744867929</c:v>
                </c:pt>
                <c:pt idx="17819">
                  <c:v>0.0460126230731059</c:v>
                </c:pt>
                <c:pt idx="17820">
                  <c:v>0.0459210412925147</c:v>
                </c:pt>
                <c:pt idx="17821">
                  <c:v>0.0477560229650738</c:v>
                </c:pt>
                <c:pt idx="17822">
                  <c:v>0.0527353142447075</c:v>
                </c:pt>
                <c:pt idx="17823">
                  <c:v>0.0555048720603645</c:v>
                </c:pt>
                <c:pt idx="17824">
                  <c:v>0.0605208070878991</c:v>
                </c:pt>
                <c:pt idx="17825">
                  <c:v>0.0627537766841708</c:v>
                </c:pt>
                <c:pt idx="17826">
                  <c:v>0.0612502041664769</c:v>
                </c:pt>
                <c:pt idx="17827">
                  <c:v>0.0598540056265142</c:v>
                </c:pt>
                <c:pt idx="17828">
                  <c:v>0.0571752500544027</c:v>
                </c:pt>
                <c:pt idx="17829">
                  <c:v>0.0468590202052008</c:v>
                </c:pt>
                <c:pt idx="17830">
                  <c:v>0.0376441632486245</c:v>
                </c:pt>
                <c:pt idx="17831">
                  <c:v>0.0416301702359807</c:v>
                </c:pt>
                <c:pt idx="17832">
                  <c:v>0.0480507839350085</c:v>
                </c:pt>
                <c:pt idx="17833">
                  <c:v>0.0498438948831121</c:v>
                </c:pt>
                <c:pt idx="17834">
                  <c:v>0.0509114263518668</c:v>
                </c:pt>
                <c:pt idx="17835">
                  <c:v>0.0527673836753043</c:v>
                </c:pt>
                <c:pt idx="17836">
                  <c:v>0.0528257026236393</c:v>
                </c:pt>
                <c:pt idx="17837">
                  <c:v>0.0536323865945397</c:v>
                </c:pt>
                <c:pt idx="17838">
                  <c:v>0.0557493582408525</c:v>
                </c:pt>
                <c:pt idx="17839">
                  <c:v>0.0521408074024281</c:v>
                </c:pt>
                <c:pt idx="17840">
                  <c:v>0.0486388455389557</c:v>
                </c:pt>
                <c:pt idx="17841">
                  <c:v>0.0572824648396265</c:v>
                </c:pt>
                <c:pt idx="17842">
                  <c:v>0.0652177859063528</c:v>
                </c:pt>
                <c:pt idx="17843">
                  <c:v>0.0634477519590177</c:v>
                </c:pt>
                <c:pt idx="17844">
                  <c:v>0.0597809667794576</c:v>
                </c:pt>
                <c:pt idx="17845">
                  <c:v>0.0635480057808028</c:v>
                </c:pt>
                <c:pt idx="17846">
                  <c:v>0.0678994386474963</c:v>
                </c:pt>
                <c:pt idx="17847">
                  <c:v>0.0669784473623827</c:v>
                </c:pt>
                <c:pt idx="17848">
                  <c:v>0.0595936332575102</c:v>
                </c:pt>
                <c:pt idx="17849">
                  <c:v>0.0508852772628304</c:v>
                </c:pt>
                <c:pt idx="17850">
                  <c:v>0.0470666459741136</c:v>
                </c:pt>
                <c:pt idx="17851">
                  <c:v>0.04596192704357</c:v>
                </c:pt>
                <c:pt idx="17852">
                  <c:v>0.047914671345374</c:v>
                </c:pt>
                <c:pt idx="17853">
                  <c:v>0.0535256026620519</c:v>
                </c:pt>
                <c:pt idx="17854">
                  <c:v>0.0544220511079026</c:v>
                </c:pt>
                <c:pt idx="17855">
                  <c:v>0.0514803909889152</c:v>
                </c:pt>
                <c:pt idx="17856">
                  <c:v>0.0496231151886637</c:v>
                </c:pt>
                <c:pt idx="17857">
                  <c:v>0.0489767304455154</c:v>
                </c:pt>
                <c:pt idx="17858">
                  <c:v>0.0493596287439913</c:v>
                </c:pt>
                <c:pt idx="17859">
                  <c:v>0.054875496288288</c:v>
                </c:pt>
                <c:pt idx="17860">
                  <c:v>0.0609633904811452</c:v>
                </c:pt>
                <c:pt idx="17861">
                  <c:v>0.0597160101346028</c:v>
                </c:pt>
                <c:pt idx="17862">
                  <c:v>0.0597428746905554</c:v>
                </c:pt>
                <c:pt idx="17863">
                  <c:v>0.0671758414958356</c:v>
                </c:pt>
                <c:pt idx="17864">
                  <c:v>0.0713744349379958</c:v>
                </c:pt>
                <c:pt idx="17865">
                  <c:v>0.0635952501165205</c:v>
                </c:pt>
                <c:pt idx="17866">
                  <c:v>0.0582590461899073</c:v>
                </c:pt>
                <c:pt idx="17867">
                  <c:v>0.0619224335643166</c:v>
                </c:pt>
                <c:pt idx="17868">
                  <c:v>0.0646524158825136</c:v>
                </c:pt>
                <c:pt idx="17869">
                  <c:v>0.0623409249368959</c:v>
                </c:pt>
                <c:pt idx="17870">
                  <c:v>0.0589835864181023</c:v>
                </c:pt>
                <c:pt idx="17871">
                  <c:v>0.0579794280192861</c:v>
                </c:pt>
                <c:pt idx="17872">
                  <c:v>0.0583079372455016</c:v>
                </c:pt>
                <c:pt idx="17873">
                  <c:v>0.0626407257554552</c:v>
                </c:pt>
                <c:pt idx="17874">
                  <c:v>0.0659960291051486</c:v>
                </c:pt>
                <c:pt idx="17875">
                  <c:v>0.0612199149300485</c:v>
                </c:pt>
                <c:pt idx="17876">
                  <c:v>0.0545429811938326</c:v>
                </c:pt>
                <c:pt idx="17877">
                  <c:v>0.0488541600826389</c:v>
                </c:pt>
                <c:pt idx="17878">
                  <c:v>0.0523896769666921</c:v>
                </c:pt>
                <c:pt idx="17879">
                  <c:v>0.0562803184665942</c:v>
                </c:pt>
                <c:pt idx="17880">
                  <c:v>0.0539834300200826</c:v>
                </c:pt>
                <c:pt idx="17881">
                  <c:v>0.0551179248323789</c:v>
                </c:pt>
                <c:pt idx="17882">
                  <c:v>0.0569430452565875</c:v>
                </c:pt>
                <c:pt idx="17883">
                  <c:v>0.0586599579158743</c:v>
                </c:pt>
                <c:pt idx="17884">
                  <c:v>0.0572378515369758</c:v>
                </c:pt>
                <c:pt idx="17885">
                  <c:v>0.052840253779555</c:v>
                </c:pt>
                <c:pt idx="17886">
                  <c:v>0.0494123722027394</c:v>
                </c:pt>
                <c:pt idx="17887">
                  <c:v>0.052231268513741</c:v>
                </c:pt>
                <c:pt idx="17888">
                  <c:v>0.0591506760637531</c:v>
                </c:pt>
                <c:pt idx="17889">
                  <c:v>0.0651530230093702</c:v>
                </c:pt>
                <c:pt idx="17890">
                  <c:v>0.0706890215609659</c:v>
                </c:pt>
                <c:pt idx="17891">
                  <c:v>0.0723282039953233</c:v>
                </c:pt>
                <c:pt idx="17892">
                  <c:v>0.0695769504284325</c:v>
                </c:pt>
                <c:pt idx="17893">
                  <c:v>0.0661663398723964</c:v>
                </c:pt>
                <c:pt idx="17894">
                  <c:v>0.062449454303652</c:v>
                </c:pt>
                <c:pt idx="17895">
                  <c:v>0.0586107412303231</c:v>
                </c:pt>
                <c:pt idx="17896">
                  <c:v>0.057587198398698</c:v>
                </c:pt>
                <c:pt idx="17897">
                  <c:v>0.0601726380331289</c:v>
                </c:pt>
                <c:pt idx="17898">
                  <c:v>0.0624651018822286</c:v>
                </c:pt>
                <c:pt idx="17899">
                  <c:v>0.0652059767285815</c:v>
                </c:pt>
                <c:pt idx="17900">
                  <c:v>0.0628228997827317</c:v>
                </c:pt>
                <c:pt idx="17901">
                  <c:v>0.0571123731304852</c:v>
                </c:pt>
                <c:pt idx="17902">
                  <c:v>0.0530194224675311</c:v>
                </c:pt>
                <c:pt idx="17903">
                  <c:v>0.0519813089494674</c:v>
                </c:pt>
                <c:pt idx="17904">
                  <c:v>0.0530364335025186</c:v>
                </c:pt>
                <c:pt idx="17905">
                  <c:v>0.0574558357073969</c:v>
                </c:pt>
                <c:pt idx="17906">
                  <c:v>0.0607561182768461</c:v>
                </c:pt>
                <c:pt idx="17907">
                  <c:v>0.0579471577972005</c:v>
                </c:pt>
                <c:pt idx="17908">
                  <c:v>0.0555323042258859</c:v>
                </c:pt>
                <c:pt idx="17909">
                  <c:v>0.054738205580177</c:v>
                </c:pt>
                <c:pt idx="17910">
                  <c:v>0.0522553644933978</c:v>
                </c:pt>
                <c:pt idx="17911">
                  <c:v>0.0506604990454996</c:v>
                </c:pt>
                <c:pt idx="17912">
                  <c:v>0.0559793894765635</c:v>
                </c:pt>
                <c:pt idx="17913">
                  <c:v>0.0618699290516709</c:v>
                </c:pt>
                <c:pt idx="17914">
                  <c:v>0.0628669552176977</c:v>
                </c:pt>
                <c:pt idx="17915">
                  <c:v>0.0624737924986498</c:v>
                </c:pt>
                <c:pt idx="17916">
                  <c:v>0.0606580289259264</c:v>
                </c:pt>
                <c:pt idx="17917">
                  <c:v>0.062151587059344</c:v>
                </c:pt>
                <c:pt idx="17918">
                  <c:v>0.0669319803344296</c:v>
                </c:pt>
                <c:pt idx="17919">
                  <c:v>0.0672643070985705</c:v>
                </c:pt>
                <c:pt idx="17920">
                  <c:v>0.0648853237320548</c:v>
                </c:pt>
                <c:pt idx="17921">
                  <c:v>0.0621396470438002</c:v>
                </c:pt>
                <c:pt idx="17922">
                  <c:v>0.0612948493576161</c:v>
                </c:pt>
                <c:pt idx="17923">
                  <c:v>0.0624351629509818</c:v>
                </c:pt>
                <c:pt idx="17924">
                  <c:v>0.0627333402487321</c:v>
                </c:pt>
                <c:pt idx="17925">
                  <c:v>0.0632511070465944</c:v>
                </c:pt>
                <c:pt idx="17926">
                  <c:v>0.0642910845314041</c:v>
                </c:pt>
                <c:pt idx="17927">
                  <c:v>0.0640549220421611</c:v>
                </c:pt>
                <c:pt idx="17928">
                  <c:v>0.0645423229125308</c:v>
                </c:pt>
                <c:pt idx="17929">
                  <c:v>0.0639118107273137</c:v>
                </c:pt>
                <c:pt idx="17930">
                  <c:v>0.0639462926722439</c:v>
                </c:pt>
                <c:pt idx="17931">
                  <c:v>0.0673811886399265</c:v>
                </c:pt>
                <c:pt idx="17932">
                  <c:v>0.0687144965396453</c:v>
                </c:pt>
                <c:pt idx="17933">
                  <c:v>0.0698294963168658</c:v>
                </c:pt>
                <c:pt idx="17934">
                  <c:v>0.0713786442122582</c:v>
                </c:pt>
                <c:pt idx="17935">
                  <c:v>0.0716012119527227</c:v>
                </c:pt>
                <c:pt idx="17936">
                  <c:v>0.0719412883809135</c:v>
                </c:pt>
                <c:pt idx="17937">
                  <c:v>0.0711017301118485</c:v>
                </c:pt>
                <c:pt idx="17938">
                  <c:v>0.0686043116493162</c:v>
                </c:pt>
                <c:pt idx="17939">
                  <c:v>0.0682573960789055</c:v>
                </c:pt>
                <c:pt idx="17940">
                  <c:v>0.0694742161304069</c:v>
                </c:pt>
                <c:pt idx="17941">
                  <c:v>0.0677353189474523</c:v>
                </c:pt>
                <c:pt idx="17942">
                  <c:v>0.0673789358451181</c:v>
                </c:pt>
                <c:pt idx="17943">
                  <c:v>0.0700339373046067</c:v>
                </c:pt>
                <c:pt idx="17944">
                  <c:v>0.0720948681561587</c:v>
                </c:pt>
                <c:pt idx="17945">
                  <c:v>0.0738693254578681</c:v>
                </c:pt>
                <c:pt idx="17946">
                  <c:v>0.0751511854435824</c:v>
                </c:pt>
                <c:pt idx="17947">
                  <c:v>0.0723187889839931</c:v>
                </c:pt>
                <c:pt idx="17948">
                  <c:v>0.0705700849136551</c:v>
                </c:pt>
                <c:pt idx="17949">
                  <c:v>0.0753418500043854</c:v>
                </c:pt>
                <c:pt idx="17950">
                  <c:v>0.0801340412185249</c:v>
                </c:pt>
                <c:pt idx="17951">
                  <c:v>0.0830546573296981</c:v>
                </c:pt>
                <c:pt idx="17952">
                  <c:v>0.0841646587496012</c:v>
                </c:pt>
                <c:pt idx="17953">
                  <c:v>0.0818448891741023</c:v>
                </c:pt>
                <c:pt idx="17954">
                  <c:v>0.0791174675090209</c:v>
                </c:pt>
                <c:pt idx="17955">
                  <c:v>0.0787248511878049</c:v>
                </c:pt>
                <c:pt idx="17956">
                  <c:v>0.0793713616062005</c:v>
                </c:pt>
                <c:pt idx="17957">
                  <c:v>0.0788778000835861</c:v>
                </c:pt>
                <c:pt idx="17958">
                  <c:v>0.0754887264017162</c:v>
                </c:pt>
                <c:pt idx="17959">
                  <c:v>0.0723793426868221</c:v>
                </c:pt>
                <c:pt idx="17960">
                  <c:v>0.0722253096961824</c:v>
                </c:pt>
                <c:pt idx="17961">
                  <c:v>0.0752121232039409</c:v>
                </c:pt>
                <c:pt idx="17962">
                  <c:v>0.0777603326591653</c:v>
                </c:pt>
                <c:pt idx="17963">
                  <c:v>0.0773822209959211</c:v>
                </c:pt>
                <c:pt idx="17964">
                  <c:v>0.0771425084887758</c:v>
                </c:pt>
                <c:pt idx="17965">
                  <c:v>0.0787384601458005</c:v>
                </c:pt>
                <c:pt idx="17966">
                  <c:v>0.082245920177218</c:v>
                </c:pt>
                <c:pt idx="17967">
                  <c:v>0.0816549675997985</c:v>
                </c:pt>
                <c:pt idx="17968">
                  <c:v>0.0787568677441525</c:v>
                </c:pt>
                <c:pt idx="17969">
                  <c:v>0.0785350421867544</c:v>
                </c:pt>
                <c:pt idx="17970">
                  <c:v>0.0796160200293603</c:v>
                </c:pt>
                <c:pt idx="17971">
                  <c:v>0.0798052241609686</c:v>
                </c:pt>
                <c:pt idx="17972">
                  <c:v>0.0810644585921882</c:v>
                </c:pt>
                <c:pt idx="17973">
                  <c:v>0.085087397496911</c:v>
                </c:pt>
                <c:pt idx="17974">
                  <c:v>0.0872264271578506</c:v>
                </c:pt>
                <c:pt idx="17975">
                  <c:v>0.088004552779167</c:v>
                </c:pt>
                <c:pt idx="17976">
                  <c:v>0.087686472809958</c:v>
                </c:pt>
                <c:pt idx="17977">
                  <c:v>0.0856406687024844</c:v>
                </c:pt>
                <c:pt idx="17978">
                  <c:v>0.0865022243858192</c:v>
                </c:pt>
                <c:pt idx="17979">
                  <c:v>0.0894897614757134</c:v>
                </c:pt>
                <c:pt idx="17980">
                  <c:v>0.090321016071378</c:v>
                </c:pt>
                <c:pt idx="17981">
                  <c:v>0.0896939252282693</c:v>
                </c:pt>
                <c:pt idx="17982">
                  <c:v>0.0869440367304338</c:v>
                </c:pt>
                <c:pt idx="17983">
                  <c:v>0.0823357569047658</c:v>
                </c:pt>
                <c:pt idx="17984">
                  <c:v>0.0806041359789236</c:v>
                </c:pt>
                <c:pt idx="17985">
                  <c:v>0.0831479911838116</c:v>
                </c:pt>
                <c:pt idx="17986">
                  <c:v>0.0871989388144637</c:v>
                </c:pt>
                <c:pt idx="17987">
                  <c:v>0.090320120420073</c:v>
                </c:pt>
                <c:pt idx="17988">
                  <c:v>0.0935819079974765</c:v>
                </c:pt>
                <c:pt idx="17989">
                  <c:v>0.0967047728854766</c:v>
                </c:pt>
                <c:pt idx="17990">
                  <c:v>0.0961623348046523</c:v>
                </c:pt>
                <c:pt idx="17991">
                  <c:v>0.0938133061241278</c:v>
                </c:pt>
                <c:pt idx="17992">
                  <c:v>0.0927177388353596</c:v>
                </c:pt>
                <c:pt idx="17993">
                  <c:v>0.09408135400552</c:v>
                </c:pt>
                <c:pt idx="17994">
                  <c:v>0.0980750849893833</c:v>
                </c:pt>
                <c:pt idx="17995">
                  <c:v>0.102166948062104</c:v>
                </c:pt>
                <c:pt idx="17996">
                  <c:v>0.101228701698319</c:v>
                </c:pt>
                <c:pt idx="17997">
                  <c:v>0.0998489854431001</c:v>
                </c:pt>
                <c:pt idx="17998">
                  <c:v>0.0948850890459339</c:v>
                </c:pt>
                <c:pt idx="17999">
                  <c:v>0.0935392018169404</c:v>
                </c:pt>
                <c:pt idx="18000">
                  <c:v>0.0953991853373535</c:v>
                </c:pt>
                <c:pt idx="18001">
                  <c:v>0.0946169143911811</c:v>
                </c:pt>
                <c:pt idx="18002">
                  <c:v>0.0940595876168515</c:v>
                </c:pt>
                <c:pt idx="18003">
                  <c:v>0.0951308485428078</c:v>
                </c:pt>
                <c:pt idx="18004">
                  <c:v>0.0979344610951014</c:v>
                </c:pt>
                <c:pt idx="18005">
                  <c:v>0.100153570621042</c:v>
                </c:pt>
                <c:pt idx="18006">
                  <c:v>0.0995311995072482</c:v>
                </c:pt>
                <c:pt idx="18007">
                  <c:v>0.097969289865579</c:v>
                </c:pt>
                <c:pt idx="18008">
                  <c:v>0.0960160119664299</c:v>
                </c:pt>
                <c:pt idx="18009">
                  <c:v>0.101043058603237</c:v>
                </c:pt>
                <c:pt idx="18010">
                  <c:v>0.113399510309968</c:v>
                </c:pt>
                <c:pt idx="18011">
                  <c:v>0.113692803372511</c:v>
                </c:pt>
                <c:pt idx="18012">
                  <c:v>0.107442642922947</c:v>
                </c:pt>
                <c:pt idx="18013">
                  <c:v>0.101501254610787</c:v>
                </c:pt>
                <c:pt idx="18014">
                  <c:v>0.101132525587348</c:v>
                </c:pt>
                <c:pt idx="18015">
                  <c:v>0.111940657066676</c:v>
                </c:pt>
                <c:pt idx="18016">
                  <c:v>0.124790956346106</c:v>
                </c:pt>
                <c:pt idx="18017">
                  <c:v>0.128471315779768</c:v>
                </c:pt>
                <c:pt idx="18018">
                  <c:v>0.125608301032479</c:v>
                </c:pt>
                <c:pt idx="18019">
                  <c:v>0.121338526712136</c:v>
                </c:pt>
                <c:pt idx="18020">
                  <c:v>0.120387968539073</c:v>
                </c:pt>
                <c:pt idx="18021">
                  <c:v>0.115558534788961</c:v>
                </c:pt>
                <c:pt idx="18022">
                  <c:v>0.109515252365741</c:v>
                </c:pt>
                <c:pt idx="18023">
                  <c:v>0.108191772451919</c:v>
                </c:pt>
                <c:pt idx="18024">
                  <c:v>0.104877782314001</c:v>
                </c:pt>
                <c:pt idx="18025">
                  <c:v>0.105684673403784</c:v>
                </c:pt>
                <c:pt idx="18026">
                  <c:v>0.112289619631645</c:v>
                </c:pt>
                <c:pt idx="18027">
                  <c:v>0.113131188454946</c:v>
                </c:pt>
                <c:pt idx="18028">
                  <c:v>0.109988491264929</c:v>
                </c:pt>
                <c:pt idx="18029">
                  <c:v>0.111826557047904</c:v>
                </c:pt>
                <c:pt idx="18030">
                  <c:v>0.117157445472309</c:v>
                </c:pt>
                <c:pt idx="18031">
                  <c:v>0.120288742495139</c:v>
                </c:pt>
                <c:pt idx="18032">
                  <c:v>0.128470646708051</c:v>
                </c:pt>
                <c:pt idx="18033">
                  <c:v>0.136741625250106</c:v>
                </c:pt>
                <c:pt idx="18034">
                  <c:v>0.140648227106482</c:v>
                </c:pt>
                <c:pt idx="18035">
                  <c:v>0.143563478710939</c:v>
                </c:pt>
                <c:pt idx="18036">
                  <c:v>0.139260010394004</c:v>
                </c:pt>
                <c:pt idx="18037">
                  <c:v>0.147026361458926</c:v>
                </c:pt>
                <c:pt idx="18038">
                  <c:v>0.158116774893689</c:v>
                </c:pt>
                <c:pt idx="18039">
                  <c:v>0.159280686483491</c:v>
                </c:pt>
                <c:pt idx="18040">
                  <c:v>0.158156092499687</c:v>
                </c:pt>
                <c:pt idx="18041">
                  <c:v>0.156449181229812</c:v>
                </c:pt>
                <c:pt idx="18042">
                  <c:v>0.15063055202431</c:v>
                </c:pt>
                <c:pt idx="18043">
                  <c:v>0.149526321892511</c:v>
                </c:pt>
                <c:pt idx="18044">
                  <c:v>0.156674409662005</c:v>
                </c:pt>
                <c:pt idx="18045">
                  <c:v>0.162920588030234</c:v>
                </c:pt>
                <c:pt idx="18046">
                  <c:v>0.169870217835458</c:v>
                </c:pt>
                <c:pt idx="18047">
                  <c:v>0.175333330434586</c:v>
                </c:pt>
                <c:pt idx="18048">
                  <c:v>0.187174381113883</c:v>
                </c:pt>
                <c:pt idx="18049">
                  <c:v>0.199199255910122</c:v>
                </c:pt>
                <c:pt idx="18050">
                  <c:v>0.203784158631079</c:v>
                </c:pt>
                <c:pt idx="18051">
                  <c:v>0.20459649295749</c:v>
                </c:pt>
                <c:pt idx="18052">
                  <c:v>0.192688417450131</c:v>
                </c:pt>
                <c:pt idx="18053">
                  <c:v>0.174848311906576</c:v>
                </c:pt>
                <c:pt idx="18054">
                  <c:v>0.164026570319038</c:v>
                </c:pt>
                <c:pt idx="18055">
                  <c:v>0.149164114763389</c:v>
                </c:pt>
                <c:pt idx="18056">
                  <c:v>0.152501758766244</c:v>
                </c:pt>
                <c:pt idx="18057">
                  <c:v>0.165869383503992</c:v>
                </c:pt>
                <c:pt idx="18058">
                  <c:v>0.168851411931139</c:v>
                </c:pt>
                <c:pt idx="18059">
                  <c:v>0.172508904835073</c:v>
                </c:pt>
                <c:pt idx="18060">
                  <c:v>0.171845939713958</c:v>
                </c:pt>
                <c:pt idx="18061">
                  <c:v>0.172022332531015</c:v>
                </c:pt>
                <c:pt idx="18062">
                  <c:v>0.171934680623496</c:v>
                </c:pt>
                <c:pt idx="18063">
                  <c:v>0.142731612614657</c:v>
                </c:pt>
                <c:pt idx="18064">
                  <c:v>0.117770685087336</c:v>
                </c:pt>
                <c:pt idx="18065">
                  <c:v>0.161929463109803</c:v>
                </c:pt>
                <c:pt idx="18066">
                  <c:v>0.182864897263141</c:v>
                </c:pt>
                <c:pt idx="18067">
                  <c:v>0.172931954942883</c:v>
                </c:pt>
                <c:pt idx="18068">
                  <c:v>0.178291846495572</c:v>
                </c:pt>
                <c:pt idx="18069">
                  <c:v>0.186604583612835</c:v>
                </c:pt>
                <c:pt idx="18070">
                  <c:v>0.198997070276888</c:v>
                </c:pt>
                <c:pt idx="18071">
                  <c:v>0.206419859816655</c:v>
                </c:pt>
                <c:pt idx="18072">
                  <c:v>0.192537967735334</c:v>
                </c:pt>
                <c:pt idx="18073">
                  <c:v>0.159469665469867</c:v>
                </c:pt>
                <c:pt idx="18074">
                  <c:v>0.151762023500393</c:v>
                </c:pt>
                <c:pt idx="18075">
                  <c:v>0.160530910774199</c:v>
                </c:pt>
                <c:pt idx="18076">
                  <c:v>0.170907123764442</c:v>
                </c:pt>
                <c:pt idx="18077">
                  <c:v>0.192576597187756</c:v>
                </c:pt>
                <c:pt idx="18078">
                  <c:v>0.204594812325016</c:v>
                </c:pt>
                <c:pt idx="18079">
                  <c:v>0.222852020678326</c:v>
                </c:pt>
                <c:pt idx="18080">
                  <c:v>0.277022194797073</c:v>
                </c:pt>
                <c:pt idx="18081">
                  <c:v>0.305470556138388</c:v>
                </c:pt>
                <c:pt idx="18082">
                  <c:v>0.309035153223423</c:v>
                </c:pt>
                <c:pt idx="18083">
                  <c:v>0.320834510290846</c:v>
                </c:pt>
                <c:pt idx="18084">
                  <c:v>0.330216305278207</c:v>
                </c:pt>
                <c:pt idx="18085">
                  <c:v>0.361257418523558</c:v>
                </c:pt>
                <c:pt idx="18086">
                  <c:v>0.382159156491611</c:v>
                </c:pt>
                <c:pt idx="18087">
                  <c:v>0.371399312598293</c:v>
                </c:pt>
                <c:pt idx="18088">
                  <c:v>0.367827913917158</c:v>
                </c:pt>
                <c:pt idx="18089">
                  <c:v>0.392025693670948</c:v>
                </c:pt>
                <c:pt idx="18090">
                  <c:v>0.421835533388259</c:v>
                </c:pt>
                <c:pt idx="18091">
                  <c:v>0.442177611640805</c:v>
                </c:pt>
                <c:pt idx="18092">
                  <c:v>0.447291178597782</c:v>
                </c:pt>
                <c:pt idx="18093">
                  <c:v>0.447609764442237</c:v>
                </c:pt>
                <c:pt idx="18094">
                  <c:v>0.469191862695321</c:v>
                </c:pt>
                <c:pt idx="18095">
                  <c:v>0.479434215056622</c:v>
                </c:pt>
                <c:pt idx="18096">
                  <c:v>0.463940191353891</c:v>
                </c:pt>
                <c:pt idx="18097">
                  <c:v>0.46203383219598</c:v>
                </c:pt>
                <c:pt idx="18098">
                  <c:v>0.495824964962324</c:v>
                </c:pt>
                <c:pt idx="18099">
                  <c:v>0.546228370491176</c:v>
                </c:pt>
                <c:pt idx="18100">
                  <c:v>0.557917415226722</c:v>
                </c:pt>
                <c:pt idx="18101">
                  <c:v>0.540434646190844</c:v>
                </c:pt>
                <c:pt idx="18102">
                  <c:v>0.558917455755793</c:v>
                </c:pt>
                <c:pt idx="18103">
                  <c:v>0.549802353921946</c:v>
                </c:pt>
                <c:pt idx="18104">
                  <c:v>0.588133257354499</c:v>
                </c:pt>
                <c:pt idx="18105">
                  <c:v>0.683733181980344</c:v>
                </c:pt>
                <c:pt idx="18106">
                  <c:v>0.780200221240551</c:v>
                </c:pt>
                <c:pt idx="18107">
                  <c:v>0.850735064244939</c:v>
                </c:pt>
                <c:pt idx="18108">
                  <c:v>0.873274059049444</c:v>
                </c:pt>
                <c:pt idx="18109">
                  <c:v>0.834954285506848</c:v>
                </c:pt>
                <c:pt idx="18110">
                  <c:v>0.84299278853877</c:v>
                </c:pt>
                <c:pt idx="18111">
                  <c:v>0.789125659117525</c:v>
                </c:pt>
                <c:pt idx="18112">
                  <c:v>0.810186141320557</c:v>
                </c:pt>
                <c:pt idx="18113">
                  <c:v>0.911794615764433</c:v>
                </c:pt>
                <c:pt idx="18114">
                  <c:v>0.897724490955684</c:v>
                </c:pt>
                <c:pt idx="18115">
                  <c:v>0.8670095122583</c:v>
                </c:pt>
                <c:pt idx="18116">
                  <c:v>0.872222124836566</c:v>
                </c:pt>
                <c:pt idx="18117">
                  <c:v>0.907447437948466</c:v>
                </c:pt>
                <c:pt idx="18118">
                  <c:v>1.01969989032593</c:v>
                </c:pt>
                <c:pt idx="18119">
                  <c:v>1.02090629716876</c:v>
                </c:pt>
                <c:pt idx="18120">
                  <c:v>0.914072204844834</c:v>
                </c:pt>
                <c:pt idx="18121">
                  <c:v>0.74217022587687</c:v>
                </c:pt>
                <c:pt idx="18122">
                  <c:v>0.76123531245744</c:v>
                </c:pt>
                <c:pt idx="18123">
                  <c:v>0.938462001534564</c:v>
                </c:pt>
                <c:pt idx="18124">
                  <c:v>0.943041491350295</c:v>
                </c:pt>
                <c:pt idx="18125">
                  <c:v>1.1883181197286</c:v>
                </c:pt>
                <c:pt idx="18126">
                  <c:v>1.71406448020095</c:v>
                </c:pt>
                <c:pt idx="18127">
                  <c:v>1.80288937630303</c:v>
                </c:pt>
                <c:pt idx="18128">
                  <c:v>1.253499690144107</c:v>
                </c:pt>
                <c:pt idx="18129">
                  <c:v>1.14570729614818</c:v>
                </c:pt>
                <c:pt idx="18130">
                  <c:v>1.34860836443465</c:v>
                </c:pt>
                <c:pt idx="18131">
                  <c:v>1.65892830612932</c:v>
                </c:pt>
                <c:pt idx="18132">
                  <c:v>1.81423209626024</c:v>
                </c:pt>
                <c:pt idx="18133">
                  <c:v>2.16864259116196</c:v>
                </c:pt>
                <c:pt idx="18134">
                  <c:v>2.13083705948943</c:v>
                </c:pt>
                <c:pt idx="18135">
                  <c:v>1.80398531717245</c:v>
                </c:pt>
                <c:pt idx="18136">
                  <c:v>1.76546133494319</c:v>
                </c:pt>
                <c:pt idx="18137">
                  <c:v>1.62417080730555</c:v>
                </c:pt>
                <c:pt idx="18138">
                  <c:v>1.3751599542929</c:v>
                </c:pt>
                <c:pt idx="18139">
                  <c:v>1.22781987776938</c:v>
                </c:pt>
                <c:pt idx="18140">
                  <c:v>1.07182291088444</c:v>
                </c:pt>
                <c:pt idx="18141">
                  <c:v>1.04775483858452</c:v>
                </c:pt>
                <c:pt idx="18142">
                  <c:v>1.03004107945204</c:v>
                </c:pt>
                <c:pt idx="18143">
                  <c:v>1.00666317540538</c:v>
                </c:pt>
                <c:pt idx="18144">
                  <c:v>0.892953092086508</c:v>
                </c:pt>
                <c:pt idx="18145">
                  <c:v>0.792662243386789</c:v>
                </c:pt>
                <c:pt idx="18146">
                  <c:v>0.71810589118961</c:v>
                </c:pt>
                <c:pt idx="18147">
                  <c:v>0.659058783840721</c:v>
                </c:pt>
                <c:pt idx="18148">
                  <c:v>0.622583107109308</c:v>
                </c:pt>
                <c:pt idx="18149">
                  <c:v>0.586704118994168</c:v>
                </c:pt>
                <c:pt idx="18150">
                  <c:v>0.478327602322673</c:v>
                </c:pt>
                <c:pt idx="18151">
                  <c:v>0.301954810002449</c:v>
                </c:pt>
                <c:pt idx="18152">
                  <c:v>0.299588996691461</c:v>
                </c:pt>
                <c:pt idx="18153">
                  <c:v>0.384630702737087</c:v>
                </c:pt>
                <c:pt idx="18154">
                  <c:v>0.402321198768174</c:v>
                </c:pt>
                <c:pt idx="18155">
                  <c:v>0.378459281207782</c:v>
                </c:pt>
                <c:pt idx="18156">
                  <c:v>0.35863519814957</c:v>
                </c:pt>
                <c:pt idx="18157">
                  <c:v>0.374591688948104</c:v>
                </c:pt>
                <c:pt idx="18158">
                  <c:v>0.357204413020053</c:v>
                </c:pt>
                <c:pt idx="18159">
                  <c:v>0.315558069096424</c:v>
                </c:pt>
                <c:pt idx="18160">
                  <c:v>0.289303008224505</c:v>
                </c:pt>
                <c:pt idx="18161">
                  <c:v>0.268925580646212</c:v>
                </c:pt>
                <c:pt idx="18162">
                  <c:v>0.266193210803953</c:v>
                </c:pt>
                <c:pt idx="18163">
                  <c:v>0.319710039148363</c:v>
                </c:pt>
                <c:pt idx="18164">
                  <c:v>0.403665811982212</c:v>
                </c:pt>
                <c:pt idx="18165">
                  <c:v>0.368488110412755</c:v>
                </c:pt>
                <c:pt idx="18166">
                  <c:v>0.285053661219647</c:v>
                </c:pt>
                <c:pt idx="18167">
                  <c:v>0.288687127728351</c:v>
                </c:pt>
                <c:pt idx="18168">
                  <c:v>0.292985666009386</c:v>
                </c:pt>
                <c:pt idx="18169">
                  <c:v>0.240978879853714</c:v>
                </c:pt>
                <c:pt idx="18170">
                  <c:v>0.293430972603466</c:v>
                </c:pt>
                <c:pt idx="18171">
                  <c:v>0.295303274401223</c:v>
                </c:pt>
                <c:pt idx="18172">
                  <c:v>0.299389266733898</c:v>
                </c:pt>
                <c:pt idx="18173">
                  <c:v>0.358630193123466</c:v>
                </c:pt>
                <c:pt idx="18174">
                  <c:v>0.339712077030797</c:v>
                </c:pt>
                <c:pt idx="18175">
                  <c:v>0.306066340967676</c:v>
                </c:pt>
                <c:pt idx="18176">
                  <c:v>0.286204779145249</c:v>
                </c:pt>
                <c:pt idx="18177">
                  <c:v>0.246204013037042</c:v>
                </c:pt>
                <c:pt idx="18178">
                  <c:v>0.237190079193789</c:v>
                </c:pt>
                <c:pt idx="18179">
                  <c:v>0.290752651401391</c:v>
                </c:pt>
                <c:pt idx="18180">
                  <c:v>0.277631191662335</c:v>
                </c:pt>
                <c:pt idx="18181">
                  <c:v>0.238705778866789</c:v>
                </c:pt>
                <c:pt idx="18182">
                  <c:v>0.237147236156099</c:v>
                </c:pt>
                <c:pt idx="18183">
                  <c:v>0.22051031457079</c:v>
                </c:pt>
                <c:pt idx="18184">
                  <c:v>0.243493069108491</c:v>
                </c:pt>
                <c:pt idx="18185">
                  <c:v>0.34009124358352</c:v>
                </c:pt>
                <c:pt idx="18186">
                  <c:v>0.409388378658948</c:v>
                </c:pt>
                <c:pt idx="18187">
                  <c:v>0.404439839370197</c:v>
                </c:pt>
                <c:pt idx="18188">
                  <c:v>0.35469549716515</c:v>
                </c:pt>
                <c:pt idx="18189">
                  <c:v>0.296603446494569</c:v>
                </c:pt>
                <c:pt idx="18190">
                  <c:v>0.28590486834179</c:v>
                </c:pt>
                <c:pt idx="18191">
                  <c:v>0.271621813869169</c:v>
                </c:pt>
                <c:pt idx="18192">
                  <c:v>0.257432457706785</c:v>
                </c:pt>
                <c:pt idx="18193">
                  <c:v>0.239012718867752</c:v>
                </c:pt>
                <c:pt idx="18194">
                  <c:v>0.227149676202659</c:v>
                </c:pt>
                <c:pt idx="18195">
                  <c:v>0.257133673532249</c:v>
                </c:pt>
                <c:pt idx="18196">
                  <c:v>0.306108968164223</c:v>
                </c:pt>
                <c:pt idx="18197">
                  <c:v>0.325066820885841</c:v>
                </c:pt>
                <c:pt idx="18198">
                  <c:v>0.344275933052878</c:v>
                </c:pt>
                <c:pt idx="18199">
                  <c:v>0.328261774664041</c:v>
                </c:pt>
                <c:pt idx="18200">
                  <c:v>0.28783862041784</c:v>
                </c:pt>
                <c:pt idx="18201">
                  <c:v>0.284837027068989</c:v>
                </c:pt>
                <c:pt idx="18202">
                  <c:v>0.277228709105385</c:v>
                </c:pt>
                <c:pt idx="18203">
                  <c:v>0.247340453828697</c:v>
                </c:pt>
                <c:pt idx="18204">
                  <c:v>0.203316249740272</c:v>
                </c:pt>
                <c:pt idx="18205">
                  <c:v>0.11723433258093</c:v>
                </c:pt>
                <c:pt idx="18206">
                  <c:v>0.0192189981130489</c:v>
                </c:pt>
                <c:pt idx="18207">
                  <c:v>0.11838242372055</c:v>
                </c:pt>
                <c:pt idx="18208">
                  <c:v>0.142761168164287</c:v>
                </c:pt>
                <c:pt idx="18209">
                  <c:v>0.146211343332597</c:v>
                </c:pt>
                <c:pt idx="18210">
                  <c:v>0.18066623675053</c:v>
                </c:pt>
                <c:pt idx="18211">
                  <c:v>0.169613920888126</c:v>
                </c:pt>
                <c:pt idx="18212">
                  <c:v>0.107492804580899</c:v>
                </c:pt>
                <c:pt idx="18213">
                  <c:v>0.111719783710975</c:v>
                </c:pt>
                <c:pt idx="18214">
                  <c:v>0.114244306845912</c:v>
                </c:pt>
                <c:pt idx="18215">
                  <c:v>0.0922965410232079</c:v>
                </c:pt>
                <c:pt idx="18216">
                  <c:v>0.101463864329719</c:v>
                </c:pt>
                <c:pt idx="18217">
                  <c:v>0.138422506912998</c:v>
                </c:pt>
                <c:pt idx="18218">
                  <c:v>0.161100666228831</c:v>
                </c:pt>
                <c:pt idx="18219">
                  <c:v>0.17196127491704</c:v>
                </c:pt>
                <c:pt idx="18220">
                  <c:v>0.169874693856056</c:v>
                </c:pt>
                <c:pt idx="18221">
                  <c:v>0.165371270511364</c:v>
                </c:pt>
                <c:pt idx="18222">
                  <c:v>0.141571180947707</c:v>
                </c:pt>
                <c:pt idx="18223">
                  <c:v>0.104633661690786</c:v>
                </c:pt>
                <c:pt idx="18224">
                  <c:v>0.105269915607532</c:v>
                </c:pt>
                <c:pt idx="18225">
                  <c:v>0.126305440276904</c:v>
                </c:pt>
                <c:pt idx="18226">
                  <c:v>0.154386024865898</c:v>
                </c:pt>
                <c:pt idx="18227">
                  <c:v>0.179315440359971</c:v>
                </c:pt>
                <c:pt idx="18228">
                  <c:v>0.185407213965791</c:v>
                </c:pt>
                <c:pt idx="18229">
                  <c:v>0.1633901025527</c:v>
                </c:pt>
                <c:pt idx="18230">
                  <c:v>0.141744661794272</c:v>
                </c:pt>
                <c:pt idx="18231">
                  <c:v>0.149694310513951</c:v>
                </c:pt>
                <c:pt idx="18232">
                  <c:v>0.16843250830087</c:v>
                </c:pt>
                <c:pt idx="18233">
                  <c:v>0.185705208555855</c:v>
                </c:pt>
                <c:pt idx="18234">
                  <c:v>0.181046629858565</c:v>
                </c:pt>
                <c:pt idx="18235">
                  <c:v>0.155226923266873</c:v>
                </c:pt>
                <c:pt idx="18236">
                  <c:v>0.122540649681242</c:v>
                </c:pt>
                <c:pt idx="18237">
                  <c:v>0.0853828201924411</c:v>
                </c:pt>
                <c:pt idx="18238">
                  <c:v>0.0357563981689199</c:v>
                </c:pt>
                <c:pt idx="18239">
                  <c:v>0.0256195471090487</c:v>
                </c:pt>
                <c:pt idx="18240">
                  <c:v>0.0805357403715501</c:v>
                </c:pt>
                <c:pt idx="18241">
                  <c:v>0.120643842461521</c:v>
                </c:pt>
                <c:pt idx="18242">
                  <c:v>0.111049343774716</c:v>
                </c:pt>
                <c:pt idx="18243">
                  <c:v>0.092473837207336</c:v>
                </c:pt>
                <c:pt idx="18244">
                  <c:v>0.0810271133102011</c:v>
                </c:pt>
                <c:pt idx="18245">
                  <c:v>0.0854831921138983</c:v>
                </c:pt>
                <c:pt idx="18246">
                  <c:v>0.091305382310633</c:v>
                </c:pt>
                <c:pt idx="18247">
                  <c:v>0.062174616347918</c:v>
                </c:pt>
                <c:pt idx="18248">
                  <c:v>0.0402904587208126</c:v>
                </c:pt>
                <c:pt idx="18249">
                  <c:v>0.0515885978319815</c:v>
                </c:pt>
                <c:pt idx="18250">
                  <c:v>0.0590316926526552</c:v>
                </c:pt>
                <c:pt idx="18251">
                  <c:v>0.0493553459552727</c:v>
                </c:pt>
                <c:pt idx="18252">
                  <c:v>0.0449689178551827</c:v>
                </c:pt>
                <c:pt idx="18253">
                  <c:v>0.0191050702854094</c:v>
                </c:pt>
                <c:pt idx="18254">
                  <c:v>0.0240470373431963</c:v>
                </c:pt>
                <c:pt idx="18255">
                  <c:v>0.0649180758753897</c:v>
                </c:pt>
                <c:pt idx="18256">
                  <c:v>0.0795955552673052</c:v>
                </c:pt>
                <c:pt idx="18257">
                  <c:v>0.0921255458623768</c:v>
                </c:pt>
                <c:pt idx="18258">
                  <c:v>0.108331179540651</c:v>
                </c:pt>
                <c:pt idx="18259">
                  <c:v>0.0990280810062481</c:v>
                </c:pt>
                <c:pt idx="18260">
                  <c:v>0.0874517011096364</c:v>
                </c:pt>
                <c:pt idx="18261">
                  <c:v>0.0939472778194543</c:v>
                </c:pt>
                <c:pt idx="18262">
                  <c:v>0.089912223031385</c:v>
                </c:pt>
                <c:pt idx="18263">
                  <c:v>0.0904689694501244</c:v>
                </c:pt>
                <c:pt idx="18264">
                  <c:v>0.0795983877817025</c:v>
                </c:pt>
                <c:pt idx="18265">
                  <c:v>0.0659290106773161</c:v>
                </c:pt>
                <c:pt idx="18266">
                  <c:v>0.0723016101240781</c:v>
                </c:pt>
                <c:pt idx="18267">
                  <c:v>0.0962634137463977</c:v>
                </c:pt>
                <c:pt idx="18268">
                  <c:v>0.115145589231403</c:v>
                </c:pt>
                <c:pt idx="18269">
                  <c:v>0.0912328863836399</c:v>
                </c:pt>
                <c:pt idx="18270">
                  <c:v>0.0605747947764183</c:v>
                </c:pt>
                <c:pt idx="18271">
                  <c:v>0.0601986381833946</c:v>
                </c:pt>
                <c:pt idx="18272">
                  <c:v>0.0714790746690001</c:v>
                </c:pt>
                <c:pt idx="18273">
                  <c:v>0.0838094678225878</c:v>
                </c:pt>
                <c:pt idx="18274">
                  <c:v>0.0979176826135966</c:v>
                </c:pt>
                <c:pt idx="18275">
                  <c:v>0.114390902220461</c:v>
                </c:pt>
                <c:pt idx="18276">
                  <c:v>0.133626184898804</c:v>
                </c:pt>
                <c:pt idx="18277">
                  <c:v>0.153394545807405</c:v>
                </c:pt>
                <c:pt idx="18278">
                  <c:v>0.151761444729127</c:v>
                </c:pt>
                <c:pt idx="18279">
                  <c:v>0.164177792955723</c:v>
                </c:pt>
                <c:pt idx="18280">
                  <c:v>0.185271364108089</c:v>
                </c:pt>
                <c:pt idx="18281">
                  <c:v>0.183002644595175</c:v>
                </c:pt>
                <c:pt idx="18282">
                  <c:v>0.148851238601599</c:v>
                </c:pt>
                <c:pt idx="18283">
                  <c:v>0.0863389163233926</c:v>
                </c:pt>
                <c:pt idx="18284">
                  <c:v>0.0251137207626885</c:v>
                </c:pt>
                <c:pt idx="18285">
                  <c:v>0.0195635706904588</c:v>
                </c:pt>
                <c:pt idx="18286">
                  <c:v>0.0474658964243824</c:v>
                </c:pt>
                <c:pt idx="18287">
                  <c:v>0.0716539806295682</c:v>
                </c:pt>
                <c:pt idx="18288">
                  <c:v>0.0760498426685375</c:v>
                </c:pt>
                <c:pt idx="18289">
                  <c:v>0.0802128621205099</c:v>
                </c:pt>
                <c:pt idx="18290">
                  <c:v>0.090279250998316</c:v>
                </c:pt>
                <c:pt idx="18291">
                  <c:v>0.106051443584163</c:v>
                </c:pt>
                <c:pt idx="18292">
                  <c:v>0.133508438276142</c:v>
                </c:pt>
                <c:pt idx="18293">
                  <c:v>0.140834491820169</c:v>
                </c:pt>
                <c:pt idx="18294">
                  <c:v>0.10153847282808</c:v>
                </c:pt>
                <c:pt idx="18295">
                  <c:v>0.0480665678671866</c:v>
                </c:pt>
                <c:pt idx="18296">
                  <c:v>0.0247061253831727</c:v>
                </c:pt>
                <c:pt idx="18297">
                  <c:v>0.049049258175811</c:v>
                </c:pt>
                <c:pt idx="18298">
                  <c:v>0.061930081436551</c:v>
                </c:pt>
                <c:pt idx="18299">
                  <c:v>0.0662335522328213</c:v>
                </c:pt>
                <c:pt idx="18300">
                  <c:v>0.0770104806559322</c:v>
                </c:pt>
                <c:pt idx="18301">
                  <c:v>0.111368981266632</c:v>
                </c:pt>
                <c:pt idx="18302">
                  <c:v>0.126587238277072</c:v>
                </c:pt>
                <c:pt idx="18303">
                  <c:v>0.117938957590224</c:v>
                </c:pt>
                <c:pt idx="18304">
                  <c:v>0.1086027332685</c:v>
                </c:pt>
                <c:pt idx="18305">
                  <c:v>0.107855123653186</c:v>
                </c:pt>
                <c:pt idx="18306">
                  <c:v>0.101055438196091</c:v>
                </c:pt>
                <c:pt idx="18307">
                  <c:v>0.0795354861328379</c:v>
                </c:pt>
                <c:pt idx="18308">
                  <c:v>0.048470889798176</c:v>
                </c:pt>
                <c:pt idx="18309">
                  <c:v>0.0358317331825259</c:v>
                </c:pt>
                <c:pt idx="18310">
                  <c:v>0.0493893491953385</c:v>
                </c:pt>
                <c:pt idx="18311">
                  <c:v>0.0513342563367532</c:v>
                </c:pt>
                <c:pt idx="18312">
                  <c:v>0.0595616516008409</c:v>
                </c:pt>
                <c:pt idx="18313">
                  <c:v>0.0641490000951064</c:v>
                </c:pt>
                <c:pt idx="18314">
                  <c:v>0.0718847076599679</c:v>
                </c:pt>
                <c:pt idx="18315">
                  <c:v>0.0773048583779604</c:v>
                </c:pt>
                <c:pt idx="18316">
                  <c:v>0.0685142549508612</c:v>
                </c:pt>
                <c:pt idx="18317">
                  <c:v>0.0717404404624528</c:v>
                </c:pt>
                <c:pt idx="18318">
                  <c:v>0.103105212065684</c:v>
                </c:pt>
                <c:pt idx="18319">
                  <c:v>0.0935893862980311</c:v>
                </c:pt>
                <c:pt idx="18320">
                  <c:v>0.0539232575861256</c:v>
                </c:pt>
                <c:pt idx="18321">
                  <c:v>0.0330851252526798</c:v>
                </c:pt>
                <c:pt idx="18322">
                  <c:v>0.0651784637686435</c:v>
                </c:pt>
                <c:pt idx="18323">
                  <c:v>0.0862552150805523</c:v>
                </c:pt>
                <c:pt idx="18324">
                  <c:v>0.0655580927443161</c:v>
                </c:pt>
                <c:pt idx="18325">
                  <c:v>0.0610814247721748</c:v>
                </c:pt>
                <c:pt idx="18326">
                  <c:v>0.0696388756599441</c:v>
                </c:pt>
                <c:pt idx="18327">
                  <c:v>0.0673079305302162</c:v>
                </c:pt>
                <c:pt idx="18328">
                  <c:v>0.0654668981125298</c:v>
                </c:pt>
                <c:pt idx="18329">
                  <c:v>0.0525962165325126</c:v>
                </c:pt>
                <c:pt idx="18330">
                  <c:v>0.0361326190858383</c:v>
                </c:pt>
                <c:pt idx="18331">
                  <c:v>0.0183405239965624</c:v>
                </c:pt>
                <c:pt idx="18332">
                  <c:v>0.0333106312472488</c:v>
                </c:pt>
                <c:pt idx="18333">
                  <c:v>0.0581297953228969</c:v>
                </c:pt>
                <c:pt idx="18334">
                  <c:v>0.079629167065739</c:v>
                </c:pt>
                <c:pt idx="18335">
                  <c:v>0.0772921965764275</c:v>
                </c:pt>
                <c:pt idx="18336">
                  <c:v>0.0743173388891307</c:v>
                </c:pt>
                <c:pt idx="18337">
                  <c:v>0.0846955660103795</c:v>
                </c:pt>
                <c:pt idx="18338">
                  <c:v>0.095462306431409</c:v>
                </c:pt>
                <c:pt idx="18339">
                  <c:v>0.0973038464095239</c:v>
                </c:pt>
                <c:pt idx="18340">
                  <c:v>0.0751520592062652</c:v>
                </c:pt>
                <c:pt idx="18341">
                  <c:v>0.041765603443128</c:v>
                </c:pt>
                <c:pt idx="18342">
                  <c:v>0.0737860259588752</c:v>
                </c:pt>
                <c:pt idx="18343">
                  <c:v>0.115747655260997</c:v>
                </c:pt>
                <c:pt idx="18344">
                  <c:v>0.116560558982192</c:v>
                </c:pt>
                <c:pt idx="18345">
                  <c:v>0.117702230150948</c:v>
                </c:pt>
                <c:pt idx="18346">
                  <c:v>0.121274802736593</c:v>
                </c:pt>
                <c:pt idx="18347">
                  <c:v>0.1269803152143</c:v>
                </c:pt>
                <c:pt idx="18348">
                  <c:v>0.142433323052675</c:v>
                </c:pt>
                <c:pt idx="18349">
                  <c:v>0.148212401713094</c:v>
                </c:pt>
                <c:pt idx="18350">
                  <c:v>0.135241307997157</c:v>
                </c:pt>
                <c:pt idx="18351">
                  <c:v>0.102913752194766</c:v>
                </c:pt>
                <c:pt idx="18352">
                  <c:v>0.0715572997723697</c:v>
                </c:pt>
                <c:pt idx="18353">
                  <c:v>0.0853069624071776</c:v>
                </c:pt>
                <c:pt idx="18354">
                  <c:v>0.099170735444623</c:v>
                </c:pt>
                <c:pt idx="18355">
                  <c:v>0.0962164363651942</c:v>
                </c:pt>
                <c:pt idx="18356">
                  <c:v>0.0955684646420323</c:v>
                </c:pt>
                <c:pt idx="18357">
                  <c:v>0.0964449743879203</c:v>
                </c:pt>
                <c:pt idx="18358">
                  <c:v>0.108520871398438</c:v>
                </c:pt>
                <c:pt idx="18359">
                  <c:v>0.114096687786871</c:v>
                </c:pt>
                <c:pt idx="18360">
                  <c:v>0.0839334679089587</c:v>
                </c:pt>
                <c:pt idx="18361">
                  <c:v>0.0666780143342049</c:v>
                </c:pt>
                <c:pt idx="18362">
                  <c:v>0.070169340411096</c:v>
                </c:pt>
                <c:pt idx="18363">
                  <c:v>0.0793531158194079</c:v>
                </c:pt>
                <c:pt idx="18364">
                  <c:v>0.0925379531324831</c:v>
                </c:pt>
                <c:pt idx="18365">
                  <c:v>0.0657334234032567</c:v>
                </c:pt>
                <c:pt idx="18366">
                  <c:v>0.0550210844155891</c:v>
                </c:pt>
                <c:pt idx="18367">
                  <c:v>0.0611589009635917</c:v>
                </c:pt>
                <c:pt idx="18368">
                  <c:v>0.0573956971319688</c:v>
                </c:pt>
                <c:pt idx="18369">
                  <c:v>0.0358224611600585</c:v>
                </c:pt>
                <c:pt idx="18370">
                  <c:v>0.027372415284979</c:v>
                </c:pt>
                <c:pt idx="18371">
                  <c:v>0.0487211311401513</c:v>
                </c:pt>
                <c:pt idx="18372">
                  <c:v>0.0698421571327952</c:v>
                </c:pt>
                <c:pt idx="18373">
                  <c:v>0.0677551978981061</c:v>
                </c:pt>
                <c:pt idx="18374">
                  <c:v>0.0576308612783076</c:v>
                </c:pt>
                <c:pt idx="18375">
                  <c:v>0.0459898801143674</c:v>
                </c:pt>
                <c:pt idx="18376">
                  <c:v>0.0158707097716754</c:v>
                </c:pt>
                <c:pt idx="18377">
                  <c:v>0.0300005139098681</c:v>
                </c:pt>
                <c:pt idx="18378">
                  <c:v>0.0555839568889923</c:v>
                </c:pt>
                <c:pt idx="18379">
                  <c:v>0.0669478406701509</c:v>
                </c:pt>
                <c:pt idx="18380">
                  <c:v>0.0756247983744028</c:v>
                </c:pt>
                <c:pt idx="18381">
                  <c:v>0.0850866395835778</c:v>
                </c:pt>
                <c:pt idx="18382">
                  <c:v>0.0689435366492484</c:v>
                </c:pt>
                <c:pt idx="18383">
                  <c:v>0.0692072806336341</c:v>
                </c:pt>
                <c:pt idx="18384">
                  <c:v>0.0735883247193172</c:v>
                </c:pt>
                <c:pt idx="18385">
                  <c:v>0.0640941409460937</c:v>
                </c:pt>
                <c:pt idx="18386">
                  <c:v>0.0638793603095644</c:v>
                </c:pt>
                <c:pt idx="18387">
                  <c:v>0.0614038765656114</c:v>
                </c:pt>
                <c:pt idx="18388">
                  <c:v>0.0574831567132114</c:v>
                </c:pt>
                <c:pt idx="18389">
                  <c:v>0.068067238731382</c:v>
                </c:pt>
                <c:pt idx="18390">
                  <c:v>0.0904429445875605</c:v>
                </c:pt>
                <c:pt idx="18391">
                  <c:v>0.102009756936568</c:v>
                </c:pt>
                <c:pt idx="18392">
                  <c:v>0.0789751598672178</c:v>
                </c:pt>
                <c:pt idx="18393">
                  <c:v>0.0684696847497778</c:v>
                </c:pt>
                <c:pt idx="18394">
                  <c:v>0.0731371525146946</c:v>
                </c:pt>
                <c:pt idx="18395">
                  <c:v>0.0708813998092727</c:v>
                </c:pt>
                <c:pt idx="18396">
                  <c:v>0.0783210539212713</c:v>
                </c:pt>
                <c:pt idx="18397">
                  <c:v>0.0697715792560665</c:v>
                </c:pt>
                <c:pt idx="18398">
                  <c:v>0.0504647695176829</c:v>
                </c:pt>
                <c:pt idx="18399">
                  <c:v>0.0419440237635221</c:v>
                </c:pt>
                <c:pt idx="18400">
                  <c:v>0.0522049171581529</c:v>
                </c:pt>
                <c:pt idx="18401">
                  <c:v>0.05544091150456</c:v>
                </c:pt>
                <c:pt idx="18402">
                  <c:v>0.0362451921443698</c:v>
                </c:pt>
                <c:pt idx="18403">
                  <c:v>0.0309410770924092</c:v>
                </c:pt>
                <c:pt idx="18404">
                  <c:v>0.0623022553111266</c:v>
                </c:pt>
                <c:pt idx="18405">
                  <c:v>0.0728632631893416</c:v>
                </c:pt>
                <c:pt idx="18406">
                  <c:v>0.0602390317812449</c:v>
                </c:pt>
                <c:pt idx="18407">
                  <c:v>0.0567703434683608</c:v>
                </c:pt>
                <c:pt idx="18408">
                  <c:v>0.0642593023484993</c:v>
                </c:pt>
                <c:pt idx="18409">
                  <c:v>0.068845865198598</c:v>
                </c:pt>
                <c:pt idx="18410">
                  <c:v>0.0654144671737442</c:v>
                </c:pt>
                <c:pt idx="18411">
                  <c:v>0.0519270148783259</c:v>
                </c:pt>
                <c:pt idx="18412">
                  <c:v>0.0348377801958725</c:v>
                </c:pt>
                <c:pt idx="18413">
                  <c:v>0.013983615008839</c:v>
                </c:pt>
                <c:pt idx="18414">
                  <c:v>0.00747071688334171</c:v>
                </c:pt>
                <c:pt idx="18415">
                  <c:v>0.0294374507705599</c:v>
                </c:pt>
                <c:pt idx="18416">
                  <c:v>0.0600706647715667</c:v>
                </c:pt>
                <c:pt idx="18417">
                  <c:v>0.0859201885233937</c:v>
                </c:pt>
                <c:pt idx="18418">
                  <c:v>0.0939001207074304</c:v>
                </c:pt>
                <c:pt idx="18419">
                  <c:v>0.0773779911874576</c:v>
                </c:pt>
                <c:pt idx="18420">
                  <c:v>0.0647634816439592</c:v>
                </c:pt>
                <c:pt idx="18421">
                  <c:v>0.0744117159447733</c:v>
                </c:pt>
                <c:pt idx="18422">
                  <c:v>0.0774399720641486</c:v>
                </c:pt>
                <c:pt idx="18423">
                  <c:v>0.0607752464740509</c:v>
                </c:pt>
                <c:pt idx="18424">
                  <c:v>0.0622799743108943</c:v>
                </c:pt>
                <c:pt idx="18425">
                  <c:v>0.0728427109859359</c:v>
                </c:pt>
                <c:pt idx="18426">
                  <c:v>0.0941928731467787</c:v>
                </c:pt>
                <c:pt idx="18427">
                  <c:v>0.105406472097502</c:v>
                </c:pt>
                <c:pt idx="18428">
                  <c:v>0.0998609686885002</c:v>
                </c:pt>
                <c:pt idx="18429">
                  <c:v>0.0955097950895228</c:v>
                </c:pt>
                <c:pt idx="18430">
                  <c:v>0.079916652023621</c:v>
                </c:pt>
                <c:pt idx="18431">
                  <c:v>0.0574368655967721</c:v>
                </c:pt>
                <c:pt idx="18432">
                  <c:v>0.0733109228871137</c:v>
                </c:pt>
                <c:pt idx="18433">
                  <c:v>0.12013998767072</c:v>
                </c:pt>
                <c:pt idx="18434">
                  <c:v>0.100022588695661</c:v>
                </c:pt>
                <c:pt idx="18435">
                  <c:v>0.0582061995098577</c:v>
                </c:pt>
                <c:pt idx="18436">
                  <c:v>0.0180415896322299</c:v>
                </c:pt>
                <c:pt idx="18437">
                  <c:v>0.0239419406054329</c:v>
                </c:pt>
                <c:pt idx="18438">
                  <c:v>0.038096945174242</c:v>
                </c:pt>
                <c:pt idx="18439">
                  <c:v>0.0389561916761868</c:v>
                </c:pt>
                <c:pt idx="18440">
                  <c:v>0.0378076570725825</c:v>
                </c:pt>
                <c:pt idx="18441">
                  <c:v>0.0349056894432981</c:v>
                </c:pt>
                <c:pt idx="18442">
                  <c:v>0.0377682698600603</c:v>
                </c:pt>
                <c:pt idx="18443">
                  <c:v>0.0441073988987807</c:v>
                </c:pt>
                <c:pt idx="18444">
                  <c:v>0.0508758575183435</c:v>
                </c:pt>
                <c:pt idx="18445">
                  <c:v>0.059594215440869</c:v>
                </c:pt>
                <c:pt idx="18446">
                  <c:v>0.0476828222894024</c:v>
                </c:pt>
                <c:pt idx="18447">
                  <c:v>0.0362605232201998</c:v>
                </c:pt>
                <c:pt idx="18448">
                  <c:v>0.0366888173133763</c:v>
                </c:pt>
                <c:pt idx="18449">
                  <c:v>0.0260141554587864</c:v>
                </c:pt>
                <c:pt idx="18450">
                  <c:v>0.0278923531098264</c:v>
                </c:pt>
                <c:pt idx="18451">
                  <c:v>0.0473179345182716</c:v>
                </c:pt>
                <c:pt idx="18452">
                  <c:v>0.038031353412243</c:v>
                </c:pt>
                <c:pt idx="18453">
                  <c:v>0.0225865970258747</c:v>
                </c:pt>
                <c:pt idx="18454">
                  <c:v>0.080934680675481</c:v>
                </c:pt>
                <c:pt idx="18455">
                  <c:v>0.0445865246125627</c:v>
                </c:pt>
                <c:pt idx="18456">
                  <c:v>0.038432571191507</c:v>
                </c:pt>
                <c:pt idx="18457">
                  <c:v>0.0343716365058199</c:v>
                </c:pt>
                <c:pt idx="18458">
                  <c:v>0.0429928059015986</c:v>
                </c:pt>
                <c:pt idx="18459">
                  <c:v>0.0540533674236914</c:v>
                </c:pt>
                <c:pt idx="18460">
                  <c:v>0.0636035787642565</c:v>
                </c:pt>
                <c:pt idx="18461">
                  <c:v>0.0691312227365642</c:v>
                </c:pt>
                <c:pt idx="18462">
                  <c:v>0.06754685075389</c:v>
                </c:pt>
                <c:pt idx="18463">
                  <c:v>0.0778588380032602</c:v>
                </c:pt>
                <c:pt idx="18464">
                  <c:v>0.0942167865386629</c:v>
                </c:pt>
                <c:pt idx="18465">
                  <c:v>0.0934051219581413</c:v>
                </c:pt>
                <c:pt idx="18466">
                  <c:v>0.0647565291826873</c:v>
                </c:pt>
                <c:pt idx="18467">
                  <c:v>0.0418895930901674</c:v>
                </c:pt>
                <c:pt idx="18468">
                  <c:v>0.0346774868261241</c:v>
                </c:pt>
                <c:pt idx="18469">
                  <c:v>0.0178547769571658</c:v>
                </c:pt>
                <c:pt idx="18470">
                  <c:v>0.0151521111749914</c:v>
                </c:pt>
                <c:pt idx="18471">
                  <c:v>0.00757285432098491</c:v>
                </c:pt>
                <c:pt idx="18472">
                  <c:v>0.0148941904131956</c:v>
                </c:pt>
                <c:pt idx="18473">
                  <c:v>0.0310217188869995</c:v>
                </c:pt>
                <c:pt idx="18474">
                  <c:v>0.034119452606458</c:v>
                </c:pt>
                <c:pt idx="18475">
                  <c:v>0.030155401078776</c:v>
                </c:pt>
                <c:pt idx="18476">
                  <c:v>0.0366103969248608</c:v>
                </c:pt>
                <c:pt idx="18477">
                  <c:v>0.0518325164748093</c:v>
                </c:pt>
                <c:pt idx="18478">
                  <c:v>0.0615478852889801</c:v>
                </c:pt>
                <c:pt idx="18479">
                  <c:v>0.0552458733484943</c:v>
                </c:pt>
                <c:pt idx="18480">
                  <c:v>0.0523016549003492</c:v>
                </c:pt>
                <c:pt idx="18481">
                  <c:v>0.0614008213968821</c:v>
                </c:pt>
                <c:pt idx="18482">
                  <c:v>0.065128916097133</c:v>
                </c:pt>
                <c:pt idx="18483">
                  <c:v>0.0574141563846665</c:v>
                </c:pt>
                <c:pt idx="18484">
                  <c:v>0.0489501239108191</c:v>
                </c:pt>
                <c:pt idx="18485">
                  <c:v>0.0450461321654406</c:v>
                </c:pt>
                <c:pt idx="18486">
                  <c:v>0.045084328101188</c:v>
                </c:pt>
                <c:pt idx="18487">
                  <c:v>0.0454239502583702</c:v>
                </c:pt>
                <c:pt idx="18488">
                  <c:v>0.0544041360817785</c:v>
                </c:pt>
                <c:pt idx="18489">
                  <c:v>0.0643149016576105</c:v>
                </c:pt>
                <c:pt idx="18490">
                  <c:v>0.0568681935301616</c:v>
                </c:pt>
                <c:pt idx="18491">
                  <c:v>0.0448064665973085</c:v>
                </c:pt>
                <c:pt idx="18492">
                  <c:v>0.0448489838922812</c:v>
                </c:pt>
                <c:pt idx="18493">
                  <c:v>0.0363308618080484</c:v>
                </c:pt>
                <c:pt idx="18494">
                  <c:v>0.027201831061702</c:v>
                </c:pt>
                <c:pt idx="18495">
                  <c:v>0.0383025268029959</c:v>
                </c:pt>
                <c:pt idx="18496">
                  <c:v>0.0521238626309853</c:v>
                </c:pt>
                <c:pt idx="18497">
                  <c:v>0.036946917542521</c:v>
                </c:pt>
                <c:pt idx="18498">
                  <c:v>0.0314920449993233</c:v>
                </c:pt>
                <c:pt idx="18499">
                  <c:v>0.0580129188413779</c:v>
                </c:pt>
                <c:pt idx="18500">
                  <c:v>0.0640923514980915</c:v>
                </c:pt>
                <c:pt idx="18501">
                  <c:v>0.0365353973027211</c:v>
                </c:pt>
                <c:pt idx="18502">
                  <c:v>0.0378982924605302</c:v>
                </c:pt>
                <c:pt idx="18503">
                  <c:v>0.0607441312850655</c:v>
                </c:pt>
                <c:pt idx="18504">
                  <c:v>0.0590854463058726</c:v>
                </c:pt>
                <c:pt idx="18505">
                  <c:v>0.0552099766639007</c:v>
                </c:pt>
                <c:pt idx="18506">
                  <c:v>0.0575843395648892</c:v>
                </c:pt>
                <c:pt idx="18507">
                  <c:v>0.0572292699917892</c:v>
                </c:pt>
                <c:pt idx="18508">
                  <c:v>0.0649066245069179</c:v>
                </c:pt>
                <c:pt idx="18509">
                  <c:v>0.0779959946861632</c:v>
                </c:pt>
                <c:pt idx="18510">
                  <c:v>0.0746605379749897</c:v>
                </c:pt>
                <c:pt idx="18511">
                  <c:v>0.0537936910764359</c:v>
                </c:pt>
                <c:pt idx="18512">
                  <c:v>0.0308060103514621</c:v>
                </c:pt>
                <c:pt idx="18513">
                  <c:v>0.053503634682288</c:v>
                </c:pt>
                <c:pt idx="18514">
                  <c:v>0.0712841180329649</c:v>
                </c:pt>
                <c:pt idx="18515">
                  <c:v>0.0530197380994402</c:v>
                </c:pt>
                <c:pt idx="18516">
                  <c:v>0.0326540067874292</c:v>
                </c:pt>
                <c:pt idx="18517">
                  <c:v>0.0315384743015814</c:v>
                </c:pt>
                <c:pt idx="18518">
                  <c:v>0.0325183146228617</c:v>
                </c:pt>
                <c:pt idx="18519">
                  <c:v>0.0443984027884434</c:v>
                </c:pt>
                <c:pt idx="18520">
                  <c:v>0.0676791821506643</c:v>
                </c:pt>
                <c:pt idx="18521">
                  <c:v>0.0630452445785501</c:v>
                </c:pt>
                <c:pt idx="18522">
                  <c:v>0.063315805656422</c:v>
                </c:pt>
                <c:pt idx="18523">
                  <c:v>0.0663755984797204</c:v>
                </c:pt>
                <c:pt idx="18524">
                  <c:v>0.0672949148333525</c:v>
                </c:pt>
                <c:pt idx="18525">
                  <c:v>0.0633516880200242</c:v>
                </c:pt>
                <c:pt idx="18526">
                  <c:v>0.057427424283207</c:v>
                </c:pt>
                <c:pt idx="18527">
                  <c:v>0.0452086943984709</c:v>
                </c:pt>
                <c:pt idx="18528">
                  <c:v>0.031518973292867</c:v>
                </c:pt>
                <c:pt idx="18529">
                  <c:v>0.0235200187485537</c:v>
                </c:pt>
                <c:pt idx="18530">
                  <c:v>0.0363093686500087</c:v>
                </c:pt>
                <c:pt idx="18531">
                  <c:v>0.056251105961119</c:v>
                </c:pt>
                <c:pt idx="18532">
                  <c:v>0.0621992774401355</c:v>
                </c:pt>
                <c:pt idx="18533">
                  <c:v>0.0498629605743778</c:v>
                </c:pt>
                <c:pt idx="18534">
                  <c:v>0.0413714293326943</c:v>
                </c:pt>
                <c:pt idx="18535">
                  <c:v>0.0547659886034655</c:v>
                </c:pt>
                <c:pt idx="18536">
                  <c:v>0.0750919017033827</c:v>
                </c:pt>
                <c:pt idx="18537">
                  <c:v>0.0792814964435398</c:v>
                </c:pt>
                <c:pt idx="18538">
                  <c:v>0.0704782989244805</c:v>
                </c:pt>
                <c:pt idx="18539">
                  <c:v>0.0517162698096473</c:v>
                </c:pt>
                <c:pt idx="18540">
                  <c:v>0.0349145240740571</c:v>
                </c:pt>
                <c:pt idx="18541">
                  <c:v>0.0348852574940036</c:v>
                </c:pt>
                <c:pt idx="18542">
                  <c:v>0.0420243639923512</c:v>
                </c:pt>
                <c:pt idx="18543">
                  <c:v>0.0434289136004283</c:v>
                </c:pt>
                <c:pt idx="18544">
                  <c:v>0.0570208783671461</c:v>
                </c:pt>
                <c:pt idx="18545">
                  <c:v>0.0677808795109127</c:v>
                </c:pt>
                <c:pt idx="18546">
                  <c:v>0.0593456701805287</c:v>
                </c:pt>
                <c:pt idx="18547">
                  <c:v>0.0433702306897866</c:v>
                </c:pt>
                <c:pt idx="18548">
                  <c:v>0.0373307972696129</c:v>
                </c:pt>
                <c:pt idx="18549">
                  <c:v>0.0475753475406365</c:v>
                </c:pt>
                <c:pt idx="18550">
                  <c:v>0.0650418141262048</c:v>
                </c:pt>
                <c:pt idx="18551">
                  <c:v>0.0742334079502089</c:v>
                </c:pt>
                <c:pt idx="18552">
                  <c:v>0.0721927824137299</c:v>
                </c:pt>
                <c:pt idx="18553">
                  <c:v>0.0771947161544491</c:v>
                </c:pt>
                <c:pt idx="18554">
                  <c:v>0.0751008086298634</c:v>
                </c:pt>
                <c:pt idx="18555">
                  <c:v>0.0503985177829733</c:v>
                </c:pt>
                <c:pt idx="18556">
                  <c:v>0.0373359452688959</c:v>
                </c:pt>
                <c:pt idx="18557">
                  <c:v>0.0323818364687619</c:v>
                </c:pt>
                <c:pt idx="18558">
                  <c:v>0.0179092948912791</c:v>
                </c:pt>
                <c:pt idx="18559">
                  <c:v>0.0269042444412146</c:v>
                </c:pt>
                <c:pt idx="18560">
                  <c:v>0.0214035202431154</c:v>
                </c:pt>
                <c:pt idx="18561">
                  <c:v>0.0372443261866231</c:v>
                </c:pt>
                <c:pt idx="18562">
                  <c:v>0.0585767929196873</c:v>
                </c:pt>
                <c:pt idx="18563">
                  <c:v>0.0670146066930847</c:v>
                </c:pt>
                <c:pt idx="18564">
                  <c:v>0.0688312336033375</c:v>
                </c:pt>
                <c:pt idx="18565">
                  <c:v>0.0617885399062959</c:v>
                </c:pt>
                <c:pt idx="18566">
                  <c:v>0.0530336690456539</c:v>
                </c:pt>
                <c:pt idx="18567">
                  <c:v>0.054216520451407</c:v>
                </c:pt>
                <c:pt idx="18568">
                  <c:v>0.0666552059968791</c:v>
                </c:pt>
                <c:pt idx="18569">
                  <c:v>0.0757255925894721</c:v>
                </c:pt>
                <c:pt idx="18570">
                  <c:v>0.0733188228230405</c:v>
                </c:pt>
                <c:pt idx="18571">
                  <c:v>0.0631972690105248</c:v>
                </c:pt>
                <c:pt idx="18572">
                  <c:v>0.0579739778344347</c:v>
                </c:pt>
                <c:pt idx="18573">
                  <c:v>0.0577541738657409</c:v>
                </c:pt>
                <c:pt idx="18574">
                  <c:v>0.0566721874286897</c:v>
                </c:pt>
                <c:pt idx="18575">
                  <c:v>0.0472868101975717</c:v>
                </c:pt>
                <c:pt idx="18576">
                  <c:v>0.0183308037414076</c:v>
                </c:pt>
                <c:pt idx="18577">
                  <c:v>0.0225719069400059</c:v>
                </c:pt>
                <c:pt idx="18578">
                  <c:v>0.058419350863262</c:v>
                </c:pt>
                <c:pt idx="18579">
                  <c:v>0.059946399771636</c:v>
                </c:pt>
                <c:pt idx="18580">
                  <c:v>0.0594947238149179</c:v>
                </c:pt>
                <c:pt idx="18581">
                  <c:v>0.0646256158823217</c:v>
                </c:pt>
                <c:pt idx="18582">
                  <c:v>0.0653937313202024</c:v>
                </c:pt>
                <c:pt idx="18583">
                  <c:v>0.0716992910345119</c:v>
                </c:pt>
                <c:pt idx="18584">
                  <c:v>0.0832396723750022</c:v>
                </c:pt>
                <c:pt idx="18585">
                  <c:v>0.0792330819391807</c:v>
                </c:pt>
                <c:pt idx="18586">
                  <c:v>0.0702390794462224</c:v>
                </c:pt>
                <c:pt idx="18587">
                  <c:v>0.0649003187520089</c:v>
                </c:pt>
                <c:pt idx="18588">
                  <c:v>0.0552886095768907</c:v>
                </c:pt>
                <c:pt idx="18589">
                  <c:v>0.0486468249120423</c:v>
                </c:pt>
                <c:pt idx="18590">
                  <c:v>0.0391103226416235</c:v>
                </c:pt>
                <c:pt idx="18591">
                  <c:v>0.0206282068077291</c:v>
                </c:pt>
                <c:pt idx="18592">
                  <c:v>0.00893352772413866</c:v>
                </c:pt>
                <c:pt idx="18593">
                  <c:v>0.0100448915268231</c:v>
                </c:pt>
                <c:pt idx="18594">
                  <c:v>0.0143297517018878</c:v>
                </c:pt>
                <c:pt idx="18595">
                  <c:v>0.0171437774465281</c:v>
                </c:pt>
                <c:pt idx="18596">
                  <c:v>0.0192590523565635</c:v>
                </c:pt>
                <c:pt idx="18597">
                  <c:v>0.0219243191913689</c:v>
                </c:pt>
                <c:pt idx="18598">
                  <c:v>0.0283509273925538</c:v>
                </c:pt>
                <c:pt idx="18599">
                  <c:v>0.023768208652193</c:v>
                </c:pt>
                <c:pt idx="18600">
                  <c:v>0.0206892613851844</c:v>
                </c:pt>
                <c:pt idx="18601">
                  <c:v>0.0231196752683458</c:v>
                </c:pt>
                <c:pt idx="18602">
                  <c:v>0.029337662076733</c:v>
                </c:pt>
                <c:pt idx="18603">
                  <c:v>0.0341026152782923</c:v>
                </c:pt>
                <c:pt idx="18604">
                  <c:v>0.0427970500699376</c:v>
                </c:pt>
                <c:pt idx="18605">
                  <c:v>0.0439164665623035</c:v>
                </c:pt>
                <c:pt idx="18606">
                  <c:v>0.0412689883817296</c:v>
                </c:pt>
                <c:pt idx="18607">
                  <c:v>0.041897867522602</c:v>
                </c:pt>
                <c:pt idx="18608">
                  <c:v>0.0317499760982156</c:v>
                </c:pt>
                <c:pt idx="18609">
                  <c:v>0.0252485715652287</c:v>
                </c:pt>
                <c:pt idx="18610">
                  <c:v>0.0348607063667355</c:v>
                </c:pt>
                <c:pt idx="18611">
                  <c:v>0.0339569926154326</c:v>
                </c:pt>
                <c:pt idx="18612">
                  <c:v>0.0366186704584054</c:v>
                </c:pt>
                <c:pt idx="18613">
                  <c:v>0.0419655914587745</c:v>
                </c:pt>
                <c:pt idx="18614">
                  <c:v>0.0365137438545934</c:v>
                </c:pt>
                <c:pt idx="18615">
                  <c:v>0.0383394572262704</c:v>
                </c:pt>
                <c:pt idx="18616">
                  <c:v>0.0309615299454264</c:v>
                </c:pt>
                <c:pt idx="18617">
                  <c:v>0.0305447980519473</c:v>
                </c:pt>
                <c:pt idx="18618">
                  <c:v>0.0252344344904055</c:v>
                </c:pt>
                <c:pt idx="18619">
                  <c:v>0.0181708527082838</c:v>
                </c:pt>
                <c:pt idx="18620">
                  <c:v>0.0254090397855293</c:v>
                </c:pt>
                <c:pt idx="18621">
                  <c:v>0.0382867079939195</c:v>
                </c:pt>
                <c:pt idx="18622">
                  <c:v>0.0342516636954654</c:v>
                </c:pt>
                <c:pt idx="18623">
                  <c:v>0.0356597945645473</c:v>
                </c:pt>
                <c:pt idx="18624">
                  <c:v>0.0618936492554389</c:v>
                </c:pt>
                <c:pt idx="18625">
                  <c:v>0.0686057891579216</c:v>
                </c:pt>
                <c:pt idx="18626">
                  <c:v>0.0523959020744716</c:v>
                </c:pt>
                <c:pt idx="18627">
                  <c:v>0.0518787911356692</c:v>
                </c:pt>
                <c:pt idx="18628">
                  <c:v>0.0515322156390354</c:v>
                </c:pt>
                <c:pt idx="18629">
                  <c:v>0.0466483009872437</c:v>
                </c:pt>
                <c:pt idx="18630">
                  <c:v>0.0587847479773416</c:v>
                </c:pt>
                <c:pt idx="18631">
                  <c:v>0.0673001006178355</c:v>
                </c:pt>
                <c:pt idx="18632">
                  <c:v>0.0665239133589857</c:v>
                </c:pt>
                <c:pt idx="18633">
                  <c:v>0.0663085703215575</c:v>
                </c:pt>
                <c:pt idx="18634">
                  <c:v>0.0603588634051512</c:v>
                </c:pt>
                <c:pt idx="18635">
                  <c:v>0.0414305884274783</c:v>
                </c:pt>
                <c:pt idx="18636">
                  <c:v>0.0336932648496905</c:v>
                </c:pt>
                <c:pt idx="18637">
                  <c:v>0.0289123456479715</c:v>
                </c:pt>
                <c:pt idx="18638">
                  <c:v>0.0245150047440476</c:v>
                </c:pt>
                <c:pt idx="18639">
                  <c:v>0.0275827383645089</c:v>
                </c:pt>
                <c:pt idx="18640">
                  <c:v>0.0511731979012842</c:v>
                </c:pt>
                <c:pt idx="18641">
                  <c:v>0.062890840990776</c:v>
                </c:pt>
                <c:pt idx="18642">
                  <c:v>0.0684481812787842</c:v>
                </c:pt>
                <c:pt idx="18643">
                  <c:v>0.0776960094438416</c:v>
                </c:pt>
                <c:pt idx="18644">
                  <c:v>0.0661007139411455</c:v>
                </c:pt>
                <c:pt idx="18645">
                  <c:v>0.0443309117305927</c:v>
                </c:pt>
                <c:pt idx="18646">
                  <c:v>0.0290806975098032</c:v>
                </c:pt>
                <c:pt idx="18647">
                  <c:v>0.025998397395755</c:v>
                </c:pt>
                <c:pt idx="18648">
                  <c:v>0.030778638128959</c:v>
                </c:pt>
                <c:pt idx="18649">
                  <c:v>0.0377970936046258</c:v>
                </c:pt>
                <c:pt idx="18650">
                  <c:v>0.0435806668722103</c:v>
                </c:pt>
                <c:pt idx="18651">
                  <c:v>0.0500105713222391</c:v>
                </c:pt>
                <c:pt idx="18652">
                  <c:v>0.0547490653218695</c:v>
                </c:pt>
                <c:pt idx="18653">
                  <c:v>0.0538669286242592</c:v>
                </c:pt>
                <c:pt idx="18654">
                  <c:v>0.059001736758171</c:v>
                </c:pt>
                <c:pt idx="18655">
                  <c:v>0.069486338372552</c:v>
                </c:pt>
                <c:pt idx="18656">
                  <c:v>0.0763619257234061</c:v>
                </c:pt>
                <c:pt idx="18657">
                  <c:v>0.064453935490881</c:v>
                </c:pt>
                <c:pt idx="18658">
                  <c:v>0.0396765531376572</c:v>
                </c:pt>
                <c:pt idx="18659">
                  <c:v>0.0294416291458798</c:v>
                </c:pt>
                <c:pt idx="18660">
                  <c:v>0.031756218518708</c:v>
                </c:pt>
                <c:pt idx="18661">
                  <c:v>0.0243010548074349</c:v>
                </c:pt>
                <c:pt idx="18662">
                  <c:v>0.0280219093866295</c:v>
                </c:pt>
                <c:pt idx="18663">
                  <c:v>0.0466331507735423</c:v>
                </c:pt>
                <c:pt idx="18664">
                  <c:v>0.0550438014615032</c:v>
                </c:pt>
                <c:pt idx="18665">
                  <c:v>0.0475456923964284</c:v>
                </c:pt>
                <c:pt idx="18666">
                  <c:v>0.032235068508638</c:v>
                </c:pt>
                <c:pt idx="18667">
                  <c:v>0.0198268135431417</c:v>
                </c:pt>
                <c:pt idx="18668">
                  <c:v>0.0161647902366107</c:v>
                </c:pt>
                <c:pt idx="18669">
                  <c:v>0.0158582293618557</c:v>
                </c:pt>
                <c:pt idx="18670">
                  <c:v>0.0374514226219503</c:v>
                </c:pt>
                <c:pt idx="18671">
                  <c:v>0.0472178148540207</c:v>
                </c:pt>
                <c:pt idx="18672">
                  <c:v>0.0517741707311913</c:v>
                </c:pt>
                <c:pt idx="18673">
                  <c:v>0.0493243481079623</c:v>
                </c:pt>
                <c:pt idx="18674">
                  <c:v>0.0248206041503929</c:v>
                </c:pt>
                <c:pt idx="18675">
                  <c:v>0.00909854275223783</c:v>
                </c:pt>
                <c:pt idx="18676">
                  <c:v>0.0252472189886659</c:v>
                </c:pt>
                <c:pt idx="18677">
                  <c:v>0.0414550340439737</c:v>
                </c:pt>
                <c:pt idx="18678">
                  <c:v>0.0394609063578747</c:v>
                </c:pt>
                <c:pt idx="18679">
                  <c:v>0.0200725869733485</c:v>
                </c:pt>
                <c:pt idx="18680">
                  <c:v>0.0202638619136193</c:v>
                </c:pt>
                <c:pt idx="18681">
                  <c:v>0.0436373750782199</c:v>
                </c:pt>
                <c:pt idx="18682">
                  <c:v>0.0583870506721685</c:v>
                </c:pt>
                <c:pt idx="18683">
                  <c:v>0.055938281282727</c:v>
                </c:pt>
                <c:pt idx="18684">
                  <c:v>0.0548870576072593</c:v>
                </c:pt>
                <c:pt idx="18685">
                  <c:v>0.040879532696385</c:v>
                </c:pt>
                <c:pt idx="18686">
                  <c:v>0.0165096216446938</c:v>
                </c:pt>
                <c:pt idx="18687">
                  <c:v>0.0201913960918748</c:v>
                </c:pt>
                <c:pt idx="18688">
                  <c:v>0.04535268423459</c:v>
                </c:pt>
                <c:pt idx="18689">
                  <c:v>0.0517842536393665</c:v>
                </c:pt>
                <c:pt idx="18690">
                  <c:v>0.0347779488068731</c:v>
                </c:pt>
                <c:pt idx="18691">
                  <c:v>0.0213538853728823</c:v>
                </c:pt>
                <c:pt idx="18692">
                  <c:v>0.012148791645866</c:v>
                </c:pt>
                <c:pt idx="18693">
                  <c:v>-0.000460011938757872</c:v>
                </c:pt>
                <c:pt idx="18694">
                  <c:v>0.019208305543927</c:v>
                </c:pt>
                <c:pt idx="18695">
                  <c:v>0.0505584908097767</c:v>
                </c:pt>
                <c:pt idx="18696">
                  <c:v>0.0567280075427422</c:v>
                </c:pt>
                <c:pt idx="18697">
                  <c:v>0.0495346130634649</c:v>
                </c:pt>
                <c:pt idx="18698">
                  <c:v>0.0520889426157551</c:v>
                </c:pt>
                <c:pt idx="18699">
                  <c:v>0.0577950642755685</c:v>
                </c:pt>
                <c:pt idx="18700">
                  <c:v>0.0534423752430588</c:v>
                </c:pt>
                <c:pt idx="18701">
                  <c:v>0.0335365516288765</c:v>
                </c:pt>
                <c:pt idx="18702">
                  <c:v>0.0067275259974254</c:v>
                </c:pt>
                <c:pt idx="18703">
                  <c:v>0.0229121334842141</c:v>
                </c:pt>
                <c:pt idx="18704">
                  <c:v>0.0426298360903949</c:v>
                </c:pt>
                <c:pt idx="18705">
                  <c:v>0.0619374937739826</c:v>
                </c:pt>
                <c:pt idx="18706">
                  <c:v>0.0706525200512273</c:v>
                </c:pt>
                <c:pt idx="18707">
                  <c:v>0.0630627791632489</c:v>
                </c:pt>
                <c:pt idx="18708">
                  <c:v>0.0440618257382804</c:v>
                </c:pt>
                <c:pt idx="18709">
                  <c:v>0.0310391265251086</c:v>
                </c:pt>
                <c:pt idx="18710">
                  <c:v>0.0308145962039569</c:v>
                </c:pt>
                <c:pt idx="18711">
                  <c:v>0.0235310419298152</c:v>
                </c:pt>
                <c:pt idx="18712">
                  <c:v>0.0129169030172635</c:v>
                </c:pt>
                <c:pt idx="18713">
                  <c:v>0.0379325438564148</c:v>
                </c:pt>
                <c:pt idx="18714">
                  <c:v>0.0421048909697402</c:v>
                </c:pt>
                <c:pt idx="18715">
                  <c:v>0.035146802639412</c:v>
                </c:pt>
                <c:pt idx="18716">
                  <c:v>0.0374924465973953</c:v>
                </c:pt>
                <c:pt idx="18717">
                  <c:v>0.0527133613073968</c:v>
                </c:pt>
                <c:pt idx="18718">
                  <c:v>0.0546728029708498</c:v>
                </c:pt>
                <c:pt idx="18719">
                  <c:v>0.0436769553282978</c:v>
                </c:pt>
                <c:pt idx="18720">
                  <c:v>0.0425095260987949</c:v>
                </c:pt>
                <c:pt idx="18721">
                  <c:v>0.0374032425292376</c:v>
                </c:pt>
                <c:pt idx="18722">
                  <c:v>0.0146652062881134</c:v>
                </c:pt>
                <c:pt idx="18723">
                  <c:v>0.0256537065521736</c:v>
                </c:pt>
                <c:pt idx="18724">
                  <c:v>0.0453925288472996</c:v>
                </c:pt>
                <c:pt idx="18725">
                  <c:v>0.0547697532462292</c:v>
                </c:pt>
                <c:pt idx="18726">
                  <c:v>0.0534599041445483</c:v>
                </c:pt>
                <c:pt idx="18727">
                  <c:v>0.0458282295092536</c:v>
                </c:pt>
                <c:pt idx="18728">
                  <c:v>0.0319149943355999</c:v>
                </c:pt>
                <c:pt idx="18729">
                  <c:v>0.00642135852647649</c:v>
                </c:pt>
                <c:pt idx="18730">
                  <c:v>0.036576227875569</c:v>
                </c:pt>
                <c:pt idx="18731">
                  <c:v>0.0639599963157257</c:v>
                </c:pt>
                <c:pt idx="18732">
                  <c:v>0.0541606093863777</c:v>
                </c:pt>
                <c:pt idx="18733">
                  <c:v>0.0341512513034608</c:v>
                </c:pt>
                <c:pt idx="18734">
                  <c:v>0.0270471598649321</c:v>
                </c:pt>
                <c:pt idx="18735">
                  <c:v>0.0434083573656824</c:v>
                </c:pt>
                <c:pt idx="18736">
                  <c:v>0.0514270877210919</c:v>
                </c:pt>
                <c:pt idx="18737">
                  <c:v>0.0535508903460225</c:v>
                </c:pt>
                <c:pt idx="18738">
                  <c:v>0.0645528990216231</c:v>
                </c:pt>
                <c:pt idx="18739">
                  <c:v>0.0553599047782913</c:v>
                </c:pt>
                <c:pt idx="18740">
                  <c:v>0.0501953359795718</c:v>
                </c:pt>
                <c:pt idx="18741">
                  <c:v>0.0545673031947618</c:v>
                </c:pt>
                <c:pt idx="18742">
                  <c:v>0.0479899770321493</c:v>
                </c:pt>
                <c:pt idx="18743">
                  <c:v>0.0319584546414089</c:v>
                </c:pt>
                <c:pt idx="18744">
                  <c:v>0.0267209704037373</c:v>
                </c:pt>
                <c:pt idx="18745">
                  <c:v>0.0344750626653206</c:v>
                </c:pt>
                <c:pt idx="18746">
                  <c:v>0.0312667164207867</c:v>
                </c:pt>
                <c:pt idx="18747">
                  <c:v>0.0187196972900964</c:v>
                </c:pt>
                <c:pt idx="18748">
                  <c:v>0.0113026616843254</c:v>
                </c:pt>
                <c:pt idx="18749">
                  <c:v>0.0107745446047203</c:v>
                </c:pt>
                <c:pt idx="18750">
                  <c:v>0.0197530396122638</c:v>
                </c:pt>
                <c:pt idx="18751">
                  <c:v>0.0368675172092223</c:v>
                </c:pt>
                <c:pt idx="18752">
                  <c:v>0.0308663307941543</c:v>
                </c:pt>
                <c:pt idx="18753">
                  <c:v>0.0268628555872122</c:v>
                </c:pt>
                <c:pt idx="18754">
                  <c:v>0.0462775918649995</c:v>
                </c:pt>
                <c:pt idx="18755">
                  <c:v>0.0531273254339411</c:v>
                </c:pt>
                <c:pt idx="18756">
                  <c:v>0.0534200083359434</c:v>
                </c:pt>
                <c:pt idx="18757">
                  <c:v>0.049377842436927</c:v>
                </c:pt>
                <c:pt idx="18758">
                  <c:v>0.0418052736181063</c:v>
                </c:pt>
                <c:pt idx="18759">
                  <c:v>0.0382482774770405</c:v>
                </c:pt>
                <c:pt idx="18760">
                  <c:v>0.0396770510661182</c:v>
                </c:pt>
                <c:pt idx="18761">
                  <c:v>0.042807617129212</c:v>
                </c:pt>
                <c:pt idx="18762">
                  <c:v>0.0506520639318353</c:v>
                </c:pt>
                <c:pt idx="18763">
                  <c:v>0.0445045960325242</c:v>
                </c:pt>
                <c:pt idx="18764">
                  <c:v>0.0400158318056523</c:v>
                </c:pt>
                <c:pt idx="18765">
                  <c:v>0.0427713146265506</c:v>
                </c:pt>
                <c:pt idx="18766">
                  <c:v>0.0333906854514713</c:v>
                </c:pt>
                <c:pt idx="18767">
                  <c:v>0.00662688652463857</c:v>
                </c:pt>
                <c:pt idx="18768">
                  <c:v>0.0275519765620026</c:v>
                </c:pt>
                <c:pt idx="18769">
                  <c:v>0.0403508443438518</c:v>
                </c:pt>
                <c:pt idx="18770">
                  <c:v>0.0417697964653848</c:v>
                </c:pt>
                <c:pt idx="18771">
                  <c:v>0.0444690907081622</c:v>
                </c:pt>
                <c:pt idx="18772">
                  <c:v>0.0388357698907957</c:v>
                </c:pt>
                <c:pt idx="18773">
                  <c:v>0.0256795687999019</c:v>
                </c:pt>
                <c:pt idx="18774">
                  <c:v>0.0133310069990055</c:v>
                </c:pt>
                <c:pt idx="18775">
                  <c:v>0.0177409987351137</c:v>
                </c:pt>
                <c:pt idx="18776">
                  <c:v>0.022409136367258</c:v>
                </c:pt>
                <c:pt idx="18777">
                  <c:v>0.0284231477552389</c:v>
                </c:pt>
                <c:pt idx="18778">
                  <c:v>0.0363291956351857</c:v>
                </c:pt>
                <c:pt idx="18779">
                  <c:v>0.0366801250246788</c:v>
                </c:pt>
                <c:pt idx="18780">
                  <c:v>0.0444219243219187</c:v>
                </c:pt>
                <c:pt idx="18781">
                  <c:v>0.0568264068403905</c:v>
                </c:pt>
                <c:pt idx="18782">
                  <c:v>0.0598592161819471</c:v>
                </c:pt>
                <c:pt idx="18783">
                  <c:v>0.0607049544981191</c:v>
                </c:pt>
                <c:pt idx="18784">
                  <c:v>0.0628644089414009</c:v>
                </c:pt>
                <c:pt idx="18785">
                  <c:v>0.0630563369275168</c:v>
                </c:pt>
                <c:pt idx="18786">
                  <c:v>0.0647671452664798</c:v>
                </c:pt>
                <c:pt idx="18787">
                  <c:v>0.0635513862510192</c:v>
                </c:pt>
                <c:pt idx="18788">
                  <c:v>0.0623758725871357</c:v>
                </c:pt>
                <c:pt idx="18789">
                  <c:v>0.0754967741153917</c:v>
                </c:pt>
                <c:pt idx="18790">
                  <c:v>0.0596248031540977</c:v>
                </c:pt>
                <c:pt idx="18791">
                  <c:v>0.0406792922298854</c:v>
                </c:pt>
                <c:pt idx="18792">
                  <c:v>0.0561271820246148</c:v>
                </c:pt>
                <c:pt idx="18793">
                  <c:v>0.0785545479583854</c:v>
                </c:pt>
                <c:pt idx="18794">
                  <c:v>0.0779721962301612</c:v>
                </c:pt>
                <c:pt idx="18795">
                  <c:v>0.0624021323521765</c:v>
                </c:pt>
                <c:pt idx="18796">
                  <c:v>0.0498852467946531</c:v>
                </c:pt>
                <c:pt idx="18797">
                  <c:v>0.0548323676486851</c:v>
                </c:pt>
                <c:pt idx="18798">
                  <c:v>0.0515926154466114</c:v>
                </c:pt>
                <c:pt idx="18799">
                  <c:v>0.039518025525057</c:v>
                </c:pt>
                <c:pt idx="18800">
                  <c:v>0.0355511401079698</c:v>
                </c:pt>
                <c:pt idx="18801">
                  <c:v>0.0302464565972267</c:v>
                </c:pt>
                <c:pt idx="18802">
                  <c:v>0.0325166660145138</c:v>
                </c:pt>
                <c:pt idx="18803">
                  <c:v>0.0428295193323654</c:v>
                </c:pt>
                <c:pt idx="18804">
                  <c:v>0.042417883863576</c:v>
                </c:pt>
                <c:pt idx="18805">
                  <c:v>0.0338974110729976</c:v>
                </c:pt>
                <c:pt idx="18806">
                  <c:v>0.019141096986082</c:v>
                </c:pt>
                <c:pt idx="18807">
                  <c:v>0.0234982429447525</c:v>
                </c:pt>
                <c:pt idx="18808">
                  <c:v>0.0522196583952016</c:v>
                </c:pt>
                <c:pt idx="18809">
                  <c:v>0.0460076987468057</c:v>
                </c:pt>
                <c:pt idx="18810">
                  <c:v>0.0212266179319446</c:v>
                </c:pt>
                <c:pt idx="18811">
                  <c:v>0.0112666077199888</c:v>
                </c:pt>
                <c:pt idx="18812">
                  <c:v>0.0210640617968161</c:v>
                </c:pt>
                <c:pt idx="18813">
                  <c:v>0.0254581517545633</c:v>
                </c:pt>
                <c:pt idx="18814">
                  <c:v>0.0292830734481387</c:v>
                </c:pt>
                <c:pt idx="18815">
                  <c:v>0.0131574795186098</c:v>
                </c:pt>
                <c:pt idx="18816">
                  <c:v>0.0155083371674854</c:v>
                </c:pt>
                <c:pt idx="18817">
                  <c:v>0.0428975126621077</c:v>
                </c:pt>
                <c:pt idx="18818">
                  <c:v>0.0674254548538809</c:v>
                </c:pt>
                <c:pt idx="18819">
                  <c:v>0.0627850846009942</c:v>
                </c:pt>
                <c:pt idx="18820">
                  <c:v>0.0420826875550432</c:v>
                </c:pt>
                <c:pt idx="18821">
                  <c:v>0.0316748812955787</c:v>
                </c:pt>
                <c:pt idx="18822">
                  <c:v>0.0313020648969101</c:v>
                </c:pt>
                <c:pt idx="18823">
                  <c:v>0.040422013251035</c:v>
                </c:pt>
                <c:pt idx="18824">
                  <c:v>0.0571634250055373</c:v>
                </c:pt>
                <c:pt idx="18825">
                  <c:v>0.0516528063212454</c:v>
                </c:pt>
                <c:pt idx="18826">
                  <c:v>0.0434159887110228</c:v>
                </c:pt>
                <c:pt idx="18827">
                  <c:v>0.0400137297823705</c:v>
                </c:pt>
                <c:pt idx="18828">
                  <c:v>0.041961625225678</c:v>
                </c:pt>
                <c:pt idx="18829">
                  <c:v>0.0398108003083056</c:v>
                </c:pt>
                <c:pt idx="18830">
                  <c:v>0.0296967133868561</c:v>
                </c:pt>
                <c:pt idx="18831">
                  <c:v>0.0222683266508017</c:v>
                </c:pt>
                <c:pt idx="18832">
                  <c:v>0.0110224138376632</c:v>
                </c:pt>
                <c:pt idx="18833">
                  <c:v>0.0184707051139838</c:v>
                </c:pt>
                <c:pt idx="18834">
                  <c:v>0.037807307819084</c:v>
                </c:pt>
                <c:pt idx="18835">
                  <c:v>0.0356900839099889</c:v>
                </c:pt>
                <c:pt idx="18836">
                  <c:v>0.0208271617113699</c:v>
                </c:pt>
                <c:pt idx="18837">
                  <c:v>0.0256220182817383</c:v>
                </c:pt>
                <c:pt idx="18838">
                  <c:v>0.0384281910633981</c:v>
                </c:pt>
                <c:pt idx="18839">
                  <c:v>0.0275401230525819</c:v>
                </c:pt>
                <c:pt idx="18840">
                  <c:v>0.0116800445762015</c:v>
                </c:pt>
                <c:pt idx="18841">
                  <c:v>0.0467061448324457</c:v>
                </c:pt>
                <c:pt idx="18842">
                  <c:v>0.020830283992877</c:v>
                </c:pt>
                <c:pt idx="18843">
                  <c:v>0.0221032720737069</c:v>
                </c:pt>
                <c:pt idx="18844">
                  <c:v>0.0246022619494969</c:v>
                </c:pt>
                <c:pt idx="18845">
                  <c:v>0.0275263093715151</c:v>
                </c:pt>
                <c:pt idx="18846">
                  <c:v>0.038700515044916</c:v>
                </c:pt>
                <c:pt idx="18847">
                  <c:v>0.0379529555830979</c:v>
                </c:pt>
                <c:pt idx="18848">
                  <c:v>0.0153885219247247</c:v>
                </c:pt>
                <c:pt idx="18849">
                  <c:v>0.0209859683702461</c:v>
                </c:pt>
                <c:pt idx="18850">
                  <c:v>0.0408112988832975</c:v>
                </c:pt>
                <c:pt idx="18851">
                  <c:v>0.0347902220914152</c:v>
                </c:pt>
                <c:pt idx="18852">
                  <c:v>0.0135820081640604</c:v>
                </c:pt>
                <c:pt idx="18853">
                  <c:v>0.0117632560490931</c:v>
                </c:pt>
                <c:pt idx="18854">
                  <c:v>0.0378134456708977</c:v>
                </c:pt>
                <c:pt idx="18855">
                  <c:v>0.0332610152863196</c:v>
                </c:pt>
                <c:pt idx="18856">
                  <c:v>0.0196083839651904</c:v>
                </c:pt>
                <c:pt idx="18857">
                  <c:v>0.0235696111854604</c:v>
                </c:pt>
                <c:pt idx="18858">
                  <c:v>0.0303171680883323</c:v>
                </c:pt>
                <c:pt idx="18859">
                  <c:v>0.0183286985738697</c:v>
                </c:pt>
                <c:pt idx="18860">
                  <c:v>0.00981459739405132</c:v>
                </c:pt>
                <c:pt idx="18861">
                  <c:v>0.00259912032531376</c:v>
                </c:pt>
                <c:pt idx="18862">
                  <c:v>0.0166135177893586</c:v>
                </c:pt>
                <c:pt idx="18863">
                  <c:v>0.0303639124995499</c:v>
                </c:pt>
                <c:pt idx="18864">
                  <c:v>0.0319731815280852</c:v>
                </c:pt>
                <c:pt idx="18865">
                  <c:v>0.0375704324397745</c:v>
                </c:pt>
                <c:pt idx="18866">
                  <c:v>0.0396488059902243</c:v>
                </c:pt>
                <c:pt idx="18867">
                  <c:v>0.0274508599971868</c:v>
                </c:pt>
                <c:pt idx="18868">
                  <c:v>0.0273302434292226</c:v>
                </c:pt>
                <c:pt idx="18869">
                  <c:v>0.0395875710928318</c:v>
                </c:pt>
                <c:pt idx="18870">
                  <c:v>0.0549072787117783</c:v>
                </c:pt>
                <c:pt idx="18871">
                  <c:v>0.0512878227878444</c:v>
                </c:pt>
                <c:pt idx="18872">
                  <c:v>0.0370559217919288</c:v>
                </c:pt>
                <c:pt idx="18873">
                  <c:v>0.0273115747521062</c:v>
                </c:pt>
                <c:pt idx="18874">
                  <c:v>0.0195382880472425</c:v>
                </c:pt>
                <c:pt idx="18875">
                  <c:v>0.0271611452607518</c:v>
                </c:pt>
                <c:pt idx="18876">
                  <c:v>0.030721709284416</c:v>
                </c:pt>
                <c:pt idx="18877">
                  <c:v>0.00794553087638855</c:v>
                </c:pt>
                <c:pt idx="18878">
                  <c:v>0.0257661000841217</c:v>
                </c:pt>
                <c:pt idx="18879">
                  <c:v>0.0349036446884434</c:v>
                </c:pt>
                <c:pt idx="18880">
                  <c:v>0.0356380170999296</c:v>
                </c:pt>
                <c:pt idx="18881">
                  <c:v>0.035656151302539</c:v>
                </c:pt>
                <c:pt idx="18882">
                  <c:v>0.0387101208668579</c:v>
                </c:pt>
                <c:pt idx="18883">
                  <c:v>0.0435595607147276</c:v>
                </c:pt>
                <c:pt idx="18884">
                  <c:v>0.0397896613253681</c:v>
                </c:pt>
                <c:pt idx="18885">
                  <c:v>0.0486031251525077</c:v>
                </c:pt>
                <c:pt idx="18886">
                  <c:v>0.0656953801032807</c:v>
                </c:pt>
                <c:pt idx="18887">
                  <c:v>0.0583488660424936</c:v>
                </c:pt>
                <c:pt idx="18888">
                  <c:v>0.0326541765244656</c:v>
                </c:pt>
                <c:pt idx="18889">
                  <c:v>0.0204140056060413</c:v>
                </c:pt>
                <c:pt idx="18890">
                  <c:v>0.016105773478776</c:v>
                </c:pt>
                <c:pt idx="18891">
                  <c:v>0.0185064420045322</c:v>
                </c:pt>
                <c:pt idx="18892">
                  <c:v>0.0255802687107078</c:v>
                </c:pt>
                <c:pt idx="18893">
                  <c:v>0.0242243336959678</c:v>
                </c:pt>
                <c:pt idx="18894">
                  <c:v>0.0284232522614635</c:v>
                </c:pt>
                <c:pt idx="18895">
                  <c:v>0.0346534718291936</c:v>
                </c:pt>
                <c:pt idx="18896">
                  <c:v>0.0261395926540606</c:v>
                </c:pt>
                <c:pt idx="18897">
                  <c:v>0.0249183100261914</c:v>
                </c:pt>
                <c:pt idx="18898">
                  <c:v>0.0462030379952254</c:v>
                </c:pt>
                <c:pt idx="18899">
                  <c:v>0.0570939521739174</c:v>
                </c:pt>
                <c:pt idx="18900">
                  <c:v>0.0622034719360282</c:v>
                </c:pt>
                <c:pt idx="18901">
                  <c:v>0.0635242076380098</c:v>
                </c:pt>
                <c:pt idx="18902">
                  <c:v>0.053148623380071</c:v>
                </c:pt>
                <c:pt idx="18903">
                  <c:v>0.0361651292025438</c:v>
                </c:pt>
                <c:pt idx="18904">
                  <c:v>0.0347699600189043</c:v>
                </c:pt>
                <c:pt idx="18905">
                  <c:v>0.0429271008203545</c:v>
                </c:pt>
                <c:pt idx="18906">
                  <c:v>0.0560978140282253</c:v>
                </c:pt>
                <c:pt idx="18907">
                  <c:v>0.0608680506790811</c:v>
                </c:pt>
                <c:pt idx="18908">
                  <c:v>0.0602263742080319</c:v>
                </c:pt>
                <c:pt idx="18909">
                  <c:v>0.049147317151213</c:v>
                </c:pt>
                <c:pt idx="18910">
                  <c:v>0.0413252121786131</c:v>
                </c:pt>
                <c:pt idx="18911">
                  <c:v>0.0426519441239436</c:v>
                </c:pt>
                <c:pt idx="18912">
                  <c:v>0.0508800061105465</c:v>
                </c:pt>
                <c:pt idx="18913">
                  <c:v>0.0550850347350728</c:v>
                </c:pt>
                <c:pt idx="18914">
                  <c:v>0.0474194710934592</c:v>
                </c:pt>
                <c:pt idx="18915">
                  <c:v>0.0436256996717117</c:v>
                </c:pt>
                <c:pt idx="18916">
                  <c:v>0.0371354380792948</c:v>
                </c:pt>
                <c:pt idx="18917">
                  <c:v>0.0260514079061134</c:v>
                </c:pt>
                <c:pt idx="18918">
                  <c:v>0.024168854013985</c:v>
                </c:pt>
                <c:pt idx="18919">
                  <c:v>0.0132215888534473</c:v>
                </c:pt>
                <c:pt idx="18920">
                  <c:v>0.010661913215218</c:v>
                </c:pt>
                <c:pt idx="18921">
                  <c:v>0.028142172994197</c:v>
                </c:pt>
                <c:pt idx="18922">
                  <c:v>0.0373420134057221</c:v>
                </c:pt>
                <c:pt idx="18923">
                  <c:v>0.0411305970673456</c:v>
                </c:pt>
                <c:pt idx="18924">
                  <c:v>0.0245012817638631</c:v>
                </c:pt>
                <c:pt idx="18925">
                  <c:v>0.0147248475319031</c:v>
                </c:pt>
                <c:pt idx="18926">
                  <c:v>0.0339829932004782</c:v>
                </c:pt>
                <c:pt idx="18927">
                  <c:v>0.0402713478058767</c:v>
                </c:pt>
                <c:pt idx="18928">
                  <c:v>0.0494785949085781</c:v>
                </c:pt>
                <c:pt idx="18929">
                  <c:v>0.0674583232058385</c:v>
                </c:pt>
                <c:pt idx="18930">
                  <c:v>0.0706944111658955</c:v>
                </c:pt>
                <c:pt idx="18931">
                  <c:v>0.0611023826140237</c:v>
                </c:pt>
                <c:pt idx="18932">
                  <c:v>0.0566464452504558</c:v>
                </c:pt>
                <c:pt idx="18933">
                  <c:v>0.0621068434600235</c:v>
                </c:pt>
                <c:pt idx="18934">
                  <c:v>0.0665700466610183</c:v>
                </c:pt>
                <c:pt idx="18935">
                  <c:v>0.0601111733863955</c:v>
                </c:pt>
                <c:pt idx="18936">
                  <c:v>0.0492592147388356</c:v>
                </c:pt>
                <c:pt idx="18937">
                  <c:v>0.036635217801145</c:v>
                </c:pt>
                <c:pt idx="18938">
                  <c:v>0.0345396518602978</c:v>
                </c:pt>
                <c:pt idx="18939">
                  <c:v>0.0445667364386734</c:v>
                </c:pt>
                <c:pt idx="18940">
                  <c:v>0.0545945478068139</c:v>
                </c:pt>
                <c:pt idx="18941">
                  <c:v>0.0630413906362124</c:v>
                </c:pt>
                <c:pt idx="18942">
                  <c:v>0.0547078961104037</c:v>
                </c:pt>
                <c:pt idx="18943">
                  <c:v>0.0420889817410956</c:v>
                </c:pt>
                <c:pt idx="18944">
                  <c:v>0.05182920918902</c:v>
                </c:pt>
                <c:pt idx="18945">
                  <c:v>0.0623615513463536</c:v>
                </c:pt>
                <c:pt idx="18946">
                  <c:v>0.0574881184048417</c:v>
                </c:pt>
                <c:pt idx="18947">
                  <c:v>0.062788875467889</c:v>
                </c:pt>
                <c:pt idx="18948">
                  <c:v>0.0683285701749667</c:v>
                </c:pt>
                <c:pt idx="18949">
                  <c:v>0.0672738544372277</c:v>
                </c:pt>
                <c:pt idx="18950">
                  <c:v>0.064627283876833</c:v>
                </c:pt>
                <c:pt idx="18951">
                  <c:v>0.0651448093615277</c:v>
                </c:pt>
                <c:pt idx="18952">
                  <c:v>0.0736035952611917</c:v>
                </c:pt>
                <c:pt idx="18953">
                  <c:v>0.071965369839692</c:v>
                </c:pt>
                <c:pt idx="18954">
                  <c:v>0.0584684479236661</c:v>
                </c:pt>
                <c:pt idx="18955">
                  <c:v>0.0472844829225528</c:v>
                </c:pt>
                <c:pt idx="18956">
                  <c:v>0.0427584801006865</c:v>
                </c:pt>
                <c:pt idx="18957">
                  <c:v>0.040872964989753</c:v>
                </c:pt>
                <c:pt idx="18958">
                  <c:v>0.0290319049263264</c:v>
                </c:pt>
                <c:pt idx="18959">
                  <c:v>0.0116688777889955</c:v>
                </c:pt>
                <c:pt idx="18960">
                  <c:v>0.00746873242396891</c:v>
                </c:pt>
                <c:pt idx="18961">
                  <c:v>0.0111781757341551</c:v>
                </c:pt>
                <c:pt idx="18962">
                  <c:v>0.0313715815732279</c:v>
                </c:pt>
                <c:pt idx="18963">
                  <c:v>0.0448923377905103</c:v>
                </c:pt>
                <c:pt idx="18964">
                  <c:v>0.0367123734549033</c:v>
                </c:pt>
                <c:pt idx="18965">
                  <c:v>0.0261574824986652</c:v>
                </c:pt>
                <c:pt idx="18966">
                  <c:v>0.0227729901685329</c:v>
                </c:pt>
                <c:pt idx="18967">
                  <c:v>0.0354659187953528</c:v>
                </c:pt>
                <c:pt idx="18968">
                  <c:v>0.0435034785372383</c:v>
                </c:pt>
                <c:pt idx="18969">
                  <c:v>0.0417826604334358</c:v>
                </c:pt>
                <c:pt idx="18970">
                  <c:v>0.0420328262067611</c:v>
                </c:pt>
                <c:pt idx="18971">
                  <c:v>0.0392336435454154</c:v>
                </c:pt>
                <c:pt idx="18972">
                  <c:v>0.0270545427376037</c:v>
                </c:pt>
                <c:pt idx="18973">
                  <c:v>0.0224179702503774</c:v>
                </c:pt>
                <c:pt idx="18974">
                  <c:v>0.036569831804694</c:v>
                </c:pt>
                <c:pt idx="18975">
                  <c:v>0.0478317436893072</c:v>
                </c:pt>
                <c:pt idx="18976">
                  <c:v>0.0568122370605349</c:v>
                </c:pt>
                <c:pt idx="18977">
                  <c:v>0.0552791392787507</c:v>
                </c:pt>
                <c:pt idx="18978">
                  <c:v>0.0486859200980533</c:v>
                </c:pt>
                <c:pt idx="18979">
                  <c:v>0.038894146549052</c:v>
                </c:pt>
                <c:pt idx="18980">
                  <c:v>0.0255969816214141</c:v>
                </c:pt>
                <c:pt idx="18981">
                  <c:v>0.0172804935386692</c:v>
                </c:pt>
                <c:pt idx="18982">
                  <c:v>0.0201168717181986</c:v>
                </c:pt>
                <c:pt idx="18983">
                  <c:v>0.0373873484288936</c:v>
                </c:pt>
                <c:pt idx="18984">
                  <c:v>0.0550261619078697</c:v>
                </c:pt>
                <c:pt idx="18985">
                  <c:v>0.0677262977577268</c:v>
                </c:pt>
                <c:pt idx="18986">
                  <c:v>0.0665519595241054</c:v>
                </c:pt>
                <c:pt idx="18987">
                  <c:v>0.0599059401389924</c:v>
                </c:pt>
                <c:pt idx="18988">
                  <c:v>0.0510281137533784</c:v>
                </c:pt>
                <c:pt idx="18989">
                  <c:v>0.0378184965713982</c:v>
                </c:pt>
                <c:pt idx="18990">
                  <c:v>0.0229952270805584</c:v>
                </c:pt>
                <c:pt idx="18991">
                  <c:v>0.0130957445551557</c:v>
                </c:pt>
                <c:pt idx="18992">
                  <c:v>0.0254174685149402</c:v>
                </c:pt>
                <c:pt idx="18993">
                  <c:v>0.0362511143305498</c:v>
                </c:pt>
                <c:pt idx="18994">
                  <c:v>0.0517347803726513</c:v>
                </c:pt>
                <c:pt idx="18995">
                  <c:v>0.0712987368887004</c:v>
                </c:pt>
                <c:pt idx="18996">
                  <c:v>0.0651119478518662</c:v>
                </c:pt>
                <c:pt idx="18997">
                  <c:v>0.0431582527324655</c:v>
                </c:pt>
                <c:pt idx="18998">
                  <c:v>0.0240506837640155</c:v>
                </c:pt>
                <c:pt idx="18999">
                  <c:v>0.0297105096422744</c:v>
                </c:pt>
                <c:pt idx="19000">
                  <c:v>0.0525628764431874</c:v>
                </c:pt>
                <c:pt idx="19001">
                  <c:v>0.0651391279344975</c:v>
                </c:pt>
                <c:pt idx="19002">
                  <c:v>0.0703818140311593</c:v>
                </c:pt>
                <c:pt idx="19003">
                  <c:v>0.0642815596365348</c:v>
                </c:pt>
                <c:pt idx="19004">
                  <c:v>0.0412719288710587</c:v>
                </c:pt>
                <c:pt idx="19005">
                  <c:v>0.0179782697175753</c:v>
                </c:pt>
                <c:pt idx="19006">
                  <c:v>0.0107015144311631</c:v>
                </c:pt>
                <c:pt idx="19007">
                  <c:v>0.0226061235614897</c:v>
                </c:pt>
                <c:pt idx="19008">
                  <c:v>0.0306440819185122</c:v>
                </c:pt>
                <c:pt idx="19009">
                  <c:v>0.0380255219724286</c:v>
                </c:pt>
                <c:pt idx="19010">
                  <c:v>0.0405385338399592</c:v>
                </c:pt>
                <c:pt idx="19011">
                  <c:v>0.0409650811221334</c:v>
                </c:pt>
                <c:pt idx="19012">
                  <c:v>0.0371407450191237</c:v>
                </c:pt>
                <c:pt idx="19013">
                  <c:v>0.0287059801360169</c:v>
                </c:pt>
                <c:pt idx="19014">
                  <c:v>0.0262596637855999</c:v>
                </c:pt>
                <c:pt idx="19015">
                  <c:v>0.0378103361025464</c:v>
                </c:pt>
                <c:pt idx="19016">
                  <c:v>0.0493434676542545</c:v>
                </c:pt>
                <c:pt idx="19017">
                  <c:v>0.0443250411737782</c:v>
                </c:pt>
                <c:pt idx="19018">
                  <c:v>0.0365581604528758</c:v>
                </c:pt>
                <c:pt idx="19019">
                  <c:v>0.0377392909432127</c:v>
                </c:pt>
                <c:pt idx="19020">
                  <c:v>0.0491402868822994</c:v>
                </c:pt>
                <c:pt idx="19021">
                  <c:v>0.0463146309888484</c:v>
                </c:pt>
                <c:pt idx="19022">
                  <c:v>0.0343429706700498</c:v>
                </c:pt>
                <c:pt idx="19023">
                  <c:v>0.0350650545894526</c:v>
                </c:pt>
                <c:pt idx="19024">
                  <c:v>0.0452870510185328</c:v>
                </c:pt>
                <c:pt idx="19025">
                  <c:v>0.0515244655700631</c:v>
                </c:pt>
                <c:pt idx="19026">
                  <c:v>0.0380599050249306</c:v>
                </c:pt>
                <c:pt idx="19027">
                  <c:v>0.032589019560724</c:v>
                </c:pt>
                <c:pt idx="19028">
                  <c:v>0.0311224821269435</c:v>
                </c:pt>
                <c:pt idx="19029">
                  <c:v>0.0235707289965158</c:v>
                </c:pt>
                <c:pt idx="19030">
                  <c:v>0.0290437911767069</c:v>
                </c:pt>
                <c:pt idx="19031">
                  <c:v>0.0440798634018779</c:v>
                </c:pt>
                <c:pt idx="19032">
                  <c:v>0.0592385286084168</c:v>
                </c:pt>
                <c:pt idx="19033">
                  <c:v>0.0649631930387847</c:v>
                </c:pt>
                <c:pt idx="19034">
                  <c:v>0.0536944719302119</c:v>
                </c:pt>
                <c:pt idx="19035">
                  <c:v>0.0424725571600102</c:v>
                </c:pt>
                <c:pt idx="19036">
                  <c:v>0.0510444137781585</c:v>
                </c:pt>
                <c:pt idx="19037">
                  <c:v>0.0589516798812016</c:v>
                </c:pt>
                <c:pt idx="19038">
                  <c:v>0.060346311191614</c:v>
                </c:pt>
                <c:pt idx="19039">
                  <c:v>0.0560548563061636</c:v>
                </c:pt>
                <c:pt idx="19040">
                  <c:v>0.0539374933740488</c:v>
                </c:pt>
                <c:pt idx="19041">
                  <c:v>0.0565818522544172</c:v>
                </c:pt>
                <c:pt idx="19042">
                  <c:v>0.0505467311195969</c:v>
                </c:pt>
                <c:pt idx="19043">
                  <c:v>0.0408133611955567</c:v>
                </c:pt>
                <c:pt idx="19044">
                  <c:v>0.0192084079387226</c:v>
                </c:pt>
                <c:pt idx="19045">
                  <c:v>0.00550532480307316</c:v>
                </c:pt>
                <c:pt idx="19046">
                  <c:v>0.018992728579694</c:v>
                </c:pt>
                <c:pt idx="19047">
                  <c:v>0.0143957559582639</c:v>
                </c:pt>
                <c:pt idx="19048">
                  <c:v>0.0125467359785751</c:v>
                </c:pt>
                <c:pt idx="19049">
                  <c:v>0.0202778416919325</c:v>
                </c:pt>
                <c:pt idx="19050">
                  <c:v>0.0320964588379237</c:v>
                </c:pt>
                <c:pt idx="19051">
                  <c:v>0.0404538273434323</c:v>
                </c:pt>
                <c:pt idx="19052">
                  <c:v>0.0442189707396745</c:v>
                </c:pt>
                <c:pt idx="19053">
                  <c:v>0.0492905128127668</c:v>
                </c:pt>
                <c:pt idx="19054">
                  <c:v>0.0584157539341713</c:v>
                </c:pt>
                <c:pt idx="19055">
                  <c:v>0.0666172971198686</c:v>
                </c:pt>
                <c:pt idx="19056">
                  <c:v>0.0614180286266381</c:v>
                </c:pt>
                <c:pt idx="19057">
                  <c:v>0.039079550186519</c:v>
                </c:pt>
                <c:pt idx="19058">
                  <c:v>0.0233127043504144</c:v>
                </c:pt>
                <c:pt idx="19059">
                  <c:v>0.0259920488037503</c:v>
                </c:pt>
                <c:pt idx="19060">
                  <c:v>0.0353690582697187</c:v>
                </c:pt>
                <c:pt idx="19061">
                  <c:v>0.0364243249142137</c:v>
                </c:pt>
                <c:pt idx="19062">
                  <c:v>0.0386724927365881</c:v>
                </c:pt>
                <c:pt idx="19063">
                  <c:v>0.0348738940539031</c:v>
                </c:pt>
                <c:pt idx="19064">
                  <c:v>0.0196061646876468</c:v>
                </c:pt>
                <c:pt idx="19065">
                  <c:v>0.0179819933426758</c:v>
                </c:pt>
                <c:pt idx="19066">
                  <c:v>0.0310382028851092</c:v>
                </c:pt>
                <c:pt idx="19067">
                  <c:v>0.0416953336146039</c:v>
                </c:pt>
                <c:pt idx="19068">
                  <c:v>0.0477156634056717</c:v>
                </c:pt>
                <c:pt idx="19069">
                  <c:v>0.0508004509668932</c:v>
                </c:pt>
                <c:pt idx="19070">
                  <c:v>0.0459318599012975</c:v>
                </c:pt>
                <c:pt idx="19071">
                  <c:v>0.0362779143292668</c:v>
                </c:pt>
                <c:pt idx="19072">
                  <c:v>0.0358673427961871</c:v>
                </c:pt>
                <c:pt idx="19073">
                  <c:v>0.0290246167904188</c:v>
                </c:pt>
                <c:pt idx="19074">
                  <c:v>0.0203582247122975</c:v>
                </c:pt>
                <c:pt idx="19075">
                  <c:v>0.0177090099856787</c:v>
                </c:pt>
                <c:pt idx="19076">
                  <c:v>0.0397061975143227</c:v>
                </c:pt>
                <c:pt idx="19077">
                  <c:v>0.0532007829396845</c:v>
                </c:pt>
                <c:pt idx="19078">
                  <c:v>0.053211135867316</c:v>
                </c:pt>
                <c:pt idx="19079">
                  <c:v>0.0537951812863572</c:v>
                </c:pt>
                <c:pt idx="19080">
                  <c:v>0.0525340337668502</c:v>
                </c:pt>
                <c:pt idx="19081">
                  <c:v>0.0452476183600275</c:v>
                </c:pt>
                <c:pt idx="19082">
                  <c:v>0.0300651715444084</c:v>
                </c:pt>
                <c:pt idx="19083">
                  <c:v>0.0163454646932906</c:v>
                </c:pt>
                <c:pt idx="19084">
                  <c:v>0.00351212462987154</c:v>
                </c:pt>
                <c:pt idx="19085">
                  <c:v>0.0158515280747574</c:v>
                </c:pt>
                <c:pt idx="19086">
                  <c:v>0.02865101699896</c:v>
                </c:pt>
                <c:pt idx="19087">
                  <c:v>0.0375906788127106</c:v>
                </c:pt>
                <c:pt idx="19088">
                  <c:v>0.0304220124106052</c:v>
                </c:pt>
                <c:pt idx="19089">
                  <c:v>0.0249552121986079</c:v>
                </c:pt>
                <c:pt idx="19090">
                  <c:v>0.0352359362864376</c:v>
                </c:pt>
                <c:pt idx="19091">
                  <c:v>0.0420013244765018</c:v>
                </c:pt>
                <c:pt idx="19092">
                  <c:v>0.0509555035590344</c:v>
                </c:pt>
                <c:pt idx="19093">
                  <c:v>0.0651524084821125</c:v>
                </c:pt>
                <c:pt idx="19094">
                  <c:v>0.0596046410195864</c:v>
                </c:pt>
                <c:pt idx="19095">
                  <c:v>0.0412154380709515</c:v>
                </c:pt>
                <c:pt idx="19096">
                  <c:v>0.031780804624391</c:v>
                </c:pt>
                <c:pt idx="19097">
                  <c:v>0.032720131490832</c:v>
                </c:pt>
                <c:pt idx="19098">
                  <c:v>0.0277669375982199</c:v>
                </c:pt>
                <c:pt idx="19099">
                  <c:v>0.0299662181642215</c:v>
                </c:pt>
                <c:pt idx="19100">
                  <c:v>0.0278883134118749</c:v>
                </c:pt>
                <c:pt idx="19101">
                  <c:v>0.0250849485496128</c:v>
                </c:pt>
                <c:pt idx="19102">
                  <c:v>0.0379050110915464</c:v>
                </c:pt>
                <c:pt idx="19103">
                  <c:v>0.0448559478471868</c:v>
                </c:pt>
                <c:pt idx="19104">
                  <c:v>0.0483889820558789</c:v>
                </c:pt>
                <c:pt idx="19105">
                  <c:v>0.0481801111200329</c:v>
                </c:pt>
                <c:pt idx="19106">
                  <c:v>0.0466096043412823</c:v>
                </c:pt>
                <c:pt idx="19107">
                  <c:v>0.0347802050413771</c:v>
                </c:pt>
                <c:pt idx="19108">
                  <c:v>0.0219410194169051</c:v>
                </c:pt>
                <c:pt idx="19109">
                  <c:v>0.0292460194015918</c:v>
                </c:pt>
                <c:pt idx="19110">
                  <c:v>0.0399727239620753</c:v>
                </c:pt>
                <c:pt idx="19111">
                  <c:v>0.0330244131386035</c:v>
                </c:pt>
                <c:pt idx="19112">
                  <c:v>0.0225959736541343</c:v>
                </c:pt>
                <c:pt idx="19113">
                  <c:v>0.027113356881341</c:v>
                </c:pt>
                <c:pt idx="19114">
                  <c:v>0.015567630484885</c:v>
                </c:pt>
                <c:pt idx="19115">
                  <c:v>0.0103400516983015</c:v>
                </c:pt>
                <c:pt idx="19116">
                  <c:v>0.0248395958418842</c:v>
                </c:pt>
                <c:pt idx="19117">
                  <c:v>0.0325116280864907</c:v>
                </c:pt>
                <c:pt idx="19118">
                  <c:v>0.0416192090740072</c:v>
                </c:pt>
                <c:pt idx="19119">
                  <c:v>0.0591791138320563</c:v>
                </c:pt>
                <c:pt idx="19120">
                  <c:v>0.0647879236725414</c:v>
                </c:pt>
                <c:pt idx="19121">
                  <c:v>0.0529853337844892</c:v>
                </c:pt>
                <c:pt idx="19122">
                  <c:v>0.0454003599061143</c:v>
                </c:pt>
                <c:pt idx="19123">
                  <c:v>0.056348701360473</c:v>
                </c:pt>
                <c:pt idx="19124">
                  <c:v>0.0560840598651793</c:v>
                </c:pt>
                <c:pt idx="19125">
                  <c:v>0.0521844459378925</c:v>
                </c:pt>
                <c:pt idx="19126">
                  <c:v>0.0552353277722888</c:v>
                </c:pt>
                <c:pt idx="19127">
                  <c:v>0.0510468351058456</c:v>
                </c:pt>
                <c:pt idx="19128">
                  <c:v>0.0363383998929783</c:v>
                </c:pt>
                <c:pt idx="19129">
                  <c:v>0.0268469420861268</c:v>
                </c:pt>
                <c:pt idx="19130">
                  <c:v>0.0289716431555509</c:v>
                </c:pt>
                <c:pt idx="19131">
                  <c:v>0.0289782969682235</c:v>
                </c:pt>
                <c:pt idx="19132">
                  <c:v>0.0183801521366104</c:v>
                </c:pt>
                <c:pt idx="19133">
                  <c:v>0.0204333398201543</c:v>
                </c:pt>
                <c:pt idx="19134">
                  <c:v>0.03489726362933</c:v>
                </c:pt>
                <c:pt idx="19135">
                  <c:v>0.0494227153317745</c:v>
                </c:pt>
                <c:pt idx="19136">
                  <c:v>0.0545031463397844</c:v>
                </c:pt>
                <c:pt idx="19137">
                  <c:v>0.0470665934541129</c:v>
                </c:pt>
                <c:pt idx="19138">
                  <c:v>0.0447656154051478</c:v>
                </c:pt>
                <c:pt idx="19139">
                  <c:v>0.0521727593429667</c:v>
                </c:pt>
                <c:pt idx="19140">
                  <c:v>0.0513076910014056</c:v>
                </c:pt>
                <c:pt idx="19141">
                  <c:v>0.0557032086366731</c:v>
                </c:pt>
                <c:pt idx="19142">
                  <c:v>0.0625136201247895</c:v>
                </c:pt>
                <c:pt idx="19143">
                  <c:v>0.0675841395294324</c:v>
                </c:pt>
                <c:pt idx="19144">
                  <c:v>0.0681360004319445</c:v>
                </c:pt>
                <c:pt idx="19145">
                  <c:v>0.0563221124358719</c:v>
                </c:pt>
                <c:pt idx="19146">
                  <c:v>0.044233249057958</c:v>
                </c:pt>
                <c:pt idx="19147">
                  <c:v>0.0364976776160689</c:v>
                </c:pt>
                <c:pt idx="19148">
                  <c:v>0.0319890238045028</c:v>
                </c:pt>
                <c:pt idx="19149">
                  <c:v>0.0363947365831738</c:v>
                </c:pt>
                <c:pt idx="19150">
                  <c:v>0.0486595189094095</c:v>
                </c:pt>
                <c:pt idx="19151">
                  <c:v>0.0462798880218322</c:v>
                </c:pt>
                <c:pt idx="19152">
                  <c:v>0.043604390747889</c:v>
                </c:pt>
                <c:pt idx="19153">
                  <c:v>0.0410662378700023</c:v>
                </c:pt>
                <c:pt idx="19154">
                  <c:v>0.0197135040547662</c:v>
                </c:pt>
                <c:pt idx="19155">
                  <c:v>0.0286966970977818</c:v>
                </c:pt>
                <c:pt idx="19156">
                  <c:v>0.058089966032667</c:v>
                </c:pt>
                <c:pt idx="19157">
                  <c:v>0.0581072031581853</c:v>
                </c:pt>
                <c:pt idx="19158">
                  <c:v>0.0494480732213436</c:v>
                </c:pt>
                <c:pt idx="19159">
                  <c:v>0.0391531188671711</c:v>
                </c:pt>
                <c:pt idx="19160">
                  <c:v>0.0283085059009413</c:v>
                </c:pt>
                <c:pt idx="19161">
                  <c:v>0.0197449580029499</c:v>
                </c:pt>
                <c:pt idx="19162">
                  <c:v>0.0271653977505364</c:v>
                </c:pt>
                <c:pt idx="19163">
                  <c:v>0.0379170390473518</c:v>
                </c:pt>
                <c:pt idx="19164">
                  <c:v>0.0404827057725748</c:v>
                </c:pt>
                <c:pt idx="19165">
                  <c:v>0.0350606083536381</c:v>
                </c:pt>
                <c:pt idx="19166">
                  <c:v>0.0285678108340375</c:v>
                </c:pt>
                <c:pt idx="19167">
                  <c:v>0.0271575741182332</c:v>
                </c:pt>
                <c:pt idx="19168">
                  <c:v>0.0260717068565714</c:v>
                </c:pt>
                <c:pt idx="19169">
                  <c:v>0.0229189779544522</c:v>
                </c:pt>
                <c:pt idx="19170">
                  <c:v>0.0215616641400287</c:v>
                </c:pt>
                <c:pt idx="19171">
                  <c:v>0.0170957994721456</c:v>
                </c:pt>
                <c:pt idx="19172">
                  <c:v>0.0138421201428566</c:v>
                </c:pt>
                <c:pt idx="19173">
                  <c:v>0.0208019139558932</c:v>
                </c:pt>
                <c:pt idx="19174">
                  <c:v>0.0206445612676102</c:v>
                </c:pt>
                <c:pt idx="19175">
                  <c:v>0.0267665681218012</c:v>
                </c:pt>
                <c:pt idx="19176">
                  <c:v>0.0395335173386024</c:v>
                </c:pt>
                <c:pt idx="19177">
                  <c:v>0.0485074902731876</c:v>
                </c:pt>
                <c:pt idx="19178">
                  <c:v>0.0441251383329235</c:v>
                </c:pt>
                <c:pt idx="19179">
                  <c:v>0.0366080819999972</c:v>
                </c:pt>
                <c:pt idx="19180">
                  <c:v>0.0358872914333294</c:v>
                </c:pt>
                <c:pt idx="19181">
                  <c:v>0.042466250512892</c:v>
                </c:pt>
                <c:pt idx="19182">
                  <c:v>0.044465482741803</c:v>
                </c:pt>
                <c:pt idx="19183">
                  <c:v>0.0448973635071454</c:v>
                </c:pt>
                <c:pt idx="19184">
                  <c:v>0.0454020188283848</c:v>
                </c:pt>
                <c:pt idx="19185">
                  <c:v>0.0392454231081651</c:v>
                </c:pt>
                <c:pt idx="19186">
                  <c:v>0.0308576378914381</c:v>
                </c:pt>
                <c:pt idx="19187">
                  <c:v>0.0194258448411949</c:v>
                </c:pt>
                <c:pt idx="19188">
                  <c:v>0.0185896922383897</c:v>
                </c:pt>
                <c:pt idx="19189">
                  <c:v>0.0300276710835936</c:v>
                </c:pt>
                <c:pt idx="19190">
                  <c:v>0.0388603772328115</c:v>
                </c:pt>
                <c:pt idx="19191">
                  <c:v>0.0419624938504344</c:v>
                </c:pt>
                <c:pt idx="19192">
                  <c:v>0.0313791026907098</c:v>
                </c:pt>
                <c:pt idx="19193">
                  <c:v>0.0233896244962658</c:v>
                </c:pt>
                <c:pt idx="19194">
                  <c:v>0.0285982723228203</c:v>
                </c:pt>
                <c:pt idx="19195">
                  <c:v>0.0309825173613025</c:v>
                </c:pt>
                <c:pt idx="19196">
                  <c:v>0.0329037897384361</c:v>
                </c:pt>
                <c:pt idx="19197">
                  <c:v>0.0369968784285857</c:v>
                </c:pt>
                <c:pt idx="19198">
                  <c:v>0.0446605797476352</c:v>
                </c:pt>
                <c:pt idx="19199">
                  <c:v>0.0439448649067065</c:v>
                </c:pt>
                <c:pt idx="19200">
                  <c:v>0.0333565784649378</c:v>
                </c:pt>
                <c:pt idx="19201">
                  <c:v>0.0399438422845898</c:v>
                </c:pt>
                <c:pt idx="19202">
                  <c:v>0.0426249183511329</c:v>
                </c:pt>
                <c:pt idx="19203">
                  <c:v>0.0394032272119707</c:v>
                </c:pt>
                <c:pt idx="19204">
                  <c:v>0.0442812786427983</c:v>
                </c:pt>
                <c:pt idx="19205">
                  <c:v>0.0567533856081652</c:v>
                </c:pt>
                <c:pt idx="19206">
                  <c:v>0.059716570329046</c:v>
                </c:pt>
                <c:pt idx="19207">
                  <c:v>0.050824681983508</c:v>
                </c:pt>
                <c:pt idx="19208">
                  <c:v>0.0437617507142571</c:v>
                </c:pt>
                <c:pt idx="19209">
                  <c:v>0.0462839749610406</c:v>
                </c:pt>
                <c:pt idx="19210">
                  <c:v>0.0499915568162842</c:v>
                </c:pt>
                <c:pt idx="19211">
                  <c:v>0.0477683660075231</c:v>
                </c:pt>
                <c:pt idx="19212">
                  <c:v>0.0499284970369299</c:v>
                </c:pt>
                <c:pt idx="19213">
                  <c:v>0.0401727989813946</c:v>
                </c:pt>
                <c:pt idx="19214">
                  <c:v>0.0395365828834098</c:v>
                </c:pt>
                <c:pt idx="19215">
                  <c:v>0.0474455598224385</c:v>
                </c:pt>
                <c:pt idx="19216">
                  <c:v>0.0495873144367416</c:v>
                </c:pt>
                <c:pt idx="19217">
                  <c:v>0.0430836077953795</c:v>
                </c:pt>
                <c:pt idx="19218">
                  <c:v>0.0323094423095209</c:v>
                </c:pt>
                <c:pt idx="19219">
                  <c:v>0.0321790985531055</c:v>
                </c:pt>
                <c:pt idx="19220">
                  <c:v>0.0429600186265549</c:v>
                </c:pt>
                <c:pt idx="19221">
                  <c:v>0.0495118840801714</c:v>
                </c:pt>
                <c:pt idx="19222">
                  <c:v>0.0487712652849</c:v>
                </c:pt>
                <c:pt idx="19223">
                  <c:v>0.0471173780605773</c:v>
                </c:pt>
                <c:pt idx="19224">
                  <c:v>0.0436801225283239</c:v>
                </c:pt>
                <c:pt idx="19225">
                  <c:v>0.0454909533607204</c:v>
                </c:pt>
                <c:pt idx="19226">
                  <c:v>0.0481697832227487</c:v>
                </c:pt>
                <c:pt idx="19227">
                  <c:v>0.0486391441913373</c:v>
                </c:pt>
                <c:pt idx="19228">
                  <c:v>0.0544570891743559</c:v>
                </c:pt>
                <c:pt idx="19229">
                  <c:v>0.0551114016774377</c:v>
                </c:pt>
                <c:pt idx="19230">
                  <c:v>0.0493412871168297</c:v>
                </c:pt>
                <c:pt idx="19231">
                  <c:v>0.0416088882759078</c:v>
                </c:pt>
                <c:pt idx="19232">
                  <c:v>0.0437511668874673</c:v>
                </c:pt>
                <c:pt idx="19233">
                  <c:v>0.0501351190715256</c:v>
                </c:pt>
                <c:pt idx="19234">
                  <c:v>0.05425352093941</c:v>
                </c:pt>
                <c:pt idx="19235">
                  <c:v>0.0538053919242742</c:v>
                </c:pt>
                <c:pt idx="19236">
                  <c:v>0.0460682720514851</c:v>
                </c:pt>
                <c:pt idx="19237">
                  <c:v>0.0398259506639288</c:v>
                </c:pt>
                <c:pt idx="19238">
                  <c:v>0.0454504820278726</c:v>
                </c:pt>
                <c:pt idx="19239">
                  <c:v>0.0472857003308176</c:v>
                </c:pt>
                <c:pt idx="19240">
                  <c:v>0.0436090798795884</c:v>
                </c:pt>
                <c:pt idx="19241">
                  <c:v>0.0342638080378537</c:v>
                </c:pt>
                <c:pt idx="19242">
                  <c:v>0.0298109174401808</c:v>
                </c:pt>
                <c:pt idx="19243">
                  <c:v>0.0407610202818347</c:v>
                </c:pt>
                <c:pt idx="19244">
                  <c:v>0.0468273751532327</c:v>
                </c:pt>
                <c:pt idx="19245">
                  <c:v>0.0479646778263833</c:v>
                </c:pt>
                <c:pt idx="19246">
                  <c:v>0.0471978338793814</c:v>
                </c:pt>
                <c:pt idx="19247">
                  <c:v>0.0502407984962994</c:v>
                </c:pt>
                <c:pt idx="19248">
                  <c:v>0.0570888302612158</c:v>
                </c:pt>
                <c:pt idx="19249">
                  <c:v>0.050158606656622</c:v>
                </c:pt>
                <c:pt idx="19250">
                  <c:v>0.0405730445260133</c:v>
                </c:pt>
                <c:pt idx="19251">
                  <c:v>0.0420296118969381</c:v>
                </c:pt>
                <c:pt idx="19252">
                  <c:v>0.0376878099574293</c:v>
                </c:pt>
                <c:pt idx="19253">
                  <c:v>0.0362738262787765</c:v>
                </c:pt>
                <c:pt idx="19254">
                  <c:v>0.0390052868052646</c:v>
                </c:pt>
                <c:pt idx="19255">
                  <c:v>0.0407984183037005</c:v>
                </c:pt>
                <c:pt idx="19256">
                  <c:v>0.0443595304670767</c:v>
                </c:pt>
                <c:pt idx="19257">
                  <c:v>0.0443202622434676</c:v>
                </c:pt>
                <c:pt idx="19258">
                  <c:v>0.0382045798513623</c:v>
                </c:pt>
                <c:pt idx="19259">
                  <c:v>0.0292363040489293</c:v>
                </c:pt>
                <c:pt idx="19260">
                  <c:v>0.0256464673792176</c:v>
                </c:pt>
                <c:pt idx="19261">
                  <c:v>0.025436181760671</c:v>
                </c:pt>
                <c:pt idx="19262">
                  <c:v>0.0287273015264614</c:v>
                </c:pt>
                <c:pt idx="19263">
                  <c:v>0.037107773928799</c:v>
                </c:pt>
                <c:pt idx="19264">
                  <c:v>0.0461688948891435</c:v>
                </c:pt>
                <c:pt idx="19265">
                  <c:v>0.0541163025194482</c:v>
                </c:pt>
                <c:pt idx="19266">
                  <c:v>0.0637684829070716</c:v>
                </c:pt>
                <c:pt idx="19267">
                  <c:v>0.0578909443254218</c:v>
                </c:pt>
                <c:pt idx="19268">
                  <c:v>0.0534898395380304</c:v>
                </c:pt>
                <c:pt idx="19269">
                  <c:v>0.0651042970684249</c:v>
                </c:pt>
                <c:pt idx="19270">
                  <c:v>0.0765757366155296</c:v>
                </c:pt>
                <c:pt idx="19271">
                  <c:v>0.0614855583537688</c:v>
                </c:pt>
                <c:pt idx="19272">
                  <c:v>0.049531752161897</c:v>
                </c:pt>
                <c:pt idx="19273">
                  <c:v>0.0417596324289969</c:v>
                </c:pt>
                <c:pt idx="19274">
                  <c:v>0.0328424360085866</c:v>
                </c:pt>
                <c:pt idx="19275">
                  <c:v>0.0284074928300863</c:v>
                </c:pt>
                <c:pt idx="19276">
                  <c:v>0.0280503992145719</c:v>
                </c:pt>
                <c:pt idx="19277">
                  <c:v>0.0317588044431545</c:v>
                </c:pt>
                <c:pt idx="19278">
                  <c:v>0.0346362913075949</c:v>
                </c:pt>
                <c:pt idx="19279">
                  <c:v>0.0348856455206067</c:v>
                </c:pt>
                <c:pt idx="19280">
                  <c:v>0.0417519145954413</c:v>
                </c:pt>
                <c:pt idx="19281">
                  <c:v>0.0468185220161807</c:v>
                </c:pt>
                <c:pt idx="19282">
                  <c:v>0.0505668948620276</c:v>
                </c:pt>
                <c:pt idx="19283">
                  <c:v>0.0526696871043975</c:v>
                </c:pt>
                <c:pt idx="19284">
                  <c:v>0.0433680273239783</c:v>
                </c:pt>
                <c:pt idx="19285">
                  <c:v>0.0302074347519152</c:v>
                </c:pt>
                <c:pt idx="19286">
                  <c:v>0.0229040205464225</c:v>
                </c:pt>
                <c:pt idx="19287">
                  <c:v>0.0347108816101557</c:v>
                </c:pt>
                <c:pt idx="19288">
                  <c:v>0.0400522181414547</c:v>
                </c:pt>
                <c:pt idx="19289">
                  <c:v>0.0351082442878259</c:v>
                </c:pt>
                <c:pt idx="19290">
                  <c:v>0.0328361789120322</c:v>
                </c:pt>
                <c:pt idx="19291">
                  <c:v>0.0400244734508055</c:v>
                </c:pt>
                <c:pt idx="19292">
                  <c:v>0.0377386802408078</c:v>
                </c:pt>
                <c:pt idx="19293">
                  <c:v>0.0329808744215154</c:v>
                </c:pt>
                <c:pt idx="19294">
                  <c:v>0.0358222100319669</c:v>
                </c:pt>
                <c:pt idx="19295">
                  <c:v>0.0430973804192117</c:v>
                </c:pt>
                <c:pt idx="19296">
                  <c:v>0.0443518759153769</c:v>
                </c:pt>
                <c:pt idx="19297">
                  <c:v>0.0496428243806881</c:v>
                </c:pt>
                <c:pt idx="19298">
                  <c:v>0.0553376562940472</c:v>
                </c:pt>
                <c:pt idx="19299">
                  <c:v>0.0631735838492942</c:v>
                </c:pt>
                <c:pt idx="19300">
                  <c:v>0.0622586444033954</c:v>
                </c:pt>
                <c:pt idx="19301">
                  <c:v>0.0538057773482676</c:v>
                </c:pt>
                <c:pt idx="19302">
                  <c:v>0.0531094891200852</c:v>
                </c:pt>
                <c:pt idx="19303">
                  <c:v>0.0598536281090913</c:v>
                </c:pt>
                <c:pt idx="19304">
                  <c:v>0.0631263089411976</c:v>
                </c:pt>
                <c:pt idx="19305">
                  <c:v>0.0552640331676816</c:v>
                </c:pt>
                <c:pt idx="19306">
                  <c:v>0.0456703602977148</c:v>
                </c:pt>
                <c:pt idx="19307">
                  <c:v>0.0431871312515359</c:v>
                </c:pt>
                <c:pt idx="19308">
                  <c:v>0.0482311667563132</c:v>
                </c:pt>
                <c:pt idx="19309">
                  <c:v>0.0557318262987867</c:v>
                </c:pt>
                <c:pt idx="19310">
                  <c:v>0.0662298086077917</c:v>
                </c:pt>
                <c:pt idx="19311">
                  <c:v>0.0674793318287624</c:v>
                </c:pt>
                <c:pt idx="19312">
                  <c:v>0.0601726138878809</c:v>
                </c:pt>
                <c:pt idx="19313">
                  <c:v>0.0573722925783854</c:v>
                </c:pt>
                <c:pt idx="19314">
                  <c:v>0.0549797432182696</c:v>
                </c:pt>
                <c:pt idx="19315">
                  <c:v>0.05090168604911</c:v>
                </c:pt>
                <c:pt idx="19316">
                  <c:v>0.0397617610513414</c:v>
                </c:pt>
                <c:pt idx="19317">
                  <c:v>0.0348099065268433</c:v>
                </c:pt>
                <c:pt idx="19318">
                  <c:v>0.0437922234562547</c:v>
                </c:pt>
                <c:pt idx="19319">
                  <c:v>0.0470352389481315</c:v>
                </c:pt>
                <c:pt idx="19320">
                  <c:v>0.0513526106233515</c:v>
                </c:pt>
                <c:pt idx="19321">
                  <c:v>0.0500606595830892</c:v>
                </c:pt>
                <c:pt idx="19322">
                  <c:v>0.045951270236037</c:v>
                </c:pt>
                <c:pt idx="19323">
                  <c:v>0.0395808609673487</c:v>
                </c:pt>
                <c:pt idx="19324">
                  <c:v>0.0423463379359928</c:v>
                </c:pt>
                <c:pt idx="19325">
                  <c:v>0.0581968245297887</c:v>
                </c:pt>
                <c:pt idx="19326">
                  <c:v>0.0628490408581219</c:v>
                </c:pt>
                <c:pt idx="19327">
                  <c:v>0.0597623696977467</c:v>
                </c:pt>
                <c:pt idx="19328">
                  <c:v>0.0539368771704358</c:v>
                </c:pt>
                <c:pt idx="19329">
                  <c:v>0.0468710230936589</c:v>
                </c:pt>
                <c:pt idx="19330">
                  <c:v>0.0473818682036198</c:v>
                </c:pt>
                <c:pt idx="19331">
                  <c:v>0.0486775658880815</c:v>
                </c:pt>
                <c:pt idx="19332">
                  <c:v>0.0496261194207448</c:v>
                </c:pt>
                <c:pt idx="19333">
                  <c:v>0.049803303393526</c:v>
                </c:pt>
                <c:pt idx="19334">
                  <c:v>0.0473448039933443</c:v>
                </c:pt>
                <c:pt idx="19335">
                  <c:v>0.0476526673723587</c:v>
                </c:pt>
                <c:pt idx="19336">
                  <c:v>0.0511622899660332</c:v>
                </c:pt>
                <c:pt idx="19337">
                  <c:v>0.0549273818763828</c:v>
                </c:pt>
                <c:pt idx="19338">
                  <c:v>0.0552357595380996</c:v>
                </c:pt>
                <c:pt idx="19339">
                  <c:v>0.0524729576789916</c:v>
                </c:pt>
                <c:pt idx="19340">
                  <c:v>0.0550025169572137</c:v>
                </c:pt>
                <c:pt idx="19341">
                  <c:v>0.0512624318063755</c:v>
                </c:pt>
                <c:pt idx="19342">
                  <c:v>0.0428048494114548</c:v>
                </c:pt>
                <c:pt idx="19343">
                  <c:v>0.0484260779151789</c:v>
                </c:pt>
                <c:pt idx="19344">
                  <c:v>0.0514832958813205</c:v>
                </c:pt>
                <c:pt idx="19345">
                  <c:v>0.0500954514908999</c:v>
                </c:pt>
                <c:pt idx="19346">
                  <c:v>0.0506087853087953</c:v>
                </c:pt>
                <c:pt idx="19347">
                  <c:v>0.049322823328319</c:v>
                </c:pt>
                <c:pt idx="19348">
                  <c:v>0.0482179111344701</c:v>
                </c:pt>
                <c:pt idx="19349">
                  <c:v>0.0461990302811987</c:v>
                </c:pt>
                <c:pt idx="19350">
                  <c:v>0.0432840854281653</c:v>
                </c:pt>
                <c:pt idx="19351">
                  <c:v>0.0410400529083718</c:v>
                </c:pt>
                <c:pt idx="19352">
                  <c:v>0.0451933545966615</c:v>
                </c:pt>
                <c:pt idx="19353">
                  <c:v>0.0480916082999056</c:v>
                </c:pt>
                <c:pt idx="19354">
                  <c:v>0.0480930550386729</c:v>
                </c:pt>
                <c:pt idx="19355">
                  <c:v>0.0435083399464668</c:v>
                </c:pt>
                <c:pt idx="19356">
                  <c:v>0.0427767253542442</c:v>
                </c:pt>
                <c:pt idx="19357">
                  <c:v>0.0500782498066121</c:v>
                </c:pt>
                <c:pt idx="19358">
                  <c:v>0.0460897065982194</c:v>
                </c:pt>
                <c:pt idx="19359">
                  <c:v>0.0437945072429696</c:v>
                </c:pt>
                <c:pt idx="19360">
                  <c:v>0.0499607687586798</c:v>
                </c:pt>
                <c:pt idx="19361">
                  <c:v>0.0569906286342551</c:v>
                </c:pt>
                <c:pt idx="19362">
                  <c:v>0.0631380277762411</c:v>
                </c:pt>
                <c:pt idx="19363">
                  <c:v>0.0650342639738444</c:v>
                </c:pt>
                <c:pt idx="19364">
                  <c:v>0.0690295093729573</c:v>
                </c:pt>
                <c:pt idx="19365">
                  <c:v>0.0679619685931475</c:v>
                </c:pt>
                <c:pt idx="19366">
                  <c:v>0.0675412178169971</c:v>
                </c:pt>
                <c:pt idx="19367">
                  <c:v>0.0704335637427675</c:v>
                </c:pt>
                <c:pt idx="19368">
                  <c:v>0.0712349906506021</c:v>
                </c:pt>
                <c:pt idx="19369">
                  <c:v>0.0687112585501205</c:v>
                </c:pt>
                <c:pt idx="19370">
                  <c:v>0.0659221471345253</c:v>
                </c:pt>
                <c:pt idx="19371">
                  <c:v>0.0661817025180981</c:v>
                </c:pt>
                <c:pt idx="19372">
                  <c:v>0.069456324883827</c:v>
                </c:pt>
                <c:pt idx="19373">
                  <c:v>0.0706416463894078</c:v>
                </c:pt>
                <c:pt idx="19374">
                  <c:v>0.0700668578808783</c:v>
                </c:pt>
                <c:pt idx="19375">
                  <c:v>0.0707870420285071</c:v>
                </c:pt>
                <c:pt idx="19376">
                  <c:v>0.0695755268654506</c:v>
                </c:pt>
                <c:pt idx="19377">
                  <c:v>0.0755020938995014</c:v>
                </c:pt>
                <c:pt idx="19378">
                  <c:v>0.0801798372837598</c:v>
                </c:pt>
                <c:pt idx="19379">
                  <c:v>0.0800639385405632</c:v>
                </c:pt>
                <c:pt idx="19380">
                  <c:v>0.0790605897986483</c:v>
                </c:pt>
                <c:pt idx="19381">
                  <c:v>0.0726718993331246</c:v>
                </c:pt>
                <c:pt idx="19382">
                  <c:v>0.0636773610740559</c:v>
                </c:pt>
                <c:pt idx="19383">
                  <c:v>0.0628614410907716</c:v>
                </c:pt>
                <c:pt idx="19384">
                  <c:v>0.0651299087440928</c:v>
                </c:pt>
                <c:pt idx="19385">
                  <c:v>0.0680164001260794</c:v>
                </c:pt>
                <c:pt idx="19386">
                  <c:v>0.0698704308280676</c:v>
                </c:pt>
                <c:pt idx="19387">
                  <c:v>0.0707314710805594</c:v>
                </c:pt>
                <c:pt idx="19388">
                  <c:v>0.0661779994087518</c:v>
                </c:pt>
                <c:pt idx="19389">
                  <c:v>0.0618490594427186</c:v>
                </c:pt>
                <c:pt idx="19390">
                  <c:v>0.0624495061481172</c:v>
                </c:pt>
                <c:pt idx="19391">
                  <c:v>0.0666046439093163</c:v>
                </c:pt>
                <c:pt idx="19392">
                  <c:v>0.0692308651643633</c:v>
                </c:pt>
                <c:pt idx="19393">
                  <c:v>0.0639359918455819</c:v>
                </c:pt>
                <c:pt idx="19394">
                  <c:v>0.0617604244293858</c:v>
                </c:pt>
                <c:pt idx="19395">
                  <c:v>0.0623470295084512</c:v>
                </c:pt>
                <c:pt idx="19396">
                  <c:v>0.0622375571739575</c:v>
                </c:pt>
                <c:pt idx="19397">
                  <c:v>0.0656099931931004</c:v>
                </c:pt>
                <c:pt idx="19398">
                  <c:v>0.068423290736267</c:v>
                </c:pt>
                <c:pt idx="19399">
                  <c:v>0.0672944972178347</c:v>
                </c:pt>
                <c:pt idx="19400">
                  <c:v>0.066661960973798</c:v>
                </c:pt>
                <c:pt idx="19401">
                  <c:v>0.06281160269692</c:v>
                </c:pt>
                <c:pt idx="19402">
                  <c:v>0.0636592705989752</c:v>
                </c:pt>
                <c:pt idx="19403">
                  <c:v>0.0681455195769832</c:v>
                </c:pt>
                <c:pt idx="19404">
                  <c:v>0.0701605709612493</c:v>
                </c:pt>
                <c:pt idx="19405">
                  <c:v>0.0707390608984424</c:v>
                </c:pt>
                <c:pt idx="19406">
                  <c:v>0.0741288783910351</c:v>
                </c:pt>
                <c:pt idx="19407">
                  <c:v>0.0795146161948431</c:v>
                </c:pt>
                <c:pt idx="19408">
                  <c:v>0.0751391873602968</c:v>
                </c:pt>
                <c:pt idx="19409">
                  <c:v>0.0713253556415094</c:v>
                </c:pt>
                <c:pt idx="19410">
                  <c:v>0.0737590754646388</c:v>
                </c:pt>
                <c:pt idx="19411">
                  <c:v>0.0703675020248312</c:v>
                </c:pt>
                <c:pt idx="19412">
                  <c:v>0.0720361838293564</c:v>
                </c:pt>
                <c:pt idx="19413">
                  <c:v>0.0772486408866802</c:v>
                </c:pt>
                <c:pt idx="19414">
                  <c:v>0.0772499217483327</c:v>
                </c:pt>
                <c:pt idx="19415">
                  <c:v>0.078717449890507</c:v>
                </c:pt>
                <c:pt idx="19416">
                  <c:v>0.0799808042448462</c:v>
                </c:pt>
                <c:pt idx="19417">
                  <c:v>0.0781387871442941</c:v>
                </c:pt>
                <c:pt idx="19418">
                  <c:v>0.0720445437888481</c:v>
                </c:pt>
                <c:pt idx="19419">
                  <c:v>0.0673192555059864</c:v>
                </c:pt>
                <c:pt idx="19420">
                  <c:v>0.0660551260255225</c:v>
                </c:pt>
                <c:pt idx="19421">
                  <c:v>0.0668108290372921</c:v>
                </c:pt>
                <c:pt idx="19422">
                  <c:v>0.0699754040425535</c:v>
                </c:pt>
                <c:pt idx="19423">
                  <c:v>0.0712696363212104</c:v>
                </c:pt>
                <c:pt idx="19424">
                  <c:v>0.071282586157913</c:v>
                </c:pt>
                <c:pt idx="19425">
                  <c:v>0.0691306385141378</c:v>
                </c:pt>
                <c:pt idx="19426">
                  <c:v>0.0686140592652765</c:v>
                </c:pt>
                <c:pt idx="19427">
                  <c:v>0.0754748804973044</c:v>
                </c:pt>
                <c:pt idx="19428">
                  <c:v>0.07709824101352</c:v>
                </c:pt>
                <c:pt idx="19429">
                  <c:v>0.0709690760881859</c:v>
                </c:pt>
                <c:pt idx="19430">
                  <c:v>0.0697115858418064</c:v>
                </c:pt>
                <c:pt idx="19431">
                  <c:v>0.0744722048567685</c:v>
                </c:pt>
                <c:pt idx="19432">
                  <c:v>0.0759425192164994</c:v>
                </c:pt>
                <c:pt idx="19433">
                  <c:v>0.071625610324202</c:v>
                </c:pt>
                <c:pt idx="19434">
                  <c:v>0.0710231103420303</c:v>
                </c:pt>
                <c:pt idx="19435">
                  <c:v>0.0730260219619163</c:v>
                </c:pt>
                <c:pt idx="19436">
                  <c:v>0.0778501693006227</c:v>
                </c:pt>
                <c:pt idx="19437">
                  <c:v>0.0824678538263076</c:v>
                </c:pt>
                <c:pt idx="19438">
                  <c:v>0.0845847897185514</c:v>
                </c:pt>
                <c:pt idx="19439">
                  <c:v>0.0825179324592618</c:v>
                </c:pt>
                <c:pt idx="19440">
                  <c:v>0.0809348257143357</c:v>
                </c:pt>
                <c:pt idx="19441">
                  <c:v>0.0882852428202337</c:v>
                </c:pt>
                <c:pt idx="19442">
                  <c:v>0.089686976710575</c:v>
                </c:pt>
                <c:pt idx="19443">
                  <c:v>0.0888966521807848</c:v>
                </c:pt>
                <c:pt idx="19444">
                  <c:v>0.0901546724414534</c:v>
                </c:pt>
                <c:pt idx="19445">
                  <c:v>0.0890313466612905</c:v>
                </c:pt>
                <c:pt idx="19446">
                  <c:v>0.0924533186903092</c:v>
                </c:pt>
                <c:pt idx="19447">
                  <c:v>0.0887802479965414</c:v>
                </c:pt>
                <c:pt idx="19448">
                  <c:v>0.0812938282202932</c:v>
                </c:pt>
                <c:pt idx="19449">
                  <c:v>0.0783400718234384</c:v>
                </c:pt>
                <c:pt idx="19450">
                  <c:v>0.0737644035330353</c:v>
                </c:pt>
                <c:pt idx="19451">
                  <c:v>0.07207359040787</c:v>
                </c:pt>
                <c:pt idx="19452">
                  <c:v>0.08281881372525</c:v>
                </c:pt>
                <c:pt idx="19453">
                  <c:v>0.0936851488742778</c:v>
                </c:pt>
                <c:pt idx="19454">
                  <c:v>0.0969731667453784</c:v>
                </c:pt>
                <c:pt idx="19455">
                  <c:v>0.0997083214244436</c:v>
                </c:pt>
                <c:pt idx="19456">
                  <c:v>0.104440452661123</c:v>
                </c:pt>
                <c:pt idx="19457">
                  <c:v>0.104061516206177</c:v>
                </c:pt>
                <c:pt idx="19458">
                  <c:v>0.104008238423374</c:v>
                </c:pt>
                <c:pt idx="19459">
                  <c:v>0.0998473857826669</c:v>
                </c:pt>
                <c:pt idx="19460">
                  <c:v>0.0914945084077773</c:v>
                </c:pt>
                <c:pt idx="19461">
                  <c:v>0.0862265728517634</c:v>
                </c:pt>
                <c:pt idx="19462">
                  <c:v>0.0837362010993461</c:v>
                </c:pt>
                <c:pt idx="19463">
                  <c:v>0.0796958373305341</c:v>
                </c:pt>
                <c:pt idx="19464">
                  <c:v>0.0851819919405302</c:v>
                </c:pt>
                <c:pt idx="19465">
                  <c:v>0.0915424974266869</c:v>
                </c:pt>
                <c:pt idx="19466">
                  <c:v>0.0897520107063623</c:v>
                </c:pt>
                <c:pt idx="19467">
                  <c:v>0.0916355613067705</c:v>
                </c:pt>
                <c:pt idx="19468">
                  <c:v>0.101362874256942</c:v>
                </c:pt>
                <c:pt idx="19469">
                  <c:v>0.100968387640834</c:v>
                </c:pt>
                <c:pt idx="19470">
                  <c:v>0.0933818049899998</c:v>
                </c:pt>
                <c:pt idx="19471">
                  <c:v>0.102512608128182</c:v>
                </c:pt>
                <c:pt idx="19472">
                  <c:v>0.112803604472331</c:v>
                </c:pt>
                <c:pt idx="19473">
                  <c:v>0.114978685098346</c:v>
                </c:pt>
                <c:pt idx="19474">
                  <c:v>0.116585544378265</c:v>
                </c:pt>
                <c:pt idx="19475">
                  <c:v>0.114577069966113</c:v>
                </c:pt>
                <c:pt idx="19476">
                  <c:v>0.106146935694468</c:v>
                </c:pt>
                <c:pt idx="19477">
                  <c:v>0.106430859130363</c:v>
                </c:pt>
                <c:pt idx="19478">
                  <c:v>0.10085728867986</c:v>
                </c:pt>
                <c:pt idx="19479">
                  <c:v>0.101364822638879</c:v>
                </c:pt>
                <c:pt idx="19480">
                  <c:v>0.120222273738269</c:v>
                </c:pt>
                <c:pt idx="19481">
                  <c:v>0.136257203309751</c:v>
                </c:pt>
                <c:pt idx="19482">
                  <c:v>0.140206829785899</c:v>
                </c:pt>
                <c:pt idx="19483">
                  <c:v>0.120458320884149</c:v>
                </c:pt>
                <c:pt idx="19484">
                  <c:v>0.109420742065659</c:v>
                </c:pt>
                <c:pt idx="19485">
                  <c:v>0.123336461141751</c:v>
                </c:pt>
                <c:pt idx="19486">
                  <c:v>0.130243915619375</c:v>
                </c:pt>
                <c:pt idx="19487">
                  <c:v>0.136260916949449</c:v>
                </c:pt>
                <c:pt idx="19488">
                  <c:v>0.137509280739574</c:v>
                </c:pt>
                <c:pt idx="19489">
                  <c:v>0.11815852345853</c:v>
                </c:pt>
                <c:pt idx="19490">
                  <c:v>0.119215580187953</c:v>
                </c:pt>
                <c:pt idx="19491">
                  <c:v>0.132690203882991</c:v>
                </c:pt>
                <c:pt idx="19492">
                  <c:v>0.120145624150216</c:v>
                </c:pt>
                <c:pt idx="19493">
                  <c:v>0.10090621776255</c:v>
                </c:pt>
                <c:pt idx="19494">
                  <c:v>0.110585344711141</c:v>
                </c:pt>
                <c:pt idx="19495">
                  <c:v>0.130045993155137</c:v>
                </c:pt>
                <c:pt idx="19496">
                  <c:v>0.134407206743896</c:v>
                </c:pt>
                <c:pt idx="19497">
                  <c:v>0.140892014701939</c:v>
                </c:pt>
                <c:pt idx="19498">
                  <c:v>0.15612476990272</c:v>
                </c:pt>
                <c:pt idx="19499">
                  <c:v>0.148408617116589</c:v>
                </c:pt>
                <c:pt idx="19500">
                  <c:v>0.129553298240613</c:v>
                </c:pt>
                <c:pt idx="19501">
                  <c:v>0.123357428501434</c:v>
                </c:pt>
                <c:pt idx="19502">
                  <c:v>0.117354714707951</c:v>
                </c:pt>
                <c:pt idx="19503">
                  <c:v>0.12933692464942</c:v>
                </c:pt>
                <c:pt idx="19504">
                  <c:v>0.147891633474024</c:v>
                </c:pt>
                <c:pt idx="19505">
                  <c:v>0.145212051399024</c:v>
                </c:pt>
                <c:pt idx="19506">
                  <c:v>0.144017863990834</c:v>
                </c:pt>
                <c:pt idx="19507">
                  <c:v>0.161688344212787</c:v>
                </c:pt>
                <c:pt idx="19508">
                  <c:v>0.174262654319875</c:v>
                </c:pt>
                <c:pt idx="19509">
                  <c:v>0.175327553685485</c:v>
                </c:pt>
                <c:pt idx="19510">
                  <c:v>0.148031775513889</c:v>
                </c:pt>
                <c:pt idx="19511">
                  <c:v>0.123012188747174</c:v>
                </c:pt>
                <c:pt idx="19512">
                  <c:v>0.146896004066289</c:v>
                </c:pt>
                <c:pt idx="19513">
                  <c:v>0.158755903203615</c:v>
                </c:pt>
                <c:pt idx="19514">
                  <c:v>0.16749106658848</c:v>
                </c:pt>
                <c:pt idx="19515">
                  <c:v>0.161242821595754</c:v>
                </c:pt>
                <c:pt idx="19516">
                  <c:v>0.152200839051676</c:v>
                </c:pt>
                <c:pt idx="19517">
                  <c:v>0.128443521180499</c:v>
                </c:pt>
                <c:pt idx="19518">
                  <c:v>0.11604434550569</c:v>
                </c:pt>
                <c:pt idx="19519">
                  <c:v>0.162194516033446</c:v>
                </c:pt>
                <c:pt idx="19520">
                  <c:v>0.170915075364488</c:v>
                </c:pt>
                <c:pt idx="19521">
                  <c:v>0.150530451177421</c:v>
                </c:pt>
                <c:pt idx="19522">
                  <c:v>0.153844275128822</c:v>
                </c:pt>
                <c:pt idx="19523">
                  <c:v>0.131327835802733</c:v>
                </c:pt>
                <c:pt idx="19524">
                  <c:v>0.124292174298251</c:v>
                </c:pt>
                <c:pt idx="19525">
                  <c:v>0.162278356376243</c:v>
                </c:pt>
                <c:pt idx="19526">
                  <c:v>0.203667302516851</c:v>
                </c:pt>
                <c:pt idx="19527">
                  <c:v>0.205151956545377</c:v>
                </c:pt>
                <c:pt idx="19528">
                  <c:v>0.195200994096413</c:v>
                </c:pt>
                <c:pt idx="19529">
                  <c:v>0.212212723236545</c:v>
                </c:pt>
                <c:pt idx="19530">
                  <c:v>0.19775409878815</c:v>
                </c:pt>
                <c:pt idx="19531">
                  <c:v>0.206949460695067</c:v>
                </c:pt>
                <c:pt idx="19532">
                  <c:v>0.198251566467259</c:v>
                </c:pt>
                <c:pt idx="19533">
                  <c:v>0.174442993366999</c:v>
                </c:pt>
                <c:pt idx="19534">
                  <c:v>0.15963510208227</c:v>
                </c:pt>
                <c:pt idx="19535">
                  <c:v>0.186851917329296</c:v>
                </c:pt>
                <c:pt idx="19536">
                  <c:v>0.203704296606411</c:v>
                </c:pt>
                <c:pt idx="19537">
                  <c:v>0.257158552525496</c:v>
                </c:pt>
                <c:pt idx="19538">
                  <c:v>0.284185619447063</c:v>
                </c:pt>
                <c:pt idx="19539">
                  <c:v>0.268900671927652</c:v>
                </c:pt>
                <c:pt idx="19540">
                  <c:v>0.284155822751783</c:v>
                </c:pt>
                <c:pt idx="19541">
                  <c:v>0.34193191563169</c:v>
                </c:pt>
                <c:pt idx="19542">
                  <c:v>0.350438889898328</c:v>
                </c:pt>
                <c:pt idx="19543">
                  <c:v>0.270894338680436</c:v>
                </c:pt>
                <c:pt idx="19544">
                  <c:v>0.247311853011269</c:v>
                </c:pt>
                <c:pt idx="19545">
                  <c:v>0.230296681504643</c:v>
                </c:pt>
                <c:pt idx="19546">
                  <c:v>0.245961149618782</c:v>
                </c:pt>
                <c:pt idx="19547">
                  <c:v>0.253701453557654</c:v>
                </c:pt>
                <c:pt idx="19548">
                  <c:v>0.263877874516737</c:v>
                </c:pt>
                <c:pt idx="19549">
                  <c:v>0.293920169141576</c:v>
                </c:pt>
                <c:pt idx="19550">
                  <c:v>0.255016384583468</c:v>
                </c:pt>
                <c:pt idx="19551">
                  <c:v>0.259597139837007</c:v>
                </c:pt>
                <c:pt idx="19552">
                  <c:v>0.284438063228204</c:v>
                </c:pt>
                <c:pt idx="19553">
                  <c:v>0.359148441028386</c:v>
                </c:pt>
                <c:pt idx="19554">
                  <c:v>0.366519350212879</c:v>
                </c:pt>
                <c:pt idx="19555">
                  <c:v>0.298528159438864</c:v>
                </c:pt>
                <c:pt idx="19556">
                  <c:v>0.325297124681736</c:v>
                </c:pt>
                <c:pt idx="19557">
                  <c:v>0.334333760248816</c:v>
                </c:pt>
                <c:pt idx="19558">
                  <c:v>0.311116594914279</c:v>
                </c:pt>
                <c:pt idx="19559">
                  <c:v>0.311055240039678</c:v>
                </c:pt>
                <c:pt idx="19560">
                  <c:v>0.36590734582662</c:v>
                </c:pt>
                <c:pt idx="19561">
                  <c:v>0.330277305537643</c:v>
                </c:pt>
                <c:pt idx="19562">
                  <c:v>0.268999954829859</c:v>
                </c:pt>
                <c:pt idx="19563">
                  <c:v>0.371657526808462</c:v>
                </c:pt>
                <c:pt idx="19564">
                  <c:v>0.475511388509877</c:v>
                </c:pt>
                <c:pt idx="19565">
                  <c:v>0.558031949057584</c:v>
                </c:pt>
                <c:pt idx="19566">
                  <c:v>0.641184006439564</c:v>
                </c:pt>
                <c:pt idx="19567">
                  <c:v>0.592586910788513</c:v>
                </c:pt>
                <c:pt idx="19568">
                  <c:v>0.453786277274268</c:v>
                </c:pt>
                <c:pt idx="19569">
                  <c:v>0.38887756924951</c:v>
                </c:pt>
                <c:pt idx="19570">
                  <c:v>0.305452508367022</c:v>
                </c:pt>
                <c:pt idx="19571">
                  <c:v>0.336047504529517</c:v>
                </c:pt>
                <c:pt idx="19572">
                  <c:v>0.433450709755396</c:v>
                </c:pt>
                <c:pt idx="19573">
                  <c:v>0.2101813536175</c:v>
                </c:pt>
                <c:pt idx="19574">
                  <c:v>0.155163919810735</c:v>
                </c:pt>
                <c:pt idx="19575">
                  <c:v>0.351401672078906</c:v>
                </c:pt>
                <c:pt idx="19576">
                  <c:v>0.59631556101341</c:v>
                </c:pt>
                <c:pt idx="19577">
                  <c:v>0.566563585623969</c:v>
                </c:pt>
                <c:pt idx="19578">
                  <c:v>0.574092418541621</c:v>
                </c:pt>
                <c:pt idx="19579">
                  <c:v>0.700785156981183</c:v>
                </c:pt>
                <c:pt idx="19580">
                  <c:v>0.793520953586441</c:v>
                </c:pt>
                <c:pt idx="19581">
                  <c:v>0.768692176027547</c:v>
                </c:pt>
                <c:pt idx="19582">
                  <c:v>0.701649124254851</c:v>
                </c:pt>
                <c:pt idx="19583">
                  <c:v>0.959500157235294</c:v>
                </c:pt>
                <c:pt idx="19584">
                  <c:v>1.00810869064392</c:v>
                </c:pt>
                <c:pt idx="19585">
                  <c:v>1.08554576379486</c:v>
                </c:pt>
                <c:pt idx="19586">
                  <c:v>1.52690704426966</c:v>
                </c:pt>
                <c:pt idx="19587">
                  <c:v>1.68327289545431</c:v>
                </c:pt>
                <c:pt idx="19588">
                  <c:v>1.535769197529969</c:v>
                </c:pt>
                <c:pt idx="19589">
                  <c:v>1.48110067426665</c:v>
                </c:pt>
                <c:pt idx="19590">
                  <c:v>1.16288093808144</c:v>
                </c:pt>
                <c:pt idx="19591">
                  <c:v>0.873459264889608</c:v>
                </c:pt>
                <c:pt idx="19592">
                  <c:v>1.29491234754968</c:v>
                </c:pt>
                <c:pt idx="19593">
                  <c:v>1.24162622968563</c:v>
                </c:pt>
                <c:pt idx="19594">
                  <c:v>1.090629476275</c:v>
                </c:pt>
                <c:pt idx="19595">
                  <c:v>1.04447930150983</c:v>
                </c:pt>
                <c:pt idx="19596">
                  <c:v>1.21007980339996</c:v>
                </c:pt>
                <c:pt idx="19597">
                  <c:v>1.27617673711528</c:v>
                </c:pt>
                <c:pt idx="19598">
                  <c:v>1.78009614477957</c:v>
                </c:pt>
                <c:pt idx="19599">
                  <c:v>2.26182374920683</c:v>
                </c:pt>
                <c:pt idx="19600">
                  <c:v>2.412048385745907</c:v>
                </c:pt>
                <c:pt idx="19601">
                  <c:v>2.67892475310545</c:v>
                </c:pt>
                <c:pt idx="19602">
                  <c:v>2.7795415515071</c:v>
                </c:pt>
                <c:pt idx="19603">
                  <c:v>2.14905310345264</c:v>
                </c:pt>
                <c:pt idx="19604">
                  <c:v>1.34649006798855</c:v>
                </c:pt>
                <c:pt idx="19605">
                  <c:v>1.46742700559484</c:v>
                </c:pt>
                <c:pt idx="19606">
                  <c:v>1.9630078813957</c:v>
                </c:pt>
                <c:pt idx="19607">
                  <c:v>1.53718753879978</c:v>
                </c:pt>
                <c:pt idx="19608">
                  <c:v>1.12735736113266</c:v>
                </c:pt>
                <c:pt idx="19609">
                  <c:v>0.998961609754429</c:v>
                </c:pt>
                <c:pt idx="19610">
                  <c:v>0.888737327172017</c:v>
                </c:pt>
                <c:pt idx="19611">
                  <c:v>1.00606475957059</c:v>
                </c:pt>
                <c:pt idx="19612">
                  <c:v>1.25900508130619</c:v>
                </c:pt>
                <c:pt idx="19613">
                  <c:v>1.03664907066543</c:v>
                </c:pt>
                <c:pt idx="19614">
                  <c:v>0.803397602435587</c:v>
                </c:pt>
                <c:pt idx="19615">
                  <c:v>0.759795955318722</c:v>
                </c:pt>
                <c:pt idx="19616">
                  <c:v>0.641712098110175</c:v>
                </c:pt>
                <c:pt idx="19617">
                  <c:v>0.610342205939106</c:v>
                </c:pt>
                <c:pt idx="19618">
                  <c:v>0.590600823809106</c:v>
                </c:pt>
                <c:pt idx="19619">
                  <c:v>0.626142528731098</c:v>
                </c:pt>
                <c:pt idx="19620">
                  <c:v>0.728906837484036</c:v>
                </c:pt>
                <c:pt idx="19621">
                  <c:v>0.908252060042461</c:v>
                </c:pt>
                <c:pt idx="19622">
                  <c:v>1.00244199997498</c:v>
                </c:pt>
                <c:pt idx="19623">
                  <c:v>0.947059399950471</c:v>
                </c:pt>
                <c:pt idx="19624">
                  <c:v>0.862783949646134</c:v>
                </c:pt>
                <c:pt idx="19625">
                  <c:v>0.686426340246469</c:v>
                </c:pt>
                <c:pt idx="19626">
                  <c:v>0.56108027905651</c:v>
                </c:pt>
                <c:pt idx="19627">
                  <c:v>0.513927095596568</c:v>
                </c:pt>
                <c:pt idx="19628">
                  <c:v>0.46445692461646</c:v>
                </c:pt>
                <c:pt idx="19629">
                  <c:v>0.406890380679852</c:v>
                </c:pt>
                <c:pt idx="19630">
                  <c:v>0.446201125806896</c:v>
                </c:pt>
                <c:pt idx="19631">
                  <c:v>0.581523051953026</c:v>
                </c:pt>
                <c:pt idx="19632">
                  <c:v>0.49722841736869</c:v>
                </c:pt>
                <c:pt idx="19633">
                  <c:v>0.505027745429796</c:v>
                </c:pt>
                <c:pt idx="19634">
                  <c:v>0.502693935421253</c:v>
                </c:pt>
                <c:pt idx="19635">
                  <c:v>0.408315885633092</c:v>
                </c:pt>
                <c:pt idx="19636">
                  <c:v>0.165745416252025</c:v>
                </c:pt>
                <c:pt idx="19637">
                  <c:v>0.265091944788298</c:v>
                </c:pt>
                <c:pt idx="19638">
                  <c:v>0.457173710311982</c:v>
                </c:pt>
                <c:pt idx="19639">
                  <c:v>0.45556270831679</c:v>
                </c:pt>
                <c:pt idx="19640">
                  <c:v>0.379172104646803</c:v>
                </c:pt>
                <c:pt idx="19641">
                  <c:v>0.321986461181155</c:v>
                </c:pt>
                <c:pt idx="19642">
                  <c:v>0.300161645577245</c:v>
                </c:pt>
                <c:pt idx="19643">
                  <c:v>0.296552994409856</c:v>
                </c:pt>
                <c:pt idx="19644">
                  <c:v>0.273086414450411</c:v>
                </c:pt>
                <c:pt idx="19645">
                  <c:v>0.288199128365471</c:v>
                </c:pt>
                <c:pt idx="19646">
                  <c:v>0.244698411167021</c:v>
                </c:pt>
                <c:pt idx="19647">
                  <c:v>0.217891809124216</c:v>
                </c:pt>
                <c:pt idx="19648">
                  <c:v>0.185292040118679</c:v>
                </c:pt>
                <c:pt idx="19649">
                  <c:v>0.209388756920007</c:v>
                </c:pt>
                <c:pt idx="19650">
                  <c:v>0.283896621416148</c:v>
                </c:pt>
                <c:pt idx="19651">
                  <c:v>0.214866505744905</c:v>
                </c:pt>
                <c:pt idx="19652">
                  <c:v>0.197078407756822</c:v>
                </c:pt>
                <c:pt idx="19653">
                  <c:v>0.325016307962161</c:v>
                </c:pt>
                <c:pt idx="19654">
                  <c:v>0.376251661856896</c:v>
                </c:pt>
                <c:pt idx="19655">
                  <c:v>0.314682312759193</c:v>
                </c:pt>
                <c:pt idx="19656">
                  <c:v>0.329464248494892</c:v>
                </c:pt>
                <c:pt idx="19657">
                  <c:v>0.337240442746562</c:v>
                </c:pt>
                <c:pt idx="19658">
                  <c:v>0.298614632934542</c:v>
                </c:pt>
                <c:pt idx="19659">
                  <c:v>0.258907900619142</c:v>
                </c:pt>
                <c:pt idx="19660">
                  <c:v>0.300624823636112</c:v>
                </c:pt>
                <c:pt idx="19661">
                  <c:v>0.349626639069863</c:v>
                </c:pt>
                <c:pt idx="19662">
                  <c:v>0.315899856166275</c:v>
                </c:pt>
                <c:pt idx="19663">
                  <c:v>0.341390024992771</c:v>
                </c:pt>
                <c:pt idx="19664">
                  <c:v>0.364690523388348</c:v>
                </c:pt>
                <c:pt idx="19665">
                  <c:v>0.326410600127092</c:v>
                </c:pt>
                <c:pt idx="19666">
                  <c:v>0.306434482700365</c:v>
                </c:pt>
                <c:pt idx="19667">
                  <c:v>0.331687904031953</c:v>
                </c:pt>
                <c:pt idx="19668">
                  <c:v>0.331192583490434</c:v>
                </c:pt>
                <c:pt idx="19669">
                  <c:v>0.297729665730422</c:v>
                </c:pt>
                <c:pt idx="19670">
                  <c:v>0.302290506044034</c:v>
                </c:pt>
                <c:pt idx="19671">
                  <c:v>0.274462393536208</c:v>
                </c:pt>
                <c:pt idx="19672">
                  <c:v>0.182391944112333</c:v>
                </c:pt>
                <c:pt idx="19673">
                  <c:v>0.174238447646016</c:v>
                </c:pt>
                <c:pt idx="19674">
                  <c:v>0.176718933984668</c:v>
                </c:pt>
                <c:pt idx="19675">
                  <c:v>0.149961860773343</c:v>
                </c:pt>
                <c:pt idx="19676">
                  <c:v>0.174365572816691</c:v>
                </c:pt>
                <c:pt idx="19677">
                  <c:v>0.236988430500187</c:v>
                </c:pt>
                <c:pt idx="19678">
                  <c:v>0.281435741411698</c:v>
                </c:pt>
                <c:pt idx="19679">
                  <c:v>0.283381774587118</c:v>
                </c:pt>
                <c:pt idx="19680">
                  <c:v>0.286705380387982</c:v>
                </c:pt>
                <c:pt idx="19681">
                  <c:v>0.268964378591291</c:v>
                </c:pt>
                <c:pt idx="19682">
                  <c:v>0.209095777187618</c:v>
                </c:pt>
                <c:pt idx="19683">
                  <c:v>0.175067824056508</c:v>
                </c:pt>
                <c:pt idx="19684">
                  <c:v>0.143863842759911</c:v>
                </c:pt>
                <c:pt idx="19685">
                  <c:v>0.105354624574919</c:v>
                </c:pt>
                <c:pt idx="19686">
                  <c:v>0.148550062607597</c:v>
                </c:pt>
                <c:pt idx="19687">
                  <c:v>0.163182586222952</c:v>
                </c:pt>
                <c:pt idx="19688">
                  <c:v>0.198127908052814</c:v>
                </c:pt>
                <c:pt idx="19689">
                  <c:v>0.211697732598182</c:v>
                </c:pt>
                <c:pt idx="19690">
                  <c:v>0.162652306226572</c:v>
                </c:pt>
                <c:pt idx="19691">
                  <c:v>0.0875655206426281</c:v>
                </c:pt>
                <c:pt idx="19692">
                  <c:v>0.0148500185546491</c:v>
                </c:pt>
                <c:pt idx="19693">
                  <c:v>0.10266722568849</c:v>
                </c:pt>
                <c:pt idx="19694">
                  <c:v>0.137258163378209</c:v>
                </c:pt>
                <c:pt idx="19695">
                  <c:v>0.151507722585222</c:v>
                </c:pt>
                <c:pt idx="19696">
                  <c:v>0.180000155444845</c:v>
                </c:pt>
                <c:pt idx="19697">
                  <c:v>0.181311930063252</c:v>
                </c:pt>
                <c:pt idx="19698">
                  <c:v>0.147594929255079</c:v>
                </c:pt>
                <c:pt idx="19699">
                  <c:v>0.106937990139312</c:v>
                </c:pt>
                <c:pt idx="19700">
                  <c:v>0.087380819641781</c:v>
                </c:pt>
                <c:pt idx="19701">
                  <c:v>0.106872684758065</c:v>
                </c:pt>
                <c:pt idx="19702">
                  <c:v>0.13180917109875</c:v>
                </c:pt>
                <c:pt idx="19703">
                  <c:v>0.122200680155986</c:v>
                </c:pt>
                <c:pt idx="19704">
                  <c:v>0.16140547655542</c:v>
                </c:pt>
                <c:pt idx="19705">
                  <c:v>0.194924202355224</c:v>
                </c:pt>
                <c:pt idx="19706">
                  <c:v>0.178366626367215</c:v>
                </c:pt>
                <c:pt idx="19707">
                  <c:v>0.0898874455690111</c:v>
                </c:pt>
                <c:pt idx="19708">
                  <c:v>-0.00116618276141221</c:v>
                </c:pt>
                <c:pt idx="19709">
                  <c:v>0.0893031769542238</c:v>
                </c:pt>
                <c:pt idx="19710">
                  <c:v>0.063499290615619</c:v>
                </c:pt>
                <c:pt idx="19711">
                  <c:v>0.0812273642441853</c:v>
                </c:pt>
                <c:pt idx="19712">
                  <c:v>0.0849835857965921</c:v>
                </c:pt>
                <c:pt idx="19713">
                  <c:v>0.155077787621386</c:v>
                </c:pt>
                <c:pt idx="19714">
                  <c:v>0.227253312306359</c:v>
                </c:pt>
                <c:pt idx="19715">
                  <c:v>0.234756532178559</c:v>
                </c:pt>
                <c:pt idx="19716">
                  <c:v>0.199947878374172</c:v>
                </c:pt>
                <c:pt idx="19717">
                  <c:v>0.130851679057063</c:v>
                </c:pt>
                <c:pt idx="19718">
                  <c:v>0.0893208457168445</c:v>
                </c:pt>
                <c:pt idx="19719">
                  <c:v>0.128468175496605</c:v>
                </c:pt>
                <c:pt idx="19720">
                  <c:v>0.199309370581479</c:v>
                </c:pt>
                <c:pt idx="19721">
                  <c:v>0.218858745034801</c:v>
                </c:pt>
                <c:pt idx="19722">
                  <c:v>0.182533690682504</c:v>
                </c:pt>
                <c:pt idx="19723">
                  <c:v>0.164011633096812</c:v>
                </c:pt>
                <c:pt idx="19724">
                  <c:v>0.155041563852781</c:v>
                </c:pt>
                <c:pt idx="19725">
                  <c:v>0.159189328183706</c:v>
                </c:pt>
                <c:pt idx="19726">
                  <c:v>0.187853834606048</c:v>
                </c:pt>
                <c:pt idx="19727">
                  <c:v>0.188535365945455</c:v>
                </c:pt>
                <c:pt idx="19728">
                  <c:v>0.141254045128002</c:v>
                </c:pt>
                <c:pt idx="19729">
                  <c:v>0.105566532425888</c:v>
                </c:pt>
                <c:pt idx="19730">
                  <c:v>0.0888966739459014</c:v>
                </c:pt>
                <c:pt idx="19731">
                  <c:v>0.127061854622742</c:v>
                </c:pt>
                <c:pt idx="19732">
                  <c:v>0.148088610564045</c:v>
                </c:pt>
                <c:pt idx="19733">
                  <c:v>0.144431092347189</c:v>
                </c:pt>
                <c:pt idx="19734">
                  <c:v>0.15085685817743</c:v>
                </c:pt>
                <c:pt idx="19735">
                  <c:v>0.159225859975925</c:v>
                </c:pt>
                <c:pt idx="19736">
                  <c:v>0.152003144751631</c:v>
                </c:pt>
                <c:pt idx="19737">
                  <c:v>0.127704338722532</c:v>
                </c:pt>
                <c:pt idx="19738">
                  <c:v>0.136609259907914</c:v>
                </c:pt>
                <c:pt idx="19739">
                  <c:v>0.133674753500612</c:v>
                </c:pt>
                <c:pt idx="19740">
                  <c:v>0.134825154370133</c:v>
                </c:pt>
                <c:pt idx="19741">
                  <c:v>0.185265926322143</c:v>
                </c:pt>
                <c:pt idx="19742">
                  <c:v>0.204737365492974</c:v>
                </c:pt>
                <c:pt idx="19743">
                  <c:v>0.211356193100902</c:v>
                </c:pt>
                <c:pt idx="19744">
                  <c:v>0.213235720999934</c:v>
                </c:pt>
                <c:pt idx="19745">
                  <c:v>0.177315639328664</c:v>
                </c:pt>
                <c:pt idx="19746">
                  <c:v>0.121519388628306</c:v>
                </c:pt>
                <c:pt idx="19747">
                  <c:v>0.125334394883002</c:v>
                </c:pt>
                <c:pt idx="19748">
                  <c:v>0.133931231510178</c:v>
                </c:pt>
                <c:pt idx="19749">
                  <c:v>0.140201639650056</c:v>
                </c:pt>
                <c:pt idx="19750">
                  <c:v>0.135707601032822</c:v>
                </c:pt>
                <c:pt idx="19751">
                  <c:v>0.105551831669686</c:v>
                </c:pt>
                <c:pt idx="19752">
                  <c:v>0.082969672267938</c:v>
                </c:pt>
                <c:pt idx="19753">
                  <c:v>0.101206048701496</c:v>
                </c:pt>
                <c:pt idx="19754">
                  <c:v>0.102528965929497</c:v>
                </c:pt>
                <c:pt idx="19755">
                  <c:v>0.115392617224139</c:v>
                </c:pt>
                <c:pt idx="19756">
                  <c:v>0.140990434682534</c:v>
                </c:pt>
                <c:pt idx="19757">
                  <c:v>0.144721444847154</c:v>
                </c:pt>
                <c:pt idx="19758">
                  <c:v>0.112196909239427</c:v>
                </c:pt>
                <c:pt idx="19759">
                  <c:v>0.085999454204858</c:v>
                </c:pt>
                <c:pt idx="19760">
                  <c:v>0.120961726960137</c:v>
                </c:pt>
                <c:pt idx="19761">
                  <c:v>0.260644353011701</c:v>
                </c:pt>
                <c:pt idx="19762">
                  <c:v>0.0632923905787202</c:v>
                </c:pt>
                <c:pt idx="19763">
                  <c:v>0.0328464669541277</c:v>
                </c:pt>
                <c:pt idx="19764">
                  <c:v>0.0954858088540859</c:v>
                </c:pt>
                <c:pt idx="19765">
                  <c:v>0.149491815242176</c:v>
                </c:pt>
                <c:pt idx="19766">
                  <c:v>0.115408632168241</c:v>
                </c:pt>
                <c:pt idx="19767">
                  <c:v>0.103851898002193</c:v>
                </c:pt>
                <c:pt idx="19768">
                  <c:v>0.111786851499068</c:v>
                </c:pt>
                <c:pt idx="19769">
                  <c:v>0.104575356142502</c:v>
                </c:pt>
                <c:pt idx="19770">
                  <c:v>0.150459980367569</c:v>
                </c:pt>
                <c:pt idx="19771">
                  <c:v>0.192512383305031</c:v>
                </c:pt>
                <c:pt idx="19772">
                  <c:v>0.191073136011513</c:v>
                </c:pt>
                <c:pt idx="19773">
                  <c:v>0.180510371134183</c:v>
                </c:pt>
                <c:pt idx="19774">
                  <c:v>0.170173230292664</c:v>
                </c:pt>
                <c:pt idx="19775">
                  <c:v>0.168160041203005</c:v>
                </c:pt>
                <c:pt idx="19776">
                  <c:v>0.162931154861361</c:v>
                </c:pt>
                <c:pt idx="19777">
                  <c:v>0.118679295709171</c:v>
                </c:pt>
                <c:pt idx="19778">
                  <c:v>0.0936593012563135</c:v>
                </c:pt>
                <c:pt idx="19779">
                  <c:v>0.138994531461118</c:v>
                </c:pt>
                <c:pt idx="19780">
                  <c:v>0.160224763535484</c:v>
                </c:pt>
                <c:pt idx="19781">
                  <c:v>0.175748436104131</c:v>
                </c:pt>
                <c:pt idx="19782">
                  <c:v>0.193513884101471</c:v>
                </c:pt>
                <c:pt idx="19783">
                  <c:v>0.176264248360348</c:v>
                </c:pt>
                <c:pt idx="19784">
                  <c:v>0.137137999743647</c:v>
                </c:pt>
                <c:pt idx="19785">
                  <c:v>0.123675204739237</c:v>
                </c:pt>
                <c:pt idx="19786">
                  <c:v>0.137796531167516</c:v>
                </c:pt>
                <c:pt idx="19787">
                  <c:v>0.167720965049614</c:v>
                </c:pt>
                <c:pt idx="19788">
                  <c:v>0.152737932208133</c:v>
                </c:pt>
                <c:pt idx="19789">
                  <c:v>0.113191449625267</c:v>
                </c:pt>
                <c:pt idx="19790">
                  <c:v>0.0728590233819127</c:v>
                </c:pt>
                <c:pt idx="19791">
                  <c:v>0.0613305341399518</c:v>
                </c:pt>
                <c:pt idx="19792">
                  <c:v>0.0488489841652494</c:v>
                </c:pt>
                <c:pt idx="19793">
                  <c:v>0.0453457877618689</c:v>
                </c:pt>
                <c:pt idx="19794">
                  <c:v>0.0447474421855056</c:v>
                </c:pt>
                <c:pt idx="19795">
                  <c:v>0.0264549035872429</c:v>
                </c:pt>
                <c:pt idx="19796">
                  <c:v>0.028789603828024</c:v>
                </c:pt>
                <c:pt idx="19797">
                  <c:v>0.0479720964158354</c:v>
                </c:pt>
                <c:pt idx="19798">
                  <c:v>0.0843092839205166</c:v>
                </c:pt>
                <c:pt idx="19799">
                  <c:v>0.0711082124508439</c:v>
                </c:pt>
                <c:pt idx="19800">
                  <c:v>-0.0280103145191689</c:v>
                </c:pt>
                <c:pt idx="19801">
                  <c:v>0.0368040467871918</c:v>
                </c:pt>
                <c:pt idx="19802">
                  <c:v>0.0917790591649544</c:v>
                </c:pt>
                <c:pt idx="19803">
                  <c:v>0.130081359773932</c:v>
                </c:pt>
                <c:pt idx="19804">
                  <c:v>0.140848142783604</c:v>
                </c:pt>
                <c:pt idx="19805">
                  <c:v>0.140240521565856</c:v>
                </c:pt>
                <c:pt idx="19806">
                  <c:v>0.122133168374833</c:v>
                </c:pt>
                <c:pt idx="19807">
                  <c:v>0.09573326775727</c:v>
                </c:pt>
                <c:pt idx="19808">
                  <c:v>0.0677570586981672</c:v>
                </c:pt>
                <c:pt idx="19809">
                  <c:v>0.0925491323115876</c:v>
                </c:pt>
                <c:pt idx="19810">
                  <c:v>0.125503728200226</c:v>
                </c:pt>
                <c:pt idx="19811">
                  <c:v>0.0712199425706167</c:v>
                </c:pt>
                <c:pt idx="19812">
                  <c:v>0.0589047120583497</c:v>
                </c:pt>
                <c:pt idx="19813">
                  <c:v>0.0952279519376939</c:v>
                </c:pt>
                <c:pt idx="19814">
                  <c:v>0.118328765555946</c:v>
                </c:pt>
                <c:pt idx="19815">
                  <c:v>0.124813738906638</c:v>
                </c:pt>
                <c:pt idx="19816">
                  <c:v>0.112879195743859</c:v>
                </c:pt>
                <c:pt idx="19817">
                  <c:v>0.0881680057964749</c:v>
                </c:pt>
                <c:pt idx="19818">
                  <c:v>0.0741959299851026</c:v>
                </c:pt>
                <c:pt idx="19819">
                  <c:v>0.0733647029304733</c:v>
                </c:pt>
                <c:pt idx="19820">
                  <c:v>0.0825270153001344</c:v>
                </c:pt>
                <c:pt idx="19821">
                  <c:v>0.0939157688517988</c:v>
                </c:pt>
                <c:pt idx="19822">
                  <c:v>0.0435117813959433</c:v>
                </c:pt>
                <c:pt idx="19823">
                  <c:v>0.0468018587288568</c:v>
                </c:pt>
                <c:pt idx="19824">
                  <c:v>0.0896662047540453</c:v>
                </c:pt>
                <c:pt idx="19825">
                  <c:v>0.0987693408035821</c:v>
                </c:pt>
                <c:pt idx="19826">
                  <c:v>0.0608254217217092</c:v>
                </c:pt>
                <c:pt idx="19827">
                  <c:v>0.0789691624108201</c:v>
                </c:pt>
                <c:pt idx="19828">
                  <c:v>0.121635556214031</c:v>
                </c:pt>
                <c:pt idx="19829">
                  <c:v>0.0682766804981573</c:v>
                </c:pt>
                <c:pt idx="19830">
                  <c:v>0.0282487963498089</c:v>
                </c:pt>
                <c:pt idx="19831">
                  <c:v>0.0446155993930733</c:v>
                </c:pt>
                <c:pt idx="19832">
                  <c:v>0.0570867091569848</c:v>
                </c:pt>
                <c:pt idx="19833">
                  <c:v>0.0475446024261239</c:v>
                </c:pt>
                <c:pt idx="19834">
                  <c:v>0.0497254107816768</c:v>
                </c:pt>
                <c:pt idx="19835">
                  <c:v>0.0613249294869295</c:v>
                </c:pt>
                <c:pt idx="19836">
                  <c:v>0.061282458662727</c:v>
                </c:pt>
                <c:pt idx="19837">
                  <c:v>0.0291337727622415</c:v>
                </c:pt>
                <c:pt idx="19838">
                  <c:v>0.0238336907858058</c:v>
                </c:pt>
                <c:pt idx="19839">
                  <c:v>0.052461990475184</c:v>
                </c:pt>
                <c:pt idx="19840">
                  <c:v>0.0607481516931205</c:v>
                </c:pt>
                <c:pt idx="19841">
                  <c:v>0.0664264591283867</c:v>
                </c:pt>
                <c:pt idx="19842">
                  <c:v>0.0869277891766386</c:v>
                </c:pt>
                <c:pt idx="19843">
                  <c:v>0.106924689359134</c:v>
                </c:pt>
                <c:pt idx="19844">
                  <c:v>0.106351278301877</c:v>
                </c:pt>
                <c:pt idx="19845">
                  <c:v>0.116341428856785</c:v>
                </c:pt>
                <c:pt idx="19846">
                  <c:v>0.11202982050409</c:v>
                </c:pt>
                <c:pt idx="19847">
                  <c:v>0.0967864579386978</c:v>
                </c:pt>
                <c:pt idx="19848">
                  <c:v>0.0872759076331049</c:v>
                </c:pt>
                <c:pt idx="19849">
                  <c:v>0.104866869193376</c:v>
                </c:pt>
                <c:pt idx="19850">
                  <c:v>0.110598132068813</c:v>
                </c:pt>
                <c:pt idx="19851">
                  <c:v>0.104702402027941</c:v>
                </c:pt>
                <c:pt idx="19852">
                  <c:v>0.0988862301727653</c:v>
                </c:pt>
                <c:pt idx="19853">
                  <c:v>0.13726899527258</c:v>
                </c:pt>
                <c:pt idx="19854">
                  <c:v>0.099164073409103</c:v>
                </c:pt>
                <c:pt idx="19855">
                  <c:v>0.0571558529653065</c:v>
                </c:pt>
                <c:pt idx="19856">
                  <c:v>0.0756507759603004</c:v>
                </c:pt>
                <c:pt idx="19857">
                  <c:v>0.0635789658539894</c:v>
                </c:pt>
                <c:pt idx="19858">
                  <c:v>0.0419966000253104</c:v>
                </c:pt>
                <c:pt idx="19859">
                  <c:v>0.0255446947000266</c:v>
                </c:pt>
                <c:pt idx="19860">
                  <c:v>0.0483229390964394</c:v>
                </c:pt>
                <c:pt idx="19861">
                  <c:v>0.0589443553809382</c:v>
                </c:pt>
                <c:pt idx="19862">
                  <c:v>0.0138737667162664</c:v>
                </c:pt>
                <c:pt idx="19863">
                  <c:v>0.0544662262887746</c:v>
                </c:pt>
                <c:pt idx="19864">
                  <c:v>0.0648703057587183</c:v>
                </c:pt>
                <c:pt idx="19865">
                  <c:v>0.0870955830216708</c:v>
                </c:pt>
                <c:pt idx="19866">
                  <c:v>0.0818643669759856</c:v>
                </c:pt>
                <c:pt idx="19867">
                  <c:v>0.068535712551779</c:v>
                </c:pt>
                <c:pt idx="19868">
                  <c:v>0.0731591841583072</c:v>
                </c:pt>
                <c:pt idx="19869">
                  <c:v>0.0519057435597949</c:v>
                </c:pt>
                <c:pt idx="19870">
                  <c:v>0.018162346053761</c:v>
                </c:pt>
                <c:pt idx="19871">
                  <c:v>0.0600447750326668</c:v>
                </c:pt>
                <c:pt idx="19872">
                  <c:v>0.0645372351091526</c:v>
                </c:pt>
                <c:pt idx="19873">
                  <c:v>0.0563851942172475</c:v>
                </c:pt>
                <c:pt idx="19874">
                  <c:v>0.0537928665197733</c:v>
                </c:pt>
                <c:pt idx="19875">
                  <c:v>0.0693518379214247</c:v>
                </c:pt>
                <c:pt idx="19876">
                  <c:v>0.106582580522489</c:v>
                </c:pt>
                <c:pt idx="19877">
                  <c:v>0.119198359240198</c:v>
                </c:pt>
                <c:pt idx="19878">
                  <c:v>0.0936992145052961</c:v>
                </c:pt>
                <c:pt idx="19879">
                  <c:v>0.0529480326123173</c:v>
                </c:pt>
                <c:pt idx="19880">
                  <c:v>0.0663314604688889</c:v>
                </c:pt>
                <c:pt idx="19881">
                  <c:v>0.0703762503248708</c:v>
                </c:pt>
                <c:pt idx="19882">
                  <c:v>0.0505631662199009</c:v>
                </c:pt>
                <c:pt idx="19883">
                  <c:v>0.0431592364534176</c:v>
                </c:pt>
                <c:pt idx="19884">
                  <c:v>0.0577442523393942</c:v>
                </c:pt>
                <c:pt idx="19885">
                  <c:v>0.0460465298716959</c:v>
                </c:pt>
                <c:pt idx="19886">
                  <c:v>0.0242406225158425</c:v>
                </c:pt>
                <c:pt idx="19887">
                  <c:v>0.0569311128196501</c:v>
                </c:pt>
                <c:pt idx="19888">
                  <c:v>0.129521537109779</c:v>
                </c:pt>
                <c:pt idx="19889">
                  <c:v>0.171353475557375</c:v>
                </c:pt>
                <c:pt idx="19890">
                  <c:v>0.147822026182841</c:v>
                </c:pt>
                <c:pt idx="19891">
                  <c:v>0.108871362222024</c:v>
                </c:pt>
                <c:pt idx="19892">
                  <c:v>0.0821746316821388</c:v>
                </c:pt>
                <c:pt idx="19893">
                  <c:v>0.0663273563696203</c:v>
                </c:pt>
                <c:pt idx="19894">
                  <c:v>0.0561868240275673</c:v>
                </c:pt>
                <c:pt idx="19895">
                  <c:v>0.0527995598533307</c:v>
                </c:pt>
                <c:pt idx="19896">
                  <c:v>0.057274471292181</c:v>
                </c:pt>
                <c:pt idx="19897">
                  <c:v>0.0638278171166754</c:v>
                </c:pt>
                <c:pt idx="19898">
                  <c:v>0.0764813167093748</c:v>
                </c:pt>
                <c:pt idx="19899">
                  <c:v>0.0781813303395344</c:v>
                </c:pt>
                <c:pt idx="19900">
                  <c:v>0.061114343628558</c:v>
                </c:pt>
                <c:pt idx="19901">
                  <c:v>0.0547329058342608</c:v>
                </c:pt>
                <c:pt idx="19902">
                  <c:v>0.039295616530635</c:v>
                </c:pt>
                <c:pt idx="19903">
                  <c:v>0.0153674857295906</c:v>
                </c:pt>
                <c:pt idx="19904">
                  <c:v>0.0192600907565004</c:v>
                </c:pt>
                <c:pt idx="19905">
                  <c:v>0.00669541188253915</c:v>
                </c:pt>
                <c:pt idx="19906">
                  <c:v>-0.0338511229758398</c:v>
                </c:pt>
                <c:pt idx="19907">
                  <c:v>0.0110449054216556</c:v>
                </c:pt>
                <c:pt idx="19908">
                  <c:v>0.0205799259287978</c:v>
                </c:pt>
                <c:pt idx="19909">
                  <c:v>0.0423327525605281</c:v>
                </c:pt>
                <c:pt idx="19910">
                  <c:v>0.0549937931504052</c:v>
                </c:pt>
                <c:pt idx="19911">
                  <c:v>0.0683536512879576</c:v>
                </c:pt>
                <c:pt idx="19912">
                  <c:v>0.0902790634233145</c:v>
                </c:pt>
                <c:pt idx="19913">
                  <c:v>0.0970359874880937</c:v>
                </c:pt>
                <c:pt idx="19914">
                  <c:v>0.0843487514845859</c:v>
                </c:pt>
                <c:pt idx="19915">
                  <c:v>0.0935541353125136</c:v>
                </c:pt>
                <c:pt idx="19916">
                  <c:v>0.0880924870352773</c:v>
                </c:pt>
                <c:pt idx="19917">
                  <c:v>0.0767554579427926</c:v>
                </c:pt>
                <c:pt idx="19918">
                  <c:v>0.095408591014367</c:v>
                </c:pt>
                <c:pt idx="19919">
                  <c:v>0.0844331588669545</c:v>
                </c:pt>
                <c:pt idx="19920">
                  <c:v>0.0679666151780866</c:v>
                </c:pt>
                <c:pt idx="19921">
                  <c:v>0.0890843728178107</c:v>
                </c:pt>
                <c:pt idx="19922">
                  <c:v>0.106938204512772</c:v>
                </c:pt>
                <c:pt idx="19923">
                  <c:v>0.108871268323742</c:v>
                </c:pt>
                <c:pt idx="19924">
                  <c:v>0.13305044513437</c:v>
                </c:pt>
                <c:pt idx="19925">
                  <c:v>0.187691596175811</c:v>
                </c:pt>
                <c:pt idx="19926">
                  <c:v>0.192281108700398</c:v>
                </c:pt>
                <c:pt idx="19927">
                  <c:v>0.133426997246099</c:v>
                </c:pt>
                <c:pt idx="19928">
                  <c:v>0.0859512291662575</c:v>
                </c:pt>
                <c:pt idx="19929">
                  <c:v>0.0777933138409189</c:v>
                </c:pt>
                <c:pt idx="19930">
                  <c:v>0.0880817876535601</c:v>
                </c:pt>
                <c:pt idx="19931">
                  <c:v>0.0636745808341219</c:v>
                </c:pt>
                <c:pt idx="19932">
                  <c:v>0.0438808043609232</c:v>
                </c:pt>
                <c:pt idx="19933">
                  <c:v>0.0218828063856166</c:v>
                </c:pt>
                <c:pt idx="19934">
                  <c:v>0.0277442194677332</c:v>
                </c:pt>
                <c:pt idx="19935">
                  <c:v>0.0329708798157877</c:v>
                </c:pt>
                <c:pt idx="19936">
                  <c:v>0.0371451621042659</c:v>
                </c:pt>
                <c:pt idx="19937">
                  <c:v>0.0537588175131506</c:v>
                </c:pt>
                <c:pt idx="19938">
                  <c:v>0.0462426175284713</c:v>
                </c:pt>
                <c:pt idx="19939">
                  <c:v>0.0695537243384025</c:v>
                </c:pt>
                <c:pt idx="19940">
                  <c:v>0.102542181976748</c:v>
                </c:pt>
                <c:pt idx="19941">
                  <c:v>0.108160328989713</c:v>
                </c:pt>
                <c:pt idx="19942">
                  <c:v>0.0841686376072398</c:v>
                </c:pt>
                <c:pt idx="19943">
                  <c:v>0.0504551171348078</c:v>
                </c:pt>
                <c:pt idx="19944">
                  <c:v>0.0451861216053208</c:v>
                </c:pt>
                <c:pt idx="19945">
                  <c:v>0.0648612939745512</c:v>
                </c:pt>
                <c:pt idx="19946">
                  <c:v>0.0614224574514852</c:v>
                </c:pt>
                <c:pt idx="19947">
                  <c:v>0.0499867326680092</c:v>
                </c:pt>
                <c:pt idx="19948">
                  <c:v>0.0357540174421036</c:v>
                </c:pt>
                <c:pt idx="19949">
                  <c:v>0.0126757050785211</c:v>
                </c:pt>
                <c:pt idx="19950">
                  <c:v>0.00571881841179401</c:v>
                </c:pt>
                <c:pt idx="19951">
                  <c:v>0.0194468956075197</c:v>
                </c:pt>
                <c:pt idx="19952">
                  <c:v>0.0123171835277473</c:v>
                </c:pt>
                <c:pt idx="19953">
                  <c:v>0.0140886310037594</c:v>
                </c:pt>
                <c:pt idx="19954">
                  <c:v>0.0358876856655283</c:v>
                </c:pt>
                <c:pt idx="19955">
                  <c:v>0.0638495598810701</c:v>
                </c:pt>
                <c:pt idx="19956">
                  <c:v>0.0626744921637332</c:v>
                </c:pt>
                <c:pt idx="19957">
                  <c:v>0.0196442186644809</c:v>
                </c:pt>
                <c:pt idx="19958">
                  <c:v>0.0226017197597692</c:v>
                </c:pt>
                <c:pt idx="19959">
                  <c:v>0.0550843099730394</c:v>
                </c:pt>
                <c:pt idx="19960">
                  <c:v>0.0634556091405967</c:v>
                </c:pt>
                <c:pt idx="19961">
                  <c:v>0.0698013824489576</c:v>
                </c:pt>
                <c:pt idx="19962">
                  <c:v>0.0596029063983001</c:v>
                </c:pt>
                <c:pt idx="19963">
                  <c:v>0.0430879397497191</c:v>
                </c:pt>
                <c:pt idx="19964">
                  <c:v>0.052166742107288</c:v>
                </c:pt>
                <c:pt idx="19965">
                  <c:v>0.0741769343349523</c:v>
                </c:pt>
                <c:pt idx="19966">
                  <c:v>0.0912480068395045</c:v>
                </c:pt>
                <c:pt idx="19967">
                  <c:v>0.0592889539800622</c:v>
                </c:pt>
                <c:pt idx="19968">
                  <c:v>0.0359914325831579</c:v>
                </c:pt>
                <c:pt idx="19969">
                  <c:v>0.0389345870854139</c:v>
                </c:pt>
                <c:pt idx="19970">
                  <c:v>0.0523781579929246</c:v>
                </c:pt>
                <c:pt idx="19971">
                  <c:v>0.0271304176931925</c:v>
                </c:pt>
                <c:pt idx="19972">
                  <c:v>0.019131226650464</c:v>
                </c:pt>
                <c:pt idx="19973">
                  <c:v>0.0334127506498801</c:v>
                </c:pt>
                <c:pt idx="19974">
                  <c:v>0.064207407136131</c:v>
                </c:pt>
                <c:pt idx="19975">
                  <c:v>0.0576261089524497</c:v>
                </c:pt>
                <c:pt idx="19976">
                  <c:v>0.036995049943337</c:v>
                </c:pt>
                <c:pt idx="19977">
                  <c:v>0.0617038943487162</c:v>
                </c:pt>
                <c:pt idx="19978">
                  <c:v>0.0885521734083606</c:v>
                </c:pt>
                <c:pt idx="19979">
                  <c:v>0.0933918441073474</c:v>
                </c:pt>
                <c:pt idx="19980">
                  <c:v>0.0927368565048648</c:v>
                </c:pt>
                <c:pt idx="19981">
                  <c:v>0.087605142936706</c:v>
                </c:pt>
                <c:pt idx="19982">
                  <c:v>0.0781174210893964</c:v>
                </c:pt>
                <c:pt idx="19983">
                  <c:v>0.0796434422846026</c:v>
                </c:pt>
                <c:pt idx="19984">
                  <c:v>0.0824690129016671</c:v>
                </c:pt>
                <c:pt idx="19985">
                  <c:v>0.0624425320922501</c:v>
                </c:pt>
                <c:pt idx="19986">
                  <c:v>0.0396910745713261</c:v>
                </c:pt>
                <c:pt idx="19987">
                  <c:v>0.0416640059690913</c:v>
                </c:pt>
                <c:pt idx="19988">
                  <c:v>0.0646721636140367</c:v>
                </c:pt>
                <c:pt idx="19989">
                  <c:v>0.0674945823364275</c:v>
                </c:pt>
                <c:pt idx="19990">
                  <c:v>0.0499090752004884</c:v>
                </c:pt>
                <c:pt idx="19991">
                  <c:v>0.0436851212855251</c:v>
                </c:pt>
                <c:pt idx="19992">
                  <c:v>0.057548937164031</c:v>
                </c:pt>
                <c:pt idx="19993">
                  <c:v>0.0548614756837248</c:v>
                </c:pt>
                <c:pt idx="19994">
                  <c:v>0.057601188643567</c:v>
                </c:pt>
                <c:pt idx="19995">
                  <c:v>0.0626094770152415</c:v>
                </c:pt>
                <c:pt idx="19996">
                  <c:v>0.0405116888351921</c:v>
                </c:pt>
                <c:pt idx="19997">
                  <c:v>0.0293574943201186</c:v>
                </c:pt>
                <c:pt idx="19998">
                  <c:v>0.0318858140215708</c:v>
                </c:pt>
                <c:pt idx="19999">
                  <c:v>0.0123303848924689</c:v>
                </c:pt>
                <c:pt idx="20000">
                  <c:v>0.0403880379033942</c:v>
                </c:pt>
                <c:pt idx="20001">
                  <c:v>0.0437961106287945</c:v>
                </c:pt>
                <c:pt idx="20002">
                  <c:v>0.0580367789483054</c:v>
                </c:pt>
                <c:pt idx="20003">
                  <c:v>0.0729396939362214</c:v>
                </c:pt>
                <c:pt idx="20004">
                  <c:v>0.0399948406352703</c:v>
                </c:pt>
                <c:pt idx="20005">
                  <c:v>0.0214844316294801</c:v>
                </c:pt>
                <c:pt idx="20006">
                  <c:v>0.0306129242331241</c:v>
                </c:pt>
                <c:pt idx="20007">
                  <c:v>0.0523080108284861</c:v>
                </c:pt>
                <c:pt idx="20008">
                  <c:v>0.0755874428466744</c:v>
                </c:pt>
                <c:pt idx="20009">
                  <c:v>0.0705813545416983</c:v>
                </c:pt>
                <c:pt idx="20010">
                  <c:v>0.0597687170146506</c:v>
                </c:pt>
                <c:pt idx="20011">
                  <c:v>0.0797802338604379</c:v>
                </c:pt>
                <c:pt idx="20012">
                  <c:v>0.0718342392165748</c:v>
                </c:pt>
                <c:pt idx="20013">
                  <c:v>0.0432095817012655</c:v>
                </c:pt>
                <c:pt idx="20014">
                  <c:v>0.0547636190403231</c:v>
                </c:pt>
                <c:pt idx="20015">
                  <c:v>0.0572335000189598</c:v>
                </c:pt>
                <c:pt idx="20016">
                  <c:v>0.0641853299725379</c:v>
                </c:pt>
                <c:pt idx="20017">
                  <c:v>0.0652196701802461</c:v>
                </c:pt>
                <c:pt idx="20018">
                  <c:v>0.060392718206295</c:v>
                </c:pt>
                <c:pt idx="20019">
                  <c:v>0.0686120419760168</c:v>
                </c:pt>
                <c:pt idx="20020">
                  <c:v>0.0824646513814395</c:v>
                </c:pt>
                <c:pt idx="20021">
                  <c:v>0.0809588390007457</c:v>
                </c:pt>
                <c:pt idx="20022">
                  <c:v>0.058843357048742</c:v>
                </c:pt>
                <c:pt idx="20023">
                  <c:v>0.0415476418267846</c:v>
                </c:pt>
                <c:pt idx="20024">
                  <c:v>0.0471629091824137</c:v>
                </c:pt>
                <c:pt idx="20025">
                  <c:v>0.0643470710451797</c:v>
                </c:pt>
                <c:pt idx="20026">
                  <c:v>0.0295584237272643</c:v>
                </c:pt>
                <c:pt idx="20027">
                  <c:v>0.0127397307024061</c:v>
                </c:pt>
                <c:pt idx="20028">
                  <c:v>0.00898437360970804</c:v>
                </c:pt>
                <c:pt idx="20029">
                  <c:v>0.0228010087994186</c:v>
                </c:pt>
                <c:pt idx="20030">
                  <c:v>0.0390418868339664</c:v>
                </c:pt>
                <c:pt idx="20031">
                  <c:v>0.0390947510017052</c:v>
                </c:pt>
                <c:pt idx="20032">
                  <c:v>0.0379316151753608</c:v>
                </c:pt>
                <c:pt idx="20033">
                  <c:v>0.0357578007470754</c:v>
                </c:pt>
                <c:pt idx="20034">
                  <c:v>0.0434643826172374</c:v>
                </c:pt>
                <c:pt idx="20035">
                  <c:v>0.0501767050958486</c:v>
                </c:pt>
                <c:pt idx="20036">
                  <c:v>0.0651711248084971</c:v>
                </c:pt>
                <c:pt idx="20037">
                  <c:v>0.0935483189050108</c:v>
                </c:pt>
                <c:pt idx="20038">
                  <c:v>0.0568751278003533</c:v>
                </c:pt>
                <c:pt idx="20039">
                  <c:v>0.0215697803481156</c:v>
                </c:pt>
                <c:pt idx="20040">
                  <c:v>0.0258293118123705</c:v>
                </c:pt>
                <c:pt idx="20041">
                  <c:v>0.0443427044513807</c:v>
                </c:pt>
                <c:pt idx="20042">
                  <c:v>0.0799120575833669</c:v>
                </c:pt>
                <c:pt idx="20043">
                  <c:v>0.0841207397894303</c:v>
                </c:pt>
                <c:pt idx="20044">
                  <c:v>0.0774406070708687</c:v>
                </c:pt>
                <c:pt idx="20045">
                  <c:v>0.0806579638092202</c:v>
                </c:pt>
                <c:pt idx="20046">
                  <c:v>0.082395141024822</c:v>
                </c:pt>
                <c:pt idx="20047">
                  <c:v>0.080323749702922</c:v>
                </c:pt>
                <c:pt idx="20048">
                  <c:v>0.0789262954153026</c:v>
                </c:pt>
                <c:pt idx="20049">
                  <c:v>0.0614508015479473</c:v>
                </c:pt>
                <c:pt idx="20050">
                  <c:v>0.0519912167536322</c:v>
                </c:pt>
                <c:pt idx="20051">
                  <c:v>0.0703355840918598</c:v>
                </c:pt>
                <c:pt idx="20052">
                  <c:v>0.0722426700854691</c:v>
                </c:pt>
                <c:pt idx="20053">
                  <c:v>0.0582001620830009</c:v>
                </c:pt>
                <c:pt idx="20054">
                  <c:v>0.0250752387322673</c:v>
                </c:pt>
                <c:pt idx="20055">
                  <c:v>0.0199439550398455</c:v>
                </c:pt>
                <c:pt idx="20056">
                  <c:v>0.054350659216378</c:v>
                </c:pt>
                <c:pt idx="20057">
                  <c:v>0.0668823170658572</c:v>
                </c:pt>
                <c:pt idx="20058">
                  <c:v>0.0652643763638124</c:v>
                </c:pt>
                <c:pt idx="20059">
                  <c:v>0.0728408003101386</c:v>
                </c:pt>
                <c:pt idx="20060">
                  <c:v>0.0702909850391128</c:v>
                </c:pt>
                <c:pt idx="20061">
                  <c:v>0.0676931196196878</c:v>
                </c:pt>
                <c:pt idx="20062">
                  <c:v>0.0793750009652339</c:v>
                </c:pt>
                <c:pt idx="20063">
                  <c:v>0.0839752445110956</c:v>
                </c:pt>
                <c:pt idx="20064">
                  <c:v>0.082366778123381</c:v>
                </c:pt>
                <c:pt idx="20065">
                  <c:v>0.0902012954976235</c:v>
                </c:pt>
                <c:pt idx="20066">
                  <c:v>0.0929615025091516</c:v>
                </c:pt>
                <c:pt idx="20067">
                  <c:v>0.077526063731767</c:v>
                </c:pt>
                <c:pt idx="20068">
                  <c:v>0.0675668139295692</c:v>
                </c:pt>
                <c:pt idx="20069">
                  <c:v>0.086230721529666</c:v>
                </c:pt>
                <c:pt idx="20070">
                  <c:v>0.0991675877420495</c:v>
                </c:pt>
                <c:pt idx="20071">
                  <c:v>0.0830296344227888</c:v>
                </c:pt>
                <c:pt idx="20072">
                  <c:v>0.0744190590682264</c:v>
                </c:pt>
                <c:pt idx="20073">
                  <c:v>0.0532243568733637</c:v>
                </c:pt>
                <c:pt idx="20074">
                  <c:v>0.0396361695532109</c:v>
                </c:pt>
                <c:pt idx="20075">
                  <c:v>0.0441711823662283</c:v>
                </c:pt>
                <c:pt idx="20076">
                  <c:v>0.0255310894661133</c:v>
                </c:pt>
                <c:pt idx="20077">
                  <c:v>0.0125012073209859</c:v>
                </c:pt>
                <c:pt idx="20078">
                  <c:v>-0.0402992629470538</c:v>
                </c:pt>
                <c:pt idx="20079">
                  <c:v>-0.0354449346469203</c:v>
                </c:pt>
                <c:pt idx="20080">
                  <c:v>0.0268643616079607</c:v>
                </c:pt>
                <c:pt idx="20081">
                  <c:v>0.034161348168591</c:v>
                </c:pt>
                <c:pt idx="20082">
                  <c:v>0.0426951456856056</c:v>
                </c:pt>
                <c:pt idx="20083">
                  <c:v>0.0435937157035242</c:v>
                </c:pt>
                <c:pt idx="20084">
                  <c:v>0.0558850993574319</c:v>
                </c:pt>
                <c:pt idx="20085">
                  <c:v>0.0454928279113091</c:v>
                </c:pt>
                <c:pt idx="20086">
                  <c:v>0.023499643608375</c:v>
                </c:pt>
                <c:pt idx="20087">
                  <c:v>0.0334705228362279</c:v>
                </c:pt>
                <c:pt idx="20088">
                  <c:v>0.055529374271723</c:v>
                </c:pt>
                <c:pt idx="20089">
                  <c:v>0.0617483401828329</c:v>
                </c:pt>
                <c:pt idx="20090">
                  <c:v>0.0651758141014</c:v>
                </c:pt>
                <c:pt idx="20091">
                  <c:v>0.0707590460129635</c:v>
                </c:pt>
                <c:pt idx="20092">
                  <c:v>0.0537174811953937</c:v>
                </c:pt>
                <c:pt idx="20093">
                  <c:v>0.0430574497094883</c:v>
                </c:pt>
                <c:pt idx="20094">
                  <c:v>0.0447495146564323</c:v>
                </c:pt>
                <c:pt idx="20095">
                  <c:v>0.0639783769751341</c:v>
                </c:pt>
                <c:pt idx="20096">
                  <c:v>0.066168776390344</c:v>
                </c:pt>
                <c:pt idx="20097">
                  <c:v>0.0658452661617521</c:v>
                </c:pt>
                <c:pt idx="20098">
                  <c:v>0.082333876584544</c:v>
                </c:pt>
                <c:pt idx="20099">
                  <c:v>0.0723176713074946</c:v>
                </c:pt>
                <c:pt idx="20100">
                  <c:v>0.0354278385503799</c:v>
                </c:pt>
                <c:pt idx="20101">
                  <c:v>0.0370152268635509</c:v>
                </c:pt>
                <c:pt idx="20102">
                  <c:v>0.0537510696240555</c:v>
                </c:pt>
                <c:pt idx="20103">
                  <c:v>0.0500773582764905</c:v>
                </c:pt>
                <c:pt idx="20104">
                  <c:v>0.0246290008886575</c:v>
                </c:pt>
                <c:pt idx="20105">
                  <c:v>0.0378713502462557</c:v>
                </c:pt>
                <c:pt idx="20106">
                  <c:v>0.053878156820563</c:v>
                </c:pt>
                <c:pt idx="20107">
                  <c:v>0.0502999232937301</c:v>
                </c:pt>
                <c:pt idx="20108">
                  <c:v>0.0404238710044512</c:v>
                </c:pt>
                <c:pt idx="20109">
                  <c:v>0.0270021775209513</c:v>
                </c:pt>
                <c:pt idx="20110">
                  <c:v>0.0257769270811868</c:v>
                </c:pt>
                <c:pt idx="20111">
                  <c:v>0.0143241188080323</c:v>
                </c:pt>
                <c:pt idx="20112">
                  <c:v>0.0253783559794432</c:v>
                </c:pt>
                <c:pt idx="20113">
                  <c:v>0.0368981463126143</c:v>
                </c:pt>
                <c:pt idx="20114">
                  <c:v>0.0344806869818397</c:v>
                </c:pt>
                <c:pt idx="20115">
                  <c:v>0.0485327502436075</c:v>
                </c:pt>
                <c:pt idx="20116">
                  <c:v>0.0443715775223948</c:v>
                </c:pt>
                <c:pt idx="20117">
                  <c:v>0.0252207890921522</c:v>
                </c:pt>
                <c:pt idx="20118">
                  <c:v>0.0199386854601153</c:v>
                </c:pt>
                <c:pt idx="20119">
                  <c:v>0.0232405461409853</c:v>
                </c:pt>
                <c:pt idx="20120">
                  <c:v>0.0408449637338798</c:v>
                </c:pt>
                <c:pt idx="20121">
                  <c:v>0.0494806383765358</c:v>
                </c:pt>
                <c:pt idx="20122">
                  <c:v>0.0653889801435887</c:v>
                </c:pt>
                <c:pt idx="20123">
                  <c:v>0.0796056594255497</c:v>
                </c:pt>
                <c:pt idx="20124">
                  <c:v>0.0740682748140292</c:v>
                </c:pt>
                <c:pt idx="20125">
                  <c:v>-0.188192948848698</c:v>
                </c:pt>
                <c:pt idx="20126">
                  <c:v>-0.668942895220457</c:v>
                </c:pt>
                <c:pt idx="20127">
                  <c:v>0.0565555865534831</c:v>
                </c:pt>
                <c:pt idx="20128">
                  <c:v>0.07421458201448</c:v>
                </c:pt>
                <c:pt idx="20129">
                  <c:v>0.0778113182911302</c:v>
                </c:pt>
                <c:pt idx="20130">
                  <c:v>0.0628902652411248</c:v>
                </c:pt>
                <c:pt idx="20131">
                  <c:v>0.0603059409015169</c:v>
                </c:pt>
                <c:pt idx="20132">
                  <c:v>0.069215751669872</c:v>
                </c:pt>
                <c:pt idx="20133">
                  <c:v>0.0745508702663314</c:v>
                </c:pt>
                <c:pt idx="20134">
                  <c:v>0.0531554509148079</c:v>
                </c:pt>
                <c:pt idx="20135">
                  <c:v>0.0322037018867559</c:v>
                </c:pt>
                <c:pt idx="20136">
                  <c:v>0.0457102942150919</c:v>
                </c:pt>
                <c:pt idx="20137">
                  <c:v>0.0427546818500392</c:v>
                </c:pt>
                <c:pt idx="20138">
                  <c:v>0.025176276890097</c:v>
                </c:pt>
                <c:pt idx="20139">
                  <c:v>0.0188931527124369</c:v>
                </c:pt>
                <c:pt idx="20140">
                  <c:v>0.0300606524449191</c:v>
                </c:pt>
                <c:pt idx="20141">
                  <c:v>0.0367867929705533</c:v>
                </c:pt>
                <c:pt idx="20142">
                  <c:v>0.0171924666039886</c:v>
                </c:pt>
                <c:pt idx="20143">
                  <c:v>0.00996016316193967</c:v>
                </c:pt>
                <c:pt idx="20144">
                  <c:v>0.0206098402173713</c:v>
                </c:pt>
                <c:pt idx="20145">
                  <c:v>0.0197580339640567</c:v>
                </c:pt>
                <c:pt idx="20146">
                  <c:v>0.0103670318430137</c:v>
                </c:pt>
                <c:pt idx="20147">
                  <c:v>0.0267065149181768</c:v>
                </c:pt>
                <c:pt idx="20148">
                  <c:v>0.0323345825558988</c:v>
                </c:pt>
                <c:pt idx="20149">
                  <c:v>0.0259840258850402</c:v>
                </c:pt>
                <c:pt idx="20150">
                  <c:v>0.0343851600336037</c:v>
                </c:pt>
                <c:pt idx="20151">
                  <c:v>0.04582771701234</c:v>
                </c:pt>
                <c:pt idx="20152">
                  <c:v>0.0489526604263528</c:v>
                </c:pt>
                <c:pt idx="20153">
                  <c:v>0.0347794957782333</c:v>
                </c:pt>
                <c:pt idx="20154">
                  <c:v>0.0304358593424991</c:v>
                </c:pt>
                <c:pt idx="20155">
                  <c:v>0.0411803362156058</c:v>
                </c:pt>
                <c:pt idx="20156">
                  <c:v>0.0422494206042274</c:v>
                </c:pt>
                <c:pt idx="20157">
                  <c:v>-0.00811346027533898</c:v>
                </c:pt>
                <c:pt idx="20158">
                  <c:v>-0.103384382353707</c:v>
                </c:pt>
                <c:pt idx="20159">
                  <c:v>0.042847543715869</c:v>
                </c:pt>
                <c:pt idx="20160">
                  <c:v>0.0344962532116391</c:v>
                </c:pt>
                <c:pt idx="20161">
                  <c:v>0.041281851634272</c:v>
                </c:pt>
                <c:pt idx="20162">
                  <c:v>0.0540368572724135</c:v>
                </c:pt>
                <c:pt idx="20163">
                  <c:v>0.0605717288243438</c:v>
                </c:pt>
                <c:pt idx="20164">
                  <c:v>0.0744884977728811</c:v>
                </c:pt>
                <c:pt idx="20165">
                  <c:v>0.0869467134637065</c:v>
                </c:pt>
                <c:pt idx="20166">
                  <c:v>0.0829384243791358</c:v>
                </c:pt>
                <c:pt idx="20167">
                  <c:v>0.0778608867011746</c:v>
                </c:pt>
                <c:pt idx="20168">
                  <c:v>0.0652550008342555</c:v>
                </c:pt>
                <c:pt idx="20169">
                  <c:v>0.047276760016211</c:v>
                </c:pt>
                <c:pt idx="20170">
                  <c:v>0.0268890871101603</c:v>
                </c:pt>
                <c:pt idx="20171">
                  <c:v>0.0227803035510255</c:v>
                </c:pt>
                <c:pt idx="20172">
                  <c:v>0.0234121406617916</c:v>
                </c:pt>
                <c:pt idx="20173">
                  <c:v>0.0309202072515073</c:v>
                </c:pt>
                <c:pt idx="20174">
                  <c:v>0.0470112000308151</c:v>
                </c:pt>
                <c:pt idx="20175">
                  <c:v>0.070614452751648</c:v>
                </c:pt>
                <c:pt idx="20176">
                  <c:v>0.0553297606355487</c:v>
                </c:pt>
                <c:pt idx="20177">
                  <c:v>0.0199409300617014</c:v>
                </c:pt>
                <c:pt idx="20178">
                  <c:v>0.0308088392675145</c:v>
                </c:pt>
                <c:pt idx="20179">
                  <c:v>0.0476458671705351</c:v>
                </c:pt>
                <c:pt idx="20180">
                  <c:v>0.0674565028368629</c:v>
                </c:pt>
                <c:pt idx="20181">
                  <c:v>0.0752221286211561</c:v>
                </c:pt>
                <c:pt idx="20182">
                  <c:v>0.0599215801538781</c:v>
                </c:pt>
                <c:pt idx="20183">
                  <c:v>0.0470083992963477</c:v>
                </c:pt>
                <c:pt idx="20184">
                  <c:v>0.047340683237373</c:v>
                </c:pt>
                <c:pt idx="20185">
                  <c:v>0.0533779114582273</c:v>
                </c:pt>
                <c:pt idx="20186">
                  <c:v>0.0629488460046915</c:v>
                </c:pt>
                <c:pt idx="20187">
                  <c:v>0.0650394830601077</c:v>
                </c:pt>
                <c:pt idx="20188">
                  <c:v>0.0362544571341965</c:v>
                </c:pt>
                <c:pt idx="20189">
                  <c:v>0.0177771405622766</c:v>
                </c:pt>
                <c:pt idx="20190">
                  <c:v>0.0269544536348164</c:v>
                </c:pt>
                <c:pt idx="20191">
                  <c:v>0.0207479516846348</c:v>
                </c:pt>
                <c:pt idx="20192">
                  <c:v>0.0077238144951415</c:v>
                </c:pt>
                <c:pt idx="20193">
                  <c:v>0.0309002836942262</c:v>
                </c:pt>
                <c:pt idx="20194">
                  <c:v>0.0784417803965716</c:v>
                </c:pt>
                <c:pt idx="20195">
                  <c:v>0.0487578659402248</c:v>
                </c:pt>
                <c:pt idx="20196">
                  <c:v>0.034384389474975</c:v>
                </c:pt>
                <c:pt idx="20197">
                  <c:v>0.0330141959984931</c:v>
                </c:pt>
                <c:pt idx="20198">
                  <c:v>0.0345865989218613</c:v>
                </c:pt>
                <c:pt idx="20199">
                  <c:v>0.0410737418059363</c:v>
                </c:pt>
                <c:pt idx="20200">
                  <c:v>0.0281784727210863</c:v>
                </c:pt>
                <c:pt idx="20201">
                  <c:v>0.0178838117698993</c:v>
                </c:pt>
                <c:pt idx="20202">
                  <c:v>0.0465969772372854</c:v>
                </c:pt>
                <c:pt idx="20203">
                  <c:v>0.0575215778609727</c:v>
                </c:pt>
                <c:pt idx="20204">
                  <c:v>0.0376390074473312</c:v>
                </c:pt>
                <c:pt idx="20205">
                  <c:v>0.0215530320256487</c:v>
                </c:pt>
                <c:pt idx="20206">
                  <c:v>0.0280876531988768</c:v>
                </c:pt>
                <c:pt idx="20207">
                  <c:v>0.0658010421775173</c:v>
                </c:pt>
                <c:pt idx="20208">
                  <c:v>0.0350851068505612</c:v>
                </c:pt>
                <c:pt idx="20209">
                  <c:v>0.0201790407407593</c:v>
                </c:pt>
                <c:pt idx="20210">
                  <c:v>0.0511790329830966</c:v>
                </c:pt>
                <c:pt idx="20211">
                  <c:v>0.0788070302704504</c:v>
                </c:pt>
                <c:pt idx="20212">
                  <c:v>0.0746953250260923</c:v>
                </c:pt>
                <c:pt idx="20213">
                  <c:v>0.0585054491843786</c:v>
                </c:pt>
                <c:pt idx="20214">
                  <c:v>0.045162363071109</c:v>
                </c:pt>
                <c:pt idx="20215">
                  <c:v>0.0447155438279176</c:v>
                </c:pt>
                <c:pt idx="20216">
                  <c:v>0.0373527566509052</c:v>
                </c:pt>
                <c:pt idx="20217">
                  <c:v>0.0384838257421406</c:v>
                </c:pt>
                <c:pt idx="20218">
                  <c:v>0.0463640322516383</c:v>
                </c:pt>
                <c:pt idx="20219">
                  <c:v>0.0598861532756821</c:v>
                </c:pt>
                <c:pt idx="20220">
                  <c:v>0.0609273459810008</c:v>
                </c:pt>
                <c:pt idx="20221">
                  <c:v>0.0405931783034575</c:v>
                </c:pt>
                <c:pt idx="20222">
                  <c:v>0.0467867878120142</c:v>
                </c:pt>
                <c:pt idx="20223">
                  <c:v>0.0450799876148792</c:v>
                </c:pt>
                <c:pt idx="20224">
                  <c:v>0.0308672314664205</c:v>
                </c:pt>
                <c:pt idx="20225">
                  <c:v>0.033600295210519</c:v>
                </c:pt>
                <c:pt idx="20226">
                  <c:v>0.021922338756145</c:v>
                </c:pt>
                <c:pt idx="20227">
                  <c:v>0.0172170584322903</c:v>
                </c:pt>
                <c:pt idx="20228">
                  <c:v>0.0245327042538126</c:v>
                </c:pt>
                <c:pt idx="20229">
                  <c:v>0.0285595946373209</c:v>
                </c:pt>
                <c:pt idx="20230">
                  <c:v>0.0340377215630113</c:v>
                </c:pt>
                <c:pt idx="20231">
                  <c:v>-0.00796776367758067</c:v>
                </c:pt>
                <c:pt idx="20232">
                  <c:v>-0.020338710193969</c:v>
                </c:pt>
                <c:pt idx="20233">
                  <c:v>0.0168701443794572</c:v>
                </c:pt>
                <c:pt idx="20234">
                  <c:v>0.0178732940579666</c:v>
                </c:pt>
                <c:pt idx="20235">
                  <c:v>0.0325618166806101</c:v>
                </c:pt>
                <c:pt idx="20236">
                  <c:v>0.0604084491545355</c:v>
                </c:pt>
                <c:pt idx="20237">
                  <c:v>0.0522728208290317</c:v>
                </c:pt>
                <c:pt idx="20238">
                  <c:v>0.0393197831438059</c:v>
                </c:pt>
                <c:pt idx="20239">
                  <c:v>0.0518622915594972</c:v>
                </c:pt>
                <c:pt idx="20240">
                  <c:v>0.0248804617001872</c:v>
                </c:pt>
                <c:pt idx="20241">
                  <c:v>0.020276073735267</c:v>
                </c:pt>
                <c:pt idx="20242">
                  <c:v>0.0634408197009744</c:v>
                </c:pt>
                <c:pt idx="20243">
                  <c:v>0.0659433736973536</c:v>
                </c:pt>
                <c:pt idx="20244">
                  <c:v>0.0622107469902895</c:v>
                </c:pt>
                <c:pt idx="20245">
                  <c:v>0.0600553597188697</c:v>
                </c:pt>
                <c:pt idx="20246">
                  <c:v>0.0688832583533561</c:v>
                </c:pt>
                <c:pt idx="20247">
                  <c:v>0.0676153330161553</c:v>
                </c:pt>
                <c:pt idx="20248">
                  <c:v>0.0802540200439501</c:v>
                </c:pt>
                <c:pt idx="20249">
                  <c:v>0.0980164522020711</c:v>
                </c:pt>
                <c:pt idx="20250">
                  <c:v>0.0915118103556794</c:v>
                </c:pt>
                <c:pt idx="20251">
                  <c:v>0.0820699727837258</c:v>
                </c:pt>
                <c:pt idx="20252">
                  <c:v>0.0791980907773244</c:v>
                </c:pt>
                <c:pt idx="20253">
                  <c:v>0.055735502575689</c:v>
                </c:pt>
                <c:pt idx="20254">
                  <c:v>-0.0287705808911404</c:v>
                </c:pt>
                <c:pt idx="20255">
                  <c:v>-0.0639242137783543</c:v>
                </c:pt>
                <c:pt idx="20256">
                  <c:v>0.0610014094022341</c:v>
                </c:pt>
                <c:pt idx="20257">
                  <c:v>0.0363157594751017</c:v>
                </c:pt>
                <c:pt idx="20258">
                  <c:v>0.0128156434339409</c:v>
                </c:pt>
                <c:pt idx="20259">
                  <c:v>0.0144283315250979</c:v>
                </c:pt>
                <c:pt idx="20260">
                  <c:v>0.047347349713427</c:v>
                </c:pt>
                <c:pt idx="20261">
                  <c:v>0.0603272064297116</c:v>
                </c:pt>
                <c:pt idx="20262">
                  <c:v>0.0339966620612379</c:v>
                </c:pt>
                <c:pt idx="20263">
                  <c:v>0.0139049150962358</c:v>
                </c:pt>
                <c:pt idx="20264">
                  <c:v>0.0128183381852561</c:v>
                </c:pt>
                <c:pt idx="20265">
                  <c:v>0.0245541114133292</c:v>
                </c:pt>
                <c:pt idx="20266">
                  <c:v>0.0327145311893081</c:v>
                </c:pt>
                <c:pt idx="20267">
                  <c:v>0.0395372298889081</c:v>
                </c:pt>
                <c:pt idx="20268">
                  <c:v>0.051613130370303</c:v>
                </c:pt>
                <c:pt idx="20269">
                  <c:v>0.0437916365187873</c:v>
                </c:pt>
                <c:pt idx="20270">
                  <c:v>0.032255942826209</c:v>
                </c:pt>
                <c:pt idx="20271">
                  <c:v>0.0510742803745781</c:v>
                </c:pt>
                <c:pt idx="20272">
                  <c:v>0.0672501970637482</c:v>
                </c:pt>
                <c:pt idx="20273">
                  <c:v>0.0709786952643861</c:v>
                </c:pt>
                <c:pt idx="20274">
                  <c:v>0.0720922385858685</c:v>
                </c:pt>
                <c:pt idx="20275">
                  <c:v>0.0459792428805482</c:v>
                </c:pt>
                <c:pt idx="20276">
                  <c:v>0.0355570454269883</c:v>
                </c:pt>
                <c:pt idx="20277">
                  <c:v>0.0361983037153703</c:v>
                </c:pt>
                <c:pt idx="20278">
                  <c:v>0.0383402188378313</c:v>
                </c:pt>
                <c:pt idx="20279">
                  <c:v>0.0545880555933245</c:v>
                </c:pt>
                <c:pt idx="20280">
                  <c:v>0.0413772784618836</c:v>
                </c:pt>
                <c:pt idx="20281">
                  <c:v>0.0353542170331486</c:v>
                </c:pt>
                <c:pt idx="20282">
                  <c:v>0.0478690488181232</c:v>
                </c:pt>
                <c:pt idx="20283">
                  <c:v>0.0536847551196385</c:v>
                </c:pt>
                <c:pt idx="20284">
                  <c:v>0.0256939452969143</c:v>
                </c:pt>
                <c:pt idx="20285">
                  <c:v>0.0364596459676375</c:v>
                </c:pt>
                <c:pt idx="20286">
                  <c:v>0.0698968758728367</c:v>
                </c:pt>
                <c:pt idx="20287">
                  <c:v>0.0849683437625877</c:v>
                </c:pt>
                <c:pt idx="20288">
                  <c:v>0.078461819407067</c:v>
                </c:pt>
                <c:pt idx="20289">
                  <c:v>0.0457813261839077</c:v>
                </c:pt>
                <c:pt idx="20290">
                  <c:v>0.0348898299801909</c:v>
                </c:pt>
                <c:pt idx="20291">
                  <c:v>0.0511380322646657</c:v>
                </c:pt>
                <c:pt idx="20292">
                  <c:v>0.0578616542804299</c:v>
                </c:pt>
                <c:pt idx="20293">
                  <c:v>0.0370874677126036</c:v>
                </c:pt>
                <c:pt idx="20294">
                  <c:v>0.0283606265832884</c:v>
                </c:pt>
                <c:pt idx="20295">
                  <c:v>0.0507859934039485</c:v>
                </c:pt>
                <c:pt idx="20296">
                  <c:v>0.0651740340314041</c:v>
                </c:pt>
                <c:pt idx="20297">
                  <c:v>0.0755053175135084</c:v>
                </c:pt>
                <c:pt idx="20298">
                  <c:v>0.0463885226178246</c:v>
                </c:pt>
                <c:pt idx="20299">
                  <c:v>0.0298321674622862</c:v>
                </c:pt>
                <c:pt idx="20300">
                  <c:v>0.0339633550320923</c:v>
                </c:pt>
                <c:pt idx="20301">
                  <c:v>0.0362411797299124</c:v>
                </c:pt>
                <c:pt idx="20302">
                  <c:v>0.0420359467336393</c:v>
                </c:pt>
                <c:pt idx="20303">
                  <c:v>0.0514188719730047</c:v>
                </c:pt>
                <c:pt idx="20304">
                  <c:v>0.0444378169332798</c:v>
                </c:pt>
                <c:pt idx="20305">
                  <c:v>0.0290541088311783</c:v>
                </c:pt>
                <c:pt idx="20306">
                  <c:v>0.0263469720319159</c:v>
                </c:pt>
                <c:pt idx="20307">
                  <c:v>0.0392295446271156</c:v>
                </c:pt>
                <c:pt idx="20308">
                  <c:v>-0.00397643698101317</c:v>
                </c:pt>
                <c:pt idx="20309">
                  <c:v>0.0355268707301006</c:v>
                </c:pt>
                <c:pt idx="20310">
                  <c:v>0.0524378572491945</c:v>
                </c:pt>
                <c:pt idx="20311">
                  <c:v>0.0615562808010083</c:v>
                </c:pt>
                <c:pt idx="20312">
                  <c:v>0.0702790052353248</c:v>
                </c:pt>
                <c:pt idx="20313">
                  <c:v>0.0710742314628212</c:v>
                </c:pt>
                <c:pt idx="20314">
                  <c:v>0.0513395686144188</c:v>
                </c:pt>
                <c:pt idx="20315">
                  <c:v>0.0444151467805498</c:v>
                </c:pt>
                <c:pt idx="20316">
                  <c:v>0.0557336432059853</c:v>
                </c:pt>
                <c:pt idx="20317">
                  <c:v>0.0555593332346232</c:v>
                </c:pt>
                <c:pt idx="20318">
                  <c:v>0.0576212048755543</c:v>
                </c:pt>
                <c:pt idx="20319">
                  <c:v>0.0469189060679928</c:v>
                </c:pt>
                <c:pt idx="20320">
                  <c:v>0.0317767036298256</c:v>
                </c:pt>
                <c:pt idx="20321">
                  <c:v>0.0470838550223786</c:v>
                </c:pt>
                <c:pt idx="20322">
                  <c:v>0.0461056946811335</c:v>
                </c:pt>
                <c:pt idx="20323">
                  <c:v>0.0484346110631836</c:v>
                </c:pt>
                <c:pt idx="20324">
                  <c:v>0.0593366928076543</c:v>
                </c:pt>
                <c:pt idx="20325">
                  <c:v>0.0702179524037766</c:v>
                </c:pt>
                <c:pt idx="20326">
                  <c:v>0.075623430600763</c:v>
                </c:pt>
                <c:pt idx="20327">
                  <c:v>0.0493205309233998</c:v>
                </c:pt>
                <c:pt idx="20328">
                  <c:v>0.0328984672063731</c:v>
                </c:pt>
                <c:pt idx="20329">
                  <c:v>0.0344296342020111</c:v>
                </c:pt>
                <c:pt idx="20330">
                  <c:v>0.0433122897074911</c:v>
                </c:pt>
                <c:pt idx="20331">
                  <c:v>0.0441234444760982</c:v>
                </c:pt>
                <c:pt idx="20332">
                  <c:v>0.0535839510648589</c:v>
                </c:pt>
                <c:pt idx="20333">
                  <c:v>0.0735749366227192</c:v>
                </c:pt>
                <c:pt idx="20334">
                  <c:v>-0.0101211555709116</c:v>
                </c:pt>
                <c:pt idx="20335">
                  <c:v>0.164402122384607</c:v>
                </c:pt>
                <c:pt idx="20336">
                  <c:v>0.0791899466461102</c:v>
                </c:pt>
                <c:pt idx="20337">
                  <c:v>0.0634971406987285</c:v>
                </c:pt>
                <c:pt idx="20338">
                  <c:v>0.0488221445239231</c:v>
                </c:pt>
                <c:pt idx="20339">
                  <c:v>0.0338849660207879</c:v>
                </c:pt>
                <c:pt idx="20340">
                  <c:v>0.0104145224587202</c:v>
                </c:pt>
                <c:pt idx="20341">
                  <c:v>0.0148506869206647</c:v>
                </c:pt>
                <c:pt idx="20342">
                  <c:v>0.0295702647512631</c:v>
                </c:pt>
                <c:pt idx="20343">
                  <c:v>0.0455076657650731</c:v>
                </c:pt>
                <c:pt idx="20344">
                  <c:v>0.0453359745416838</c:v>
                </c:pt>
                <c:pt idx="20345">
                  <c:v>0.0300355106105256</c:v>
                </c:pt>
                <c:pt idx="20346">
                  <c:v>0.0178243473056249</c:v>
                </c:pt>
                <c:pt idx="20347">
                  <c:v>0.0399778773102478</c:v>
                </c:pt>
                <c:pt idx="20348">
                  <c:v>0.0797681477788521</c:v>
                </c:pt>
                <c:pt idx="20349">
                  <c:v>0.0725339139550183</c:v>
                </c:pt>
                <c:pt idx="20350">
                  <c:v>0.0557160043772395</c:v>
                </c:pt>
                <c:pt idx="20351">
                  <c:v>0.0491739579003636</c:v>
                </c:pt>
                <c:pt idx="20352">
                  <c:v>0.0473393122321336</c:v>
                </c:pt>
                <c:pt idx="20353">
                  <c:v>0.0583634933962028</c:v>
                </c:pt>
                <c:pt idx="20354">
                  <c:v>0.0676024547039948</c:v>
                </c:pt>
                <c:pt idx="20355">
                  <c:v>0.0325674591782077</c:v>
                </c:pt>
                <c:pt idx="20356">
                  <c:v>0.0162638589491487</c:v>
                </c:pt>
                <c:pt idx="20357">
                  <c:v>0.0160076461880372</c:v>
                </c:pt>
                <c:pt idx="20358">
                  <c:v>0.0608786988270777</c:v>
                </c:pt>
                <c:pt idx="20359">
                  <c:v>0.0779758380993968</c:v>
                </c:pt>
                <c:pt idx="20360">
                  <c:v>0.0592437559926768</c:v>
                </c:pt>
                <c:pt idx="20361">
                  <c:v>0.0506717905183419</c:v>
                </c:pt>
                <c:pt idx="20362">
                  <c:v>0.0540645206490946</c:v>
                </c:pt>
                <c:pt idx="20363">
                  <c:v>0.046264701855355</c:v>
                </c:pt>
                <c:pt idx="20364">
                  <c:v>0.035360635144601</c:v>
                </c:pt>
                <c:pt idx="20365">
                  <c:v>0.0441489394236845</c:v>
                </c:pt>
                <c:pt idx="20366">
                  <c:v>0.037748441542285</c:v>
                </c:pt>
                <c:pt idx="20367">
                  <c:v>0.0198355437672177</c:v>
                </c:pt>
                <c:pt idx="20368">
                  <c:v>0.0128130368942195</c:v>
                </c:pt>
                <c:pt idx="20369">
                  <c:v>0.0117018809926905</c:v>
                </c:pt>
                <c:pt idx="20370">
                  <c:v>0.00877038037988042</c:v>
                </c:pt>
                <c:pt idx="20371">
                  <c:v>0.0204799525223587</c:v>
                </c:pt>
                <c:pt idx="20372">
                  <c:v>0.0213772322947539</c:v>
                </c:pt>
                <c:pt idx="20373">
                  <c:v>0.0361705372893196</c:v>
                </c:pt>
                <c:pt idx="20374">
                  <c:v>0.0549381469887716</c:v>
                </c:pt>
                <c:pt idx="20375">
                  <c:v>0.0683893184458946</c:v>
                </c:pt>
                <c:pt idx="20376">
                  <c:v>0.0798859507163055</c:v>
                </c:pt>
                <c:pt idx="20377">
                  <c:v>0.0836587754415102</c:v>
                </c:pt>
                <c:pt idx="20378">
                  <c:v>0.0699521848456649</c:v>
                </c:pt>
                <c:pt idx="20379">
                  <c:v>0.0582885772715907</c:v>
                </c:pt>
                <c:pt idx="20380">
                  <c:v>0.0480822292929772</c:v>
                </c:pt>
                <c:pt idx="20381">
                  <c:v>0.022997342090745</c:v>
                </c:pt>
                <c:pt idx="20382">
                  <c:v>0.0270074396133432</c:v>
                </c:pt>
                <c:pt idx="20383">
                  <c:v>0.0462845433168783</c:v>
                </c:pt>
                <c:pt idx="20384">
                  <c:v>0.0245750077080366</c:v>
                </c:pt>
                <c:pt idx="20385">
                  <c:v>0.0412120704515616</c:v>
                </c:pt>
                <c:pt idx="20386">
                  <c:v>0.0592257100078496</c:v>
                </c:pt>
                <c:pt idx="20387">
                  <c:v>0.0249197204565061</c:v>
                </c:pt>
                <c:pt idx="20388">
                  <c:v>0.0170690346433833</c:v>
                </c:pt>
                <c:pt idx="20389">
                  <c:v>0.0240254239024697</c:v>
                </c:pt>
                <c:pt idx="20390">
                  <c:v>0.0188368228536734</c:v>
                </c:pt>
                <c:pt idx="20391">
                  <c:v>0.0326115258677252</c:v>
                </c:pt>
                <c:pt idx="20392">
                  <c:v>0.0265389672450777</c:v>
                </c:pt>
                <c:pt idx="20393">
                  <c:v>0.0127276861717349</c:v>
                </c:pt>
                <c:pt idx="20394">
                  <c:v>0.0264958767317616</c:v>
                </c:pt>
                <c:pt idx="20395">
                  <c:v>0.0399063721357881</c:v>
                </c:pt>
                <c:pt idx="20396">
                  <c:v>0.0269449993310285</c:v>
                </c:pt>
                <c:pt idx="20397">
                  <c:v>0.0359411796062984</c:v>
                </c:pt>
                <c:pt idx="20398">
                  <c:v>0.046274665276148</c:v>
                </c:pt>
                <c:pt idx="20399">
                  <c:v>0.0531693511438005</c:v>
                </c:pt>
                <c:pt idx="20400">
                  <c:v>0.0662861814050394</c:v>
                </c:pt>
                <c:pt idx="20401">
                  <c:v>0.0599663100109008</c:v>
                </c:pt>
                <c:pt idx="20402">
                  <c:v>0.0427561401817028</c:v>
                </c:pt>
                <c:pt idx="20403">
                  <c:v>0.0402279361147494</c:v>
                </c:pt>
                <c:pt idx="20404">
                  <c:v>0.0372018968573843</c:v>
                </c:pt>
                <c:pt idx="20405">
                  <c:v>0.0420011796266583</c:v>
                </c:pt>
                <c:pt idx="20406">
                  <c:v>0.0595322575501286</c:v>
                </c:pt>
                <c:pt idx="20407">
                  <c:v>0.0678390727514163</c:v>
                </c:pt>
                <c:pt idx="20408">
                  <c:v>0.0663556364302566</c:v>
                </c:pt>
                <c:pt idx="20409">
                  <c:v>0.0515739066504379</c:v>
                </c:pt>
                <c:pt idx="20410">
                  <c:v>0.0402675105673493</c:v>
                </c:pt>
                <c:pt idx="20411">
                  <c:v>0.0350186590785697</c:v>
                </c:pt>
                <c:pt idx="20412">
                  <c:v>0.0382549808955899</c:v>
                </c:pt>
                <c:pt idx="20413">
                  <c:v>0.0486753536654563</c:v>
                </c:pt>
                <c:pt idx="20414">
                  <c:v>0.0615301523088207</c:v>
                </c:pt>
                <c:pt idx="20415">
                  <c:v>0.0591339241934092</c:v>
                </c:pt>
                <c:pt idx="20416">
                  <c:v>0.0476272688201053</c:v>
                </c:pt>
                <c:pt idx="20417">
                  <c:v>0.0277437092010187</c:v>
                </c:pt>
                <c:pt idx="20418">
                  <c:v>0.0160443921439876</c:v>
                </c:pt>
                <c:pt idx="20419">
                  <c:v>0.0442225186589402</c:v>
                </c:pt>
                <c:pt idx="20420">
                  <c:v>0.0584164677629016</c:v>
                </c:pt>
                <c:pt idx="20421">
                  <c:v>0.0367357559440812</c:v>
                </c:pt>
                <c:pt idx="20422">
                  <c:v>0.0164455035046754</c:v>
                </c:pt>
                <c:pt idx="20423">
                  <c:v>0.0381049102538206</c:v>
                </c:pt>
                <c:pt idx="20424">
                  <c:v>0.0439528076616256</c:v>
                </c:pt>
                <c:pt idx="20425">
                  <c:v>0.042583496274466</c:v>
                </c:pt>
                <c:pt idx="20426">
                  <c:v>0.0511413517125208</c:v>
                </c:pt>
                <c:pt idx="20427">
                  <c:v>0.0557584427606699</c:v>
                </c:pt>
                <c:pt idx="20428">
                  <c:v>0.0381099535719191</c:v>
                </c:pt>
                <c:pt idx="20429">
                  <c:v>0.010742799342138</c:v>
                </c:pt>
                <c:pt idx="20430">
                  <c:v>0.0233018065812304</c:v>
                </c:pt>
                <c:pt idx="20431">
                  <c:v>0.0558873837000504</c:v>
                </c:pt>
                <c:pt idx="20432">
                  <c:v>0.0463570525913029</c:v>
                </c:pt>
                <c:pt idx="20433">
                  <c:v>0.0324045244681475</c:v>
                </c:pt>
                <c:pt idx="20434">
                  <c:v>0.0412680039277511</c:v>
                </c:pt>
                <c:pt idx="20435">
                  <c:v>0.0526066370970178</c:v>
                </c:pt>
                <c:pt idx="20436">
                  <c:v>0.0589180384489164</c:v>
                </c:pt>
                <c:pt idx="20437">
                  <c:v>0.0408396045354339</c:v>
                </c:pt>
                <c:pt idx="20438">
                  <c:v>0.0183349161498746</c:v>
                </c:pt>
                <c:pt idx="20439">
                  <c:v>0.0271144665469815</c:v>
                </c:pt>
                <c:pt idx="20440">
                  <c:v>0.024661569661079</c:v>
                </c:pt>
                <c:pt idx="20441">
                  <c:v>0.0250155124071141</c:v>
                </c:pt>
                <c:pt idx="20442">
                  <c:v>0.0188620793157025</c:v>
                </c:pt>
                <c:pt idx="20443">
                  <c:v>0.0346349017023594</c:v>
                </c:pt>
                <c:pt idx="20444">
                  <c:v>0.0509856292413136</c:v>
                </c:pt>
                <c:pt idx="20445">
                  <c:v>0.0627736709335501</c:v>
                </c:pt>
                <c:pt idx="20446">
                  <c:v>0.0683647300090417</c:v>
                </c:pt>
                <c:pt idx="20447">
                  <c:v>0.0769661044430666</c:v>
                </c:pt>
                <c:pt idx="20448">
                  <c:v>0.0776462425915715</c:v>
                </c:pt>
                <c:pt idx="20449">
                  <c:v>0.0585324958909343</c:v>
                </c:pt>
                <c:pt idx="20450">
                  <c:v>0.0494930410218581</c:v>
                </c:pt>
                <c:pt idx="20451">
                  <c:v>0.0543812540395372</c:v>
                </c:pt>
                <c:pt idx="20452">
                  <c:v>0.0502613930629961</c:v>
                </c:pt>
                <c:pt idx="20453">
                  <c:v>0.0414662997936095</c:v>
                </c:pt>
                <c:pt idx="20454">
                  <c:v>0.0391099258687243</c:v>
                </c:pt>
                <c:pt idx="20455">
                  <c:v>0.0311727953179339</c:v>
                </c:pt>
                <c:pt idx="20456">
                  <c:v>0.0171214512050661</c:v>
                </c:pt>
                <c:pt idx="20457">
                  <c:v>0.0132058268041236</c:v>
                </c:pt>
                <c:pt idx="20458">
                  <c:v>0.0218440845652579</c:v>
                </c:pt>
                <c:pt idx="20459">
                  <c:v>0.0339276421901754</c:v>
                </c:pt>
                <c:pt idx="20460">
                  <c:v>0.047766504871843</c:v>
                </c:pt>
                <c:pt idx="20461">
                  <c:v>0.0532122464830807</c:v>
                </c:pt>
                <c:pt idx="20462">
                  <c:v>0.0315920528493054</c:v>
                </c:pt>
                <c:pt idx="20463">
                  <c:v>0.00793611023768977</c:v>
                </c:pt>
                <c:pt idx="20464">
                  <c:v>0.0227972567122423</c:v>
                </c:pt>
                <c:pt idx="20465">
                  <c:v>0.0251415553030634</c:v>
                </c:pt>
                <c:pt idx="20466">
                  <c:v>0.0345814509697896</c:v>
                </c:pt>
                <c:pt idx="20467">
                  <c:v>0.0532424589581565</c:v>
                </c:pt>
                <c:pt idx="20468">
                  <c:v>0.0496568827030522</c:v>
                </c:pt>
                <c:pt idx="20469">
                  <c:v>0.0354204733535276</c:v>
                </c:pt>
                <c:pt idx="20470">
                  <c:v>0.0387532958586665</c:v>
                </c:pt>
                <c:pt idx="20471">
                  <c:v>0.0431082205687229</c:v>
                </c:pt>
                <c:pt idx="20472">
                  <c:v>0.0361479830770384</c:v>
                </c:pt>
                <c:pt idx="20473">
                  <c:v>0.0223770692783752</c:v>
                </c:pt>
                <c:pt idx="20474">
                  <c:v>0.0101794897097627</c:v>
                </c:pt>
                <c:pt idx="20475">
                  <c:v>0.0119547923493659</c:v>
                </c:pt>
                <c:pt idx="20476">
                  <c:v>0.0226517173058318</c:v>
                </c:pt>
                <c:pt idx="20477">
                  <c:v>0.0220243036855867</c:v>
                </c:pt>
                <c:pt idx="20478">
                  <c:v>0.0405095587935254</c:v>
                </c:pt>
                <c:pt idx="20479">
                  <c:v>0.0626905057835244</c:v>
                </c:pt>
                <c:pt idx="20480">
                  <c:v>0.0792812877068314</c:v>
                </c:pt>
                <c:pt idx="20481">
                  <c:v>0.074114203111675</c:v>
                </c:pt>
                <c:pt idx="20482">
                  <c:v>0.0493211324614506</c:v>
                </c:pt>
                <c:pt idx="20483">
                  <c:v>0.0563971267195778</c:v>
                </c:pt>
                <c:pt idx="20484">
                  <c:v>0.0777636204641316</c:v>
                </c:pt>
                <c:pt idx="20485">
                  <c:v>0.090649539475638</c:v>
                </c:pt>
                <c:pt idx="20486">
                  <c:v>0.0893130646717277</c:v>
                </c:pt>
                <c:pt idx="20487">
                  <c:v>0.0716170100744738</c:v>
                </c:pt>
                <c:pt idx="20488">
                  <c:v>0.0595983693431124</c:v>
                </c:pt>
                <c:pt idx="20489">
                  <c:v>0.0393639187781102</c:v>
                </c:pt>
                <c:pt idx="20490">
                  <c:v>0.0322215946191149</c:v>
                </c:pt>
                <c:pt idx="20491">
                  <c:v>0.0280508076689153</c:v>
                </c:pt>
                <c:pt idx="20492">
                  <c:v>0.0241002983136264</c:v>
                </c:pt>
                <c:pt idx="20493">
                  <c:v>0.0263021788001231</c:v>
                </c:pt>
                <c:pt idx="20494">
                  <c:v>0.0412647681387343</c:v>
                </c:pt>
                <c:pt idx="20495">
                  <c:v>0.0132127674191592</c:v>
                </c:pt>
                <c:pt idx="20496">
                  <c:v>0.0147072774314639</c:v>
                </c:pt>
                <c:pt idx="20497">
                  <c:v>0.0218042675892897</c:v>
                </c:pt>
                <c:pt idx="20498">
                  <c:v>0.0232163695313513</c:v>
                </c:pt>
                <c:pt idx="20499">
                  <c:v>0.0317237239272736</c:v>
                </c:pt>
                <c:pt idx="20500">
                  <c:v>0.0451595248466505</c:v>
                </c:pt>
                <c:pt idx="20501">
                  <c:v>0.0599084127180989</c:v>
                </c:pt>
                <c:pt idx="20502">
                  <c:v>0.0217476740603735</c:v>
                </c:pt>
                <c:pt idx="20503">
                  <c:v>0.0145944410852653</c:v>
                </c:pt>
                <c:pt idx="20504">
                  <c:v>0.021536534427158</c:v>
                </c:pt>
                <c:pt idx="20505">
                  <c:v>0.0283023638097912</c:v>
                </c:pt>
                <c:pt idx="20506">
                  <c:v>0.0397782296940152</c:v>
                </c:pt>
                <c:pt idx="20507">
                  <c:v>0.0377240348829131</c:v>
                </c:pt>
                <c:pt idx="20508">
                  <c:v>0.0345044500532377</c:v>
                </c:pt>
                <c:pt idx="20509">
                  <c:v>0.0189186732372432</c:v>
                </c:pt>
                <c:pt idx="20510">
                  <c:v>0.0151726796508969</c:v>
                </c:pt>
                <c:pt idx="20511">
                  <c:v>0.0254858166601536</c:v>
                </c:pt>
                <c:pt idx="20512">
                  <c:v>0.0476216188545702</c:v>
                </c:pt>
                <c:pt idx="20513">
                  <c:v>0.0541914113920258</c:v>
                </c:pt>
                <c:pt idx="20514">
                  <c:v>0.0396205940533785</c:v>
                </c:pt>
                <c:pt idx="20515">
                  <c:v>0.0353195411198111</c:v>
                </c:pt>
                <c:pt idx="20516">
                  <c:v>-0.00329743753151863</c:v>
                </c:pt>
                <c:pt idx="20517">
                  <c:v>-0.231866359777499</c:v>
                </c:pt>
                <c:pt idx="20518">
                  <c:v>0.0760648544438617</c:v>
                </c:pt>
                <c:pt idx="20519">
                  <c:v>0.0246330714628463</c:v>
                </c:pt>
                <c:pt idx="20520">
                  <c:v>0.0204199787771707</c:v>
                </c:pt>
                <c:pt idx="20521">
                  <c:v>0.0525253776117749</c:v>
                </c:pt>
                <c:pt idx="20522">
                  <c:v>0.0550304920125533</c:v>
                </c:pt>
                <c:pt idx="20523">
                  <c:v>0.0199586742795557</c:v>
                </c:pt>
                <c:pt idx="20524">
                  <c:v>0.0198464853980792</c:v>
                </c:pt>
                <c:pt idx="20525">
                  <c:v>0.0405021433546888</c:v>
                </c:pt>
                <c:pt idx="20526">
                  <c:v>0.0409135922270637</c:v>
                </c:pt>
                <c:pt idx="20527">
                  <c:v>0.0428685733932721</c:v>
                </c:pt>
                <c:pt idx="20528">
                  <c:v>0.0509814275174104</c:v>
                </c:pt>
                <c:pt idx="20529">
                  <c:v>0.0557157903166948</c:v>
                </c:pt>
                <c:pt idx="20530">
                  <c:v>0.0371865144336581</c:v>
                </c:pt>
                <c:pt idx="20531">
                  <c:v>0.0363756094188426</c:v>
                </c:pt>
                <c:pt idx="20532">
                  <c:v>0.0468393996663067</c:v>
                </c:pt>
                <c:pt idx="20533">
                  <c:v>0.0508265166262205</c:v>
                </c:pt>
                <c:pt idx="20534">
                  <c:v>0.0675315707094584</c:v>
                </c:pt>
                <c:pt idx="20535">
                  <c:v>0.0849830415716307</c:v>
                </c:pt>
                <c:pt idx="20536">
                  <c:v>0.0590786744139378</c:v>
                </c:pt>
                <c:pt idx="20537">
                  <c:v>0.0358474215178633</c:v>
                </c:pt>
                <c:pt idx="20538">
                  <c:v>0.0421420148780344</c:v>
                </c:pt>
                <c:pt idx="20539">
                  <c:v>0.0440237509863123</c:v>
                </c:pt>
                <c:pt idx="20540">
                  <c:v>0.0388831840376031</c:v>
                </c:pt>
                <c:pt idx="20541">
                  <c:v>0.0325275785050421</c:v>
                </c:pt>
                <c:pt idx="20542">
                  <c:v>0.0229242633230727</c:v>
                </c:pt>
                <c:pt idx="20543">
                  <c:v>0.0148114839197206</c:v>
                </c:pt>
                <c:pt idx="20544">
                  <c:v>0.0111186929047366</c:v>
                </c:pt>
                <c:pt idx="20545">
                  <c:v>0.0346599587569497</c:v>
                </c:pt>
                <c:pt idx="20546">
                  <c:v>0.0189723067497313</c:v>
                </c:pt>
                <c:pt idx="20547">
                  <c:v>0.00586947660418614</c:v>
                </c:pt>
                <c:pt idx="20548">
                  <c:v>0.0153478238207097</c:v>
                </c:pt>
                <c:pt idx="20549">
                  <c:v>0.0209855359974858</c:v>
                </c:pt>
                <c:pt idx="20550">
                  <c:v>0.0356237049876834</c:v>
                </c:pt>
                <c:pt idx="20551">
                  <c:v>0.0506385040287445</c:v>
                </c:pt>
                <c:pt idx="20552">
                  <c:v>0.0445256459729098</c:v>
                </c:pt>
                <c:pt idx="20553">
                  <c:v>0.0299641620940379</c:v>
                </c:pt>
                <c:pt idx="20554">
                  <c:v>0.0347770323993623</c:v>
                </c:pt>
                <c:pt idx="20555">
                  <c:v>0.0238467293871399</c:v>
                </c:pt>
                <c:pt idx="20556">
                  <c:v>0.0161001885264847</c:v>
                </c:pt>
                <c:pt idx="20557">
                  <c:v>0.0334237111270318</c:v>
                </c:pt>
                <c:pt idx="20558">
                  <c:v>0.0531167833222939</c:v>
                </c:pt>
                <c:pt idx="20559">
                  <c:v>0.0621746957526361</c:v>
                </c:pt>
                <c:pt idx="20560">
                  <c:v>0.0607204274514836</c:v>
                </c:pt>
                <c:pt idx="20561">
                  <c:v>0.0580810506460416</c:v>
                </c:pt>
                <c:pt idx="20562">
                  <c:v>0.0487120408538416</c:v>
                </c:pt>
                <c:pt idx="20563">
                  <c:v>0.0426628690368795</c:v>
                </c:pt>
                <c:pt idx="20564">
                  <c:v>0.0475620413594916</c:v>
                </c:pt>
                <c:pt idx="20565">
                  <c:v>0.0479878206499425</c:v>
                </c:pt>
                <c:pt idx="20566">
                  <c:v>0.0593106125059587</c:v>
                </c:pt>
                <c:pt idx="20567">
                  <c:v>0.0709356992624807</c:v>
                </c:pt>
                <c:pt idx="20568">
                  <c:v>0.0601576579390794</c:v>
                </c:pt>
                <c:pt idx="20569">
                  <c:v>0.0471311810642507</c:v>
                </c:pt>
                <c:pt idx="20570">
                  <c:v>0.0322020037673684</c:v>
                </c:pt>
                <c:pt idx="20571">
                  <c:v>0.039408280483438</c:v>
                </c:pt>
                <c:pt idx="20572">
                  <c:v>0.0586603775655312</c:v>
                </c:pt>
                <c:pt idx="20573">
                  <c:v>0.056292870625993</c:v>
                </c:pt>
                <c:pt idx="20574">
                  <c:v>0.0428149662786767</c:v>
                </c:pt>
                <c:pt idx="20575">
                  <c:v>0.018863371580533</c:v>
                </c:pt>
                <c:pt idx="20576">
                  <c:v>-0.00220015377751201</c:v>
                </c:pt>
                <c:pt idx="20577">
                  <c:v>0.0185281681567758</c:v>
                </c:pt>
                <c:pt idx="20578">
                  <c:v>0.0334644237899783</c:v>
                </c:pt>
                <c:pt idx="20579">
                  <c:v>0.0422289813738253</c:v>
                </c:pt>
                <c:pt idx="20580">
                  <c:v>0.0134528075604246</c:v>
                </c:pt>
                <c:pt idx="20581">
                  <c:v>0.0140191890904619</c:v>
                </c:pt>
                <c:pt idx="20582">
                  <c:v>0.0340227860425528</c:v>
                </c:pt>
                <c:pt idx="20583">
                  <c:v>0.0383236843584752</c:v>
                </c:pt>
                <c:pt idx="20584">
                  <c:v>0.0365425372740175</c:v>
                </c:pt>
                <c:pt idx="20585">
                  <c:v>0.0428603817712595</c:v>
                </c:pt>
                <c:pt idx="20586">
                  <c:v>0.0427769672190386</c:v>
                </c:pt>
                <c:pt idx="20587">
                  <c:v>0.0390471830585989</c:v>
                </c:pt>
                <c:pt idx="20588">
                  <c:v>0.0286001826442836</c:v>
                </c:pt>
                <c:pt idx="20589">
                  <c:v>0.0356294343672111</c:v>
                </c:pt>
                <c:pt idx="20590">
                  <c:v>0.0467743099241318</c:v>
                </c:pt>
                <c:pt idx="20591">
                  <c:v>0.051921878207473</c:v>
                </c:pt>
                <c:pt idx="20592">
                  <c:v>0.0501384264944237</c:v>
                </c:pt>
                <c:pt idx="20593">
                  <c:v>0.0501335551745531</c:v>
                </c:pt>
                <c:pt idx="20594">
                  <c:v>0.0465611768921628</c:v>
                </c:pt>
                <c:pt idx="20595">
                  <c:v>0.0627457018013328</c:v>
                </c:pt>
                <c:pt idx="20596">
                  <c:v>0.0792099463750793</c:v>
                </c:pt>
                <c:pt idx="20597">
                  <c:v>0.0509923093161898</c:v>
                </c:pt>
                <c:pt idx="20598">
                  <c:v>0.0385180094604934</c:v>
                </c:pt>
                <c:pt idx="20599">
                  <c:v>0.0385360324333687</c:v>
                </c:pt>
                <c:pt idx="20600">
                  <c:v>0.0450901540115334</c:v>
                </c:pt>
                <c:pt idx="20601">
                  <c:v>0.0562738063343612</c:v>
                </c:pt>
                <c:pt idx="20602">
                  <c:v>0.0567711152362065</c:v>
                </c:pt>
                <c:pt idx="20603">
                  <c:v>0.0316237677877281</c:v>
                </c:pt>
                <c:pt idx="20604">
                  <c:v>0.032750045254195</c:v>
                </c:pt>
                <c:pt idx="20605">
                  <c:v>0.0371661020310322</c:v>
                </c:pt>
                <c:pt idx="20606">
                  <c:v>0.0476084055600644</c:v>
                </c:pt>
                <c:pt idx="20607">
                  <c:v>0.053091844050531</c:v>
                </c:pt>
                <c:pt idx="20608">
                  <c:v>0.0451366087154014</c:v>
                </c:pt>
                <c:pt idx="20609">
                  <c:v>0.0233067392953275</c:v>
                </c:pt>
                <c:pt idx="20610">
                  <c:v>0.0283074918095511</c:v>
                </c:pt>
                <c:pt idx="20611">
                  <c:v>0.0505934840591704</c:v>
                </c:pt>
                <c:pt idx="20612">
                  <c:v>0.0448407269923514</c:v>
                </c:pt>
                <c:pt idx="20613">
                  <c:v>0.0253905188313025</c:v>
                </c:pt>
                <c:pt idx="20614">
                  <c:v>0.0236291602163362</c:v>
                </c:pt>
                <c:pt idx="20615">
                  <c:v>0.041662047544224</c:v>
                </c:pt>
                <c:pt idx="20616">
                  <c:v>0.0655385471577624</c:v>
                </c:pt>
                <c:pt idx="20617">
                  <c:v>0.0626824383091819</c:v>
                </c:pt>
                <c:pt idx="20618">
                  <c:v>0.0447728343200426</c:v>
                </c:pt>
                <c:pt idx="20619">
                  <c:v>0.0312905465490956</c:v>
                </c:pt>
                <c:pt idx="20620">
                  <c:v>0.0279084764088988</c:v>
                </c:pt>
                <c:pt idx="20621">
                  <c:v>0.0291945814556686</c:v>
                </c:pt>
                <c:pt idx="20622">
                  <c:v>0.0330136989771038</c:v>
                </c:pt>
                <c:pt idx="20623">
                  <c:v>0.0286281175817831</c:v>
                </c:pt>
                <c:pt idx="20624">
                  <c:v>0.0234863123885628</c:v>
                </c:pt>
                <c:pt idx="20625">
                  <c:v>0.032916224057369</c:v>
                </c:pt>
                <c:pt idx="20626">
                  <c:v>0.0369738511649088</c:v>
                </c:pt>
                <c:pt idx="20627">
                  <c:v>0.0408519020549317</c:v>
                </c:pt>
                <c:pt idx="20628">
                  <c:v>0.0244885888146308</c:v>
                </c:pt>
                <c:pt idx="20629">
                  <c:v>0.0181454773142479</c:v>
                </c:pt>
                <c:pt idx="20630">
                  <c:v>0.0413637937030091</c:v>
                </c:pt>
                <c:pt idx="20631">
                  <c:v>0.0434182647810376</c:v>
                </c:pt>
                <c:pt idx="20632">
                  <c:v>0.039315850002917</c:v>
                </c:pt>
                <c:pt idx="20633">
                  <c:v>0.0375075148582133</c:v>
                </c:pt>
                <c:pt idx="20634">
                  <c:v>0.0315644642450616</c:v>
                </c:pt>
                <c:pt idx="20635">
                  <c:v>0.0331740278441792</c:v>
                </c:pt>
                <c:pt idx="20636">
                  <c:v>0.0415983857175912</c:v>
                </c:pt>
                <c:pt idx="20637">
                  <c:v>0.0549133613229476</c:v>
                </c:pt>
                <c:pt idx="20638">
                  <c:v>0.0448214681855758</c:v>
                </c:pt>
                <c:pt idx="20639">
                  <c:v>0.0413666231168978</c:v>
                </c:pt>
                <c:pt idx="20640">
                  <c:v>0.0364818556006039</c:v>
                </c:pt>
                <c:pt idx="20641">
                  <c:v>0.0329520904763247</c:v>
                </c:pt>
                <c:pt idx="20642">
                  <c:v>0.0308476996402601</c:v>
                </c:pt>
                <c:pt idx="20643">
                  <c:v>0.0371588033871459</c:v>
                </c:pt>
                <c:pt idx="20644">
                  <c:v>0.0484108273189685</c:v>
                </c:pt>
                <c:pt idx="20645">
                  <c:v>0.0620913179305717</c:v>
                </c:pt>
                <c:pt idx="20646">
                  <c:v>0.0595683376003424</c:v>
                </c:pt>
                <c:pt idx="20647">
                  <c:v>0.0628268989903535</c:v>
                </c:pt>
                <c:pt idx="20648">
                  <c:v>0.0639574663396863</c:v>
                </c:pt>
                <c:pt idx="20649">
                  <c:v>0.0527838423039214</c:v>
                </c:pt>
                <c:pt idx="20650">
                  <c:v>0.043176723318478</c:v>
                </c:pt>
                <c:pt idx="20651">
                  <c:v>0.0397300354370333</c:v>
                </c:pt>
                <c:pt idx="20652">
                  <c:v>0.0330575535110033</c:v>
                </c:pt>
                <c:pt idx="20653">
                  <c:v>0.0385761024908716</c:v>
                </c:pt>
                <c:pt idx="20654">
                  <c:v>0.0398515057020191</c:v>
                </c:pt>
                <c:pt idx="20655">
                  <c:v>0.0330205052818102</c:v>
                </c:pt>
                <c:pt idx="20656">
                  <c:v>0.0322147049901155</c:v>
                </c:pt>
                <c:pt idx="20657">
                  <c:v>0.0303683464593735</c:v>
                </c:pt>
                <c:pt idx="20658">
                  <c:v>0.0327183352324984</c:v>
                </c:pt>
                <c:pt idx="20659">
                  <c:v>0.043073300034522</c:v>
                </c:pt>
                <c:pt idx="20660">
                  <c:v>0.0544038061168785</c:v>
                </c:pt>
                <c:pt idx="20661">
                  <c:v>0.0335051473851581</c:v>
                </c:pt>
                <c:pt idx="20662">
                  <c:v>0.0200232781514317</c:v>
                </c:pt>
                <c:pt idx="20663">
                  <c:v>0.0327306961513881</c:v>
                </c:pt>
                <c:pt idx="20664">
                  <c:v>0.0533676414268903</c:v>
                </c:pt>
                <c:pt idx="20665">
                  <c:v>0.0441655146283237</c:v>
                </c:pt>
                <c:pt idx="20666">
                  <c:v>0.0476156590350062</c:v>
                </c:pt>
                <c:pt idx="20667">
                  <c:v>0.0603228505459274</c:v>
                </c:pt>
                <c:pt idx="20668">
                  <c:v>0.0568044941864377</c:v>
                </c:pt>
                <c:pt idx="20669">
                  <c:v>0.0489053573778954</c:v>
                </c:pt>
                <c:pt idx="20670">
                  <c:v>0.0344032591780062</c:v>
                </c:pt>
                <c:pt idx="20671">
                  <c:v>0.0361912236133897</c:v>
                </c:pt>
                <c:pt idx="20672">
                  <c:v>0.041617808405303</c:v>
                </c:pt>
                <c:pt idx="20673">
                  <c:v>0.0414664042360758</c:v>
                </c:pt>
                <c:pt idx="20674">
                  <c:v>0.0359985056081153</c:v>
                </c:pt>
                <c:pt idx="20675">
                  <c:v>0.0372054805740904</c:v>
                </c:pt>
                <c:pt idx="20676">
                  <c:v>0.0381445216185636</c:v>
                </c:pt>
                <c:pt idx="20677">
                  <c:v>0.0274095645487161</c:v>
                </c:pt>
                <c:pt idx="20678">
                  <c:v>0.0258160137678351</c:v>
                </c:pt>
                <c:pt idx="20679">
                  <c:v>0.0306700527323883</c:v>
                </c:pt>
                <c:pt idx="20680">
                  <c:v>0.0311627532906002</c:v>
                </c:pt>
                <c:pt idx="20681">
                  <c:v>0.0392363904764726</c:v>
                </c:pt>
                <c:pt idx="20682">
                  <c:v>0.0543578536540722</c:v>
                </c:pt>
                <c:pt idx="20683">
                  <c:v>0.0670365338950574</c:v>
                </c:pt>
                <c:pt idx="20684">
                  <c:v>0.0617673956419126</c:v>
                </c:pt>
                <c:pt idx="20685">
                  <c:v>0.0445440309678107</c:v>
                </c:pt>
                <c:pt idx="20686">
                  <c:v>0.0310086815107136</c:v>
                </c:pt>
                <c:pt idx="20687">
                  <c:v>0.0131413288960147</c:v>
                </c:pt>
                <c:pt idx="20688">
                  <c:v>0.013648898706462</c:v>
                </c:pt>
                <c:pt idx="20689">
                  <c:v>0.00950684020531791</c:v>
                </c:pt>
                <c:pt idx="20690">
                  <c:v>0.00714076775387956</c:v>
                </c:pt>
                <c:pt idx="20691">
                  <c:v>0.0181942702471142</c:v>
                </c:pt>
                <c:pt idx="20692">
                  <c:v>0.0178510867666456</c:v>
                </c:pt>
                <c:pt idx="20693">
                  <c:v>0.0256096435526595</c:v>
                </c:pt>
                <c:pt idx="20694">
                  <c:v>0.0340672521321535</c:v>
                </c:pt>
                <c:pt idx="20695">
                  <c:v>0.0285492856723162</c:v>
                </c:pt>
                <c:pt idx="20696">
                  <c:v>0.0394928207218705</c:v>
                </c:pt>
                <c:pt idx="20697">
                  <c:v>0.0530658230337921</c:v>
                </c:pt>
                <c:pt idx="20698">
                  <c:v>0.044350677748583</c:v>
                </c:pt>
                <c:pt idx="20699">
                  <c:v>0.0349443045820697</c:v>
                </c:pt>
                <c:pt idx="20700">
                  <c:v>0.0366844101944785</c:v>
                </c:pt>
                <c:pt idx="20701">
                  <c:v>0.0232321730147494</c:v>
                </c:pt>
                <c:pt idx="20702">
                  <c:v>0.0205268240673108</c:v>
                </c:pt>
                <c:pt idx="20703">
                  <c:v>0.0210225201815994</c:v>
                </c:pt>
                <c:pt idx="20704">
                  <c:v>0.0314798556612152</c:v>
                </c:pt>
                <c:pt idx="20705">
                  <c:v>0.042417008578079</c:v>
                </c:pt>
                <c:pt idx="20706">
                  <c:v>0.0481810017079591</c:v>
                </c:pt>
                <c:pt idx="20707">
                  <c:v>0.0642433469674993</c:v>
                </c:pt>
                <c:pt idx="20708">
                  <c:v>0.059420948436074</c:v>
                </c:pt>
                <c:pt idx="20709">
                  <c:v>0.046418096916473</c:v>
                </c:pt>
                <c:pt idx="20710">
                  <c:v>0.0457687530010977</c:v>
                </c:pt>
                <c:pt idx="20711">
                  <c:v>0.0544247060282183</c:v>
                </c:pt>
                <c:pt idx="20712">
                  <c:v>0.0571790804249492</c:v>
                </c:pt>
                <c:pt idx="20713">
                  <c:v>0.0634986119074373</c:v>
                </c:pt>
                <c:pt idx="20714">
                  <c:v>0.0603856108988669</c:v>
                </c:pt>
                <c:pt idx="20715">
                  <c:v>0.0461063276233025</c:v>
                </c:pt>
                <c:pt idx="20716">
                  <c:v>0.0381918959639547</c:v>
                </c:pt>
                <c:pt idx="20717">
                  <c:v>0.0390053317027322</c:v>
                </c:pt>
                <c:pt idx="20718">
                  <c:v>0.0444651087851129</c:v>
                </c:pt>
                <c:pt idx="20719">
                  <c:v>0.0380903705562684</c:v>
                </c:pt>
                <c:pt idx="20720">
                  <c:v>0.0326290781850423</c:v>
                </c:pt>
                <c:pt idx="20721">
                  <c:v>0.0595193133597197</c:v>
                </c:pt>
                <c:pt idx="20722">
                  <c:v>0.0690559789004807</c:v>
                </c:pt>
                <c:pt idx="20723">
                  <c:v>0.0548456100693471</c:v>
                </c:pt>
                <c:pt idx="20724">
                  <c:v>0.0469105508978907</c:v>
                </c:pt>
                <c:pt idx="20725">
                  <c:v>0.0478698393504785</c:v>
                </c:pt>
                <c:pt idx="20726">
                  <c:v>0.0465327066182693</c:v>
                </c:pt>
                <c:pt idx="20727">
                  <c:v>0.045492126031187</c:v>
                </c:pt>
                <c:pt idx="20728">
                  <c:v>0.0513200957175224</c:v>
                </c:pt>
                <c:pt idx="20729">
                  <c:v>0.0588555766388164</c:v>
                </c:pt>
                <c:pt idx="20730">
                  <c:v>0.0616548271388111</c:v>
                </c:pt>
                <c:pt idx="20731">
                  <c:v>0.0538706175539896</c:v>
                </c:pt>
                <c:pt idx="20732">
                  <c:v>0.0399472338152391</c:v>
                </c:pt>
                <c:pt idx="20733">
                  <c:v>0.0311414119705268</c:v>
                </c:pt>
                <c:pt idx="20734">
                  <c:v>0.0267748630641806</c:v>
                </c:pt>
                <c:pt idx="20735">
                  <c:v>0.0257349018751147</c:v>
                </c:pt>
                <c:pt idx="20736">
                  <c:v>0.0401059590568127</c:v>
                </c:pt>
                <c:pt idx="20737">
                  <c:v>0.0496741497643392</c:v>
                </c:pt>
                <c:pt idx="20738">
                  <c:v>0.0592954243187246</c:v>
                </c:pt>
                <c:pt idx="20739">
                  <c:v>0.0633516415302794</c:v>
                </c:pt>
                <c:pt idx="20740">
                  <c:v>0.0614651612688797</c:v>
                </c:pt>
                <c:pt idx="20741">
                  <c:v>0.0634827858536346</c:v>
                </c:pt>
                <c:pt idx="20742">
                  <c:v>0.072999912403881</c:v>
                </c:pt>
                <c:pt idx="20743">
                  <c:v>0.0771564528343486</c:v>
                </c:pt>
                <c:pt idx="20744">
                  <c:v>0.0562297042447702</c:v>
                </c:pt>
                <c:pt idx="20745">
                  <c:v>0.0455131805094808</c:v>
                </c:pt>
                <c:pt idx="20746">
                  <c:v>0.0419914796880997</c:v>
                </c:pt>
                <c:pt idx="20747">
                  <c:v>0.0446689363730768</c:v>
                </c:pt>
                <c:pt idx="20748">
                  <c:v>0.041491627996547</c:v>
                </c:pt>
                <c:pt idx="20749">
                  <c:v>0.0408121156518457</c:v>
                </c:pt>
                <c:pt idx="20750">
                  <c:v>0.0391471593033133</c:v>
                </c:pt>
                <c:pt idx="20751">
                  <c:v>0.030731105731617</c:v>
                </c:pt>
                <c:pt idx="20752">
                  <c:v>0.0356020264028129</c:v>
                </c:pt>
                <c:pt idx="20753">
                  <c:v>0.0406801042678075</c:v>
                </c:pt>
                <c:pt idx="20754">
                  <c:v>0.0481031414028462</c:v>
                </c:pt>
                <c:pt idx="20755">
                  <c:v>0.057691779734632</c:v>
                </c:pt>
                <c:pt idx="20756">
                  <c:v>0.0588142687812889</c:v>
                </c:pt>
                <c:pt idx="20757">
                  <c:v>0.0532801220434389</c:v>
                </c:pt>
                <c:pt idx="20758">
                  <c:v>0.0547696216587571</c:v>
                </c:pt>
                <c:pt idx="20759">
                  <c:v>0.0545203083258599</c:v>
                </c:pt>
                <c:pt idx="20760">
                  <c:v>0.0539865301919102</c:v>
                </c:pt>
                <c:pt idx="20761">
                  <c:v>0.0527797515955999</c:v>
                </c:pt>
                <c:pt idx="20762">
                  <c:v>0.0436569469764886</c:v>
                </c:pt>
                <c:pt idx="20763">
                  <c:v>0.0414774899702761</c:v>
                </c:pt>
                <c:pt idx="20764">
                  <c:v>0.0467014466378483</c:v>
                </c:pt>
                <c:pt idx="20765">
                  <c:v>0.0529752037161196</c:v>
                </c:pt>
                <c:pt idx="20766">
                  <c:v>0.051771844227899</c:v>
                </c:pt>
                <c:pt idx="20767">
                  <c:v>0.0495597465648219</c:v>
                </c:pt>
                <c:pt idx="20768">
                  <c:v>0.0345845946582128</c:v>
                </c:pt>
                <c:pt idx="20769">
                  <c:v>0.0322449279405624</c:v>
                </c:pt>
                <c:pt idx="20770">
                  <c:v>0.0462768609736208</c:v>
                </c:pt>
                <c:pt idx="20771">
                  <c:v>0.0583728202144747</c:v>
                </c:pt>
                <c:pt idx="20772">
                  <c:v>0.0495955323452222</c:v>
                </c:pt>
                <c:pt idx="20773">
                  <c:v>0.0462158865844301</c:v>
                </c:pt>
                <c:pt idx="20774">
                  <c:v>0.0433582634108027</c:v>
                </c:pt>
                <c:pt idx="20775">
                  <c:v>0.0390946164253796</c:v>
                </c:pt>
                <c:pt idx="20776">
                  <c:v>0.0375326571836109</c:v>
                </c:pt>
                <c:pt idx="20777">
                  <c:v>0.0455302331981988</c:v>
                </c:pt>
                <c:pt idx="20778">
                  <c:v>0.0470384487186528</c:v>
                </c:pt>
                <c:pt idx="20779">
                  <c:v>0.0409984704889556</c:v>
                </c:pt>
                <c:pt idx="20780">
                  <c:v>0.0461012884758314</c:v>
                </c:pt>
                <c:pt idx="20781">
                  <c:v>0.0553054460383616</c:v>
                </c:pt>
                <c:pt idx="20782">
                  <c:v>0.0462532741991998</c:v>
                </c:pt>
                <c:pt idx="20783">
                  <c:v>0.0333097963778614</c:v>
                </c:pt>
                <c:pt idx="20784">
                  <c:v>0.0427136203720473</c:v>
                </c:pt>
                <c:pt idx="20785">
                  <c:v>0.0463698832102052</c:v>
                </c:pt>
                <c:pt idx="20786">
                  <c:v>0.0421011790091847</c:v>
                </c:pt>
                <c:pt idx="20787">
                  <c:v>0.0472842899991148</c:v>
                </c:pt>
                <c:pt idx="20788">
                  <c:v>0.0419345658670514</c:v>
                </c:pt>
                <c:pt idx="20789">
                  <c:v>0.0380838612880929</c:v>
                </c:pt>
                <c:pt idx="20790">
                  <c:v>0.0340379988561123</c:v>
                </c:pt>
                <c:pt idx="20791">
                  <c:v>0.0352681754050086</c:v>
                </c:pt>
                <c:pt idx="20792">
                  <c:v>0.0421677836041418</c:v>
                </c:pt>
                <c:pt idx="20793">
                  <c:v>0.0412475238766163</c:v>
                </c:pt>
                <c:pt idx="20794">
                  <c:v>0.055149537546516</c:v>
                </c:pt>
                <c:pt idx="20795">
                  <c:v>0.0637330135327367</c:v>
                </c:pt>
                <c:pt idx="20796">
                  <c:v>0.0576473176918249</c:v>
                </c:pt>
                <c:pt idx="20797">
                  <c:v>0.0500011277207847</c:v>
                </c:pt>
                <c:pt idx="20798">
                  <c:v>0.0494956848493516</c:v>
                </c:pt>
                <c:pt idx="20799">
                  <c:v>0.0536594612716974</c:v>
                </c:pt>
                <c:pt idx="20800">
                  <c:v>0.0547606385887918</c:v>
                </c:pt>
                <c:pt idx="20801">
                  <c:v>0.0496674867414901</c:v>
                </c:pt>
                <c:pt idx="20802">
                  <c:v>0.0435424857544306</c:v>
                </c:pt>
                <c:pt idx="20803">
                  <c:v>0.047948466979156</c:v>
                </c:pt>
                <c:pt idx="20804">
                  <c:v>0.0541920561316655</c:v>
                </c:pt>
                <c:pt idx="20805">
                  <c:v>0.05095528429305</c:v>
                </c:pt>
                <c:pt idx="20806">
                  <c:v>0.0498245840562083</c:v>
                </c:pt>
                <c:pt idx="20807">
                  <c:v>0.0630476912879014</c:v>
                </c:pt>
                <c:pt idx="20808">
                  <c:v>0.0609926187010503</c:v>
                </c:pt>
                <c:pt idx="20809">
                  <c:v>0.050560344987672</c:v>
                </c:pt>
                <c:pt idx="20810">
                  <c:v>0.0467074702593494</c:v>
                </c:pt>
                <c:pt idx="20811">
                  <c:v>0.0468287048782895</c:v>
                </c:pt>
                <c:pt idx="20812">
                  <c:v>0.0383711431383291</c:v>
                </c:pt>
                <c:pt idx="20813">
                  <c:v>0.0381217874275693</c:v>
                </c:pt>
                <c:pt idx="20814">
                  <c:v>0.0467720779198479</c:v>
                </c:pt>
                <c:pt idx="20815">
                  <c:v>0.0553587341837302</c:v>
                </c:pt>
                <c:pt idx="20816">
                  <c:v>0.0623276541231254</c:v>
                </c:pt>
                <c:pt idx="20817">
                  <c:v>0.0682490948864913</c:v>
                </c:pt>
                <c:pt idx="20818">
                  <c:v>0.0669198537794501</c:v>
                </c:pt>
                <c:pt idx="20819">
                  <c:v>0.0602077742425969</c:v>
                </c:pt>
                <c:pt idx="20820">
                  <c:v>0.0542753568382975</c:v>
                </c:pt>
                <c:pt idx="20821">
                  <c:v>0.0554415102649532</c:v>
                </c:pt>
                <c:pt idx="20822">
                  <c:v>0.0630315897707002</c:v>
                </c:pt>
                <c:pt idx="20823">
                  <c:v>0.0602546387636913</c:v>
                </c:pt>
                <c:pt idx="20824">
                  <c:v>0.0568284613977172</c:v>
                </c:pt>
                <c:pt idx="20825">
                  <c:v>0.0604641932893236</c:v>
                </c:pt>
                <c:pt idx="20826">
                  <c:v>0.0601140823149213</c:v>
                </c:pt>
                <c:pt idx="20827">
                  <c:v>0.0572309084967227</c:v>
                </c:pt>
                <c:pt idx="20828">
                  <c:v>0.0548758746722936</c:v>
                </c:pt>
                <c:pt idx="20829">
                  <c:v>0.0472917655407254</c:v>
                </c:pt>
                <c:pt idx="20830">
                  <c:v>0.0499309871870016</c:v>
                </c:pt>
                <c:pt idx="20831">
                  <c:v>0.0524501287582205</c:v>
                </c:pt>
                <c:pt idx="20832">
                  <c:v>0.0515700060644748</c:v>
                </c:pt>
                <c:pt idx="20833">
                  <c:v>0.0579434657499637</c:v>
                </c:pt>
                <c:pt idx="20834">
                  <c:v>0.0648262907361567</c:v>
                </c:pt>
                <c:pt idx="20835">
                  <c:v>0.0644847994198602</c:v>
                </c:pt>
                <c:pt idx="20836">
                  <c:v>0.0592658555035974</c:v>
                </c:pt>
                <c:pt idx="20837">
                  <c:v>0.0578300988767083</c:v>
                </c:pt>
                <c:pt idx="20838">
                  <c:v>0.0629771000841894</c:v>
                </c:pt>
                <c:pt idx="20839">
                  <c:v>0.0634257850353943</c:v>
                </c:pt>
                <c:pt idx="20840">
                  <c:v>0.0525173426771364</c:v>
                </c:pt>
                <c:pt idx="20841">
                  <c:v>0.0471482707268786</c:v>
                </c:pt>
                <c:pt idx="20842">
                  <c:v>0.0480469988551405</c:v>
                </c:pt>
                <c:pt idx="20843">
                  <c:v>0.0496541823885572</c:v>
                </c:pt>
                <c:pt idx="20844">
                  <c:v>0.0529368908057319</c:v>
                </c:pt>
                <c:pt idx="20845">
                  <c:v>0.058436680953542</c:v>
                </c:pt>
                <c:pt idx="20846">
                  <c:v>0.0586802098753981</c:v>
                </c:pt>
                <c:pt idx="20847">
                  <c:v>0.0547255944914336</c:v>
                </c:pt>
                <c:pt idx="20848">
                  <c:v>0.0534774852266362</c:v>
                </c:pt>
                <c:pt idx="20849">
                  <c:v>0.0584593673390412</c:v>
                </c:pt>
                <c:pt idx="20850">
                  <c:v>0.0549163091688833</c:v>
                </c:pt>
                <c:pt idx="20851">
                  <c:v>0.0510249220392459</c:v>
                </c:pt>
                <c:pt idx="20852">
                  <c:v>0.0567037257870458</c:v>
                </c:pt>
                <c:pt idx="20853">
                  <c:v>0.0666965021888381</c:v>
                </c:pt>
                <c:pt idx="20854">
                  <c:v>0.0626887824058701</c:v>
                </c:pt>
                <c:pt idx="20855">
                  <c:v>0.063611826206175</c:v>
                </c:pt>
                <c:pt idx="20856">
                  <c:v>0.0632823042336397</c:v>
                </c:pt>
                <c:pt idx="20857">
                  <c:v>0.0533237524319254</c:v>
                </c:pt>
                <c:pt idx="20858">
                  <c:v>0.055245844425444</c:v>
                </c:pt>
                <c:pt idx="20859">
                  <c:v>0.0613219301372093</c:v>
                </c:pt>
                <c:pt idx="20860">
                  <c:v>0.0651440453044242</c:v>
                </c:pt>
                <c:pt idx="20861">
                  <c:v>0.0655424129230755</c:v>
                </c:pt>
                <c:pt idx="20862">
                  <c:v>0.0636812425258013</c:v>
                </c:pt>
                <c:pt idx="20863">
                  <c:v>0.0604015314574068</c:v>
                </c:pt>
                <c:pt idx="20864">
                  <c:v>0.0596585845378077</c:v>
                </c:pt>
                <c:pt idx="20865">
                  <c:v>0.0638522720554988</c:v>
                </c:pt>
                <c:pt idx="20866">
                  <c:v>0.0663530615913652</c:v>
                </c:pt>
                <c:pt idx="20867">
                  <c:v>0.0683712275541738</c:v>
                </c:pt>
                <c:pt idx="20868">
                  <c:v>0.0662911778293871</c:v>
                </c:pt>
                <c:pt idx="20869">
                  <c:v>0.0632602039615583</c:v>
                </c:pt>
                <c:pt idx="20870">
                  <c:v>0.0606415026919193</c:v>
                </c:pt>
                <c:pt idx="20871">
                  <c:v>0.063848271482781</c:v>
                </c:pt>
                <c:pt idx="20872">
                  <c:v>0.0685687912729836</c:v>
                </c:pt>
                <c:pt idx="20873">
                  <c:v>0.0679409232556489</c:v>
                </c:pt>
                <c:pt idx="20874">
                  <c:v>0.0677984679948602</c:v>
                </c:pt>
                <c:pt idx="20875">
                  <c:v>0.0708798988190591</c:v>
                </c:pt>
                <c:pt idx="20876">
                  <c:v>0.0715295812854419</c:v>
                </c:pt>
                <c:pt idx="20877">
                  <c:v>0.070747244218045</c:v>
                </c:pt>
                <c:pt idx="20878">
                  <c:v>0.0706702722902671</c:v>
                </c:pt>
                <c:pt idx="20879">
                  <c:v>0.0716118590551265</c:v>
                </c:pt>
                <c:pt idx="20880">
                  <c:v>0.0699048774101389</c:v>
                </c:pt>
                <c:pt idx="20881">
                  <c:v>0.0718898071282263</c:v>
                </c:pt>
                <c:pt idx="20882">
                  <c:v>0.0691778642846199</c:v>
                </c:pt>
                <c:pt idx="20883">
                  <c:v>0.0685538605864875</c:v>
                </c:pt>
                <c:pt idx="20884">
                  <c:v>0.0727796081225021</c:v>
                </c:pt>
                <c:pt idx="20885">
                  <c:v>0.0733144161395547</c:v>
                </c:pt>
                <c:pt idx="20886">
                  <c:v>0.0736209485109997</c:v>
                </c:pt>
                <c:pt idx="20887">
                  <c:v>0.0727443763569128</c:v>
                </c:pt>
                <c:pt idx="20888">
                  <c:v>0.0785182101565191</c:v>
                </c:pt>
                <c:pt idx="20889">
                  <c:v>0.0801866556968868</c:v>
                </c:pt>
                <c:pt idx="20890">
                  <c:v>0.0709918948517098</c:v>
                </c:pt>
                <c:pt idx="20891">
                  <c:v>0.0638217514261931</c:v>
                </c:pt>
                <c:pt idx="20892">
                  <c:v>0.0677607092596707</c:v>
                </c:pt>
                <c:pt idx="20893">
                  <c:v>0.0744216825712363</c:v>
                </c:pt>
                <c:pt idx="20894">
                  <c:v>0.0796666062315419</c:v>
                </c:pt>
                <c:pt idx="20895">
                  <c:v>0.0803176660380942</c:v>
                </c:pt>
                <c:pt idx="20896">
                  <c:v>0.07839966924693</c:v>
                </c:pt>
                <c:pt idx="20897">
                  <c:v>0.0776811811574809</c:v>
                </c:pt>
                <c:pt idx="20898">
                  <c:v>0.0793101859925399</c:v>
                </c:pt>
                <c:pt idx="20899">
                  <c:v>0.0773917834544797</c:v>
                </c:pt>
                <c:pt idx="20900">
                  <c:v>0.0759813484342062</c:v>
                </c:pt>
                <c:pt idx="20901">
                  <c:v>0.0755641688613842</c:v>
                </c:pt>
                <c:pt idx="20902">
                  <c:v>0.0799193362146158</c:v>
                </c:pt>
                <c:pt idx="20903">
                  <c:v>0.0900190795697273</c:v>
                </c:pt>
                <c:pt idx="20904">
                  <c:v>0.0922587940926352</c:v>
                </c:pt>
                <c:pt idx="20905">
                  <c:v>0.0840341200125839</c:v>
                </c:pt>
                <c:pt idx="20906">
                  <c:v>0.084292826460295</c:v>
                </c:pt>
                <c:pt idx="20907">
                  <c:v>0.0872427158470859</c:v>
                </c:pt>
                <c:pt idx="20908">
                  <c:v>0.0876577107273925</c:v>
                </c:pt>
                <c:pt idx="20909">
                  <c:v>0.0849505622420973</c:v>
                </c:pt>
                <c:pt idx="20910">
                  <c:v>0.0836945646881226</c:v>
                </c:pt>
                <c:pt idx="20911">
                  <c:v>0.0827656749345956</c:v>
                </c:pt>
                <c:pt idx="20912">
                  <c:v>0.0815206759795664</c:v>
                </c:pt>
                <c:pt idx="20913">
                  <c:v>0.0774407029894104</c:v>
                </c:pt>
                <c:pt idx="20914">
                  <c:v>0.0769266554801686</c:v>
                </c:pt>
                <c:pt idx="20915">
                  <c:v>0.0796310992602026</c:v>
                </c:pt>
                <c:pt idx="20916">
                  <c:v>0.0787400960987812</c:v>
                </c:pt>
                <c:pt idx="20917">
                  <c:v>0.070204945742307</c:v>
                </c:pt>
                <c:pt idx="20918">
                  <c:v>0.07922444193678</c:v>
                </c:pt>
                <c:pt idx="20919">
                  <c:v>0.0954142316643922</c:v>
                </c:pt>
                <c:pt idx="20920">
                  <c:v>0.0925814728687311</c:v>
                </c:pt>
                <c:pt idx="20921">
                  <c:v>0.100924298995058</c:v>
                </c:pt>
                <c:pt idx="20922">
                  <c:v>0.0945677301353623</c:v>
                </c:pt>
                <c:pt idx="20923">
                  <c:v>0.0863231925606681</c:v>
                </c:pt>
                <c:pt idx="20924">
                  <c:v>0.0815556545499027</c:v>
                </c:pt>
                <c:pt idx="20925">
                  <c:v>0.0845316601020729</c:v>
                </c:pt>
                <c:pt idx="20926">
                  <c:v>0.0859244937664901</c:v>
                </c:pt>
                <c:pt idx="20927">
                  <c:v>0.0885240631326005</c:v>
                </c:pt>
                <c:pt idx="20928">
                  <c:v>0.096003093218648</c:v>
                </c:pt>
                <c:pt idx="20929">
                  <c:v>0.0945858383164456</c:v>
                </c:pt>
                <c:pt idx="20930">
                  <c:v>0.0843418007654565</c:v>
                </c:pt>
                <c:pt idx="20931">
                  <c:v>0.0749395941218359</c:v>
                </c:pt>
                <c:pt idx="20932">
                  <c:v>0.0734768132548248</c:v>
                </c:pt>
                <c:pt idx="20933">
                  <c:v>0.0924545122986655</c:v>
                </c:pt>
                <c:pt idx="20934">
                  <c:v>0.120314132731259</c:v>
                </c:pt>
                <c:pt idx="20935">
                  <c:v>0.118837964453979</c:v>
                </c:pt>
                <c:pt idx="20936">
                  <c:v>0.107607245149925</c:v>
                </c:pt>
                <c:pt idx="20937">
                  <c:v>0.107661465924815</c:v>
                </c:pt>
                <c:pt idx="20938">
                  <c:v>0.109448044137188</c:v>
                </c:pt>
                <c:pt idx="20939">
                  <c:v>0.0956548028770823</c:v>
                </c:pt>
                <c:pt idx="20940">
                  <c:v>0.0946635343620096</c:v>
                </c:pt>
                <c:pt idx="20941">
                  <c:v>0.102659282120474</c:v>
                </c:pt>
                <c:pt idx="20942">
                  <c:v>0.0924767521298714</c:v>
                </c:pt>
                <c:pt idx="20943">
                  <c:v>0.0901198734656858</c:v>
                </c:pt>
                <c:pt idx="20944">
                  <c:v>0.0939940007512293</c:v>
                </c:pt>
                <c:pt idx="20945">
                  <c:v>0.101382378118621</c:v>
                </c:pt>
                <c:pt idx="20946">
                  <c:v>0.0983668017740044</c:v>
                </c:pt>
                <c:pt idx="20947">
                  <c:v>0.088159938820742</c:v>
                </c:pt>
                <c:pt idx="20948">
                  <c:v>0.0816453746488618</c:v>
                </c:pt>
                <c:pt idx="20949">
                  <c:v>0.0834286268116123</c:v>
                </c:pt>
                <c:pt idx="20950">
                  <c:v>0.0942947581880697</c:v>
                </c:pt>
                <c:pt idx="20951">
                  <c:v>0.101882437409283</c:v>
                </c:pt>
                <c:pt idx="20952">
                  <c:v>0.102292351207611</c:v>
                </c:pt>
                <c:pt idx="20953">
                  <c:v>0.109082468435775</c:v>
                </c:pt>
                <c:pt idx="20954">
                  <c:v>0.116501999456942</c:v>
                </c:pt>
                <c:pt idx="20955">
                  <c:v>0.10351601954335</c:v>
                </c:pt>
                <c:pt idx="20956">
                  <c:v>0.0919236399487278</c:v>
                </c:pt>
                <c:pt idx="20957">
                  <c:v>0.0922459286182827</c:v>
                </c:pt>
                <c:pt idx="20958">
                  <c:v>0.112824810536972</c:v>
                </c:pt>
                <c:pt idx="20959">
                  <c:v>0.133904670406182</c:v>
                </c:pt>
                <c:pt idx="20960">
                  <c:v>0.13195948703978</c:v>
                </c:pt>
                <c:pt idx="20961">
                  <c:v>0.116475348079981</c:v>
                </c:pt>
                <c:pt idx="20962">
                  <c:v>0.102813414551303</c:v>
                </c:pt>
                <c:pt idx="20963">
                  <c:v>0.103528966141852</c:v>
                </c:pt>
                <c:pt idx="20964">
                  <c:v>0.0945645447292598</c:v>
                </c:pt>
                <c:pt idx="20965">
                  <c:v>0.113500296843679</c:v>
                </c:pt>
                <c:pt idx="20966">
                  <c:v>0.146675103799048</c:v>
                </c:pt>
                <c:pt idx="20967">
                  <c:v>0.159022032575019</c:v>
                </c:pt>
                <c:pt idx="20968">
                  <c:v>0.124312232985154</c:v>
                </c:pt>
                <c:pt idx="20969">
                  <c:v>0.105649381290455</c:v>
                </c:pt>
                <c:pt idx="20970">
                  <c:v>0.0950823427903787</c:v>
                </c:pt>
                <c:pt idx="20971">
                  <c:v>0.0899265372637576</c:v>
                </c:pt>
                <c:pt idx="20972">
                  <c:v>0.0976318444900344</c:v>
                </c:pt>
                <c:pt idx="20973">
                  <c:v>0.106248465630764</c:v>
                </c:pt>
                <c:pt idx="20974">
                  <c:v>0.129359792347956</c:v>
                </c:pt>
                <c:pt idx="20975">
                  <c:v>0.12698871887197</c:v>
                </c:pt>
                <c:pt idx="20976">
                  <c:v>0.107602207229859</c:v>
                </c:pt>
                <c:pt idx="20977">
                  <c:v>0.116160012285731</c:v>
                </c:pt>
                <c:pt idx="20978">
                  <c:v>0.158581523622293</c:v>
                </c:pt>
                <c:pt idx="20979">
                  <c:v>0.18813008326346</c:v>
                </c:pt>
                <c:pt idx="20980">
                  <c:v>0.199051019676092</c:v>
                </c:pt>
                <c:pt idx="20981">
                  <c:v>0.195864503578454</c:v>
                </c:pt>
                <c:pt idx="20982">
                  <c:v>0.195232264165693</c:v>
                </c:pt>
                <c:pt idx="20983">
                  <c:v>0.171784656309333</c:v>
                </c:pt>
                <c:pt idx="20984">
                  <c:v>0.12944238577463</c:v>
                </c:pt>
                <c:pt idx="20985">
                  <c:v>0.132664952300841</c:v>
                </c:pt>
                <c:pt idx="20986">
                  <c:v>0.171217460950495</c:v>
                </c:pt>
                <c:pt idx="20987">
                  <c:v>0.179258988411839</c:v>
                </c:pt>
                <c:pt idx="20988">
                  <c:v>0.126903131819959</c:v>
                </c:pt>
                <c:pt idx="20989">
                  <c:v>0.0887968699853611</c:v>
                </c:pt>
                <c:pt idx="20990">
                  <c:v>0.139990490612809</c:v>
                </c:pt>
                <c:pt idx="20991">
                  <c:v>0.214222288294277</c:v>
                </c:pt>
                <c:pt idx="20992">
                  <c:v>0.223569062957905</c:v>
                </c:pt>
                <c:pt idx="20993">
                  <c:v>0.174860149965465</c:v>
                </c:pt>
                <c:pt idx="20994">
                  <c:v>0.174341246619344</c:v>
                </c:pt>
                <c:pt idx="20995">
                  <c:v>0.192258707924253</c:v>
                </c:pt>
                <c:pt idx="20996">
                  <c:v>0.216344605124689</c:v>
                </c:pt>
                <c:pt idx="20997">
                  <c:v>0.231508957685498</c:v>
                </c:pt>
                <c:pt idx="20998">
                  <c:v>0.184062303184207</c:v>
                </c:pt>
                <c:pt idx="20999">
                  <c:v>0.198839342814823</c:v>
                </c:pt>
                <c:pt idx="21000">
                  <c:v>0.223833698875366</c:v>
                </c:pt>
                <c:pt idx="21001">
                  <c:v>0.177317874904305</c:v>
                </c:pt>
                <c:pt idx="21002">
                  <c:v>0.125268219848896</c:v>
                </c:pt>
                <c:pt idx="21003">
                  <c:v>0.134540455213464</c:v>
                </c:pt>
                <c:pt idx="21004">
                  <c:v>0.201556225052811</c:v>
                </c:pt>
                <c:pt idx="21005">
                  <c:v>0.232584656736107</c:v>
                </c:pt>
                <c:pt idx="21006">
                  <c:v>0.210961942343922</c:v>
                </c:pt>
                <c:pt idx="21007">
                  <c:v>0.16300207665476</c:v>
                </c:pt>
                <c:pt idx="21008">
                  <c:v>0.199465549694031</c:v>
                </c:pt>
                <c:pt idx="21009">
                  <c:v>0.252531012774075</c:v>
                </c:pt>
                <c:pt idx="21010">
                  <c:v>0.246257008145407</c:v>
                </c:pt>
                <c:pt idx="21011">
                  <c:v>0.179233884831807</c:v>
                </c:pt>
                <c:pt idx="21012">
                  <c:v>0.16930569493083</c:v>
                </c:pt>
                <c:pt idx="21013">
                  <c:v>0.29049009309281</c:v>
                </c:pt>
                <c:pt idx="21014">
                  <c:v>0.334856570670408</c:v>
                </c:pt>
                <c:pt idx="21015">
                  <c:v>0.289528917172559</c:v>
                </c:pt>
                <c:pt idx="21016">
                  <c:v>0.188476241534859</c:v>
                </c:pt>
                <c:pt idx="21017">
                  <c:v>0.142479186365498</c:v>
                </c:pt>
                <c:pt idx="21018">
                  <c:v>0.224831714922915</c:v>
                </c:pt>
                <c:pt idx="21019">
                  <c:v>0.288658416571412</c:v>
                </c:pt>
                <c:pt idx="21020">
                  <c:v>0.35319885826917</c:v>
                </c:pt>
                <c:pt idx="21021">
                  <c:v>0.292720165481045</c:v>
                </c:pt>
                <c:pt idx="21022">
                  <c:v>0.239089841001872</c:v>
                </c:pt>
                <c:pt idx="21023">
                  <c:v>0.244453418791245</c:v>
                </c:pt>
                <c:pt idx="21024">
                  <c:v>0.258157097741231</c:v>
                </c:pt>
                <c:pt idx="21025">
                  <c:v>0.291824337060893</c:v>
                </c:pt>
                <c:pt idx="21026">
                  <c:v>0.331677873567972</c:v>
                </c:pt>
                <c:pt idx="21027">
                  <c:v>0.367452597638161</c:v>
                </c:pt>
                <c:pt idx="21028">
                  <c:v>0.3772919336768</c:v>
                </c:pt>
                <c:pt idx="21029">
                  <c:v>0.319918282246412</c:v>
                </c:pt>
                <c:pt idx="21030">
                  <c:v>0.294327605106194</c:v>
                </c:pt>
                <c:pt idx="21031">
                  <c:v>0.334870573902395</c:v>
                </c:pt>
                <c:pt idx="21032">
                  <c:v>0.436691189836613</c:v>
                </c:pt>
                <c:pt idx="21033">
                  <c:v>0.458325115959548</c:v>
                </c:pt>
                <c:pt idx="21034">
                  <c:v>0.376261284795217</c:v>
                </c:pt>
                <c:pt idx="21035">
                  <c:v>0.422855502798428</c:v>
                </c:pt>
                <c:pt idx="21036">
                  <c:v>0.425660243755706</c:v>
                </c:pt>
                <c:pt idx="21037">
                  <c:v>0.369098582100342</c:v>
                </c:pt>
                <c:pt idx="21038">
                  <c:v>0.37595053535849</c:v>
                </c:pt>
                <c:pt idx="21039">
                  <c:v>0.341323843304143</c:v>
                </c:pt>
                <c:pt idx="21040">
                  <c:v>0.267655607017697</c:v>
                </c:pt>
                <c:pt idx="21041">
                  <c:v>0.389910123380987</c:v>
                </c:pt>
                <c:pt idx="21042">
                  <c:v>0.420315116662638</c:v>
                </c:pt>
                <c:pt idx="21043">
                  <c:v>0.255154233063255</c:v>
                </c:pt>
                <c:pt idx="21044">
                  <c:v>0.288160588975943</c:v>
                </c:pt>
                <c:pt idx="21045">
                  <c:v>0.294817774292141</c:v>
                </c:pt>
                <c:pt idx="21046">
                  <c:v>0.35996948289911</c:v>
                </c:pt>
                <c:pt idx="21047">
                  <c:v>0.543607819048367</c:v>
                </c:pt>
                <c:pt idx="21048">
                  <c:v>0.591656884230127</c:v>
                </c:pt>
                <c:pt idx="21049">
                  <c:v>0.546719546253644</c:v>
                </c:pt>
                <c:pt idx="21050">
                  <c:v>0.617326904602227</c:v>
                </c:pt>
                <c:pt idx="21051">
                  <c:v>0.724852966898031</c:v>
                </c:pt>
                <c:pt idx="21052">
                  <c:v>0.659273954563916</c:v>
                </c:pt>
                <c:pt idx="21053">
                  <c:v>0.473757224602909</c:v>
                </c:pt>
                <c:pt idx="21054">
                  <c:v>0.333977491399872</c:v>
                </c:pt>
                <c:pt idx="21055">
                  <c:v>0.587431508906918</c:v>
                </c:pt>
                <c:pt idx="21056">
                  <c:v>0.99141593946626</c:v>
                </c:pt>
                <c:pt idx="21057">
                  <c:v>1.14931221784413</c:v>
                </c:pt>
                <c:pt idx="21058">
                  <c:v>1.2236879000003</c:v>
                </c:pt>
                <c:pt idx="21059">
                  <c:v>1.27554783990634</c:v>
                </c:pt>
                <c:pt idx="21060">
                  <c:v>1.45080911861112</c:v>
                </c:pt>
                <c:pt idx="21061">
                  <c:v>1.47747698366042</c:v>
                </c:pt>
                <c:pt idx="21062">
                  <c:v>1.17492911291293</c:v>
                </c:pt>
                <c:pt idx="21063">
                  <c:v>1.19823705795674</c:v>
                </c:pt>
                <c:pt idx="21064">
                  <c:v>1.43748887321802</c:v>
                </c:pt>
                <c:pt idx="21065">
                  <c:v>1.473407523719</c:v>
                </c:pt>
                <c:pt idx="21066">
                  <c:v>1.89907398746282</c:v>
                </c:pt>
                <c:pt idx="21067">
                  <c:v>2.8825622403804</c:v>
                </c:pt>
                <c:pt idx="21068">
                  <c:v>3.58072356698048</c:v>
                </c:pt>
                <c:pt idx="21069">
                  <c:v>3.46733188144165</c:v>
                </c:pt>
                <c:pt idx="21070">
                  <c:v>3.130389914518068</c:v>
                </c:pt>
                <c:pt idx="21071">
                  <c:v>2.50037589595512</c:v>
                </c:pt>
                <c:pt idx="21072">
                  <c:v>1.64910306906147</c:v>
                </c:pt>
                <c:pt idx="21073">
                  <c:v>1.77392309167051</c:v>
                </c:pt>
                <c:pt idx="21074">
                  <c:v>1.0911957096325</c:v>
                </c:pt>
                <c:pt idx="21075">
                  <c:v>1.40831843966486</c:v>
                </c:pt>
                <c:pt idx="21076">
                  <c:v>2.2290274963367</c:v>
                </c:pt>
                <c:pt idx="21077">
                  <c:v>2.44138573179038</c:v>
                </c:pt>
                <c:pt idx="21078">
                  <c:v>2.058272586099</c:v>
                </c:pt>
                <c:pt idx="21079">
                  <c:v>1.7015600080322</c:v>
                </c:pt>
                <c:pt idx="21080">
                  <c:v>1.68759396485404</c:v>
                </c:pt>
                <c:pt idx="21081">
                  <c:v>1.9499917903002</c:v>
                </c:pt>
                <c:pt idx="21082">
                  <c:v>1.39601130594265</c:v>
                </c:pt>
                <c:pt idx="21083">
                  <c:v>0.979878852082474</c:v>
                </c:pt>
                <c:pt idx="21084">
                  <c:v>0.239234278710016</c:v>
                </c:pt>
                <c:pt idx="21085">
                  <c:v>0.84743392793065</c:v>
                </c:pt>
                <c:pt idx="21086">
                  <c:v>1.43875098944278</c:v>
                </c:pt>
                <c:pt idx="21087">
                  <c:v>1.09991606226311</c:v>
                </c:pt>
                <c:pt idx="21088">
                  <c:v>0.821955020506077</c:v>
                </c:pt>
                <c:pt idx="21089">
                  <c:v>0.830223137910954</c:v>
                </c:pt>
                <c:pt idx="21090">
                  <c:v>0.541209133345797</c:v>
                </c:pt>
                <c:pt idx="21091">
                  <c:v>0.691715451250596</c:v>
                </c:pt>
                <c:pt idx="21092">
                  <c:v>0.901080261839326</c:v>
                </c:pt>
                <c:pt idx="21093">
                  <c:v>0.933343565821846</c:v>
                </c:pt>
                <c:pt idx="21094">
                  <c:v>0.833426778801887</c:v>
                </c:pt>
                <c:pt idx="21095">
                  <c:v>0.923291327894655</c:v>
                </c:pt>
                <c:pt idx="21096">
                  <c:v>0.809935051451576</c:v>
                </c:pt>
                <c:pt idx="21097">
                  <c:v>0.707324674501557</c:v>
                </c:pt>
                <c:pt idx="21098">
                  <c:v>0.422146384045684</c:v>
                </c:pt>
                <c:pt idx="21099">
                  <c:v>0.372126698643715</c:v>
                </c:pt>
                <c:pt idx="21100">
                  <c:v>0.671578185696614</c:v>
                </c:pt>
                <c:pt idx="21101">
                  <c:v>0.528767802050374</c:v>
                </c:pt>
                <c:pt idx="21102">
                  <c:v>0.240316337793466</c:v>
                </c:pt>
                <c:pt idx="21103">
                  <c:v>0.489357730440183</c:v>
                </c:pt>
                <c:pt idx="21104">
                  <c:v>0.695063480421702</c:v>
                </c:pt>
                <c:pt idx="21105">
                  <c:v>0.677741736129743</c:v>
                </c:pt>
                <c:pt idx="21106">
                  <c:v>0.351033429228543</c:v>
                </c:pt>
                <c:pt idx="21107">
                  <c:v>0.258731836431831</c:v>
                </c:pt>
                <c:pt idx="21108">
                  <c:v>0.276595255900905</c:v>
                </c:pt>
                <c:pt idx="21109">
                  <c:v>0.283182448331717</c:v>
                </c:pt>
                <c:pt idx="21110">
                  <c:v>0.397067086727135</c:v>
                </c:pt>
                <c:pt idx="21111">
                  <c:v>0.390762599648652</c:v>
                </c:pt>
                <c:pt idx="21112">
                  <c:v>0.173116741895703</c:v>
                </c:pt>
                <c:pt idx="21113">
                  <c:v>0.194298320812824</c:v>
                </c:pt>
                <c:pt idx="21114">
                  <c:v>0.157864584673174</c:v>
                </c:pt>
                <c:pt idx="21115">
                  <c:v>0.333585424481765</c:v>
                </c:pt>
                <c:pt idx="21116">
                  <c:v>0.37723878526254</c:v>
                </c:pt>
                <c:pt idx="21117">
                  <c:v>0.323151595878998</c:v>
                </c:pt>
                <c:pt idx="21118">
                  <c:v>0.124724403811392</c:v>
                </c:pt>
                <c:pt idx="21119">
                  <c:v>0.146138254218835</c:v>
                </c:pt>
                <c:pt idx="21120">
                  <c:v>0.33167446813712</c:v>
                </c:pt>
                <c:pt idx="21121">
                  <c:v>0.313653041145612</c:v>
                </c:pt>
                <c:pt idx="21122">
                  <c:v>0.276129397102072</c:v>
                </c:pt>
                <c:pt idx="21123">
                  <c:v>0.301125230876404</c:v>
                </c:pt>
                <c:pt idx="21124">
                  <c:v>0.274290283415256</c:v>
                </c:pt>
                <c:pt idx="21125">
                  <c:v>0.275722021478691</c:v>
                </c:pt>
                <c:pt idx="21126">
                  <c:v>0.308324130025948</c:v>
                </c:pt>
                <c:pt idx="21127">
                  <c:v>0.254937247101809</c:v>
                </c:pt>
                <c:pt idx="21128">
                  <c:v>0.174001101076278</c:v>
                </c:pt>
                <c:pt idx="21129">
                  <c:v>0.235797564594214</c:v>
                </c:pt>
                <c:pt idx="21130">
                  <c:v>0.222353263596531</c:v>
                </c:pt>
                <c:pt idx="21131">
                  <c:v>0.35390648113749</c:v>
                </c:pt>
                <c:pt idx="21132">
                  <c:v>0.268545722781393</c:v>
                </c:pt>
                <c:pt idx="21133">
                  <c:v>0.213512501652568</c:v>
                </c:pt>
                <c:pt idx="21134">
                  <c:v>0.241655513038275</c:v>
                </c:pt>
                <c:pt idx="21135">
                  <c:v>0.21274979667299</c:v>
                </c:pt>
                <c:pt idx="21136">
                  <c:v>0.250774971676063</c:v>
                </c:pt>
                <c:pt idx="21137">
                  <c:v>0.335128355200138</c:v>
                </c:pt>
                <c:pt idx="21138">
                  <c:v>0.302678866721297</c:v>
                </c:pt>
                <c:pt idx="21139">
                  <c:v>0.289404857857184</c:v>
                </c:pt>
                <c:pt idx="21140">
                  <c:v>0.311051240149806</c:v>
                </c:pt>
                <c:pt idx="21141">
                  <c:v>0.291082547578314</c:v>
                </c:pt>
                <c:pt idx="21142">
                  <c:v>0.195465674492144</c:v>
                </c:pt>
                <c:pt idx="21143">
                  <c:v>0.114660365665004</c:v>
                </c:pt>
                <c:pt idx="21144">
                  <c:v>0.210170187917711</c:v>
                </c:pt>
                <c:pt idx="21145">
                  <c:v>0.255105558932511</c:v>
                </c:pt>
                <c:pt idx="21146">
                  <c:v>0.250229111841799</c:v>
                </c:pt>
                <c:pt idx="21147">
                  <c:v>0.256931255124419</c:v>
                </c:pt>
                <c:pt idx="21148">
                  <c:v>0.323038832067596</c:v>
                </c:pt>
                <c:pt idx="21149">
                  <c:v>0.32512774274032</c:v>
                </c:pt>
                <c:pt idx="21150">
                  <c:v>0.278797390002734</c:v>
                </c:pt>
                <c:pt idx="21151">
                  <c:v>0.255464608122759</c:v>
                </c:pt>
                <c:pt idx="21152">
                  <c:v>0.247696648642414</c:v>
                </c:pt>
                <c:pt idx="21153">
                  <c:v>0.210504836846867</c:v>
                </c:pt>
                <c:pt idx="21154">
                  <c:v>0.198557577732072</c:v>
                </c:pt>
                <c:pt idx="21155">
                  <c:v>0.204076431732709</c:v>
                </c:pt>
                <c:pt idx="21156">
                  <c:v>0.215531562155198</c:v>
                </c:pt>
                <c:pt idx="21157">
                  <c:v>0.192632683790433</c:v>
                </c:pt>
                <c:pt idx="21158">
                  <c:v>0.209572723857088</c:v>
                </c:pt>
                <c:pt idx="21159">
                  <c:v>0.279186844749809</c:v>
                </c:pt>
                <c:pt idx="21160">
                  <c:v>0.148484069486372</c:v>
                </c:pt>
                <c:pt idx="21161">
                  <c:v>0.137985415046063</c:v>
                </c:pt>
                <c:pt idx="21162">
                  <c:v>0.214675689842447</c:v>
                </c:pt>
                <c:pt idx="21163">
                  <c:v>0.149009327885714</c:v>
                </c:pt>
                <c:pt idx="21164">
                  <c:v>0.125691315588168</c:v>
                </c:pt>
                <c:pt idx="21165">
                  <c:v>0.0706125384022921</c:v>
                </c:pt>
                <c:pt idx="21166">
                  <c:v>0.062448826823745</c:v>
                </c:pt>
                <c:pt idx="21167">
                  <c:v>0.0707709610691385</c:v>
                </c:pt>
                <c:pt idx="21168">
                  <c:v>0.0934112817438735</c:v>
                </c:pt>
                <c:pt idx="21169">
                  <c:v>0.147859123477655</c:v>
                </c:pt>
                <c:pt idx="21170">
                  <c:v>0.246565079057552</c:v>
                </c:pt>
                <c:pt idx="21171">
                  <c:v>0.269289009822896</c:v>
                </c:pt>
                <c:pt idx="21172">
                  <c:v>0.192698706786399</c:v>
                </c:pt>
                <c:pt idx="21173">
                  <c:v>0.0991121614737535</c:v>
                </c:pt>
                <c:pt idx="21174">
                  <c:v>0.0277624077064899</c:v>
                </c:pt>
                <c:pt idx="21175">
                  <c:v>0.0464799868036022</c:v>
                </c:pt>
                <c:pt idx="21176">
                  <c:v>0.0965570814119018</c:v>
                </c:pt>
                <c:pt idx="21177">
                  <c:v>0.16890031915367</c:v>
                </c:pt>
                <c:pt idx="21178">
                  <c:v>0.173129656612664</c:v>
                </c:pt>
                <c:pt idx="21179">
                  <c:v>0.168303537805503</c:v>
                </c:pt>
                <c:pt idx="21180">
                  <c:v>0.200166300941214</c:v>
                </c:pt>
                <c:pt idx="21181">
                  <c:v>0.159366341009364</c:v>
                </c:pt>
                <c:pt idx="21182">
                  <c:v>0.13238489477148</c:v>
                </c:pt>
                <c:pt idx="21183">
                  <c:v>0.173621485363215</c:v>
                </c:pt>
                <c:pt idx="21184">
                  <c:v>0.232734547808767</c:v>
                </c:pt>
                <c:pt idx="21185">
                  <c:v>0.142992704551511</c:v>
                </c:pt>
                <c:pt idx="21186">
                  <c:v>0.0532461979570436</c:v>
                </c:pt>
                <c:pt idx="21187">
                  <c:v>0.0873467535890581</c:v>
                </c:pt>
                <c:pt idx="21188">
                  <c:v>0.0501029099284564</c:v>
                </c:pt>
                <c:pt idx="21189">
                  <c:v>0.0487362336797724</c:v>
                </c:pt>
                <c:pt idx="21190">
                  <c:v>0.0310272516974018</c:v>
                </c:pt>
                <c:pt idx="21191">
                  <c:v>0.0604968889978007</c:v>
                </c:pt>
                <c:pt idx="21192">
                  <c:v>0.107035794327128</c:v>
                </c:pt>
                <c:pt idx="21193">
                  <c:v>0.160314417004116</c:v>
                </c:pt>
                <c:pt idx="21194">
                  <c:v>0.175338202696691</c:v>
                </c:pt>
                <c:pt idx="21195">
                  <c:v>0.168811008513535</c:v>
                </c:pt>
                <c:pt idx="21196">
                  <c:v>0.101067513498494</c:v>
                </c:pt>
                <c:pt idx="21197">
                  <c:v>0.0477360513068569</c:v>
                </c:pt>
                <c:pt idx="21198">
                  <c:v>0.081202646168666</c:v>
                </c:pt>
                <c:pt idx="21199">
                  <c:v>0.162901855632537</c:v>
                </c:pt>
                <c:pt idx="21200">
                  <c:v>0.222796810851306</c:v>
                </c:pt>
                <c:pt idx="21201">
                  <c:v>0.219728358456745</c:v>
                </c:pt>
                <c:pt idx="21202">
                  <c:v>0.179282651325195</c:v>
                </c:pt>
                <c:pt idx="21203">
                  <c:v>0.0877434188088462</c:v>
                </c:pt>
                <c:pt idx="21204">
                  <c:v>0.154147815266032</c:v>
                </c:pt>
                <c:pt idx="21205">
                  <c:v>0.202460361697151</c:v>
                </c:pt>
                <c:pt idx="21206">
                  <c:v>0.112102074549897</c:v>
                </c:pt>
                <c:pt idx="21207">
                  <c:v>0.0735274650197149</c:v>
                </c:pt>
                <c:pt idx="21208">
                  <c:v>0.0664557428525582</c:v>
                </c:pt>
                <c:pt idx="21209">
                  <c:v>0.0920973426007608</c:v>
                </c:pt>
                <c:pt idx="21210">
                  <c:v>0.148182984524329</c:v>
                </c:pt>
                <c:pt idx="21211">
                  <c:v>0.118597373817071</c:v>
                </c:pt>
                <c:pt idx="21212">
                  <c:v>0.0791646851995262</c:v>
                </c:pt>
                <c:pt idx="21213">
                  <c:v>0.0783076558311421</c:v>
                </c:pt>
                <c:pt idx="21214">
                  <c:v>0.0795126039522273</c:v>
                </c:pt>
                <c:pt idx="21215">
                  <c:v>0.0768943594804488</c:v>
                </c:pt>
                <c:pt idx="21216">
                  <c:v>0.145620790279802</c:v>
                </c:pt>
                <c:pt idx="21217">
                  <c:v>0.173809221101775</c:v>
                </c:pt>
                <c:pt idx="21218">
                  <c:v>0.105634148651901</c:v>
                </c:pt>
                <c:pt idx="21219">
                  <c:v>0.0531796423100305</c:v>
                </c:pt>
                <c:pt idx="21220">
                  <c:v>0.0417801410391033</c:v>
                </c:pt>
                <c:pt idx="21221">
                  <c:v>0.0361378744279185</c:v>
                </c:pt>
                <c:pt idx="21222">
                  <c:v>0.110570094575159</c:v>
                </c:pt>
                <c:pt idx="21223">
                  <c:v>0.173899650002974</c:v>
                </c:pt>
                <c:pt idx="21224">
                  <c:v>0.0523919923883115</c:v>
                </c:pt>
                <c:pt idx="21225">
                  <c:v>0.0904269987207145</c:v>
                </c:pt>
                <c:pt idx="21226">
                  <c:v>0.164867616934285</c:v>
                </c:pt>
                <c:pt idx="21227">
                  <c:v>0.153226461327471</c:v>
                </c:pt>
                <c:pt idx="21228">
                  <c:v>0.118396648500881</c:v>
                </c:pt>
                <c:pt idx="21229">
                  <c:v>0.135629859681755</c:v>
                </c:pt>
                <c:pt idx="21230">
                  <c:v>0.147992529183088</c:v>
                </c:pt>
                <c:pt idx="21231">
                  <c:v>0.157410280104396</c:v>
                </c:pt>
                <c:pt idx="21232">
                  <c:v>0.0831569754319214</c:v>
                </c:pt>
                <c:pt idx="21233">
                  <c:v>0.0493060363149019</c:v>
                </c:pt>
                <c:pt idx="21234">
                  <c:v>0.130937148015927</c:v>
                </c:pt>
                <c:pt idx="21235">
                  <c:v>0.161423816523842</c:v>
                </c:pt>
                <c:pt idx="21236">
                  <c:v>0.157150099982492</c:v>
                </c:pt>
                <c:pt idx="21237">
                  <c:v>0.139617116306447</c:v>
                </c:pt>
                <c:pt idx="21238">
                  <c:v>0.126113782247867</c:v>
                </c:pt>
                <c:pt idx="21239">
                  <c:v>0.149280169273642</c:v>
                </c:pt>
                <c:pt idx="21240">
                  <c:v>0.0721842527374638</c:v>
                </c:pt>
                <c:pt idx="21241">
                  <c:v>0.0391574933890476</c:v>
                </c:pt>
                <c:pt idx="21242">
                  <c:v>0.145496849971867</c:v>
                </c:pt>
                <c:pt idx="21243">
                  <c:v>0.0992115989677483</c:v>
                </c:pt>
                <c:pt idx="21244">
                  <c:v>0.0657648757890817</c:v>
                </c:pt>
                <c:pt idx="21245">
                  <c:v>0.0969271884816421</c:v>
                </c:pt>
                <c:pt idx="21246">
                  <c:v>0.0793107122699735</c:v>
                </c:pt>
                <c:pt idx="21247">
                  <c:v>0.064465382158072</c:v>
                </c:pt>
                <c:pt idx="21248">
                  <c:v>0.0514294797538744</c:v>
                </c:pt>
                <c:pt idx="21249">
                  <c:v>0.082006989486673</c:v>
                </c:pt>
                <c:pt idx="21250">
                  <c:v>0.0881840699127686</c:v>
                </c:pt>
                <c:pt idx="21251">
                  <c:v>0.0457707719152089</c:v>
                </c:pt>
                <c:pt idx="21252">
                  <c:v>0.0663216562413686</c:v>
                </c:pt>
                <c:pt idx="21253">
                  <c:v>0.13911120295797</c:v>
                </c:pt>
                <c:pt idx="21254">
                  <c:v>0.0984466279071062</c:v>
                </c:pt>
                <c:pt idx="21255">
                  <c:v>0.113206478439896</c:v>
                </c:pt>
                <c:pt idx="21256">
                  <c:v>0.093343359596001</c:v>
                </c:pt>
                <c:pt idx="21257">
                  <c:v>0.0754183428048386</c:v>
                </c:pt>
                <c:pt idx="21258">
                  <c:v>0.106458495104152</c:v>
                </c:pt>
                <c:pt idx="21259">
                  <c:v>0.141685681772119</c:v>
                </c:pt>
                <c:pt idx="21260">
                  <c:v>0.0866300858480527</c:v>
                </c:pt>
                <c:pt idx="21261">
                  <c:v>0.0593407491115105</c:v>
                </c:pt>
                <c:pt idx="21262">
                  <c:v>0.0800064861292264</c:v>
                </c:pt>
                <c:pt idx="21263">
                  <c:v>0.102187268690515</c:v>
                </c:pt>
                <c:pt idx="21264">
                  <c:v>0.140816955169979</c:v>
                </c:pt>
                <c:pt idx="21265">
                  <c:v>0.196673358688951</c:v>
                </c:pt>
                <c:pt idx="21266">
                  <c:v>0.141797104381832</c:v>
                </c:pt>
                <c:pt idx="21267">
                  <c:v>0.101868536541719</c:v>
                </c:pt>
                <c:pt idx="21268">
                  <c:v>0.0969589324419351</c:v>
                </c:pt>
                <c:pt idx="21269">
                  <c:v>0.105341622081889</c:v>
                </c:pt>
                <c:pt idx="21270">
                  <c:v>0.0948551071060908</c:v>
                </c:pt>
                <c:pt idx="21271">
                  <c:v>0.115537916060635</c:v>
                </c:pt>
                <c:pt idx="21272">
                  <c:v>0.154835786366988</c:v>
                </c:pt>
                <c:pt idx="21273">
                  <c:v>0.144109136687332</c:v>
                </c:pt>
                <c:pt idx="21274">
                  <c:v>0.0920934264257001</c:v>
                </c:pt>
                <c:pt idx="21275">
                  <c:v>0.0264190504015905</c:v>
                </c:pt>
                <c:pt idx="21276">
                  <c:v>0.0454265092276817</c:v>
                </c:pt>
                <c:pt idx="21277">
                  <c:v>0.0708632796689585</c:v>
                </c:pt>
                <c:pt idx="21278">
                  <c:v>0.132746992490502</c:v>
                </c:pt>
                <c:pt idx="21279">
                  <c:v>0.147401177303703</c:v>
                </c:pt>
                <c:pt idx="21280">
                  <c:v>0.160732907920327</c:v>
                </c:pt>
                <c:pt idx="21281">
                  <c:v>0.219281218207311</c:v>
                </c:pt>
                <c:pt idx="21282">
                  <c:v>0.193661897515657</c:v>
                </c:pt>
                <c:pt idx="21283">
                  <c:v>0.102419331999963</c:v>
                </c:pt>
                <c:pt idx="21284">
                  <c:v>0.0387645093465565</c:v>
                </c:pt>
                <c:pt idx="21285">
                  <c:v>0.0259181380422872</c:v>
                </c:pt>
                <c:pt idx="21286">
                  <c:v>0.00711026760263603</c:v>
                </c:pt>
                <c:pt idx="21287">
                  <c:v>0.0738103609124653</c:v>
                </c:pt>
                <c:pt idx="21288">
                  <c:v>0.0822928247071522</c:v>
                </c:pt>
                <c:pt idx="21289">
                  <c:v>0.0267855254342235</c:v>
                </c:pt>
                <c:pt idx="21290">
                  <c:v>0.0783729772110702</c:v>
                </c:pt>
                <c:pt idx="21291">
                  <c:v>0.165487042091921</c:v>
                </c:pt>
                <c:pt idx="21292">
                  <c:v>0.0364240803828723</c:v>
                </c:pt>
                <c:pt idx="21293">
                  <c:v>0.0246455640995956</c:v>
                </c:pt>
                <c:pt idx="21294">
                  <c:v>0.098907930766163</c:v>
                </c:pt>
                <c:pt idx="21295">
                  <c:v>0.129956134441539</c:v>
                </c:pt>
                <c:pt idx="21296">
                  <c:v>0.076852343285967</c:v>
                </c:pt>
                <c:pt idx="21297">
                  <c:v>0.0324444811204635</c:v>
                </c:pt>
                <c:pt idx="21298">
                  <c:v>0.0736153455831062</c:v>
                </c:pt>
                <c:pt idx="21299">
                  <c:v>0.079921409617679</c:v>
                </c:pt>
                <c:pt idx="21300">
                  <c:v>0.0313946496241386</c:v>
                </c:pt>
                <c:pt idx="21301">
                  <c:v>0.0322675669416794</c:v>
                </c:pt>
                <c:pt idx="21302">
                  <c:v>0.0286804954761545</c:v>
                </c:pt>
                <c:pt idx="21303">
                  <c:v>0.0588155028237019</c:v>
                </c:pt>
                <c:pt idx="21304">
                  <c:v>0.0911646068821202</c:v>
                </c:pt>
                <c:pt idx="21305">
                  <c:v>0.129430370607881</c:v>
                </c:pt>
                <c:pt idx="21306">
                  <c:v>0.162398435345414</c:v>
                </c:pt>
                <c:pt idx="21307">
                  <c:v>0.178227075419845</c:v>
                </c:pt>
                <c:pt idx="21308">
                  <c:v>0.12907321639683</c:v>
                </c:pt>
                <c:pt idx="21309">
                  <c:v>0.0900820121527247</c:v>
                </c:pt>
                <c:pt idx="21310">
                  <c:v>0.0507594982438469</c:v>
                </c:pt>
                <c:pt idx="21311">
                  <c:v>0.00954311362009848</c:v>
                </c:pt>
                <c:pt idx="21312">
                  <c:v>0.0383041866545482</c:v>
                </c:pt>
                <c:pt idx="21313">
                  <c:v>0.0166261281130682</c:v>
                </c:pt>
                <c:pt idx="21314">
                  <c:v>0.0149625474572799</c:v>
                </c:pt>
                <c:pt idx="21315">
                  <c:v>0.0436769138593186</c:v>
                </c:pt>
                <c:pt idx="21316">
                  <c:v>0.0524690205610649</c:v>
                </c:pt>
                <c:pt idx="21317">
                  <c:v>0.0513015333093728</c:v>
                </c:pt>
                <c:pt idx="21318">
                  <c:v>0.0756533995586209</c:v>
                </c:pt>
                <c:pt idx="21319">
                  <c:v>0.103143668921321</c:v>
                </c:pt>
                <c:pt idx="21320">
                  <c:v>0.029081044909913</c:v>
                </c:pt>
                <c:pt idx="21321">
                  <c:v>0.0203612628496544</c:v>
                </c:pt>
                <c:pt idx="21322">
                  <c:v>0.0819147901714343</c:v>
                </c:pt>
                <c:pt idx="21323">
                  <c:v>-0.0956126133144515</c:v>
                </c:pt>
                <c:pt idx="21324">
                  <c:v>0.0349797503615233</c:v>
                </c:pt>
                <c:pt idx="21325">
                  <c:v>0.0271561452864375</c:v>
                </c:pt>
                <c:pt idx="21326">
                  <c:v>0.0291108499135259</c:v>
                </c:pt>
                <c:pt idx="21327">
                  <c:v>0.0234358520354324</c:v>
                </c:pt>
                <c:pt idx="21328">
                  <c:v>0.0390730508512569</c:v>
                </c:pt>
                <c:pt idx="21329">
                  <c:v>0.00832561767744772</c:v>
                </c:pt>
                <c:pt idx="21330">
                  <c:v>0.0374009626926591</c:v>
                </c:pt>
                <c:pt idx="21331">
                  <c:v>0.0640608034242</c:v>
                </c:pt>
                <c:pt idx="21332">
                  <c:v>0.0708804746285546</c:v>
                </c:pt>
                <c:pt idx="21333">
                  <c:v>0.0517074663577273</c:v>
                </c:pt>
                <c:pt idx="21334">
                  <c:v>0.0459457358375413</c:v>
                </c:pt>
                <c:pt idx="21335">
                  <c:v>0.0286575446942839</c:v>
                </c:pt>
                <c:pt idx="21336">
                  <c:v>0.0310039788398012</c:v>
                </c:pt>
                <c:pt idx="21337">
                  <c:v>0.0133428034842062</c:v>
                </c:pt>
                <c:pt idx="21338">
                  <c:v>0.026546402827329</c:v>
                </c:pt>
                <c:pt idx="21339">
                  <c:v>0.0141228855545915</c:v>
                </c:pt>
                <c:pt idx="21340">
                  <c:v>0.0144035576675253</c:v>
                </c:pt>
                <c:pt idx="21341">
                  <c:v>0.057397184338243</c:v>
                </c:pt>
                <c:pt idx="21342">
                  <c:v>0.059961807716047</c:v>
                </c:pt>
                <c:pt idx="21343">
                  <c:v>0.0275101562645996</c:v>
                </c:pt>
                <c:pt idx="21344">
                  <c:v>0.046156872062328</c:v>
                </c:pt>
                <c:pt idx="21345">
                  <c:v>0.0622709943762042</c:v>
                </c:pt>
                <c:pt idx="21346">
                  <c:v>0.0729271016512056</c:v>
                </c:pt>
                <c:pt idx="21347">
                  <c:v>0.0705800706638661</c:v>
                </c:pt>
                <c:pt idx="21348">
                  <c:v>0.0604602668066685</c:v>
                </c:pt>
                <c:pt idx="21349">
                  <c:v>0.0623637733135838</c:v>
                </c:pt>
                <c:pt idx="21350">
                  <c:v>0.0519595598309868</c:v>
                </c:pt>
                <c:pt idx="21351">
                  <c:v>0.0640765595133807</c:v>
                </c:pt>
                <c:pt idx="21352">
                  <c:v>0.0593557926996991</c:v>
                </c:pt>
                <c:pt idx="21353">
                  <c:v>0.0263835324443557</c:v>
                </c:pt>
                <c:pt idx="21354">
                  <c:v>0.0583155494576286</c:v>
                </c:pt>
                <c:pt idx="21355">
                  <c:v>0.105746765726412</c:v>
                </c:pt>
                <c:pt idx="21356">
                  <c:v>0.133680762172334</c:v>
                </c:pt>
                <c:pt idx="21357">
                  <c:v>0.135313443985756</c:v>
                </c:pt>
                <c:pt idx="21358">
                  <c:v>0.13881792980319</c:v>
                </c:pt>
                <c:pt idx="21359">
                  <c:v>0.137557008030741</c:v>
                </c:pt>
                <c:pt idx="21360">
                  <c:v>0.0840044233165963</c:v>
                </c:pt>
                <c:pt idx="21361">
                  <c:v>0.0233787382244088</c:v>
                </c:pt>
                <c:pt idx="21362">
                  <c:v>0.0957831501890622</c:v>
                </c:pt>
                <c:pt idx="21363">
                  <c:v>0.153512921858973</c:v>
                </c:pt>
                <c:pt idx="21364">
                  <c:v>0.108414442202945</c:v>
                </c:pt>
                <c:pt idx="21365">
                  <c:v>0.0858846368804567</c:v>
                </c:pt>
                <c:pt idx="21366">
                  <c:v>0.0750989101208925</c:v>
                </c:pt>
                <c:pt idx="21367">
                  <c:v>0.0468344708767507</c:v>
                </c:pt>
                <c:pt idx="21368">
                  <c:v>0.0108362559071643</c:v>
                </c:pt>
                <c:pt idx="21369">
                  <c:v>0.0338921495274117</c:v>
                </c:pt>
                <c:pt idx="21370">
                  <c:v>0.0720472457972614</c:v>
                </c:pt>
                <c:pt idx="21371">
                  <c:v>0.432110003720071</c:v>
                </c:pt>
                <c:pt idx="21372">
                  <c:v>0.0414302233453079</c:v>
                </c:pt>
                <c:pt idx="21373">
                  <c:v>0.0605831377246718</c:v>
                </c:pt>
                <c:pt idx="21374">
                  <c:v>0.0850288380867948</c:v>
                </c:pt>
                <c:pt idx="21375">
                  <c:v>0.0685177227958861</c:v>
                </c:pt>
                <c:pt idx="21376">
                  <c:v>0.0730919622930155</c:v>
                </c:pt>
                <c:pt idx="21377">
                  <c:v>0.120721358017839</c:v>
                </c:pt>
                <c:pt idx="21378">
                  <c:v>0.135011413833091</c:v>
                </c:pt>
                <c:pt idx="21379">
                  <c:v>0.099816182357285</c:v>
                </c:pt>
                <c:pt idx="21380">
                  <c:v>0.104739541726749</c:v>
                </c:pt>
                <c:pt idx="21381">
                  <c:v>0.11681623592334</c:v>
                </c:pt>
                <c:pt idx="21382">
                  <c:v>0.0986467341392184</c:v>
                </c:pt>
                <c:pt idx="21383">
                  <c:v>0.0738438287983236</c:v>
                </c:pt>
                <c:pt idx="21384">
                  <c:v>0.066748081523266</c:v>
                </c:pt>
                <c:pt idx="21385">
                  <c:v>0.0575742119702735</c:v>
                </c:pt>
                <c:pt idx="21386">
                  <c:v>0.0255583918679171</c:v>
                </c:pt>
                <c:pt idx="21387">
                  <c:v>0.0325711725830365</c:v>
                </c:pt>
                <c:pt idx="21388">
                  <c:v>0.0297440306658028</c:v>
                </c:pt>
                <c:pt idx="21389">
                  <c:v>0.029712067152153</c:v>
                </c:pt>
                <c:pt idx="21390">
                  <c:v>0.0275510873111466</c:v>
                </c:pt>
                <c:pt idx="21391">
                  <c:v>0.0356228408496687</c:v>
                </c:pt>
                <c:pt idx="21392">
                  <c:v>0.0673459756520924</c:v>
                </c:pt>
                <c:pt idx="21393">
                  <c:v>0.119390934058577</c:v>
                </c:pt>
                <c:pt idx="21394">
                  <c:v>0.0775754084438397</c:v>
                </c:pt>
                <c:pt idx="21395">
                  <c:v>0.0242410288438486</c:v>
                </c:pt>
                <c:pt idx="21396">
                  <c:v>0.0330039073387023</c:v>
                </c:pt>
                <c:pt idx="21397">
                  <c:v>0.0174261569785154</c:v>
                </c:pt>
                <c:pt idx="21398">
                  <c:v>0.0675465797363776</c:v>
                </c:pt>
                <c:pt idx="21399">
                  <c:v>0.0670352799840264</c:v>
                </c:pt>
                <c:pt idx="21400">
                  <c:v>0.0815876871808666</c:v>
                </c:pt>
                <c:pt idx="21401">
                  <c:v>0.088632384094421</c:v>
                </c:pt>
                <c:pt idx="21402">
                  <c:v>0.0597301167195718</c:v>
                </c:pt>
                <c:pt idx="21403">
                  <c:v>0.0610148297159269</c:v>
                </c:pt>
                <c:pt idx="21404">
                  <c:v>0.0691363480682166</c:v>
                </c:pt>
                <c:pt idx="21405">
                  <c:v>0.0666216421590262</c:v>
                </c:pt>
                <c:pt idx="21406">
                  <c:v>0.0665968079337756</c:v>
                </c:pt>
                <c:pt idx="21407">
                  <c:v>0.0840802612701636</c:v>
                </c:pt>
                <c:pt idx="21408">
                  <c:v>0.0493734497654861</c:v>
                </c:pt>
                <c:pt idx="21409">
                  <c:v>0.0464037924183067</c:v>
                </c:pt>
                <c:pt idx="21410">
                  <c:v>0.0805577371166973</c:v>
                </c:pt>
                <c:pt idx="21411">
                  <c:v>0.0900915001717066</c:v>
                </c:pt>
                <c:pt idx="21412">
                  <c:v>0.0720925983433021</c:v>
                </c:pt>
                <c:pt idx="21413">
                  <c:v>0.0822669286038316</c:v>
                </c:pt>
                <c:pt idx="21414">
                  <c:v>0.0677052053001189</c:v>
                </c:pt>
                <c:pt idx="21415">
                  <c:v>0.0623762167482666</c:v>
                </c:pt>
                <c:pt idx="21416">
                  <c:v>0.0744197553412792</c:v>
                </c:pt>
                <c:pt idx="21417">
                  <c:v>0.085347587334926</c:v>
                </c:pt>
                <c:pt idx="21418">
                  <c:v>0.11266574293951</c:v>
                </c:pt>
                <c:pt idx="21419">
                  <c:v>0.113895007258048</c:v>
                </c:pt>
                <c:pt idx="21420">
                  <c:v>0.0738716190509229</c:v>
                </c:pt>
                <c:pt idx="21421">
                  <c:v>0.0681977590379286</c:v>
                </c:pt>
                <c:pt idx="21422">
                  <c:v>0.101482308850797</c:v>
                </c:pt>
                <c:pt idx="21423">
                  <c:v>0.107227336579634</c:v>
                </c:pt>
                <c:pt idx="21424">
                  <c:v>0.0804319995166653</c:v>
                </c:pt>
                <c:pt idx="21425">
                  <c:v>0.050136574195463</c:v>
                </c:pt>
                <c:pt idx="21426">
                  <c:v>0.0400242261071622</c:v>
                </c:pt>
                <c:pt idx="21427">
                  <c:v>0.0905766395794807</c:v>
                </c:pt>
                <c:pt idx="21428">
                  <c:v>0.0823173724693717</c:v>
                </c:pt>
                <c:pt idx="21429">
                  <c:v>0.0620974210445925</c:v>
                </c:pt>
                <c:pt idx="21430">
                  <c:v>0.0642589871591857</c:v>
                </c:pt>
                <c:pt idx="21431">
                  <c:v>0.0737976143309095</c:v>
                </c:pt>
                <c:pt idx="21432">
                  <c:v>0.109452951999718</c:v>
                </c:pt>
                <c:pt idx="21433">
                  <c:v>0.100112839951512</c:v>
                </c:pt>
                <c:pt idx="21434">
                  <c:v>0.085596862563587</c:v>
                </c:pt>
                <c:pt idx="21435">
                  <c:v>0.107813774201036</c:v>
                </c:pt>
                <c:pt idx="21436">
                  <c:v>0.131159302272218</c:v>
                </c:pt>
                <c:pt idx="21437">
                  <c:v>0.185211472880575</c:v>
                </c:pt>
                <c:pt idx="21438">
                  <c:v>0.155002097187644</c:v>
                </c:pt>
                <c:pt idx="21439">
                  <c:v>0.124821446111416</c:v>
                </c:pt>
                <c:pt idx="21440">
                  <c:v>0.142788647729869</c:v>
                </c:pt>
                <c:pt idx="21441">
                  <c:v>0.0596556674651752</c:v>
                </c:pt>
                <c:pt idx="21442">
                  <c:v>0.0224192348365609</c:v>
                </c:pt>
                <c:pt idx="21443">
                  <c:v>0.0648597502133637</c:v>
                </c:pt>
                <c:pt idx="21444">
                  <c:v>0.0216478167528156</c:v>
                </c:pt>
                <c:pt idx="21445">
                  <c:v>0.0217916942905328</c:v>
                </c:pt>
                <c:pt idx="21446">
                  <c:v>0.0416704910007972</c:v>
                </c:pt>
                <c:pt idx="21447">
                  <c:v>0.074977536085055</c:v>
                </c:pt>
                <c:pt idx="21448">
                  <c:v>0.0755727297013574</c:v>
                </c:pt>
                <c:pt idx="21449">
                  <c:v>0.0529182235131608</c:v>
                </c:pt>
                <c:pt idx="21450">
                  <c:v>0.0646737071796315</c:v>
                </c:pt>
                <c:pt idx="21451">
                  <c:v>0.528275699016114</c:v>
                </c:pt>
                <c:pt idx="21452">
                  <c:v>0.187517020440261</c:v>
                </c:pt>
                <c:pt idx="21453">
                  <c:v>0.115305736525378</c:v>
                </c:pt>
                <c:pt idx="21454">
                  <c:v>0.0923812159801039</c:v>
                </c:pt>
                <c:pt idx="21455">
                  <c:v>0.0829511132983726</c:v>
                </c:pt>
                <c:pt idx="21456">
                  <c:v>0.0583071635306873</c:v>
                </c:pt>
                <c:pt idx="21457">
                  <c:v>0.0580631696885885</c:v>
                </c:pt>
                <c:pt idx="21458">
                  <c:v>0.111536470605032</c:v>
                </c:pt>
                <c:pt idx="21459">
                  <c:v>0.296430518859257</c:v>
                </c:pt>
                <c:pt idx="21460">
                  <c:v>0.260356230222565</c:v>
                </c:pt>
                <c:pt idx="21461">
                  <c:v>0.0834028719467755</c:v>
                </c:pt>
                <c:pt idx="21462">
                  <c:v>0.0494827277163324</c:v>
                </c:pt>
                <c:pt idx="21463">
                  <c:v>0.0532238399558398</c:v>
                </c:pt>
                <c:pt idx="21464">
                  <c:v>0.0936130907905396</c:v>
                </c:pt>
                <c:pt idx="21465">
                  <c:v>0.0594887518229226</c:v>
                </c:pt>
                <c:pt idx="21466">
                  <c:v>0.0195604079973433</c:v>
                </c:pt>
                <c:pt idx="21467">
                  <c:v>0.0608632020437893</c:v>
                </c:pt>
                <c:pt idx="21468">
                  <c:v>0.0647137429337222</c:v>
                </c:pt>
                <c:pt idx="21469">
                  <c:v>0.0596197762367433</c:v>
                </c:pt>
                <c:pt idx="21470">
                  <c:v>0.0748146724385698</c:v>
                </c:pt>
                <c:pt idx="21471">
                  <c:v>0.0665100763366983</c:v>
                </c:pt>
                <c:pt idx="21472">
                  <c:v>0.0688904411655803</c:v>
                </c:pt>
                <c:pt idx="21473">
                  <c:v>0.0942798768846647</c:v>
                </c:pt>
                <c:pt idx="21474">
                  <c:v>0.0790884153699677</c:v>
                </c:pt>
                <c:pt idx="21475">
                  <c:v>0.0427740861947542</c:v>
                </c:pt>
                <c:pt idx="21476">
                  <c:v>0.036548615367936</c:v>
                </c:pt>
                <c:pt idx="21477">
                  <c:v>0.0671844304520501</c:v>
                </c:pt>
                <c:pt idx="21478">
                  <c:v>0.0671121587893482</c:v>
                </c:pt>
                <c:pt idx="21479">
                  <c:v>0.0987913996299231</c:v>
                </c:pt>
                <c:pt idx="21480">
                  <c:v>0.120868613583894</c:v>
                </c:pt>
                <c:pt idx="21481">
                  <c:v>0.106607497404552</c:v>
                </c:pt>
                <c:pt idx="21482">
                  <c:v>0.0817061159982413</c:v>
                </c:pt>
                <c:pt idx="21483">
                  <c:v>0.0543804327303675</c:v>
                </c:pt>
                <c:pt idx="21484">
                  <c:v>0.0478718673385208</c:v>
                </c:pt>
                <c:pt idx="21485">
                  <c:v>0.414240026292741</c:v>
                </c:pt>
                <c:pt idx="21486">
                  <c:v>-0.0011888695684365</c:v>
                </c:pt>
                <c:pt idx="21487">
                  <c:v>0.0921626469933996</c:v>
                </c:pt>
                <c:pt idx="21488">
                  <c:v>0.0618445317300475</c:v>
                </c:pt>
                <c:pt idx="21489">
                  <c:v>0.0698250858815046</c:v>
                </c:pt>
                <c:pt idx="21490">
                  <c:v>0.0673947564067884</c:v>
                </c:pt>
                <c:pt idx="21491">
                  <c:v>0.0231738289849345</c:v>
                </c:pt>
                <c:pt idx="21492">
                  <c:v>0.0449516986146769</c:v>
                </c:pt>
                <c:pt idx="21493">
                  <c:v>0.0174422518577656</c:v>
                </c:pt>
                <c:pt idx="21494">
                  <c:v>0.0527980953523406</c:v>
                </c:pt>
                <c:pt idx="21495">
                  <c:v>0.0488042131607381</c:v>
                </c:pt>
                <c:pt idx="21496">
                  <c:v>0.0579458572247345</c:v>
                </c:pt>
                <c:pt idx="21497">
                  <c:v>0.0765009408198758</c:v>
                </c:pt>
                <c:pt idx="21498">
                  <c:v>0.0540916801480262</c:v>
                </c:pt>
                <c:pt idx="21499">
                  <c:v>0.0257223254192357</c:v>
                </c:pt>
                <c:pt idx="21500">
                  <c:v>0.0251767257246271</c:v>
                </c:pt>
                <c:pt idx="21501">
                  <c:v>0.0782249541830427</c:v>
                </c:pt>
                <c:pt idx="21502">
                  <c:v>0.0952714450623884</c:v>
                </c:pt>
                <c:pt idx="21503">
                  <c:v>0.111037506357226</c:v>
                </c:pt>
                <c:pt idx="21504">
                  <c:v>0.102424920784605</c:v>
                </c:pt>
                <c:pt idx="21505">
                  <c:v>0.0452349607253041</c:v>
                </c:pt>
                <c:pt idx="21506">
                  <c:v>0.0459898518891643</c:v>
                </c:pt>
                <c:pt idx="21507">
                  <c:v>0.0546891481228093</c:v>
                </c:pt>
                <c:pt idx="21508">
                  <c:v>0.0474505454544823</c:v>
                </c:pt>
                <c:pt idx="21509">
                  <c:v>0.0714650356198419</c:v>
                </c:pt>
                <c:pt idx="21510">
                  <c:v>0.0873512949519282</c:v>
                </c:pt>
                <c:pt idx="21511">
                  <c:v>0.0497818903948611</c:v>
                </c:pt>
                <c:pt idx="21512">
                  <c:v>0.018869702779843</c:v>
                </c:pt>
                <c:pt idx="21513">
                  <c:v>0.00968815195788078</c:v>
                </c:pt>
                <c:pt idx="21514">
                  <c:v>0.00986051274165751</c:v>
                </c:pt>
                <c:pt idx="21515">
                  <c:v>0.0237724600295454</c:v>
                </c:pt>
                <c:pt idx="21516">
                  <c:v>0.0645371645514683</c:v>
                </c:pt>
                <c:pt idx="21517">
                  <c:v>0.0997759749614051</c:v>
                </c:pt>
                <c:pt idx="21518">
                  <c:v>0.0646134991490436</c:v>
                </c:pt>
                <c:pt idx="21519">
                  <c:v>0.0509775222534951</c:v>
                </c:pt>
                <c:pt idx="21520">
                  <c:v>0.0772948798956334</c:v>
                </c:pt>
                <c:pt idx="21521">
                  <c:v>0.0837888749346239</c:v>
                </c:pt>
                <c:pt idx="21522">
                  <c:v>0.0581009013925022</c:v>
                </c:pt>
                <c:pt idx="21523">
                  <c:v>0.0502501113397389</c:v>
                </c:pt>
                <c:pt idx="21524">
                  <c:v>0.0587842198630056</c:v>
                </c:pt>
                <c:pt idx="21525">
                  <c:v>0.0514861822829064</c:v>
                </c:pt>
                <c:pt idx="21526">
                  <c:v>0.205865213744404</c:v>
                </c:pt>
                <c:pt idx="21527">
                  <c:v>-0.0614106609033365</c:v>
                </c:pt>
                <c:pt idx="21528">
                  <c:v>0.070195617509049</c:v>
                </c:pt>
                <c:pt idx="21529">
                  <c:v>0.0765588841648151</c:v>
                </c:pt>
                <c:pt idx="21530">
                  <c:v>0.0747747109958156</c:v>
                </c:pt>
                <c:pt idx="21531">
                  <c:v>0.0405039972505088</c:v>
                </c:pt>
                <c:pt idx="21532">
                  <c:v>0.0323610795541613</c:v>
                </c:pt>
                <c:pt idx="21533">
                  <c:v>0.0175938706840331</c:v>
                </c:pt>
                <c:pt idx="21534">
                  <c:v>0.0221598071680087</c:v>
                </c:pt>
                <c:pt idx="21535">
                  <c:v>0.0506771787059672</c:v>
                </c:pt>
                <c:pt idx="21536">
                  <c:v>0.0919301100234341</c:v>
                </c:pt>
                <c:pt idx="21537">
                  <c:v>0.123937180906464</c:v>
                </c:pt>
                <c:pt idx="21538">
                  <c:v>0.0948034842709261</c:v>
                </c:pt>
                <c:pt idx="21539">
                  <c:v>0.079840069166452</c:v>
                </c:pt>
                <c:pt idx="21540">
                  <c:v>0.0825460369154517</c:v>
                </c:pt>
                <c:pt idx="21541">
                  <c:v>0.0545742495968199</c:v>
                </c:pt>
                <c:pt idx="21542">
                  <c:v>0.0237997380492533</c:v>
                </c:pt>
                <c:pt idx="21543">
                  <c:v>0.0500348574119117</c:v>
                </c:pt>
                <c:pt idx="21544">
                  <c:v>0.102045054002962</c:v>
                </c:pt>
                <c:pt idx="21545">
                  <c:v>0.10802616446641</c:v>
                </c:pt>
                <c:pt idx="21546">
                  <c:v>0.0956028164885626</c:v>
                </c:pt>
                <c:pt idx="21547">
                  <c:v>0.0640815796668377</c:v>
                </c:pt>
                <c:pt idx="21548">
                  <c:v>0.0396539080681496</c:v>
                </c:pt>
                <c:pt idx="21549">
                  <c:v>0.0419350871793074</c:v>
                </c:pt>
                <c:pt idx="21550">
                  <c:v>0.0466324060874635</c:v>
                </c:pt>
                <c:pt idx="21551">
                  <c:v>0.0358234147877898</c:v>
                </c:pt>
                <c:pt idx="21552">
                  <c:v>0.0349774516214111</c:v>
                </c:pt>
                <c:pt idx="21553">
                  <c:v>0.039185061116188</c:v>
                </c:pt>
                <c:pt idx="21554">
                  <c:v>0.0429471964973155</c:v>
                </c:pt>
                <c:pt idx="21555">
                  <c:v>0.0404916099213552</c:v>
                </c:pt>
                <c:pt idx="21556">
                  <c:v>0.0298500702309873</c:v>
                </c:pt>
                <c:pt idx="21557">
                  <c:v>0.0182926513600246</c:v>
                </c:pt>
                <c:pt idx="21558">
                  <c:v>0.0571941709888467</c:v>
                </c:pt>
                <c:pt idx="21559">
                  <c:v>0.0379024670762997</c:v>
                </c:pt>
                <c:pt idx="21560">
                  <c:v>0.049199677024594</c:v>
                </c:pt>
                <c:pt idx="21561">
                  <c:v>0.0867283451161567</c:v>
                </c:pt>
                <c:pt idx="21562">
                  <c:v>0.103323449835474</c:v>
                </c:pt>
                <c:pt idx="21563">
                  <c:v>0.0937319117475521</c:v>
                </c:pt>
                <c:pt idx="21564">
                  <c:v>0.056908800036343</c:v>
                </c:pt>
                <c:pt idx="21565">
                  <c:v>0.0353323872389489</c:v>
                </c:pt>
                <c:pt idx="21566">
                  <c:v>0.0397546151532429</c:v>
                </c:pt>
                <c:pt idx="21567">
                  <c:v>0.049052054380125</c:v>
                </c:pt>
                <c:pt idx="21568">
                  <c:v>0.0873455048716194</c:v>
                </c:pt>
                <c:pt idx="21569">
                  <c:v>0.0966960842735457</c:v>
                </c:pt>
                <c:pt idx="21570">
                  <c:v>0.100176491409401</c:v>
                </c:pt>
                <c:pt idx="21571">
                  <c:v>0.128016947448872</c:v>
                </c:pt>
                <c:pt idx="21572">
                  <c:v>0.0852709724207171</c:v>
                </c:pt>
                <c:pt idx="21573">
                  <c:v>0.0362335097398638</c:v>
                </c:pt>
                <c:pt idx="21574">
                  <c:v>0.0355376722617768</c:v>
                </c:pt>
                <c:pt idx="21575">
                  <c:v>0.0618175007042169</c:v>
                </c:pt>
                <c:pt idx="21576">
                  <c:v>0.064414112304942</c:v>
                </c:pt>
                <c:pt idx="21577">
                  <c:v>0.0128918513016456</c:v>
                </c:pt>
                <c:pt idx="21578">
                  <c:v>0.059331503098873</c:v>
                </c:pt>
                <c:pt idx="21579">
                  <c:v>0.0856118724678842</c:v>
                </c:pt>
                <c:pt idx="21580">
                  <c:v>0.0877754907881788</c:v>
                </c:pt>
                <c:pt idx="21581">
                  <c:v>0.0888639713959167</c:v>
                </c:pt>
                <c:pt idx="21582">
                  <c:v>-0.0521960272249471</c:v>
                </c:pt>
                <c:pt idx="21583">
                  <c:v>-0.033265317896997</c:v>
                </c:pt>
                <c:pt idx="21584">
                  <c:v>0.188167178316334</c:v>
                </c:pt>
                <c:pt idx="21585">
                  <c:v>0.0750746243839395</c:v>
                </c:pt>
                <c:pt idx="21586">
                  <c:v>0.0550080071003738</c:v>
                </c:pt>
                <c:pt idx="21587">
                  <c:v>0.0403999219712341</c:v>
                </c:pt>
                <c:pt idx="21588">
                  <c:v>0.0360660856143611</c:v>
                </c:pt>
                <c:pt idx="21589">
                  <c:v>0.0497391692646374</c:v>
                </c:pt>
                <c:pt idx="21590">
                  <c:v>0.0438184341214135</c:v>
                </c:pt>
                <c:pt idx="21591">
                  <c:v>0.0357626993533162</c:v>
                </c:pt>
                <c:pt idx="21592">
                  <c:v>0.0414790050373747</c:v>
                </c:pt>
                <c:pt idx="21593">
                  <c:v>0.0276602816133137</c:v>
                </c:pt>
                <c:pt idx="21594">
                  <c:v>0.0200349461933772</c:v>
                </c:pt>
                <c:pt idx="21595">
                  <c:v>0.017450873021467</c:v>
                </c:pt>
                <c:pt idx="21596">
                  <c:v>0.0389058574813298</c:v>
                </c:pt>
                <c:pt idx="21597">
                  <c:v>0.0363897628739433</c:v>
                </c:pt>
                <c:pt idx="21598">
                  <c:v>0.0378435997256415</c:v>
                </c:pt>
                <c:pt idx="21599">
                  <c:v>0.0155892497211709</c:v>
                </c:pt>
                <c:pt idx="21600">
                  <c:v>0.0668638861660372</c:v>
                </c:pt>
                <c:pt idx="21601">
                  <c:v>0.0913523685157365</c:v>
                </c:pt>
                <c:pt idx="21602">
                  <c:v>0.0574657395325027</c:v>
                </c:pt>
                <c:pt idx="21603">
                  <c:v>0.0316540999243729</c:v>
                </c:pt>
                <c:pt idx="21604">
                  <c:v>0.0365322907923071</c:v>
                </c:pt>
                <c:pt idx="21605">
                  <c:v>0.0439269382435998</c:v>
                </c:pt>
                <c:pt idx="21606">
                  <c:v>0.0312735059199862</c:v>
                </c:pt>
                <c:pt idx="21607">
                  <c:v>0.0663438060440755</c:v>
                </c:pt>
                <c:pt idx="21608">
                  <c:v>0.110329356927725</c:v>
                </c:pt>
                <c:pt idx="21609">
                  <c:v>0.05562346547084</c:v>
                </c:pt>
                <c:pt idx="21610">
                  <c:v>0.0360875873790003</c:v>
                </c:pt>
                <c:pt idx="21611">
                  <c:v>0.0610921718456725</c:v>
                </c:pt>
                <c:pt idx="21612">
                  <c:v>0.0460874634016316</c:v>
                </c:pt>
                <c:pt idx="21613">
                  <c:v>0.0296603308036068</c:v>
                </c:pt>
                <c:pt idx="21614">
                  <c:v>0.0605508435390461</c:v>
                </c:pt>
                <c:pt idx="21615">
                  <c:v>0.0496272231691524</c:v>
                </c:pt>
                <c:pt idx="21616">
                  <c:v>0.0533706899090002</c:v>
                </c:pt>
                <c:pt idx="21617">
                  <c:v>0.068269278427535</c:v>
                </c:pt>
                <c:pt idx="21618">
                  <c:v>0.0641372228492991</c:v>
                </c:pt>
                <c:pt idx="21619">
                  <c:v>0.0485719161747487</c:v>
                </c:pt>
                <c:pt idx="21620">
                  <c:v>0.0755782569199376</c:v>
                </c:pt>
                <c:pt idx="21621">
                  <c:v>0.0962019367522223</c:v>
                </c:pt>
                <c:pt idx="21622">
                  <c:v>0.033799724620069</c:v>
                </c:pt>
                <c:pt idx="21623">
                  <c:v>0.0272557380447759</c:v>
                </c:pt>
                <c:pt idx="21624">
                  <c:v>0.0392869328050005</c:v>
                </c:pt>
                <c:pt idx="21625">
                  <c:v>0.0143043825262754</c:v>
                </c:pt>
                <c:pt idx="21626">
                  <c:v>0.00537948405651458</c:v>
                </c:pt>
                <c:pt idx="21627">
                  <c:v>0.217471850825954</c:v>
                </c:pt>
                <c:pt idx="21628">
                  <c:v>0.0281668934760421</c:v>
                </c:pt>
                <c:pt idx="21629">
                  <c:v>0.0188627486097929</c:v>
                </c:pt>
                <c:pt idx="21630">
                  <c:v>0.0308989227434082</c:v>
                </c:pt>
                <c:pt idx="21631">
                  <c:v>0.0361865369888764</c:v>
                </c:pt>
                <c:pt idx="21632">
                  <c:v>0.0400504044681883</c:v>
                </c:pt>
                <c:pt idx="21633">
                  <c:v>0.0385888491723577</c:v>
                </c:pt>
                <c:pt idx="21634">
                  <c:v>0.0454938242383618</c:v>
                </c:pt>
                <c:pt idx="21635">
                  <c:v>0.045268726266218</c:v>
                </c:pt>
                <c:pt idx="21636">
                  <c:v>0.0674891600891018</c:v>
                </c:pt>
                <c:pt idx="21637">
                  <c:v>0.052668368703509</c:v>
                </c:pt>
                <c:pt idx="21638">
                  <c:v>0.035877794685746</c:v>
                </c:pt>
                <c:pt idx="21639">
                  <c:v>0.0353374247909299</c:v>
                </c:pt>
                <c:pt idx="21640">
                  <c:v>0.0296481584326764</c:v>
                </c:pt>
                <c:pt idx="21641">
                  <c:v>0.0318813362305803</c:v>
                </c:pt>
                <c:pt idx="21642">
                  <c:v>0.0334931318562043</c:v>
                </c:pt>
                <c:pt idx="21643">
                  <c:v>0.0237401116608889</c:v>
                </c:pt>
                <c:pt idx="21644">
                  <c:v>0.0366055613985051</c:v>
                </c:pt>
                <c:pt idx="21645">
                  <c:v>0.0916572908319905</c:v>
                </c:pt>
                <c:pt idx="21646">
                  <c:v>0.0385537593874279</c:v>
                </c:pt>
                <c:pt idx="21647">
                  <c:v>0.0269264341805187</c:v>
                </c:pt>
                <c:pt idx="21648">
                  <c:v>0.050641918405591</c:v>
                </c:pt>
                <c:pt idx="21649">
                  <c:v>0.0384469445907016</c:v>
                </c:pt>
                <c:pt idx="21650">
                  <c:v>0.0120761709839148</c:v>
                </c:pt>
                <c:pt idx="21651">
                  <c:v>0.0248361099398164</c:v>
                </c:pt>
                <c:pt idx="21652">
                  <c:v>0.0400524794542397</c:v>
                </c:pt>
                <c:pt idx="21653">
                  <c:v>0.071362859765129</c:v>
                </c:pt>
                <c:pt idx="21654">
                  <c:v>0.0775027067623051</c:v>
                </c:pt>
                <c:pt idx="21655">
                  <c:v>0.0635021631027869</c:v>
                </c:pt>
                <c:pt idx="21656">
                  <c:v>0.0624747975902569</c:v>
                </c:pt>
                <c:pt idx="21657">
                  <c:v>0.0584702636941357</c:v>
                </c:pt>
                <c:pt idx="21658">
                  <c:v>0.0619290744298867</c:v>
                </c:pt>
                <c:pt idx="21659">
                  <c:v>0.0461900790532423</c:v>
                </c:pt>
                <c:pt idx="21660">
                  <c:v>0.0363019650531933</c:v>
                </c:pt>
                <c:pt idx="21661">
                  <c:v>0.050309178407715</c:v>
                </c:pt>
                <c:pt idx="21662">
                  <c:v>0.0812324993847967</c:v>
                </c:pt>
                <c:pt idx="21663">
                  <c:v>0.0944280070158037</c:v>
                </c:pt>
                <c:pt idx="21664">
                  <c:v>0.0737774035363073</c:v>
                </c:pt>
                <c:pt idx="21665">
                  <c:v>0.0665428732155858</c:v>
                </c:pt>
                <c:pt idx="21666">
                  <c:v>0.0632180813659724</c:v>
                </c:pt>
                <c:pt idx="21667">
                  <c:v>0.0412114147919511</c:v>
                </c:pt>
                <c:pt idx="21668">
                  <c:v>0.0364557742478351</c:v>
                </c:pt>
                <c:pt idx="21669">
                  <c:v>0.034706051916355</c:v>
                </c:pt>
                <c:pt idx="21670">
                  <c:v>0.054696994987932</c:v>
                </c:pt>
                <c:pt idx="21671">
                  <c:v>0.080994176646374</c:v>
                </c:pt>
                <c:pt idx="21672">
                  <c:v>0.0874833909927331</c:v>
                </c:pt>
                <c:pt idx="21673">
                  <c:v>0.078813098562524</c:v>
                </c:pt>
                <c:pt idx="21674">
                  <c:v>0.0759722597097343</c:v>
                </c:pt>
                <c:pt idx="21675">
                  <c:v>0.0693869033703638</c:v>
                </c:pt>
                <c:pt idx="21676">
                  <c:v>0.06597588404297</c:v>
                </c:pt>
                <c:pt idx="21677">
                  <c:v>0.0570231800897446</c:v>
                </c:pt>
                <c:pt idx="21678">
                  <c:v>0.0458024717936242</c:v>
                </c:pt>
                <c:pt idx="21679">
                  <c:v>0.0243143562038398</c:v>
                </c:pt>
                <c:pt idx="21680">
                  <c:v>0.032816274859081</c:v>
                </c:pt>
                <c:pt idx="21681">
                  <c:v>0.0224871357586308</c:v>
                </c:pt>
                <c:pt idx="21682">
                  <c:v>0.0346482204070531</c:v>
                </c:pt>
                <c:pt idx="21683">
                  <c:v>0.0511123485892635</c:v>
                </c:pt>
                <c:pt idx="21684">
                  <c:v>0.0548886974897391</c:v>
                </c:pt>
                <c:pt idx="21685">
                  <c:v>0.0516970823983162</c:v>
                </c:pt>
                <c:pt idx="21686">
                  <c:v>0.0535677945799083</c:v>
                </c:pt>
                <c:pt idx="21687">
                  <c:v>0.0607179983855969</c:v>
                </c:pt>
                <c:pt idx="21688">
                  <c:v>0.0554921343880196</c:v>
                </c:pt>
                <c:pt idx="21689">
                  <c:v>0.075482628569588</c:v>
                </c:pt>
                <c:pt idx="21690">
                  <c:v>0.0594209878199594</c:v>
                </c:pt>
                <c:pt idx="21691">
                  <c:v>0.0414569493146463</c:v>
                </c:pt>
                <c:pt idx="21692">
                  <c:v>0.0416015957419847</c:v>
                </c:pt>
                <c:pt idx="21693">
                  <c:v>0.0461700208790725</c:v>
                </c:pt>
                <c:pt idx="21694">
                  <c:v>0.0524209775019279</c:v>
                </c:pt>
                <c:pt idx="21695">
                  <c:v>0.061024337742891</c:v>
                </c:pt>
                <c:pt idx="21696">
                  <c:v>0.0786526456941298</c:v>
                </c:pt>
                <c:pt idx="21697">
                  <c:v>0.0779745402379079</c:v>
                </c:pt>
                <c:pt idx="21698">
                  <c:v>0.0858481416307872</c:v>
                </c:pt>
                <c:pt idx="21699">
                  <c:v>0.0628155845740055</c:v>
                </c:pt>
                <c:pt idx="21700">
                  <c:v>0.0250305982699268</c:v>
                </c:pt>
                <c:pt idx="21701">
                  <c:v>0.0357069233483379</c:v>
                </c:pt>
                <c:pt idx="21702">
                  <c:v>0.133792070415573</c:v>
                </c:pt>
                <c:pt idx="21703">
                  <c:v>0.0914431540686011</c:v>
                </c:pt>
                <c:pt idx="21704">
                  <c:v>0.0450834658870116</c:v>
                </c:pt>
                <c:pt idx="21705">
                  <c:v>0.0263330651136908</c:v>
                </c:pt>
                <c:pt idx="21706">
                  <c:v>0.0134365221765914</c:v>
                </c:pt>
                <c:pt idx="21707">
                  <c:v>0.0195736610337687</c:v>
                </c:pt>
                <c:pt idx="21708">
                  <c:v>0.0481442039323035</c:v>
                </c:pt>
                <c:pt idx="21709">
                  <c:v>0.0526732702841977</c:v>
                </c:pt>
                <c:pt idx="21710">
                  <c:v>0.0517728632387075</c:v>
                </c:pt>
                <c:pt idx="21711">
                  <c:v>0.049525319201039</c:v>
                </c:pt>
                <c:pt idx="21712">
                  <c:v>0.0341504137083373</c:v>
                </c:pt>
                <c:pt idx="21713">
                  <c:v>-0.0025639096237221</c:v>
                </c:pt>
                <c:pt idx="21714">
                  <c:v>0.0863203046364788</c:v>
                </c:pt>
                <c:pt idx="21715">
                  <c:v>0.078766020985555</c:v>
                </c:pt>
                <c:pt idx="21716">
                  <c:v>0.0525647854919789</c:v>
                </c:pt>
                <c:pt idx="21717">
                  <c:v>0.0539304299244758</c:v>
                </c:pt>
                <c:pt idx="21718">
                  <c:v>0.0572607930277527</c:v>
                </c:pt>
                <c:pt idx="21719">
                  <c:v>0.069428684998981</c:v>
                </c:pt>
                <c:pt idx="21720">
                  <c:v>0.062341401243601</c:v>
                </c:pt>
                <c:pt idx="21721">
                  <c:v>0.054086556774256</c:v>
                </c:pt>
                <c:pt idx="21722">
                  <c:v>0.0472459273569738</c:v>
                </c:pt>
                <c:pt idx="21723">
                  <c:v>0.057766950919295</c:v>
                </c:pt>
                <c:pt idx="21724">
                  <c:v>0.0876017476754056</c:v>
                </c:pt>
                <c:pt idx="21725">
                  <c:v>0.079161546467626</c:v>
                </c:pt>
                <c:pt idx="21726">
                  <c:v>0.054367105275257</c:v>
                </c:pt>
                <c:pt idx="21727">
                  <c:v>0.0533245709954895</c:v>
                </c:pt>
                <c:pt idx="21728">
                  <c:v>0.0695081030987834</c:v>
                </c:pt>
                <c:pt idx="21729">
                  <c:v>0.0518493149993927</c:v>
                </c:pt>
                <c:pt idx="21730">
                  <c:v>0.0434674635265335</c:v>
                </c:pt>
                <c:pt idx="21731">
                  <c:v>0.0176784352858435</c:v>
                </c:pt>
                <c:pt idx="21732">
                  <c:v>0.0265756414023269</c:v>
                </c:pt>
                <c:pt idx="21733">
                  <c:v>0.0636709855759906</c:v>
                </c:pt>
                <c:pt idx="21734">
                  <c:v>0.0490578813377101</c:v>
                </c:pt>
                <c:pt idx="21735">
                  <c:v>0.0445081690287327</c:v>
                </c:pt>
                <c:pt idx="21736">
                  <c:v>0.0424363741444243</c:v>
                </c:pt>
                <c:pt idx="21737">
                  <c:v>0.031291747380271</c:v>
                </c:pt>
                <c:pt idx="21738">
                  <c:v>0.0505787860173564</c:v>
                </c:pt>
                <c:pt idx="21739">
                  <c:v>0.0587355934441333</c:v>
                </c:pt>
                <c:pt idx="21740">
                  <c:v>0.0367483324047015</c:v>
                </c:pt>
                <c:pt idx="21741">
                  <c:v>0.0224594974674852</c:v>
                </c:pt>
                <c:pt idx="21742">
                  <c:v>0.00602786030643808</c:v>
                </c:pt>
                <c:pt idx="21743">
                  <c:v>0.024864828667396</c:v>
                </c:pt>
                <c:pt idx="21744">
                  <c:v>0.0148050635791589</c:v>
                </c:pt>
                <c:pt idx="21745">
                  <c:v>0.0338380645498758</c:v>
                </c:pt>
                <c:pt idx="21746">
                  <c:v>0.0390866537140586</c:v>
                </c:pt>
                <c:pt idx="21747">
                  <c:v>0.0250643446620495</c:v>
                </c:pt>
                <c:pt idx="21748">
                  <c:v>0.045700056698805</c:v>
                </c:pt>
                <c:pt idx="21749">
                  <c:v>-0.0369789824135768</c:v>
                </c:pt>
                <c:pt idx="21750">
                  <c:v>0.054979429001774</c:v>
                </c:pt>
                <c:pt idx="21751">
                  <c:v>0.091117053582149</c:v>
                </c:pt>
                <c:pt idx="21752">
                  <c:v>0.108913084802427</c:v>
                </c:pt>
                <c:pt idx="21753">
                  <c:v>0.0976097576292836</c:v>
                </c:pt>
                <c:pt idx="21754">
                  <c:v>0.0476582743369462</c:v>
                </c:pt>
                <c:pt idx="21755">
                  <c:v>0.0182266428077722</c:v>
                </c:pt>
                <c:pt idx="21756">
                  <c:v>0.0166655955987612</c:v>
                </c:pt>
                <c:pt idx="21757">
                  <c:v>0.047285513143241</c:v>
                </c:pt>
                <c:pt idx="21758">
                  <c:v>0.0770784009137238</c:v>
                </c:pt>
                <c:pt idx="21759">
                  <c:v>0.0785678439796988</c:v>
                </c:pt>
                <c:pt idx="21760">
                  <c:v>0.0761056516213978</c:v>
                </c:pt>
                <c:pt idx="21761">
                  <c:v>0.0707064688967266</c:v>
                </c:pt>
                <c:pt idx="21762">
                  <c:v>0.055927184123356</c:v>
                </c:pt>
                <c:pt idx="21763">
                  <c:v>0.0643424324987608</c:v>
                </c:pt>
                <c:pt idx="21764">
                  <c:v>0.0749909701006023</c:v>
                </c:pt>
                <c:pt idx="21765">
                  <c:v>0.0446716040084313</c:v>
                </c:pt>
                <c:pt idx="21766">
                  <c:v>0.0181392785807084</c:v>
                </c:pt>
                <c:pt idx="21767">
                  <c:v>0.0400369359854429</c:v>
                </c:pt>
                <c:pt idx="21768">
                  <c:v>0.077804071821948</c:v>
                </c:pt>
                <c:pt idx="21769">
                  <c:v>0.0823247119389041</c:v>
                </c:pt>
                <c:pt idx="21770">
                  <c:v>0.088156239059123</c:v>
                </c:pt>
                <c:pt idx="21771">
                  <c:v>0.0991135208609026</c:v>
                </c:pt>
                <c:pt idx="21772">
                  <c:v>0.105005820596855</c:v>
                </c:pt>
                <c:pt idx="21773">
                  <c:v>0.0906621303194409</c:v>
                </c:pt>
                <c:pt idx="21774">
                  <c:v>0.0587576294800812</c:v>
                </c:pt>
                <c:pt idx="21775">
                  <c:v>0.0363002982495117</c:v>
                </c:pt>
                <c:pt idx="21776">
                  <c:v>-0.135891589695193</c:v>
                </c:pt>
                <c:pt idx="21777">
                  <c:v>2.23578677601294</c:v>
                </c:pt>
                <c:pt idx="21778">
                  <c:v>0.0822213282788698</c:v>
                </c:pt>
                <c:pt idx="21779">
                  <c:v>0.0633291265482675</c:v>
                </c:pt>
                <c:pt idx="21780">
                  <c:v>0.0706178762131287</c:v>
                </c:pt>
                <c:pt idx="21781">
                  <c:v>0.0828038520013057</c:v>
                </c:pt>
                <c:pt idx="21782">
                  <c:v>0.0858758966785746</c:v>
                </c:pt>
                <c:pt idx="21783">
                  <c:v>0.112138781071795</c:v>
                </c:pt>
                <c:pt idx="21784">
                  <c:v>0.0748658226990061</c:v>
                </c:pt>
                <c:pt idx="21785">
                  <c:v>0.0449377324530362</c:v>
                </c:pt>
                <c:pt idx="21786">
                  <c:v>0.0507492702053178</c:v>
                </c:pt>
                <c:pt idx="21787">
                  <c:v>0.0350989905422033</c:v>
                </c:pt>
                <c:pt idx="21788">
                  <c:v>0.0374183723166632</c:v>
                </c:pt>
                <c:pt idx="21789">
                  <c:v>0.0310196912685688</c:v>
                </c:pt>
                <c:pt idx="21790">
                  <c:v>0.032088919138322</c:v>
                </c:pt>
                <c:pt idx="21791">
                  <c:v>0.0130613880822895</c:v>
                </c:pt>
                <c:pt idx="21792">
                  <c:v>0.0194052184654817</c:v>
                </c:pt>
                <c:pt idx="21793">
                  <c:v>0.0255492977787881</c:v>
                </c:pt>
                <c:pt idx="21794">
                  <c:v>0.0406938122220755</c:v>
                </c:pt>
                <c:pt idx="21795">
                  <c:v>0.0755249865432329</c:v>
                </c:pt>
                <c:pt idx="21796">
                  <c:v>0.0451015232664065</c:v>
                </c:pt>
                <c:pt idx="21797">
                  <c:v>0.0254166744743974</c:v>
                </c:pt>
                <c:pt idx="21798">
                  <c:v>0.0444824768382167</c:v>
                </c:pt>
                <c:pt idx="21799">
                  <c:v>-0.0750106760625672</c:v>
                </c:pt>
                <c:pt idx="21800">
                  <c:v>-0.0252634078141463</c:v>
                </c:pt>
                <c:pt idx="21801">
                  <c:v>-0.0999582792543838</c:v>
                </c:pt>
                <c:pt idx="21802">
                  <c:v>0.0300336829082354</c:v>
                </c:pt>
                <c:pt idx="21803">
                  <c:v>0.0178106337222577</c:v>
                </c:pt>
                <c:pt idx="21804">
                  <c:v>-0.0199217172686076</c:v>
                </c:pt>
                <c:pt idx="21805">
                  <c:v>-0.00163024303230843</c:v>
                </c:pt>
                <c:pt idx="21806">
                  <c:v>-0.0121832747691522</c:v>
                </c:pt>
                <c:pt idx="21807">
                  <c:v>0.0300548503260962</c:v>
                </c:pt>
                <c:pt idx="21808">
                  <c:v>0.0277621250599118</c:v>
                </c:pt>
                <c:pt idx="21809">
                  <c:v>0.0513579910029217</c:v>
                </c:pt>
                <c:pt idx="21810">
                  <c:v>0.0345208894383939</c:v>
                </c:pt>
                <c:pt idx="21811">
                  <c:v>0.0212898389547875</c:v>
                </c:pt>
                <c:pt idx="21812">
                  <c:v>0.0529682842348588</c:v>
                </c:pt>
                <c:pt idx="21813">
                  <c:v>0.0854413475147076</c:v>
                </c:pt>
                <c:pt idx="21814">
                  <c:v>0.0710257972469165</c:v>
                </c:pt>
                <c:pt idx="21815">
                  <c:v>0.0410720084771091</c:v>
                </c:pt>
                <c:pt idx="21816">
                  <c:v>0.0224507956906031</c:v>
                </c:pt>
                <c:pt idx="21817">
                  <c:v>0.0474114545205278</c:v>
                </c:pt>
                <c:pt idx="21818">
                  <c:v>0.0946596550386952</c:v>
                </c:pt>
                <c:pt idx="21819">
                  <c:v>0.068530863863734</c:v>
                </c:pt>
                <c:pt idx="21820">
                  <c:v>0.0657203636704334</c:v>
                </c:pt>
                <c:pt idx="21821">
                  <c:v>0.0627301991546455</c:v>
                </c:pt>
                <c:pt idx="21822">
                  <c:v>0.0467035611091891</c:v>
                </c:pt>
                <c:pt idx="21823">
                  <c:v>0.0264715320120833</c:v>
                </c:pt>
                <c:pt idx="21824">
                  <c:v>0.0402728469441688</c:v>
                </c:pt>
                <c:pt idx="21825">
                  <c:v>0.0647510443337844</c:v>
                </c:pt>
                <c:pt idx="21826">
                  <c:v>0.0520196742150774</c:v>
                </c:pt>
                <c:pt idx="21827">
                  <c:v>0.0410561420203216</c:v>
                </c:pt>
                <c:pt idx="21828">
                  <c:v>0.0569198155061555</c:v>
                </c:pt>
                <c:pt idx="21829">
                  <c:v>0.0569847656636505</c:v>
                </c:pt>
                <c:pt idx="21830">
                  <c:v>0.029610091986398</c:v>
                </c:pt>
                <c:pt idx="21831">
                  <c:v>0.0276477585535056</c:v>
                </c:pt>
                <c:pt idx="21832">
                  <c:v>0.0242968526820537</c:v>
                </c:pt>
                <c:pt idx="21833">
                  <c:v>0.0175144200846893</c:v>
                </c:pt>
                <c:pt idx="21834">
                  <c:v>0.0160830654098639</c:v>
                </c:pt>
                <c:pt idx="21835">
                  <c:v>0.0238000803809389</c:v>
                </c:pt>
                <c:pt idx="21836">
                  <c:v>0.0257843842946659</c:v>
                </c:pt>
                <c:pt idx="21837">
                  <c:v>0.0302498391768209</c:v>
                </c:pt>
                <c:pt idx="21838">
                  <c:v>0.0303625147334141</c:v>
                </c:pt>
                <c:pt idx="21839">
                  <c:v>0.0141903346764195</c:v>
                </c:pt>
                <c:pt idx="21840">
                  <c:v>0.00685285478255332</c:v>
                </c:pt>
                <c:pt idx="21841">
                  <c:v>0.0209169495078019</c:v>
                </c:pt>
                <c:pt idx="21842">
                  <c:v>0.0653387557823651</c:v>
                </c:pt>
                <c:pt idx="21843">
                  <c:v>0.0463779599705478</c:v>
                </c:pt>
                <c:pt idx="21844">
                  <c:v>0.04120276475622</c:v>
                </c:pt>
                <c:pt idx="21845">
                  <c:v>0.0225794008971448</c:v>
                </c:pt>
                <c:pt idx="21846">
                  <c:v>0.0483684321951534</c:v>
                </c:pt>
                <c:pt idx="21847">
                  <c:v>0.0590632404896448</c:v>
                </c:pt>
                <c:pt idx="21848">
                  <c:v>0.0420764214274354</c:v>
                </c:pt>
                <c:pt idx="21849">
                  <c:v>0.0474990090565363</c:v>
                </c:pt>
                <c:pt idx="21850">
                  <c:v>0.0381838990051948</c:v>
                </c:pt>
                <c:pt idx="21851">
                  <c:v>0.0438868402852845</c:v>
                </c:pt>
                <c:pt idx="21852">
                  <c:v>0.0569604226013297</c:v>
                </c:pt>
                <c:pt idx="21853">
                  <c:v>0.0554968436714053</c:v>
                </c:pt>
                <c:pt idx="21854">
                  <c:v>0.0318968615155863</c:v>
                </c:pt>
                <c:pt idx="21855">
                  <c:v>0.0238961798274481</c:v>
                </c:pt>
                <c:pt idx="21856">
                  <c:v>0.0341052586953322</c:v>
                </c:pt>
                <c:pt idx="21857">
                  <c:v>0.0205433118749672</c:v>
                </c:pt>
                <c:pt idx="21858">
                  <c:v>0.00779112283152399</c:v>
                </c:pt>
                <c:pt idx="21859">
                  <c:v>0.0176079524041531</c:v>
                </c:pt>
                <c:pt idx="21860">
                  <c:v>0.0654021239371772</c:v>
                </c:pt>
                <c:pt idx="21861">
                  <c:v>0.0840222650268543</c:v>
                </c:pt>
                <c:pt idx="21862">
                  <c:v>0.0242536739442127</c:v>
                </c:pt>
                <c:pt idx="21863">
                  <c:v>0.0131183660775142</c:v>
                </c:pt>
                <c:pt idx="21864">
                  <c:v>0.0304884370444355</c:v>
                </c:pt>
                <c:pt idx="21865">
                  <c:v>0.0324172414832059</c:v>
                </c:pt>
                <c:pt idx="21866">
                  <c:v>0.0367828960002424</c:v>
                </c:pt>
                <c:pt idx="21867">
                  <c:v>0.0330135360176359</c:v>
                </c:pt>
                <c:pt idx="21868">
                  <c:v>0.0178999132801626</c:v>
                </c:pt>
                <c:pt idx="21869">
                  <c:v>0.0272571972705146</c:v>
                </c:pt>
                <c:pt idx="21870">
                  <c:v>0.0277682860250166</c:v>
                </c:pt>
                <c:pt idx="21871">
                  <c:v>0.00773699918557662</c:v>
                </c:pt>
                <c:pt idx="21872">
                  <c:v>0.00882398745935812</c:v>
                </c:pt>
                <c:pt idx="21873">
                  <c:v>0.0377106364239629</c:v>
                </c:pt>
                <c:pt idx="21874">
                  <c:v>0.0724518380863286</c:v>
                </c:pt>
                <c:pt idx="21875">
                  <c:v>0.0315398304695664</c:v>
                </c:pt>
                <c:pt idx="21876">
                  <c:v>0.0104713146952225</c:v>
                </c:pt>
                <c:pt idx="21877">
                  <c:v>0.0280733328019606</c:v>
                </c:pt>
                <c:pt idx="21878">
                  <c:v>0.0479441472397014</c:v>
                </c:pt>
                <c:pt idx="21879">
                  <c:v>0.0261746862629973</c:v>
                </c:pt>
                <c:pt idx="21880">
                  <c:v>0.0313195606678702</c:v>
                </c:pt>
                <c:pt idx="21881">
                  <c:v>0.0552095683318052</c:v>
                </c:pt>
                <c:pt idx="21882">
                  <c:v>0.0469074950648313</c:v>
                </c:pt>
                <c:pt idx="21883">
                  <c:v>0.0613312745343675</c:v>
                </c:pt>
                <c:pt idx="21884">
                  <c:v>0.0769510088206442</c:v>
                </c:pt>
                <c:pt idx="21885">
                  <c:v>0.0495743395379446</c:v>
                </c:pt>
                <c:pt idx="21886">
                  <c:v>0.0440674202885537</c:v>
                </c:pt>
                <c:pt idx="21887">
                  <c:v>0.0680697891660151</c:v>
                </c:pt>
                <c:pt idx="21888">
                  <c:v>0.0645893588607204</c:v>
                </c:pt>
                <c:pt idx="21889">
                  <c:v>0.0295225878737903</c:v>
                </c:pt>
                <c:pt idx="21890">
                  <c:v>0.0839442146833592</c:v>
                </c:pt>
                <c:pt idx="21891">
                  <c:v>-0.0903160682249187</c:v>
                </c:pt>
                <c:pt idx="21892">
                  <c:v>0.0192209930043929</c:v>
                </c:pt>
                <c:pt idx="21893">
                  <c:v>0.0294446988211738</c:v>
                </c:pt>
                <c:pt idx="21894">
                  <c:v>0.06802304476031</c:v>
                </c:pt>
                <c:pt idx="21895">
                  <c:v>0.0732748085805031</c:v>
                </c:pt>
                <c:pt idx="21896">
                  <c:v>0.049253438510337</c:v>
                </c:pt>
                <c:pt idx="21897">
                  <c:v>0.032696570085422</c:v>
                </c:pt>
                <c:pt idx="21898">
                  <c:v>0.0510322954239787</c:v>
                </c:pt>
                <c:pt idx="21899">
                  <c:v>0.0897131271307611</c:v>
                </c:pt>
                <c:pt idx="21900">
                  <c:v>0.0834856890015564</c:v>
                </c:pt>
                <c:pt idx="21901">
                  <c:v>0.0541735072513957</c:v>
                </c:pt>
                <c:pt idx="21902">
                  <c:v>0.0474588306996983</c:v>
                </c:pt>
                <c:pt idx="21903">
                  <c:v>0.0540705407520138</c:v>
                </c:pt>
                <c:pt idx="21904">
                  <c:v>0.0445934633919997</c:v>
                </c:pt>
                <c:pt idx="21905">
                  <c:v>0.0578424657700924</c:v>
                </c:pt>
                <c:pt idx="21906">
                  <c:v>0.0433802056885649</c:v>
                </c:pt>
                <c:pt idx="21907">
                  <c:v>0.0405831550597899</c:v>
                </c:pt>
                <c:pt idx="21908">
                  <c:v>0.0541605341328073</c:v>
                </c:pt>
                <c:pt idx="21909">
                  <c:v>0.0621229531719109</c:v>
                </c:pt>
                <c:pt idx="21910">
                  <c:v>0.0770351517327113</c:v>
                </c:pt>
                <c:pt idx="21911">
                  <c:v>0.0706559041311181</c:v>
                </c:pt>
                <c:pt idx="21912">
                  <c:v>0.0437332823309804</c:v>
                </c:pt>
                <c:pt idx="21913">
                  <c:v>0.0392792609697458</c:v>
                </c:pt>
                <c:pt idx="21914">
                  <c:v>0.0385031852210766</c:v>
                </c:pt>
                <c:pt idx="21915">
                  <c:v>-0.00323260192801824</c:v>
                </c:pt>
                <c:pt idx="21916">
                  <c:v>0.0214264288776455</c:v>
                </c:pt>
                <c:pt idx="21917">
                  <c:v>0.0384335759756478</c:v>
                </c:pt>
                <c:pt idx="21918">
                  <c:v>0.0299401421748947</c:v>
                </c:pt>
                <c:pt idx="21919">
                  <c:v>0.0174822025848806</c:v>
                </c:pt>
                <c:pt idx="21920">
                  <c:v>-0.000980653339164035</c:v>
                </c:pt>
                <c:pt idx="21921">
                  <c:v>0.0153721125687555</c:v>
                </c:pt>
                <c:pt idx="21922">
                  <c:v>0.0412707220378701</c:v>
                </c:pt>
                <c:pt idx="21923">
                  <c:v>0.102310262460728</c:v>
                </c:pt>
                <c:pt idx="21924">
                  <c:v>0.0735102037763414</c:v>
                </c:pt>
                <c:pt idx="21925">
                  <c:v>0.0371435911792738</c:v>
                </c:pt>
                <c:pt idx="21926">
                  <c:v>0.0443105420802103</c:v>
                </c:pt>
                <c:pt idx="21927">
                  <c:v>0.0350690757991923</c:v>
                </c:pt>
                <c:pt idx="21928">
                  <c:v>0.037335419300378</c:v>
                </c:pt>
                <c:pt idx="21929">
                  <c:v>0.0304701297677635</c:v>
                </c:pt>
                <c:pt idx="21930">
                  <c:v>0.0221584750583856</c:v>
                </c:pt>
                <c:pt idx="21931">
                  <c:v>0.0155168727193245</c:v>
                </c:pt>
                <c:pt idx="21932">
                  <c:v>0.020308417912848</c:v>
                </c:pt>
                <c:pt idx="21933">
                  <c:v>0.0368951768634413</c:v>
                </c:pt>
                <c:pt idx="21934">
                  <c:v>0.0355458214282865</c:v>
                </c:pt>
                <c:pt idx="21935">
                  <c:v>0.0498867759698987</c:v>
                </c:pt>
                <c:pt idx="21936">
                  <c:v>0.0606931256147102</c:v>
                </c:pt>
                <c:pt idx="21937">
                  <c:v>0.0670429185938365</c:v>
                </c:pt>
                <c:pt idx="21938">
                  <c:v>0.072788892489737</c:v>
                </c:pt>
                <c:pt idx="21939">
                  <c:v>0.0835212239745202</c:v>
                </c:pt>
                <c:pt idx="21940">
                  <c:v>0.052864830063519</c:v>
                </c:pt>
                <c:pt idx="21941">
                  <c:v>0.0389415396800595</c:v>
                </c:pt>
                <c:pt idx="21942">
                  <c:v>0.0425454246443137</c:v>
                </c:pt>
                <c:pt idx="21943">
                  <c:v>0.033302873988214</c:v>
                </c:pt>
                <c:pt idx="21944">
                  <c:v>0.0321247570514931</c:v>
                </c:pt>
                <c:pt idx="21945">
                  <c:v>0.00728403486214065</c:v>
                </c:pt>
                <c:pt idx="21946">
                  <c:v>0.0354474204735674</c:v>
                </c:pt>
                <c:pt idx="21947">
                  <c:v>0.0684307581500532</c:v>
                </c:pt>
                <c:pt idx="21948">
                  <c:v>0.0873250331727459</c:v>
                </c:pt>
                <c:pt idx="21949">
                  <c:v>0.0483280615249484</c:v>
                </c:pt>
                <c:pt idx="21950">
                  <c:v>0.0254926868319569</c:v>
                </c:pt>
                <c:pt idx="21951">
                  <c:v>0.0318047188052206</c:v>
                </c:pt>
                <c:pt idx="21952">
                  <c:v>0.0349503260808044</c:v>
                </c:pt>
                <c:pt idx="21953">
                  <c:v>0.0227577512068627</c:v>
                </c:pt>
                <c:pt idx="21954">
                  <c:v>0.0234124843840719</c:v>
                </c:pt>
                <c:pt idx="21955">
                  <c:v>0.0278512273437022</c:v>
                </c:pt>
                <c:pt idx="21956">
                  <c:v>0.0342624165868474</c:v>
                </c:pt>
                <c:pt idx="21957">
                  <c:v>0.0492535914982089</c:v>
                </c:pt>
                <c:pt idx="21958">
                  <c:v>0.0333135660232774</c:v>
                </c:pt>
                <c:pt idx="21959">
                  <c:v>0.0256314199207363</c:v>
                </c:pt>
                <c:pt idx="21960">
                  <c:v>0.00852691442238867</c:v>
                </c:pt>
                <c:pt idx="21961">
                  <c:v>0.0316728304801466</c:v>
                </c:pt>
                <c:pt idx="21962">
                  <c:v>0.0495508284713106</c:v>
                </c:pt>
                <c:pt idx="21963">
                  <c:v>0.0120437514644198</c:v>
                </c:pt>
                <c:pt idx="21964">
                  <c:v>0.0199192609641497</c:v>
                </c:pt>
                <c:pt idx="21965">
                  <c:v>0.0309608503493499</c:v>
                </c:pt>
                <c:pt idx="21966">
                  <c:v>0.0427494450537574</c:v>
                </c:pt>
                <c:pt idx="21967">
                  <c:v>0.0464344525019562</c:v>
                </c:pt>
                <c:pt idx="21968">
                  <c:v>0.0568409647909961</c:v>
                </c:pt>
                <c:pt idx="21969">
                  <c:v>0.0535149328416108</c:v>
                </c:pt>
                <c:pt idx="21970">
                  <c:v>0.0284038143553358</c:v>
                </c:pt>
                <c:pt idx="21971">
                  <c:v>0.0174144363575598</c:v>
                </c:pt>
                <c:pt idx="21972">
                  <c:v>0.0232894525960844</c:v>
                </c:pt>
                <c:pt idx="21973">
                  <c:v>0.0331262445739526</c:v>
                </c:pt>
                <c:pt idx="21974">
                  <c:v>0.0294123522173425</c:v>
                </c:pt>
                <c:pt idx="21975">
                  <c:v>0.0343396805012346</c:v>
                </c:pt>
                <c:pt idx="21976">
                  <c:v>0.0375732871703642</c:v>
                </c:pt>
                <c:pt idx="21977">
                  <c:v>0.0345864721378658</c:v>
                </c:pt>
                <c:pt idx="21978">
                  <c:v>0.045324011546941</c:v>
                </c:pt>
                <c:pt idx="21979">
                  <c:v>0.0597616439690116</c:v>
                </c:pt>
                <c:pt idx="21980">
                  <c:v>0.042157095725234</c:v>
                </c:pt>
                <c:pt idx="21981">
                  <c:v>0.0215864569070493</c:v>
                </c:pt>
                <c:pt idx="21982">
                  <c:v>0.0418317104220399</c:v>
                </c:pt>
                <c:pt idx="21983">
                  <c:v>0.0567896863043098</c:v>
                </c:pt>
                <c:pt idx="21984">
                  <c:v>0.0595259194864593</c:v>
                </c:pt>
                <c:pt idx="21985">
                  <c:v>0.0609324607423086</c:v>
                </c:pt>
                <c:pt idx="21986">
                  <c:v>0.0607719986431045</c:v>
                </c:pt>
                <c:pt idx="21987">
                  <c:v>0.0558119484938707</c:v>
                </c:pt>
                <c:pt idx="21988">
                  <c:v>0.0461465025263654</c:v>
                </c:pt>
                <c:pt idx="21989">
                  <c:v>0.0473945584948061</c:v>
                </c:pt>
                <c:pt idx="21990">
                  <c:v>0.0667615131150456</c:v>
                </c:pt>
                <c:pt idx="21991">
                  <c:v>0.0755279445749872</c:v>
                </c:pt>
                <c:pt idx="21992">
                  <c:v>0.0866854404293539</c:v>
                </c:pt>
                <c:pt idx="21993">
                  <c:v>-0.0273013821304838</c:v>
                </c:pt>
                <c:pt idx="21994">
                  <c:v>0.0686731733935201</c:v>
                </c:pt>
                <c:pt idx="21995">
                  <c:v>0.0499271541054254</c:v>
                </c:pt>
                <c:pt idx="21996">
                  <c:v>0.0437220389587651</c:v>
                </c:pt>
                <c:pt idx="21997">
                  <c:v>0.0400317827117472</c:v>
                </c:pt>
                <c:pt idx="21998">
                  <c:v>0.0268450687977801</c:v>
                </c:pt>
                <c:pt idx="21999">
                  <c:v>0.0213275326867021</c:v>
                </c:pt>
                <c:pt idx="22000">
                  <c:v>0.0199817326744209</c:v>
                </c:pt>
                <c:pt idx="22001">
                  <c:v>0.0200201137301382</c:v>
                </c:pt>
                <c:pt idx="22002">
                  <c:v>0.0112674186656578</c:v>
                </c:pt>
                <c:pt idx="22003">
                  <c:v>0.0674524849103162</c:v>
                </c:pt>
                <c:pt idx="22004">
                  <c:v>0.0219293340627844</c:v>
                </c:pt>
                <c:pt idx="22005">
                  <c:v>0.0244971188952498</c:v>
                </c:pt>
                <c:pt idx="22006">
                  <c:v>0.040435612576116</c:v>
                </c:pt>
                <c:pt idx="22007">
                  <c:v>0.0395450640336302</c:v>
                </c:pt>
                <c:pt idx="22008">
                  <c:v>0.0343342374368234</c:v>
                </c:pt>
                <c:pt idx="22009">
                  <c:v>0.0164759807040183</c:v>
                </c:pt>
                <c:pt idx="22010">
                  <c:v>0.0188854303405015</c:v>
                </c:pt>
                <c:pt idx="22011">
                  <c:v>0.0538883757018876</c:v>
                </c:pt>
                <c:pt idx="22012">
                  <c:v>0.0427775485215269</c:v>
                </c:pt>
                <c:pt idx="22013">
                  <c:v>0.0342945324608553</c:v>
                </c:pt>
                <c:pt idx="22014">
                  <c:v>0.0406131034075523</c:v>
                </c:pt>
                <c:pt idx="22015">
                  <c:v>0.0396292987172969</c:v>
                </c:pt>
                <c:pt idx="22016">
                  <c:v>0.0437013472743541</c:v>
                </c:pt>
                <c:pt idx="22017">
                  <c:v>0.0589805227324046</c:v>
                </c:pt>
                <c:pt idx="22018">
                  <c:v>0.0426644753953127</c:v>
                </c:pt>
                <c:pt idx="22019">
                  <c:v>0.0413484165464076</c:v>
                </c:pt>
                <c:pt idx="22020">
                  <c:v>0.0593870044968796</c:v>
                </c:pt>
                <c:pt idx="22021">
                  <c:v>0.0447480619163761</c:v>
                </c:pt>
                <c:pt idx="22022">
                  <c:v>0.0105018180014567</c:v>
                </c:pt>
                <c:pt idx="22023">
                  <c:v>0.0314627353883291</c:v>
                </c:pt>
                <c:pt idx="22024">
                  <c:v>0.0867599036322351</c:v>
                </c:pt>
                <c:pt idx="22025">
                  <c:v>0.0215719059451622</c:v>
                </c:pt>
                <c:pt idx="22026">
                  <c:v>0.0245357999515091</c:v>
                </c:pt>
                <c:pt idx="22027">
                  <c:v>0.0477966719480273</c:v>
                </c:pt>
                <c:pt idx="22028">
                  <c:v>0.0162913557212368</c:v>
                </c:pt>
                <c:pt idx="22029">
                  <c:v>0.0282460941540772</c:v>
                </c:pt>
                <c:pt idx="22030">
                  <c:v>0.0470767730531209</c:v>
                </c:pt>
                <c:pt idx="22031">
                  <c:v>0.0318596538094838</c:v>
                </c:pt>
                <c:pt idx="22032">
                  <c:v>0.0152644279309098</c:v>
                </c:pt>
                <c:pt idx="22033">
                  <c:v>0.0211846438167839</c:v>
                </c:pt>
                <c:pt idx="22034">
                  <c:v>0.0247744643072109</c:v>
                </c:pt>
                <c:pt idx="22035">
                  <c:v>0.022657387322588</c:v>
                </c:pt>
                <c:pt idx="22036">
                  <c:v>0.0364793792652999</c:v>
                </c:pt>
                <c:pt idx="22037">
                  <c:v>0.0257660217784349</c:v>
                </c:pt>
                <c:pt idx="22038">
                  <c:v>0.0267535566918464</c:v>
                </c:pt>
                <c:pt idx="22039">
                  <c:v>0.0416536029026666</c:v>
                </c:pt>
                <c:pt idx="22040">
                  <c:v>0.0480840889839428</c:v>
                </c:pt>
                <c:pt idx="22041">
                  <c:v>0.0440165965076931</c:v>
                </c:pt>
                <c:pt idx="22042">
                  <c:v>0.0426121298327008</c:v>
                </c:pt>
                <c:pt idx="22043">
                  <c:v>0.0464283919254903</c:v>
                </c:pt>
                <c:pt idx="22044">
                  <c:v>0.0537159695454673</c:v>
                </c:pt>
                <c:pt idx="22045">
                  <c:v>0.0204591408850768</c:v>
                </c:pt>
                <c:pt idx="22046">
                  <c:v>0.0204433091730427</c:v>
                </c:pt>
                <c:pt idx="22047">
                  <c:v>0.0585993178679481</c:v>
                </c:pt>
                <c:pt idx="22048">
                  <c:v>0.0630425115983256</c:v>
                </c:pt>
                <c:pt idx="22049">
                  <c:v>0.0344979550566427</c:v>
                </c:pt>
                <c:pt idx="22050">
                  <c:v>0.0439498509565387</c:v>
                </c:pt>
                <c:pt idx="22051">
                  <c:v>0.0760785238660826</c:v>
                </c:pt>
                <c:pt idx="22052">
                  <c:v>0.0651781064231139</c:v>
                </c:pt>
                <c:pt idx="22053">
                  <c:v>0.0454202378088194</c:v>
                </c:pt>
                <c:pt idx="22054">
                  <c:v>0.0180802824319875</c:v>
                </c:pt>
                <c:pt idx="22055">
                  <c:v>0.0180687318191711</c:v>
                </c:pt>
                <c:pt idx="22056">
                  <c:v>0.0145318861019328</c:v>
                </c:pt>
                <c:pt idx="22057">
                  <c:v>0.0265476818235238</c:v>
                </c:pt>
                <c:pt idx="22058">
                  <c:v>0.0559909450690765</c:v>
                </c:pt>
                <c:pt idx="22059">
                  <c:v>0.0678396278896696</c:v>
                </c:pt>
                <c:pt idx="22060">
                  <c:v>0.0299394709149852</c:v>
                </c:pt>
                <c:pt idx="22061">
                  <c:v>0.0309479714370016</c:v>
                </c:pt>
                <c:pt idx="22062">
                  <c:v>0.0527913866017766</c:v>
                </c:pt>
                <c:pt idx="22063">
                  <c:v>0.0474620435754051</c:v>
                </c:pt>
                <c:pt idx="22064">
                  <c:v>0.0285324958779655</c:v>
                </c:pt>
                <c:pt idx="22065">
                  <c:v>0.0283450155570915</c:v>
                </c:pt>
                <c:pt idx="22066">
                  <c:v>0.0568385852235603</c:v>
                </c:pt>
                <c:pt idx="22067">
                  <c:v>0.0535597278454536</c:v>
                </c:pt>
                <c:pt idx="22068">
                  <c:v>0.0446013737652237</c:v>
                </c:pt>
                <c:pt idx="22069">
                  <c:v>0.0354251525869737</c:v>
                </c:pt>
                <c:pt idx="22070">
                  <c:v>0.015621852125877</c:v>
                </c:pt>
                <c:pt idx="22071">
                  <c:v>0.0204563616832228</c:v>
                </c:pt>
                <c:pt idx="22072">
                  <c:v>0.0371461034004996</c:v>
                </c:pt>
                <c:pt idx="22073">
                  <c:v>0.0305886143201118</c:v>
                </c:pt>
                <c:pt idx="22074">
                  <c:v>0.0288346545000672</c:v>
                </c:pt>
                <c:pt idx="22075">
                  <c:v>0.0305952561899259</c:v>
                </c:pt>
                <c:pt idx="22076">
                  <c:v>0.026168310853629</c:v>
                </c:pt>
                <c:pt idx="22077">
                  <c:v>0.0448192857595221</c:v>
                </c:pt>
                <c:pt idx="22078">
                  <c:v>0.0534966659821052</c:v>
                </c:pt>
                <c:pt idx="22079">
                  <c:v>0.0424982544698502</c:v>
                </c:pt>
                <c:pt idx="22080">
                  <c:v>0.0620927338406326</c:v>
                </c:pt>
                <c:pt idx="22081">
                  <c:v>0.0890212438778862</c:v>
                </c:pt>
                <c:pt idx="22082">
                  <c:v>0.0487182110453115</c:v>
                </c:pt>
                <c:pt idx="22083">
                  <c:v>0.0286879715015735</c:v>
                </c:pt>
                <c:pt idx="22084">
                  <c:v>0.0517851339994147</c:v>
                </c:pt>
                <c:pt idx="22085">
                  <c:v>0.0674863377236489</c:v>
                </c:pt>
                <c:pt idx="22086">
                  <c:v>0.0400818185896129</c:v>
                </c:pt>
                <c:pt idx="22087">
                  <c:v>0.0338572174449024</c:v>
                </c:pt>
                <c:pt idx="22088">
                  <c:v>0.0347453781072065</c:v>
                </c:pt>
                <c:pt idx="22089">
                  <c:v>0.0321203890560915</c:v>
                </c:pt>
                <c:pt idx="22090">
                  <c:v>0.0390098759881338</c:v>
                </c:pt>
                <c:pt idx="22091">
                  <c:v>0.0228750904093488</c:v>
                </c:pt>
                <c:pt idx="22092">
                  <c:v>0.0312365802756118</c:v>
                </c:pt>
                <c:pt idx="22093">
                  <c:v>0.030558106276843</c:v>
                </c:pt>
                <c:pt idx="22094">
                  <c:v>0.0209075082389308</c:v>
                </c:pt>
                <c:pt idx="22095">
                  <c:v>0.0363665758550664</c:v>
                </c:pt>
                <c:pt idx="22096">
                  <c:v>0.0275295469588464</c:v>
                </c:pt>
                <c:pt idx="22097">
                  <c:v>0.0179509048068263</c:v>
                </c:pt>
                <c:pt idx="22098">
                  <c:v>0.0170885561135788</c:v>
                </c:pt>
                <c:pt idx="22099">
                  <c:v>0.0270195593002843</c:v>
                </c:pt>
                <c:pt idx="22100">
                  <c:v>0.0227171972294892</c:v>
                </c:pt>
                <c:pt idx="22101">
                  <c:v>0.0362252584117894</c:v>
                </c:pt>
                <c:pt idx="22102">
                  <c:v>0.0581642992892602</c:v>
                </c:pt>
                <c:pt idx="22103">
                  <c:v>0.0458804993850361</c:v>
                </c:pt>
                <c:pt idx="22104">
                  <c:v>0.0385209386744413</c:v>
                </c:pt>
                <c:pt idx="22105">
                  <c:v>0.0433921610318441</c:v>
                </c:pt>
                <c:pt idx="22106">
                  <c:v>0.0496870677731176</c:v>
                </c:pt>
                <c:pt idx="22107">
                  <c:v>0.056393701987905</c:v>
                </c:pt>
                <c:pt idx="22108">
                  <c:v>0.0610235091740331</c:v>
                </c:pt>
                <c:pt idx="22109">
                  <c:v>0.0692428739208447</c:v>
                </c:pt>
                <c:pt idx="22110">
                  <c:v>0.0683813146963838</c:v>
                </c:pt>
                <c:pt idx="22111">
                  <c:v>0.0593272425027392</c:v>
                </c:pt>
                <c:pt idx="22112">
                  <c:v>0.0417993138280193</c:v>
                </c:pt>
                <c:pt idx="22113">
                  <c:v>0.0274566669971493</c:v>
                </c:pt>
                <c:pt idx="22114">
                  <c:v>0.0349076869747687</c:v>
                </c:pt>
                <c:pt idx="22115">
                  <c:v>0.0443725234809651</c:v>
                </c:pt>
                <c:pt idx="22116">
                  <c:v>0.0315201645297407</c:v>
                </c:pt>
                <c:pt idx="22117">
                  <c:v>0.0334197477540807</c:v>
                </c:pt>
                <c:pt idx="22118">
                  <c:v>0.0397903988665223</c:v>
                </c:pt>
                <c:pt idx="22119">
                  <c:v>0.031265446134881</c:v>
                </c:pt>
                <c:pt idx="22120">
                  <c:v>0.0243615495637793</c:v>
                </c:pt>
                <c:pt idx="22121">
                  <c:v>0.0523069919620797</c:v>
                </c:pt>
                <c:pt idx="22122">
                  <c:v>0.0715869699574869</c:v>
                </c:pt>
                <c:pt idx="22123">
                  <c:v>0.0783954084308333</c:v>
                </c:pt>
                <c:pt idx="22124">
                  <c:v>0.0808123114218462</c:v>
                </c:pt>
                <c:pt idx="22125">
                  <c:v>0.0525439875322261</c:v>
                </c:pt>
                <c:pt idx="22126">
                  <c:v>0.0290208245756252</c:v>
                </c:pt>
                <c:pt idx="22127">
                  <c:v>0.02793812394328</c:v>
                </c:pt>
                <c:pt idx="22128">
                  <c:v>0.00882034892309056</c:v>
                </c:pt>
                <c:pt idx="22129">
                  <c:v>0.0249898012401204</c:v>
                </c:pt>
                <c:pt idx="22130">
                  <c:v>0.0411923975938537</c:v>
                </c:pt>
                <c:pt idx="22131">
                  <c:v>0.0523448659887857</c:v>
                </c:pt>
                <c:pt idx="22132">
                  <c:v>0.0600566374627004</c:v>
                </c:pt>
                <c:pt idx="22133">
                  <c:v>0.0533753161985989</c:v>
                </c:pt>
                <c:pt idx="22134">
                  <c:v>0.0472862131667027</c:v>
                </c:pt>
                <c:pt idx="22135">
                  <c:v>0.0411414018888215</c:v>
                </c:pt>
                <c:pt idx="22136">
                  <c:v>0.0350157929445716</c:v>
                </c:pt>
                <c:pt idx="22137">
                  <c:v>0.0277642263419944</c:v>
                </c:pt>
                <c:pt idx="22138">
                  <c:v>0.022516928590674</c:v>
                </c:pt>
                <c:pt idx="22139">
                  <c:v>0.0303791676897706</c:v>
                </c:pt>
                <c:pt idx="22140">
                  <c:v>0.0331628965637921</c:v>
                </c:pt>
                <c:pt idx="22141">
                  <c:v>0.0418496542599243</c:v>
                </c:pt>
                <c:pt idx="22142">
                  <c:v>0.0588500391854937</c:v>
                </c:pt>
                <c:pt idx="22143">
                  <c:v>0.0605944647021197</c:v>
                </c:pt>
                <c:pt idx="22144">
                  <c:v>0.0505760160303991</c:v>
                </c:pt>
                <c:pt idx="22145">
                  <c:v>0.04356176921112</c:v>
                </c:pt>
                <c:pt idx="22146">
                  <c:v>0.0479737247326013</c:v>
                </c:pt>
                <c:pt idx="22147">
                  <c:v>0.0325309262745598</c:v>
                </c:pt>
                <c:pt idx="22148">
                  <c:v>0.0344146518060743</c:v>
                </c:pt>
                <c:pt idx="22149">
                  <c:v>0.0271809410285325</c:v>
                </c:pt>
                <c:pt idx="22150">
                  <c:v>0.0264399352735632</c:v>
                </c:pt>
                <c:pt idx="22151">
                  <c:v>0.0483679836046873</c:v>
                </c:pt>
                <c:pt idx="22152">
                  <c:v>0.0603475501015133</c:v>
                </c:pt>
                <c:pt idx="22153">
                  <c:v>0.0492901576451113</c:v>
                </c:pt>
                <c:pt idx="22154">
                  <c:v>0.0415068532258531</c:v>
                </c:pt>
                <c:pt idx="22155">
                  <c:v>0.0447767116357414</c:v>
                </c:pt>
                <c:pt idx="22156">
                  <c:v>0.0329032687425232</c:v>
                </c:pt>
                <c:pt idx="22157">
                  <c:v>0.0452820598660736</c:v>
                </c:pt>
                <c:pt idx="22158">
                  <c:v>0.0571671618098952</c:v>
                </c:pt>
                <c:pt idx="22159">
                  <c:v>0.0536762029343401</c:v>
                </c:pt>
                <c:pt idx="22160">
                  <c:v>0.0477321172073899</c:v>
                </c:pt>
                <c:pt idx="22161">
                  <c:v>0.0457426980849151</c:v>
                </c:pt>
                <c:pt idx="22162">
                  <c:v>0.0527341187833392</c:v>
                </c:pt>
                <c:pt idx="22163">
                  <c:v>0.046706797712406</c:v>
                </c:pt>
                <c:pt idx="22164">
                  <c:v>0.032898958864444</c:v>
                </c:pt>
                <c:pt idx="22165">
                  <c:v>0.0387029358375741</c:v>
                </c:pt>
                <c:pt idx="22166">
                  <c:v>0.0354415778302269</c:v>
                </c:pt>
                <c:pt idx="22167">
                  <c:v>0.0231253204366927</c:v>
                </c:pt>
                <c:pt idx="22168">
                  <c:v>0.0331711292812925</c:v>
                </c:pt>
                <c:pt idx="22169">
                  <c:v>0.0712083754614174</c:v>
                </c:pt>
                <c:pt idx="22170">
                  <c:v>0.0783001035278806</c:v>
                </c:pt>
                <c:pt idx="22171">
                  <c:v>0.0594214588019747</c:v>
                </c:pt>
                <c:pt idx="22172">
                  <c:v>0.0563597857702914</c:v>
                </c:pt>
                <c:pt idx="22173">
                  <c:v>0.0570781170692428</c:v>
                </c:pt>
                <c:pt idx="22174">
                  <c:v>0.0516713587754033</c:v>
                </c:pt>
                <c:pt idx="22175">
                  <c:v>0.0338716304839141</c:v>
                </c:pt>
                <c:pt idx="22176">
                  <c:v>0.0258709640017759</c:v>
                </c:pt>
                <c:pt idx="22177">
                  <c:v>0.033863337007573</c:v>
                </c:pt>
                <c:pt idx="22178">
                  <c:v>0.0553471201360116</c:v>
                </c:pt>
                <c:pt idx="22179">
                  <c:v>0.0794054216687637</c:v>
                </c:pt>
                <c:pt idx="22180">
                  <c:v>0.0762460155655272</c:v>
                </c:pt>
                <c:pt idx="22181">
                  <c:v>0.0624123627294814</c:v>
                </c:pt>
                <c:pt idx="22182">
                  <c:v>0.045913686599866</c:v>
                </c:pt>
                <c:pt idx="22183">
                  <c:v>0.031575366944625</c:v>
                </c:pt>
                <c:pt idx="22184">
                  <c:v>0.0266859312066835</c:v>
                </c:pt>
                <c:pt idx="22185">
                  <c:v>0.0353813153820072</c:v>
                </c:pt>
                <c:pt idx="22186">
                  <c:v>0.0483323018620823</c:v>
                </c:pt>
                <c:pt idx="22187">
                  <c:v>0.0476153574811282</c:v>
                </c:pt>
                <c:pt idx="22188">
                  <c:v>0.0525436768422628</c:v>
                </c:pt>
                <c:pt idx="22189">
                  <c:v>0.0360389084973202</c:v>
                </c:pt>
                <c:pt idx="22190">
                  <c:v>0.0281298730341308</c:v>
                </c:pt>
                <c:pt idx="22191">
                  <c:v>0.0357525078074418</c:v>
                </c:pt>
                <c:pt idx="22192">
                  <c:v>0.0441018422638048</c:v>
                </c:pt>
                <c:pt idx="22193">
                  <c:v>0.0365574261084213</c:v>
                </c:pt>
                <c:pt idx="22194">
                  <c:v>0.0382324208481085</c:v>
                </c:pt>
                <c:pt idx="22195">
                  <c:v>0.0565263026015414</c:v>
                </c:pt>
                <c:pt idx="22196">
                  <c:v>0.0526631883513012</c:v>
                </c:pt>
                <c:pt idx="22197">
                  <c:v>0.0379398879603283</c:v>
                </c:pt>
                <c:pt idx="22198">
                  <c:v>0.0193353748202735</c:v>
                </c:pt>
                <c:pt idx="22199">
                  <c:v>0.0225230280029514</c:v>
                </c:pt>
                <c:pt idx="22200">
                  <c:v>0.0406337634002732</c:v>
                </c:pt>
                <c:pt idx="22201">
                  <c:v>0.0435600775259093</c:v>
                </c:pt>
                <c:pt idx="22202">
                  <c:v>0.0472368920490673</c:v>
                </c:pt>
                <c:pt idx="22203">
                  <c:v>0.0501702988074682</c:v>
                </c:pt>
                <c:pt idx="22204">
                  <c:v>0.0467412325017069</c:v>
                </c:pt>
                <c:pt idx="22205">
                  <c:v>0.0371130294160771</c:v>
                </c:pt>
                <c:pt idx="22206">
                  <c:v>0.0506915412488815</c:v>
                </c:pt>
                <c:pt idx="22207">
                  <c:v>0.0554939276976965</c:v>
                </c:pt>
                <c:pt idx="22208">
                  <c:v>0.0294154348571729</c:v>
                </c:pt>
                <c:pt idx="22209">
                  <c:v>0.015947811162829</c:v>
                </c:pt>
                <c:pt idx="22210">
                  <c:v>0.022443399278566</c:v>
                </c:pt>
                <c:pt idx="22211">
                  <c:v>0.0374695286456908</c:v>
                </c:pt>
                <c:pt idx="22212">
                  <c:v>0.0503468407885542</c:v>
                </c:pt>
                <c:pt idx="22213">
                  <c:v>0.0489753096079461</c:v>
                </c:pt>
                <c:pt idx="22214">
                  <c:v>0.0390416693608967</c:v>
                </c:pt>
                <c:pt idx="22215">
                  <c:v>0.04289276027477</c:v>
                </c:pt>
                <c:pt idx="22216">
                  <c:v>0.0432743446557068</c:v>
                </c:pt>
                <c:pt idx="22217">
                  <c:v>0.0317599222297234</c:v>
                </c:pt>
                <c:pt idx="22218">
                  <c:v>0.0280689118930636</c:v>
                </c:pt>
                <c:pt idx="22219">
                  <c:v>0.0325644655856657</c:v>
                </c:pt>
                <c:pt idx="22220">
                  <c:v>0.0279740517370439</c:v>
                </c:pt>
                <c:pt idx="22221">
                  <c:v>0.0324940065753103</c:v>
                </c:pt>
                <c:pt idx="22222">
                  <c:v>0.0429056003330436</c:v>
                </c:pt>
                <c:pt idx="22223">
                  <c:v>0.0512628319992474</c:v>
                </c:pt>
                <c:pt idx="22224">
                  <c:v>0.0563518062557347</c:v>
                </c:pt>
                <c:pt idx="22225">
                  <c:v>0.0509764148847282</c:v>
                </c:pt>
                <c:pt idx="22226">
                  <c:v>0.0391138559717791</c:v>
                </c:pt>
                <c:pt idx="22227">
                  <c:v>0.0394760096819573</c:v>
                </c:pt>
                <c:pt idx="22228">
                  <c:v>0.0324021422151819</c:v>
                </c:pt>
                <c:pt idx="22229">
                  <c:v>0.0328592436453241</c:v>
                </c:pt>
                <c:pt idx="22230">
                  <c:v>0.0391882870423593</c:v>
                </c:pt>
                <c:pt idx="22231">
                  <c:v>0.027557995614351</c:v>
                </c:pt>
                <c:pt idx="22232">
                  <c:v>0.0297310603052859</c:v>
                </c:pt>
                <c:pt idx="22233">
                  <c:v>0.0398808663698851</c:v>
                </c:pt>
                <c:pt idx="22234">
                  <c:v>0.0457884219970551</c:v>
                </c:pt>
                <c:pt idx="22235">
                  <c:v>0.0451054095069567</c:v>
                </c:pt>
                <c:pt idx="22236">
                  <c:v>0.0356641551842844</c:v>
                </c:pt>
                <c:pt idx="22237">
                  <c:v>0.0438911200168739</c:v>
                </c:pt>
                <c:pt idx="22238">
                  <c:v>0.0663908934161632</c:v>
                </c:pt>
                <c:pt idx="22239">
                  <c:v>0.0598994058077753</c:v>
                </c:pt>
                <c:pt idx="22240">
                  <c:v>0.0441280161599781</c:v>
                </c:pt>
                <c:pt idx="22241">
                  <c:v>0.0391606373634213</c:v>
                </c:pt>
                <c:pt idx="22242">
                  <c:v>0.0443650682469625</c:v>
                </c:pt>
                <c:pt idx="22243">
                  <c:v>0.0464386710791638</c:v>
                </c:pt>
                <c:pt idx="22244">
                  <c:v>0.0477436527538932</c:v>
                </c:pt>
                <c:pt idx="22245">
                  <c:v>0.0455655471845322</c:v>
                </c:pt>
                <c:pt idx="22246">
                  <c:v>0.0456883141409725</c:v>
                </c:pt>
                <c:pt idx="22247">
                  <c:v>0.0455691728195537</c:v>
                </c:pt>
                <c:pt idx="22248">
                  <c:v>0.0428280785734298</c:v>
                </c:pt>
                <c:pt idx="22249">
                  <c:v>0.0464622248279378</c:v>
                </c:pt>
                <c:pt idx="22250">
                  <c:v>0.0521438373894455</c:v>
                </c:pt>
                <c:pt idx="22251">
                  <c:v>0.0502595554397951</c:v>
                </c:pt>
                <c:pt idx="22252">
                  <c:v>0.0433024480461809</c:v>
                </c:pt>
                <c:pt idx="22253">
                  <c:v>0.0375520120574715</c:v>
                </c:pt>
                <c:pt idx="22254">
                  <c:v>0.0489480752940609</c:v>
                </c:pt>
                <c:pt idx="22255">
                  <c:v>0.0441665938158575</c:v>
                </c:pt>
                <c:pt idx="22256">
                  <c:v>0.0413951609718853</c:v>
                </c:pt>
                <c:pt idx="22257">
                  <c:v>0.0495940272954203</c:v>
                </c:pt>
                <c:pt idx="22258">
                  <c:v>0.0570958410639675</c:v>
                </c:pt>
                <c:pt idx="22259">
                  <c:v>0.0560741008090788</c:v>
                </c:pt>
                <c:pt idx="22260">
                  <c:v>0.0495722548401223</c:v>
                </c:pt>
                <c:pt idx="22261">
                  <c:v>0.0502130282023119</c:v>
                </c:pt>
                <c:pt idx="22262">
                  <c:v>0.0574935549974967</c:v>
                </c:pt>
                <c:pt idx="22263">
                  <c:v>0.0434642035543216</c:v>
                </c:pt>
                <c:pt idx="22264">
                  <c:v>0.0249539518370612</c:v>
                </c:pt>
                <c:pt idx="22265">
                  <c:v>0.0361418915519373</c:v>
                </c:pt>
                <c:pt idx="22266">
                  <c:v>0.0458198648213615</c:v>
                </c:pt>
                <c:pt idx="22267">
                  <c:v>0.0342652889881973</c:v>
                </c:pt>
                <c:pt idx="22268">
                  <c:v>0.0318111478615019</c:v>
                </c:pt>
                <c:pt idx="22269">
                  <c:v>0.0384504599391532</c:v>
                </c:pt>
                <c:pt idx="22270">
                  <c:v>0.0508749816020642</c:v>
                </c:pt>
                <c:pt idx="22271">
                  <c:v>0.0486147358932899</c:v>
                </c:pt>
                <c:pt idx="22272">
                  <c:v>0.0370064348112104</c:v>
                </c:pt>
                <c:pt idx="22273">
                  <c:v>0.0382668165200944</c:v>
                </c:pt>
                <c:pt idx="22274">
                  <c:v>0.0440069704431625</c:v>
                </c:pt>
                <c:pt idx="22275">
                  <c:v>0.0399656317349747</c:v>
                </c:pt>
                <c:pt idx="22276">
                  <c:v>0.0426421033430373</c:v>
                </c:pt>
                <c:pt idx="22277">
                  <c:v>0.0433851293122528</c:v>
                </c:pt>
                <c:pt idx="22278">
                  <c:v>0.038961490311048</c:v>
                </c:pt>
                <c:pt idx="22279">
                  <c:v>0.0385637513748802</c:v>
                </c:pt>
                <c:pt idx="22280">
                  <c:v>0.039167509214513</c:v>
                </c:pt>
                <c:pt idx="22281">
                  <c:v>0.0489945327392584</c:v>
                </c:pt>
                <c:pt idx="22282">
                  <c:v>0.0515979536804012</c:v>
                </c:pt>
                <c:pt idx="22283">
                  <c:v>0.0531703117469017</c:v>
                </c:pt>
                <c:pt idx="22284">
                  <c:v>0.0575122574235013</c:v>
                </c:pt>
                <c:pt idx="22285">
                  <c:v>0.0627587320971887</c:v>
                </c:pt>
                <c:pt idx="22286">
                  <c:v>0.0592742117761193</c:v>
                </c:pt>
                <c:pt idx="22287">
                  <c:v>0.0566013105886131</c:v>
                </c:pt>
                <c:pt idx="22288">
                  <c:v>0.0575367030375341</c:v>
                </c:pt>
                <c:pt idx="22289">
                  <c:v>0.060896484340731</c:v>
                </c:pt>
                <c:pt idx="22290">
                  <c:v>0.0600997847068641</c:v>
                </c:pt>
                <c:pt idx="22291">
                  <c:v>0.0557825616445377</c:v>
                </c:pt>
                <c:pt idx="22292">
                  <c:v>0.0564311650522271</c:v>
                </c:pt>
                <c:pt idx="22293">
                  <c:v>0.0565532921938399</c:v>
                </c:pt>
                <c:pt idx="22294">
                  <c:v>0.0552932441897765</c:v>
                </c:pt>
                <c:pt idx="22295">
                  <c:v>0.0611450173651026</c:v>
                </c:pt>
                <c:pt idx="22296">
                  <c:v>0.0595445800894639</c:v>
                </c:pt>
                <c:pt idx="22297">
                  <c:v>0.0525317092761058</c:v>
                </c:pt>
                <c:pt idx="22298">
                  <c:v>0.0515386127455574</c:v>
                </c:pt>
                <c:pt idx="22299">
                  <c:v>0.0582032257240459</c:v>
                </c:pt>
                <c:pt idx="22300">
                  <c:v>0.0614229742501281</c:v>
                </c:pt>
                <c:pt idx="22301">
                  <c:v>0.0617562424964391</c:v>
                </c:pt>
                <c:pt idx="22302">
                  <c:v>0.0574619715599234</c:v>
                </c:pt>
                <c:pt idx="22303">
                  <c:v>0.0561278035698213</c:v>
                </c:pt>
                <c:pt idx="22304">
                  <c:v>0.0547543220289125</c:v>
                </c:pt>
                <c:pt idx="22305">
                  <c:v>0.0515876500131571</c:v>
                </c:pt>
                <c:pt idx="22306">
                  <c:v>0.0496251612325684</c:v>
                </c:pt>
                <c:pt idx="22307">
                  <c:v>0.0555180573343829</c:v>
                </c:pt>
                <c:pt idx="22308">
                  <c:v>0.06131801714753</c:v>
                </c:pt>
                <c:pt idx="22309">
                  <c:v>0.0556789639063482</c:v>
                </c:pt>
                <c:pt idx="22310">
                  <c:v>0.0515715049230696</c:v>
                </c:pt>
                <c:pt idx="22311">
                  <c:v>0.0535122075936689</c:v>
                </c:pt>
                <c:pt idx="22312">
                  <c:v>0.0584567138140843</c:v>
                </c:pt>
                <c:pt idx="22313">
                  <c:v>0.0581580677357593</c:v>
                </c:pt>
                <c:pt idx="22314">
                  <c:v>0.0578076734635478</c:v>
                </c:pt>
                <c:pt idx="22315">
                  <c:v>0.0548973642459216</c:v>
                </c:pt>
                <c:pt idx="22316">
                  <c:v>0.0553968667047101</c:v>
                </c:pt>
                <c:pt idx="22317">
                  <c:v>0.0545258096588819</c:v>
                </c:pt>
                <c:pt idx="22318">
                  <c:v>0.0524570263424377</c:v>
                </c:pt>
                <c:pt idx="22319">
                  <c:v>0.0530299358150021</c:v>
                </c:pt>
                <c:pt idx="22320">
                  <c:v>0.0538041654106089</c:v>
                </c:pt>
                <c:pt idx="22321">
                  <c:v>0.0593829284229152</c:v>
                </c:pt>
                <c:pt idx="22322">
                  <c:v>0.0642798139540983</c:v>
                </c:pt>
                <c:pt idx="22323">
                  <c:v>0.062119604218897</c:v>
                </c:pt>
                <c:pt idx="22324">
                  <c:v>0.0600087779020334</c:v>
                </c:pt>
                <c:pt idx="22325">
                  <c:v>0.0644368650238289</c:v>
                </c:pt>
                <c:pt idx="22326">
                  <c:v>0.0664965348091047</c:v>
                </c:pt>
                <c:pt idx="22327">
                  <c:v>0.067600115580736</c:v>
                </c:pt>
                <c:pt idx="22328">
                  <c:v>0.0666650228888385</c:v>
                </c:pt>
                <c:pt idx="22329">
                  <c:v>0.0638477969400506</c:v>
                </c:pt>
                <c:pt idx="22330">
                  <c:v>0.0602346752727028</c:v>
                </c:pt>
                <c:pt idx="22331">
                  <c:v>0.0597076571181125</c:v>
                </c:pt>
                <c:pt idx="22332">
                  <c:v>0.0610636432671978</c:v>
                </c:pt>
                <c:pt idx="22333">
                  <c:v>0.0630481860365336</c:v>
                </c:pt>
                <c:pt idx="22334">
                  <c:v>0.065112503856864</c:v>
                </c:pt>
                <c:pt idx="22335">
                  <c:v>0.0652778227963272</c:v>
                </c:pt>
                <c:pt idx="22336">
                  <c:v>0.0642289984380912</c:v>
                </c:pt>
                <c:pt idx="22337">
                  <c:v>0.0670595658168532</c:v>
                </c:pt>
                <c:pt idx="22338">
                  <c:v>0.0705502737028967</c:v>
                </c:pt>
                <c:pt idx="22339">
                  <c:v>0.067169236315725</c:v>
                </c:pt>
                <c:pt idx="22340">
                  <c:v>0.0618673987364619</c:v>
                </c:pt>
                <c:pt idx="22341">
                  <c:v>0.0610610021884348</c:v>
                </c:pt>
                <c:pt idx="22342">
                  <c:v>0.060603864865552</c:v>
                </c:pt>
                <c:pt idx="22343">
                  <c:v>0.0614971905122478</c:v>
                </c:pt>
                <c:pt idx="22344">
                  <c:v>0.0652799789560391</c:v>
                </c:pt>
                <c:pt idx="22345">
                  <c:v>0.07119618320246</c:v>
                </c:pt>
                <c:pt idx="22346">
                  <c:v>0.0670791518992878</c:v>
                </c:pt>
                <c:pt idx="22347">
                  <c:v>0.0625124619706466</c:v>
                </c:pt>
                <c:pt idx="22348">
                  <c:v>0.0692177990384063</c:v>
                </c:pt>
                <c:pt idx="22349">
                  <c:v>0.0702695627006436</c:v>
                </c:pt>
                <c:pt idx="22350">
                  <c:v>0.0660657981321274</c:v>
                </c:pt>
                <c:pt idx="22351">
                  <c:v>0.0653394343521175</c:v>
                </c:pt>
                <c:pt idx="22352">
                  <c:v>0.0715708482033568</c:v>
                </c:pt>
                <c:pt idx="22353">
                  <c:v>0.0732404793730832</c:v>
                </c:pt>
                <c:pt idx="22354">
                  <c:v>0.075912419364665</c:v>
                </c:pt>
                <c:pt idx="22355">
                  <c:v>0.0718006260871846</c:v>
                </c:pt>
                <c:pt idx="22356">
                  <c:v>0.0663034144541728</c:v>
                </c:pt>
                <c:pt idx="22357">
                  <c:v>0.0689945381135218</c:v>
                </c:pt>
                <c:pt idx="22358">
                  <c:v>0.0720836380255858</c:v>
                </c:pt>
                <c:pt idx="22359">
                  <c:v>0.0702156917194696</c:v>
                </c:pt>
                <c:pt idx="22360">
                  <c:v>0.0684533754921663</c:v>
                </c:pt>
                <c:pt idx="22361">
                  <c:v>0.0737446538914195</c:v>
                </c:pt>
                <c:pt idx="22362">
                  <c:v>0.0771974292454936</c:v>
                </c:pt>
                <c:pt idx="22363">
                  <c:v>0.0705691195044277</c:v>
                </c:pt>
                <c:pt idx="22364">
                  <c:v>0.0649216696503282</c:v>
                </c:pt>
                <c:pt idx="22365">
                  <c:v>0.0719117765690839</c:v>
                </c:pt>
                <c:pt idx="22366">
                  <c:v>0.073755311886378</c:v>
                </c:pt>
                <c:pt idx="22367">
                  <c:v>0.0731996518332231</c:v>
                </c:pt>
                <c:pt idx="22368">
                  <c:v>0.0721099275452375</c:v>
                </c:pt>
                <c:pt idx="22369">
                  <c:v>0.0744709952850816</c:v>
                </c:pt>
                <c:pt idx="22370">
                  <c:v>0.0660276229618475</c:v>
                </c:pt>
                <c:pt idx="22371">
                  <c:v>0.0669704116298286</c:v>
                </c:pt>
                <c:pt idx="22372">
                  <c:v>0.0707441051603324</c:v>
                </c:pt>
                <c:pt idx="22373">
                  <c:v>0.0771379931353165</c:v>
                </c:pt>
                <c:pt idx="22374">
                  <c:v>0.0762164412574143</c:v>
                </c:pt>
                <c:pt idx="22375">
                  <c:v>0.0628760722590235</c:v>
                </c:pt>
                <c:pt idx="22376">
                  <c:v>0.0687751146761856</c:v>
                </c:pt>
                <c:pt idx="22377">
                  <c:v>0.0760648121449215</c:v>
                </c:pt>
                <c:pt idx="22378">
                  <c:v>0.0804338756306546</c:v>
                </c:pt>
                <c:pt idx="22379">
                  <c:v>0.0800881802999643</c:v>
                </c:pt>
                <c:pt idx="22380">
                  <c:v>0.073878573026682</c:v>
                </c:pt>
                <c:pt idx="22381">
                  <c:v>0.073979985860768</c:v>
                </c:pt>
                <c:pt idx="22382">
                  <c:v>0.0716059413487004</c:v>
                </c:pt>
                <c:pt idx="22383">
                  <c:v>0.0625045030555731</c:v>
                </c:pt>
                <c:pt idx="22384">
                  <c:v>0.0705764013364021</c:v>
                </c:pt>
                <c:pt idx="22385">
                  <c:v>0.0804648219415126</c:v>
                </c:pt>
                <c:pt idx="22386">
                  <c:v>0.0694487429499695</c:v>
                </c:pt>
                <c:pt idx="22387">
                  <c:v>0.0634513740689458</c:v>
                </c:pt>
                <c:pt idx="22388">
                  <c:v>0.0615709267798197</c:v>
                </c:pt>
                <c:pt idx="22389">
                  <c:v>0.0644816064165823</c:v>
                </c:pt>
                <c:pt idx="22390">
                  <c:v>0.0708897367453208</c:v>
                </c:pt>
                <c:pt idx="22391">
                  <c:v>0.0638941121029744</c:v>
                </c:pt>
                <c:pt idx="22392">
                  <c:v>0.0630787894838793</c:v>
                </c:pt>
                <c:pt idx="22393">
                  <c:v>0.0647982034345539</c:v>
                </c:pt>
                <c:pt idx="22394">
                  <c:v>0.0649806416434551</c:v>
                </c:pt>
                <c:pt idx="22395">
                  <c:v>0.0762952591648362</c:v>
                </c:pt>
                <c:pt idx="22396">
                  <c:v>0.0835224529199881</c:v>
                </c:pt>
                <c:pt idx="22397">
                  <c:v>0.0830580720802102</c:v>
                </c:pt>
                <c:pt idx="22398">
                  <c:v>0.0860939181938999</c:v>
                </c:pt>
                <c:pt idx="22399">
                  <c:v>0.0879671019538861</c:v>
                </c:pt>
                <c:pt idx="22400">
                  <c:v>0.0970205962477433</c:v>
                </c:pt>
                <c:pt idx="22401">
                  <c:v>0.0883156383346962</c:v>
                </c:pt>
                <c:pt idx="22402">
                  <c:v>0.082488895756874</c:v>
                </c:pt>
                <c:pt idx="22403">
                  <c:v>0.0978812175489505</c:v>
                </c:pt>
                <c:pt idx="22404">
                  <c:v>0.104716286374286</c:v>
                </c:pt>
                <c:pt idx="22405">
                  <c:v>0.1116195099546</c:v>
                </c:pt>
                <c:pt idx="22406">
                  <c:v>0.107082731351277</c:v>
                </c:pt>
                <c:pt idx="22407">
                  <c:v>0.0957034533848852</c:v>
                </c:pt>
                <c:pt idx="22408">
                  <c:v>0.0860618598854513</c:v>
                </c:pt>
                <c:pt idx="22409">
                  <c:v>0.0915271726886965</c:v>
                </c:pt>
                <c:pt idx="22410">
                  <c:v>0.0761074262942086</c:v>
                </c:pt>
                <c:pt idx="22411">
                  <c:v>0.0838621740908481</c:v>
                </c:pt>
                <c:pt idx="22412">
                  <c:v>0.0898221900186628</c:v>
                </c:pt>
                <c:pt idx="22413">
                  <c:v>0.100000244178943</c:v>
                </c:pt>
                <c:pt idx="22414">
                  <c:v>0.119640744124717</c:v>
                </c:pt>
                <c:pt idx="22415">
                  <c:v>0.11130004813088</c:v>
                </c:pt>
                <c:pt idx="22416">
                  <c:v>0.105400512402388</c:v>
                </c:pt>
                <c:pt idx="22417">
                  <c:v>0.108499189428428</c:v>
                </c:pt>
                <c:pt idx="22418">
                  <c:v>0.0796425765150451</c:v>
                </c:pt>
                <c:pt idx="22419">
                  <c:v>0.0683310390281604</c:v>
                </c:pt>
                <c:pt idx="22420">
                  <c:v>0.0631123804136864</c:v>
                </c:pt>
                <c:pt idx="22421">
                  <c:v>0.0850215749247541</c:v>
                </c:pt>
                <c:pt idx="22422">
                  <c:v>0.113218379500355</c:v>
                </c:pt>
                <c:pt idx="22423">
                  <c:v>0.116765419086874</c:v>
                </c:pt>
                <c:pt idx="22424">
                  <c:v>0.112322249068669</c:v>
                </c:pt>
                <c:pt idx="22425">
                  <c:v>0.105632577141835</c:v>
                </c:pt>
                <c:pt idx="22426">
                  <c:v>0.0987033427442029</c:v>
                </c:pt>
                <c:pt idx="22427">
                  <c:v>0.109506075360934</c:v>
                </c:pt>
                <c:pt idx="22428">
                  <c:v>0.0933943682393784</c:v>
                </c:pt>
                <c:pt idx="22429">
                  <c:v>0.0975526147159245</c:v>
                </c:pt>
                <c:pt idx="22430">
                  <c:v>0.129315709328698</c:v>
                </c:pt>
                <c:pt idx="22431">
                  <c:v>0.126096827191687</c:v>
                </c:pt>
                <c:pt idx="22432">
                  <c:v>0.122272555502533</c:v>
                </c:pt>
                <c:pt idx="22433">
                  <c:v>0.129631307572223</c:v>
                </c:pt>
                <c:pt idx="22434">
                  <c:v>0.111150687797854</c:v>
                </c:pt>
                <c:pt idx="22435">
                  <c:v>0.0911757757897671</c:v>
                </c:pt>
                <c:pt idx="22436">
                  <c:v>0.0753267555337273</c:v>
                </c:pt>
                <c:pt idx="22437">
                  <c:v>0.0781728121794523</c:v>
                </c:pt>
                <c:pt idx="22438">
                  <c:v>0.0617888438994466</c:v>
                </c:pt>
                <c:pt idx="22439">
                  <c:v>0.101197637865238</c:v>
                </c:pt>
                <c:pt idx="22440">
                  <c:v>0.124864647511909</c:v>
                </c:pt>
                <c:pt idx="22441">
                  <c:v>0.101722881418018</c:v>
                </c:pt>
                <c:pt idx="22442">
                  <c:v>0.108659686822125</c:v>
                </c:pt>
                <c:pt idx="22443">
                  <c:v>0.137026691248425</c:v>
                </c:pt>
                <c:pt idx="22444">
                  <c:v>0.17381441176506</c:v>
                </c:pt>
                <c:pt idx="22445">
                  <c:v>0.149933929443531</c:v>
                </c:pt>
                <c:pt idx="22446">
                  <c:v>0.123494189598378</c:v>
                </c:pt>
                <c:pt idx="22447">
                  <c:v>0.142154720207288</c:v>
                </c:pt>
                <c:pt idx="22448">
                  <c:v>0.140005653263103</c:v>
                </c:pt>
                <c:pt idx="22449">
                  <c:v>0.126421268572592</c:v>
                </c:pt>
                <c:pt idx="22450">
                  <c:v>0.146566025688845</c:v>
                </c:pt>
                <c:pt idx="22451">
                  <c:v>0.127769705034536</c:v>
                </c:pt>
                <c:pt idx="22452">
                  <c:v>0.0832064026802891</c:v>
                </c:pt>
                <c:pt idx="22453">
                  <c:v>0.0974762425536258</c:v>
                </c:pt>
                <c:pt idx="22454">
                  <c:v>0.114198218477187</c:v>
                </c:pt>
                <c:pt idx="22455">
                  <c:v>0.156238589148803</c:v>
                </c:pt>
                <c:pt idx="22456">
                  <c:v>0.222529084043689</c:v>
                </c:pt>
                <c:pt idx="22457">
                  <c:v>0.219813807099664</c:v>
                </c:pt>
                <c:pt idx="22458">
                  <c:v>0.166204551422016</c:v>
                </c:pt>
                <c:pt idx="22459">
                  <c:v>0.180923131741213</c:v>
                </c:pt>
                <c:pt idx="22460">
                  <c:v>0.202480415039508</c:v>
                </c:pt>
                <c:pt idx="22461">
                  <c:v>0.219501472067351</c:v>
                </c:pt>
                <c:pt idx="22462">
                  <c:v>0.206751939931594</c:v>
                </c:pt>
                <c:pt idx="22463">
                  <c:v>0.141651499446368</c:v>
                </c:pt>
                <c:pt idx="22464">
                  <c:v>0.134110079699423</c:v>
                </c:pt>
                <c:pt idx="22465">
                  <c:v>0.171924008886023</c:v>
                </c:pt>
                <c:pt idx="22466">
                  <c:v>0.134283237745708</c:v>
                </c:pt>
                <c:pt idx="22467">
                  <c:v>0.109728990866074</c:v>
                </c:pt>
                <c:pt idx="22468">
                  <c:v>0.126850571489722</c:v>
                </c:pt>
                <c:pt idx="22469">
                  <c:v>0.159382266381779</c:v>
                </c:pt>
                <c:pt idx="22470">
                  <c:v>0.175391390265299</c:v>
                </c:pt>
                <c:pt idx="22471">
                  <c:v>0.17116027327395</c:v>
                </c:pt>
                <c:pt idx="22472">
                  <c:v>0.180292577161565</c:v>
                </c:pt>
                <c:pt idx="22473">
                  <c:v>0.210187841799558</c:v>
                </c:pt>
                <c:pt idx="22474">
                  <c:v>0.217727410649406</c:v>
                </c:pt>
                <c:pt idx="22475">
                  <c:v>0.213608094724154</c:v>
                </c:pt>
                <c:pt idx="22476">
                  <c:v>0.156250877470391</c:v>
                </c:pt>
                <c:pt idx="22477">
                  <c:v>0.148250719338786</c:v>
                </c:pt>
                <c:pt idx="22478">
                  <c:v>0.217962633814625</c:v>
                </c:pt>
                <c:pt idx="22479">
                  <c:v>0.215947390858415</c:v>
                </c:pt>
                <c:pt idx="22480">
                  <c:v>0.163038394077028</c:v>
                </c:pt>
                <c:pt idx="22481">
                  <c:v>0.130614359670432</c:v>
                </c:pt>
                <c:pt idx="22482">
                  <c:v>0.188763183861737</c:v>
                </c:pt>
                <c:pt idx="22483">
                  <c:v>0.141612230403074</c:v>
                </c:pt>
                <c:pt idx="22484">
                  <c:v>0.15886796208751</c:v>
                </c:pt>
                <c:pt idx="22485">
                  <c:v>0.227618376882388</c:v>
                </c:pt>
                <c:pt idx="22486">
                  <c:v>0.227170021562664</c:v>
                </c:pt>
                <c:pt idx="22487">
                  <c:v>0.199002472652704</c:v>
                </c:pt>
                <c:pt idx="22488">
                  <c:v>0.173415489753771</c:v>
                </c:pt>
                <c:pt idx="22489">
                  <c:v>0.133780925055366</c:v>
                </c:pt>
                <c:pt idx="22490">
                  <c:v>0.115679332386927</c:v>
                </c:pt>
                <c:pt idx="22491">
                  <c:v>0.19403015945569</c:v>
                </c:pt>
                <c:pt idx="22492">
                  <c:v>0.159214032068071</c:v>
                </c:pt>
                <c:pt idx="22493">
                  <c:v>0.218546126079941</c:v>
                </c:pt>
                <c:pt idx="22494">
                  <c:v>0.21154993703622</c:v>
                </c:pt>
                <c:pt idx="22495">
                  <c:v>0.188824179096651</c:v>
                </c:pt>
                <c:pt idx="22496">
                  <c:v>0.253174862887163</c:v>
                </c:pt>
                <c:pt idx="22497">
                  <c:v>0.350570957657636</c:v>
                </c:pt>
                <c:pt idx="22498">
                  <c:v>0.309858042025759</c:v>
                </c:pt>
                <c:pt idx="22499">
                  <c:v>0.227467514611343</c:v>
                </c:pt>
                <c:pt idx="22500">
                  <c:v>0.246303376782592</c:v>
                </c:pt>
                <c:pt idx="22501">
                  <c:v>0.21974680599681</c:v>
                </c:pt>
                <c:pt idx="22502">
                  <c:v>0.234110036464633</c:v>
                </c:pt>
                <c:pt idx="22503">
                  <c:v>0.331088171884315</c:v>
                </c:pt>
                <c:pt idx="22504">
                  <c:v>0.364871833863741</c:v>
                </c:pt>
                <c:pt idx="22505">
                  <c:v>0.428802633476769</c:v>
                </c:pt>
                <c:pt idx="22506">
                  <c:v>0.489224949668995</c:v>
                </c:pt>
                <c:pt idx="22507">
                  <c:v>0.397393966047902</c:v>
                </c:pt>
                <c:pt idx="22508">
                  <c:v>0.495400265586319</c:v>
                </c:pt>
                <c:pt idx="22509">
                  <c:v>0.647153106219262</c:v>
                </c:pt>
                <c:pt idx="22510">
                  <c:v>0.502459266151914</c:v>
                </c:pt>
                <c:pt idx="22511">
                  <c:v>0.354828085454108</c:v>
                </c:pt>
                <c:pt idx="22512">
                  <c:v>0.522920218695655</c:v>
                </c:pt>
                <c:pt idx="22513">
                  <c:v>0.694731842407129</c:v>
                </c:pt>
                <c:pt idx="22514">
                  <c:v>0.520102526868076</c:v>
                </c:pt>
                <c:pt idx="22515">
                  <c:v>0.508195493489754</c:v>
                </c:pt>
                <c:pt idx="22516">
                  <c:v>0.459097869476654</c:v>
                </c:pt>
                <c:pt idx="22517">
                  <c:v>0.215728855766681</c:v>
                </c:pt>
                <c:pt idx="22518">
                  <c:v>0.155748844683941</c:v>
                </c:pt>
                <c:pt idx="22519">
                  <c:v>0.325647535480919</c:v>
                </c:pt>
                <c:pt idx="22520">
                  <c:v>0.489643537579227</c:v>
                </c:pt>
                <c:pt idx="22521">
                  <c:v>0.651005953112443</c:v>
                </c:pt>
                <c:pt idx="22522">
                  <c:v>0.565499030288964</c:v>
                </c:pt>
                <c:pt idx="22523">
                  <c:v>0.415407147693682</c:v>
                </c:pt>
                <c:pt idx="22524">
                  <c:v>0.615750642137293</c:v>
                </c:pt>
                <c:pt idx="22525">
                  <c:v>0.714156650003396</c:v>
                </c:pt>
                <c:pt idx="22526">
                  <c:v>0.659518909492353</c:v>
                </c:pt>
                <c:pt idx="22527">
                  <c:v>0.512470042782741</c:v>
                </c:pt>
                <c:pt idx="22528">
                  <c:v>0.60338769028091</c:v>
                </c:pt>
                <c:pt idx="22529">
                  <c:v>0.901492747545596</c:v>
                </c:pt>
                <c:pt idx="22530">
                  <c:v>0.508453626572497</c:v>
                </c:pt>
                <c:pt idx="22531">
                  <c:v>0.420930381971218</c:v>
                </c:pt>
                <c:pt idx="22532">
                  <c:v>0.70528928025185</c:v>
                </c:pt>
                <c:pt idx="22533">
                  <c:v>1.28012717971166</c:v>
                </c:pt>
                <c:pt idx="22534">
                  <c:v>1.12329716259428</c:v>
                </c:pt>
                <c:pt idx="22535">
                  <c:v>1.10153355693399</c:v>
                </c:pt>
                <c:pt idx="22536">
                  <c:v>1.3101428140722</c:v>
                </c:pt>
                <c:pt idx="22537">
                  <c:v>1.30182054979939</c:v>
                </c:pt>
                <c:pt idx="22538">
                  <c:v>1.56194309581968</c:v>
                </c:pt>
                <c:pt idx="22539">
                  <c:v>1.73982788735001</c:v>
                </c:pt>
                <c:pt idx="22540">
                  <c:v>1.18520200658895</c:v>
                </c:pt>
                <c:pt idx="22541">
                  <c:v>1.11704246382392</c:v>
                </c:pt>
                <c:pt idx="22542">
                  <c:v>1.59123410951366</c:v>
                </c:pt>
                <c:pt idx="22543">
                  <c:v>2.57337852060917</c:v>
                </c:pt>
                <c:pt idx="22544">
                  <c:v>2.306908950033817</c:v>
                </c:pt>
                <c:pt idx="22545">
                  <c:v>2.12975035416682</c:v>
                </c:pt>
                <c:pt idx="22546">
                  <c:v>2.898128671298</c:v>
                </c:pt>
                <c:pt idx="22547">
                  <c:v>2.72294089826436</c:v>
                </c:pt>
                <c:pt idx="22548">
                  <c:v>1.59323559258683</c:v>
                </c:pt>
                <c:pt idx="22549">
                  <c:v>1.70586851803685</c:v>
                </c:pt>
                <c:pt idx="22550">
                  <c:v>2.98463209443501</c:v>
                </c:pt>
                <c:pt idx="22551">
                  <c:v>3.27114640231739</c:v>
                </c:pt>
                <c:pt idx="22552">
                  <c:v>1.75750864284419</c:v>
                </c:pt>
                <c:pt idx="22553">
                  <c:v>1.76087402016009</c:v>
                </c:pt>
                <c:pt idx="22554">
                  <c:v>2.17537388360746</c:v>
                </c:pt>
                <c:pt idx="22555">
                  <c:v>1.34256945690155</c:v>
                </c:pt>
                <c:pt idx="22556">
                  <c:v>1.76507891796379</c:v>
                </c:pt>
                <c:pt idx="22557">
                  <c:v>2.399402014884797</c:v>
                </c:pt>
                <c:pt idx="22558">
                  <c:v>1.90148982943193</c:v>
                </c:pt>
                <c:pt idx="22559">
                  <c:v>1.21302292934068</c:v>
                </c:pt>
                <c:pt idx="22560">
                  <c:v>0.698353119260062</c:v>
                </c:pt>
                <c:pt idx="22561">
                  <c:v>0.467335312281309</c:v>
                </c:pt>
                <c:pt idx="22562">
                  <c:v>0.740849665873967</c:v>
                </c:pt>
                <c:pt idx="22563">
                  <c:v>0.889233914420657</c:v>
                </c:pt>
                <c:pt idx="22564">
                  <c:v>1.17832529206357</c:v>
                </c:pt>
                <c:pt idx="22565">
                  <c:v>1.13061184614582</c:v>
                </c:pt>
                <c:pt idx="22566">
                  <c:v>0.863032314435812</c:v>
                </c:pt>
                <c:pt idx="22567">
                  <c:v>0.901714785607354</c:v>
                </c:pt>
                <c:pt idx="22568">
                  <c:v>0.84087623501617</c:v>
                </c:pt>
                <c:pt idx="22569">
                  <c:v>0.457973095823783</c:v>
                </c:pt>
                <c:pt idx="22570">
                  <c:v>0.4811988172199</c:v>
                </c:pt>
                <c:pt idx="22571">
                  <c:v>0.382959764342877</c:v>
                </c:pt>
                <c:pt idx="22572">
                  <c:v>0.302564364589357</c:v>
                </c:pt>
                <c:pt idx="22573">
                  <c:v>-1.48589765771325</c:v>
                </c:pt>
                <c:pt idx="22574">
                  <c:v>2.40731560819334</c:v>
                </c:pt>
                <c:pt idx="22575">
                  <c:v>0.404236410855239</c:v>
                </c:pt>
                <c:pt idx="22576">
                  <c:v>0.441452040684008</c:v>
                </c:pt>
                <c:pt idx="22577">
                  <c:v>1.27567280969101</c:v>
                </c:pt>
                <c:pt idx="22578">
                  <c:v>-4.28553460404983</c:v>
                </c:pt>
                <c:pt idx="22579">
                  <c:v>1.07213331134013</c:v>
                </c:pt>
                <c:pt idx="22580">
                  <c:v>1.11660154192399</c:v>
                </c:pt>
                <c:pt idx="22581">
                  <c:v>0.691794449277745</c:v>
                </c:pt>
                <c:pt idx="22582">
                  <c:v>0.310478965753276</c:v>
                </c:pt>
                <c:pt idx="22583">
                  <c:v>0.328161804218585</c:v>
                </c:pt>
                <c:pt idx="22584">
                  <c:v>0.545253236950042</c:v>
                </c:pt>
                <c:pt idx="22585">
                  <c:v>0.576981864241852</c:v>
                </c:pt>
                <c:pt idx="22586">
                  <c:v>0.358295392994287</c:v>
                </c:pt>
                <c:pt idx="22587">
                  <c:v>0.250862101186586</c:v>
                </c:pt>
                <c:pt idx="22588">
                  <c:v>0.221506447331927</c:v>
                </c:pt>
                <c:pt idx="22589">
                  <c:v>0.274753751303095</c:v>
                </c:pt>
                <c:pt idx="22590">
                  <c:v>0.438340351641244</c:v>
                </c:pt>
                <c:pt idx="22591">
                  <c:v>0.552179413556621</c:v>
                </c:pt>
                <c:pt idx="22592">
                  <c:v>0.491979776812848</c:v>
                </c:pt>
                <c:pt idx="22593">
                  <c:v>0.309268271840039</c:v>
                </c:pt>
                <c:pt idx="22594">
                  <c:v>0.124876167705384</c:v>
                </c:pt>
                <c:pt idx="22595">
                  <c:v>0.19771621315251</c:v>
                </c:pt>
                <c:pt idx="22596">
                  <c:v>0.375773870903714</c:v>
                </c:pt>
                <c:pt idx="22597">
                  <c:v>0.311939329283586</c:v>
                </c:pt>
                <c:pt idx="22598">
                  <c:v>0.320554259169119</c:v>
                </c:pt>
                <c:pt idx="22599">
                  <c:v>0.308979730649394</c:v>
                </c:pt>
                <c:pt idx="22600">
                  <c:v>0.287063048905804</c:v>
                </c:pt>
                <c:pt idx="22601">
                  <c:v>0.163342595671233</c:v>
                </c:pt>
                <c:pt idx="22602">
                  <c:v>0.320741092730865</c:v>
                </c:pt>
                <c:pt idx="22603">
                  <c:v>0.301919382116254</c:v>
                </c:pt>
                <c:pt idx="22604">
                  <c:v>0.318928344553521</c:v>
                </c:pt>
                <c:pt idx="22605">
                  <c:v>0.383632636986454</c:v>
                </c:pt>
                <c:pt idx="22606">
                  <c:v>0.332641306944273</c:v>
                </c:pt>
                <c:pt idx="22607">
                  <c:v>0.355537841680776</c:v>
                </c:pt>
                <c:pt idx="22608">
                  <c:v>0.374883208284276</c:v>
                </c:pt>
                <c:pt idx="22609">
                  <c:v>0.281250582452414</c:v>
                </c:pt>
                <c:pt idx="22610">
                  <c:v>0.178746450247417</c:v>
                </c:pt>
                <c:pt idx="22611">
                  <c:v>0.0871963198173681</c:v>
                </c:pt>
                <c:pt idx="22612">
                  <c:v>0.265252849484855</c:v>
                </c:pt>
                <c:pt idx="22613">
                  <c:v>0.408011199028888</c:v>
                </c:pt>
                <c:pt idx="22614">
                  <c:v>0.315998126595423</c:v>
                </c:pt>
                <c:pt idx="22615">
                  <c:v>0.235956060903275</c:v>
                </c:pt>
                <c:pt idx="22616">
                  <c:v>0.206309042409721</c:v>
                </c:pt>
                <c:pt idx="22617">
                  <c:v>0.25273114190054</c:v>
                </c:pt>
                <c:pt idx="22618">
                  <c:v>0.149497073638911</c:v>
                </c:pt>
                <c:pt idx="22619">
                  <c:v>0.101624064327231</c:v>
                </c:pt>
                <c:pt idx="22620">
                  <c:v>0.166227996674808</c:v>
                </c:pt>
                <c:pt idx="22621">
                  <c:v>0.268473710395786</c:v>
                </c:pt>
                <c:pt idx="22622">
                  <c:v>0.368798454082283</c:v>
                </c:pt>
                <c:pt idx="22623">
                  <c:v>0.180187320357896</c:v>
                </c:pt>
                <c:pt idx="22624">
                  <c:v>0.0939405330281638</c:v>
                </c:pt>
                <c:pt idx="22625">
                  <c:v>0.0782315679672287</c:v>
                </c:pt>
                <c:pt idx="22626">
                  <c:v>-0.694491439911162</c:v>
                </c:pt>
                <c:pt idx="22627">
                  <c:v>0.039405841410809</c:v>
                </c:pt>
                <c:pt idx="22628">
                  <c:v>0.125046556455763</c:v>
                </c:pt>
                <c:pt idx="22629">
                  <c:v>0.160518218336132</c:v>
                </c:pt>
                <c:pt idx="22630">
                  <c:v>0.271277103373637</c:v>
                </c:pt>
                <c:pt idx="22631">
                  <c:v>0.480500298544759</c:v>
                </c:pt>
                <c:pt idx="22632">
                  <c:v>0.265235857398375</c:v>
                </c:pt>
                <c:pt idx="22633">
                  <c:v>0.126683457926257</c:v>
                </c:pt>
                <c:pt idx="22634">
                  <c:v>0.158223235553175</c:v>
                </c:pt>
                <c:pt idx="22635">
                  <c:v>0.206430486004231</c:v>
                </c:pt>
                <c:pt idx="22636">
                  <c:v>0.263124921859084</c:v>
                </c:pt>
                <c:pt idx="22637">
                  <c:v>0.221210001892032</c:v>
                </c:pt>
                <c:pt idx="22638">
                  <c:v>0.104730308413532</c:v>
                </c:pt>
                <c:pt idx="22639">
                  <c:v>0.0535794790360575</c:v>
                </c:pt>
                <c:pt idx="22640">
                  <c:v>0.0708386337982223</c:v>
                </c:pt>
                <c:pt idx="22641">
                  <c:v>0.131748125698914</c:v>
                </c:pt>
                <c:pt idx="22642">
                  <c:v>0.150105957745555</c:v>
                </c:pt>
                <c:pt idx="22643">
                  <c:v>0.0761843300496419</c:v>
                </c:pt>
                <c:pt idx="22644">
                  <c:v>0.0637523407173622</c:v>
                </c:pt>
                <c:pt idx="22645">
                  <c:v>0.128567820912783</c:v>
                </c:pt>
                <c:pt idx="22646">
                  <c:v>0.107186706316947</c:v>
                </c:pt>
                <c:pt idx="22647">
                  <c:v>0.128733817353512</c:v>
                </c:pt>
                <c:pt idx="22648">
                  <c:v>0.173123694758882</c:v>
                </c:pt>
                <c:pt idx="22649">
                  <c:v>0.178770539778195</c:v>
                </c:pt>
                <c:pt idx="22650">
                  <c:v>0.110126095369341</c:v>
                </c:pt>
                <c:pt idx="22651">
                  <c:v>0.124822059451008</c:v>
                </c:pt>
                <c:pt idx="22652">
                  <c:v>0.82385427966354</c:v>
                </c:pt>
                <c:pt idx="22653">
                  <c:v>0.0605832614595886</c:v>
                </c:pt>
                <c:pt idx="22654">
                  <c:v>0.175515779731489</c:v>
                </c:pt>
                <c:pt idx="22655">
                  <c:v>0.292302894053084</c:v>
                </c:pt>
                <c:pt idx="22656">
                  <c:v>0.285709653424307</c:v>
                </c:pt>
                <c:pt idx="22657">
                  <c:v>0.205691424370181</c:v>
                </c:pt>
                <c:pt idx="22658">
                  <c:v>0.191489314456219</c:v>
                </c:pt>
                <c:pt idx="22659">
                  <c:v>0.186362884367998</c:v>
                </c:pt>
                <c:pt idx="22660">
                  <c:v>0.1264804134006</c:v>
                </c:pt>
                <c:pt idx="22661">
                  <c:v>0.237331686031265</c:v>
                </c:pt>
                <c:pt idx="22662">
                  <c:v>0.234896616118906</c:v>
                </c:pt>
                <c:pt idx="22663">
                  <c:v>0.212282404256231</c:v>
                </c:pt>
                <c:pt idx="22664">
                  <c:v>0.275693419716637</c:v>
                </c:pt>
                <c:pt idx="22665">
                  <c:v>0.224289257237135</c:v>
                </c:pt>
                <c:pt idx="22666">
                  <c:v>0.156078680822162</c:v>
                </c:pt>
                <c:pt idx="22667">
                  <c:v>0.176441535524617</c:v>
                </c:pt>
                <c:pt idx="22668">
                  <c:v>0.229891839271579</c:v>
                </c:pt>
                <c:pt idx="22669">
                  <c:v>0.181084494814996</c:v>
                </c:pt>
                <c:pt idx="22670">
                  <c:v>0.101503566823859</c:v>
                </c:pt>
                <c:pt idx="22671">
                  <c:v>-0.00781081951477073</c:v>
                </c:pt>
                <c:pt idx="22672">
                  <c:v>-5.55316204396337</c:v>
                </c:pt>
                <c:pt idx="22673">
                  <c:v>0.278799268436109</c:v>
                </c:pt>
                <c:pt idx="22674">
                  <c:v>0.0373922699520745</c:v>
                </c:pt>
                <c:pt idx="22675">
                  <c:v>0.0835861222680186</c:v>
                </c:pt>
                <c:pt idx="22676">
                  <c:v>0.159203092718879</c:v>
                </c:pt>
                <c:pt idx="22677">
                  <c:v>0.190080418444694</c:v>
                </c:pt>
                <c:pt idx="22678">
                  <c:v>0.177574342586437</c:v>
                </c:pt>
                <c:pt idx="22679">
                  <c:v>0.145483842352038</c:v>
                </c:pt>
                <c:pt idx="22680">
                  <c:v>0.170319059617795</c:v>
                </c:pt>
                <c:pt idx="22681">
                  <c:v>0.237207803354563</c:v>
                </c:pt>
                <c:pt idx="22682">
                  <c:v>0.253764392632048</c:v>
                </c:pt>
                <c:pt idx="22683">
                  <c:v>0.242023920441001</c:v>
                </c:pt>
                <c:pt idx="22684">
                  <c:v>0.26623369155853</c:v>
                </c:pt>
                <c:pt idx="22685">
                  <c:v>0.241299550694174</c:v>
                </c:pt>
                <c:pt idx="22686">
                  <c:v>0.193287203453828</c:v>
                </c:pt>
                <c:pt idx="22687">
                  <c:v>0.196840665440047</c:v>
                </c:pt>
                <c:pt idx="22688">
                  <c:v>0.229835100242537</c:v>
                </c:pt>
                <c:pt idx="22689">
                  <c:v>0.231396338405108</c:v>
                </c:pt>
                <c:pt idx="22690">
                  <c:v>0.163460234905497</c:v>
                </c:pt>
                <c:pt idx="22691">
                  <c:v>0.0601848255723783</c:v>
                </c:pt>
                <c:pt idx="22692">
                  <c:v>0.0673041369805133</c:v>
                </c:pt>
                <c:pt idx="22693">
                  <c:v>0.0560806052237228</c:v>
                </c:pt>
                <c:pt idx="22694">
                  <c:v>0.0719382788131963</c:v>
                </c:pt>
                <c:pt idx="22695">
                  <c:v>0.0941585575037178</c:v>
                </c:pt>
                <c:pt idx="22696">
                  <c:v>0.107362759660093</c:v>
                </c:pt>
                <c:pt idx="22697">
                  <c:v>0.111767527909211</c:v>
                </c:pt>
                <c:pt idx="22698">
                  <c:v>0.163135311607936</c:v>
                </c:pt>
                <c:pt idx="22699">
                  <c:v>0.164610629425586</c:v>
                </c:pt>
                <c:pt idx="22700">
                  <c:v>0.147868253220976</c:v>
                </c:pt>
                <c:pt idx="22701">
                  <c:v>0.132713166749243</c:v>
                </c:pt>
                <c:pt idx="22702">
                  <c:v>0.154879037315038</c:v>
                </c:pt>
                <c:pt idx="22703">
                  <c:v>0.101277449257865</c:v>
                </c:pt>
                <c:pt idx="22704">
                  <c:v>0.0807205230409636</c:v>
                </c:pt>
                <c:pt idx="22705">
                  <c:v>0.190796862204241</c:v>
                </c:pt>
                <c:pt idx="22706">
                  <c:v>0.302559011108055</c:v>
                </c:pt>
                <c:pt idx="22707">
                  <c:v>0.195255273741961</c:v>
                </c:pt>
                <c:pt idx="22708">
                  <c:v>0.145738804554794</c:v>
                </c:pt>
                <c:pt idx="22709">
                  <c:v>0.095233904524804</c:v>
                </c:pt>
                <c:pt idx="22710">
                  <c:v>0.0728615845873755</c:v>
                </c:pt>
                <c:pt idx="22711">
                  <c:v>0.105048153026873</c:v>
                </c:pt>
                <c:pt idx="22712">
                  <c:v>0.107001959585407</c:v>
                </c:pt>
                <c:pt idx="22713">
                  <c:v>0.0760829233216619</c:v>
                </c:pt>
                <c:pt idx="22714">
                  <c:v>0.127994331520703</c:v>
                </c:pt>
                <c:pt idx="22715">
                  <c:v>0.142071292017812</c:v>
                </c:pt>
                <c:pt idx="22716">
                  <c:v>0.0819913602330253</c:v>
                </c:pt>
                <c:pt idx="22717">
                  <c:v>0.0678988823792298</c:v>
                </c:pt>
                <c:pt idx="22718">
                  <c:v>0.135963134439674</c:v>
                </c:pt>
                <c:pt idx="22719">
                  <c:v>0.0868971183977302</c:v>
                </c:pt>
                <c:pt idx="22720">
                  <c:v>0.0603162019844135</c:v>
                </c:pt>
                <c:pt idx="22721">
                  <c:v>0.0841417121651438</c:v>
                </c:pt>
                <c:pt idx="22722">
                  <c:v>0.0191192382180687</c:v>
                </c:pt>
                <c:pt idx="22723">
                  <c:v>0.0835705523008625</c:v>
                </c:pt>
                <c:pt idx="22724">
                  <c:v>0.15078986208335</c:v>
                </c:pt>
                <c:pt idx="22725">
                  <c:v>0.146381677221823</c:v>
                </c:pt>
                <c:pt idx="22726">
                  <c:v>0.159642780658173</c:v>
                </c:pt>
                <c:pt idx="22727">
                  <c:v>0.172969920250276</c:v>
                </c:pt>
                <c:pt idx="22728">
                  <c:v>0.162641231597411</c:v>
                </c:pt>
                <c:pt idx="22729">
                  <c:v>0.142561745064663</c:v>
                </c:pt>
                <c:pt idx="22730">
                  <c:v>0.124688362314041</c:v>
                </c:pt>
                <c:pt idx="22731">
                  <c:v>0.0765673822254077</c:v>
                </c:pt>
                <c:pt idx="22732">
                  <c:v>0.0236409454859595</c:v>
                </c:pt>
                <c:pt idx="22733">
                  <c:v>0.0809326590621832</c:v>
                </c:pt>
                <c:pt idx="22734">
                  <c:v>0.076015009617551</c:v>
                </c:pt>
                <c:pt idx="22735">
                  <c:v>0.0409702116330973</c:v>
                </c:pt>
                <c:pt idx="22736">
                  <c:v>0.0580818918753765</c:v>
                </c:pt>
                <c:pt idx="22737">
                  <c:v>0.0715919031530966</c:v>
                </c:pt>
                <c:pt idx="22738">
                  <c:v>0.0765049223922908</c:v>
                </c:pt>
                <c:pt idx="22739">
                  <c:v>0.0976056502839021</c:v>
                </c:pt>
                <c:pt idx="22740">
                  <c:v>0.315328907376618</c:v>
                </c:pt>
                <c:pt idx="22741">
                  <c:v>-0.00488785555118809</c:v>
                </c:pt>
                <c:pt idx="22742">
                  <c:v>0.345192859051553</c:v>
                </c:pt>
                <c:pt idx="22743">
                  <c:v>0.0114146829496106</c:v>
                </c:pt>
                <c:pt idx="22744">
                  <c:v>0.0311061024380138</c:v>
                </c:pt>
                <c:pt idx="22745">
                  <c:v>0.0452756280299787</c:v>
                </c:pt>
                <c:pt idx="22746">
                  <c:v>0.0789757616550221</c:v>
                </c:pt>
                <c:pt idx="22747">
                  <c:v>0.0882727388571893</c:v>
                </c:pt>
                <c:pt idx="22748">
                  <c:v>0.0661208154666708</c:v>
                </c:pt>
                <c:pt idx="22749">
                  <c:v>0.0961678849001742</c:v>
                </c:pt>
                <c:pt idx="22750">
                  <c:v>0.161142295149995</c:v>
                </c:pt>
                <c:pt idx="22751">
                  <c:v>0.119795493129563</c:v>
                </c:pt>
                <c:pt idx="22752">
                  <c:v>0.0462783412705592</c:v>
                </c:pt>
                <c:pt idx="22753">
                  <c:v>0.0669971121899665</c:v>
                </c:pt>
                <c:pt idx="22754">
                  <c:v>0.0817374511828988</c:v>
                </c:pt>
                <c:pt idx="22755">
                  <c:v>0.0753728840479453</c:v>
                </c:pt>
                <c:pt idx="22756">
                  <c:v>0.617739333119227</c:v>
                </c:pt>
                <c:pt idx="22757">
                  <c:v>0.0649634943801937</c:v>
                </c:pt>
                <c:pt idx="22758">
                  <c:v>0.178264863125805</c:v>
                </c:pt>
                <c:pt idx="22759">
                  <c:v>0.0991290188166534</c:v>
                </c:pt>
                <c:pt idx="22760">
                  <c:v>0.0893518516049944</c:v>
                </c:pt>
                <c:pt idx="22761">
                  <c:v>0.152162550130483</c:v>
                </c:pt>
                <c:pt idx="22762">
                  <c:v>0.111196376625213</c:v>
                </c:pt>
                <c:pt idx="22763">
                  <c:v>0.0380642614095016</c:v>
                </c:pt>
                <c:pt idx="22764">
                  <c:v>0.066160987414213</c:v>
                </c:pt>
                <c:pt idx="22765">
                  <c:v>0.0764695501552862</c:v>
                </c:pt>
                <c:pt idx="22766">
                  <c:v>0.111029039426897</c:v>
                </c:pt>
                <c:pt idx="22767">
                  <c:v>0.0869866654181911</c:v>
                </c:pt>
                <c:pt idx="22768">
                  <c:v>0.0452984978530686</c:v>
                </c:pt>
                <c:pt idx="22769">
                  <c:v>0.066623388917307</c:v>
                </c:pt>
                <c:pt idx="22770">
                  <c:v>0.219312590895435</c:v>
                </c:pt>
                <c:pt idx="22771">
                  <c:v>0.168922300178295</c:v>
                </c:pt>
                <c:pt idx="22772">
                  <c:v>0.0875217208951474</c:v>
                </c:pt>
                <c:pt idx="22773">
                  <c:v>0.105269149642377</c:v>
                </c:pt>
                <c:pt idx="22774">
                  <c:v>0.12595675327421</c:v>
                </c:pt>
                <c:pt idx="22775">
                  <c:v>0.164911384451741</c:v>
                </c:pt>
                <c:pt idx="22776">
                  <c:v>0.13556211321707</c:v>
                </c:pt>
                <c:pt idx="22777">
                  <c:v>0.133942238395918</c:v>
                </c:pt>
                <c:pt idx="22778">
                  <c:v>0.189901338776699</c:v>
                </c:pt>
                <c:pt idx="22779">
                  <c:v>0.186346701245859</c:v>
                </c:pt>
                <c:pt idx="22780">
                  <c:v>0.0937402633356329</c:v>
                </c:pt>
                <c:pt idx="22781">
                  <c:v>0.109458048264938</c:v>
                </c:pt>
                <c:pt idx="22782">
                  <c:v>0.0944017687764519</c:v>
                </c:pt>
                <c:pt idx="22783">
                  <c:v>0.116542720594487</c:v>
                </c:pt>
                <c:pt idx="22784">
                  <c:v>0.175328313314664</c:v>
                </c:pt>
                <c:pt idx="22785">
                  <c:v>0.0946375816961608</c:v>
                </c:pt>
                <c:pt idx="22786">
                  <c:v>0.0880756690568142</c:v>
                </c:pt>
                <c:pt idx="22787">
                  <c:v>0.0843149031023305</c:v>
                </c:pt>
                <c:pt idx="22788">
                  <c:v>0.0861470892310431</c:v>
                </c:pt>
                <c:pt idx="22789">
                  <c:v>0.0933832543993628</c:v>
                </c:pt>
                <c:pt idx="22790">
                  <c:v>0.0275680757944246</c:v>
                </c:pt>
                <c:pt idx="22791">
                  <c:v>0.072171931783974</c:v>
                </c:pt>
                <c:pt idx="22792">
                  <c:v>0.149632848668881</c:v>
                </c:pt>
                <c:pt idx="22793">
                  <c:v>0.168428401768187</c:v>
                </c:pt>
                <c:pt idx="22794">
                  <c:v>0.133048736050914</c:v>
                </c:pt>
                <c:pt idx="22795">
                  <c:v>0.0818409835046515</c:v>
                </c:pt>
                <c:pt idx="22796">
                  <c:v>0.0846721318582734</c:v>
                </c:pt>
                <c:pt idx="22797">
                  <c:v>0.0927699897537463</c:v>
                </c:pt>
                <c:pt idx="22798">
                  <c:v>0.068716981184329</c:v>
                </c:pt>
                <c:pt idx="22799">
                  <c:v>0.0339176085837073</c:v>
                </c:pt>
                <c:pt idx="22800">
                  <c:v>0.0524769254940763</c:v>
                </c:pt>
                <c:pt idx="22801">
                  <c:v>0.0451096647292006</c:v>
                </c:pt>
                <c:pt idx="22802">
                  <c:v>0.062874803291362</c:v>
                </c:pt>
                <c:pt idx="22803">
                  <c:v>0.103798340552319</c:v>
                </c:pt>
                <c:pt idx="22804">
                  <c:v>0.105262097500458</c:v>
                </c:pt>
                <c:pt idx="22805">
                  <c:v>0.067343970685517</c:v>
                </c:pt>
                <c:pt idx="22806">
                  <c:v>0.015710656806831</c:v>
                </c:pt>
                <c:pt idx="22807">
                  <c:v>0.0603505604051639</c:v>
                </c:pt>
                <c:pt idx="22808">
                  <c:v>0.0493277189722596</c:v>
                </c:pt>
                <c:pt idx="22809">
                  <c:v>0.0635024034105388</c:v>
                </c:pt>
                <c:pt idx="22810">
                  <c:v>0.0877439889701077</c:v>
                </c:pt>
                <c:pt idx="22811">
                  <c:v>0.109437149850051</c:v>
                </c:pt>
                <c:pt idx="22812">
                  <c:v>0.0639292656410671</c:v>
                </c:pt>
                <c:pt idx="22813">
                  <c:v>0.0118297656909988</c:v>
                </c:pt>
                <c:pt idx="22814">
                  <c:v>-0.129369014753899</c:v>
                </c:pt>
                <c:pt idx="22815">
                  <c:v>0.0148781703562166</c:v>
                </c:pt>
                <c:pt idx="22816">
                  <c:v>0.0305044829225652</c:v>
                </c:pt>
                <c:pt idx="22817">
                  <c:v>0.0565139536259183</c:v>
                </c:pt>
                <c:pt idx="22818">
                  <c:v>0.0958811847982887</c:v>
                </c:pt>
                <c:pt idx="22819">
                  <c:v>0.127553264421118</c:v>
                </c:pt>
                <c:pt idx="22820">
                  <c:v>0.10603008584503</c:v>
                </c:pt>
                <c:pt idx="22821">
                  <c:v>0.126013862633753</c:v>
                </c:pt>
                <c:pt idx="22822">
                  <c:v>0.114130860607872</c:v>
                </c:pt>
                <c:pt idx="22823">
                  <c:v>0.0327153192401991</c:v>
                </c:pt>
                <c:pt idx="22824">
                  <c:v>0.0185054663765865</c:v>
                </c:pt>
                <c:pt idx="22825">
                  <c:v>0.059098573442265</c:v>
                </c:pt>
                <c:pt idx="22826">
                  <c:v>0.0348880473644057</c:v>
                </c:pt>
                <c:pt idx="22827">
                  <c:v>0.0177314132928647</c:v>
                </c:pt>
                <c:pt idx="22828">
                  <c:v>0.0475156617956754</c:v>
                </c:pt>
                <c:pt idx="22829">
                  <c:v>0.0646426361965046</c:v>
                </c:pt>
                <c:pt idx="22830">
                  <c:v>0.0538659036216678</c:v>
                </c:pt>
                <c:pt idx="22831">
                  <c:v>0.115174746694507</c:v>
                </c:pt>
                <c:pt idx="22832">
                  <c:v>0.171115123464511</c:v>
                </c:pt>
                <c:pt idx="22833">
                  <c:v>0.112880849621989</c:v>
                </c:pt>
                <c:pt idx="22834">
                  <c:v>0.0929307436595755</c:v>
                </c:pt>
                <c:pt idx="22835">
                  <c:v>0.173834235002797</c:v>
                </c:pt>
                <c:pt idx="22836">
                  <c:v>0.222917186730516</c:v>
                </c:pt>
                <c:pt idx="22837">
                  <c:v>0.131747621643335</c:v>
                </c:pt>
                <c:pt idx="22838">
                  <c:v>0.085757262300481</c:v>
                </c:pt>
                <c:pt idx="22839">
                  <c:v>0.106551924218043</c:v>
                </c:pt>
                <c:pt idx="22840">
                  <c:v>0.0843670034654655</c:v>
                </c:pt>
                <c:pt idx="22841">
                  <c:v>0.140192725853699</c:v>
                </c:pt>
                <c:pt idx="22842">
                  <c:v>0.0913534342715683</c:v>
                </c:pt>
                <c:pt idx="22843">
                  <c:v>0.0555109288086977</c:v>
                </c:pt>
                <c:pt idx="22844">
                  <c:v>0.103472186489723</c:v>
                </c:pt>
                <c:pt idx="22845">
                  <c:v>0.138956614299819</c:v>
                </c:pt>
                <c:pt idx="22846">
                  <c:v>0.0924563742843498</c:v>
                </c:pt>
                <c:pt idx="22847">
                  <c:v>0.0170276307087171</c:v>
                </c:pt>
                <c:pt idx="22848">
                  <c:v>0.0848801366166656</c:v>
                </c:pt>
                <c:pt idx="22849">
                  <c:v>0.151502184795123</c:v>
                </c:pt>
                <c:pt idx="22850">
                  <c:v>0.187812779864999</c:v>
                </c:pt>
                <c:pt idx="22851">
                  <c:v>0.13265940032847</c:v>
                </c:pt>
                <c:pt idx="22852">
                  <c:v>0.107377257742578</c:v>
                </c:pt>
                <c:pt idx="22853">
                  <c:v>0.126671634530938</c:v>
                </c:pt>
                <c:pt idx="22854">
                  <c:v>0.128831409193945</c:v>
                </c:pt>
                <c:pt idx="22855">
                  <c:v>0.106240190731743</c:v>
                </c:pt>
                <c:pt idx="22856">
                  <c:v>0.107762968137548</c:v>
                </c:pt>
                <c:pt idx="22857">
                  <c:v>0.0759215189849788</c:v>
                </c:pt>
                <c:pt idx="22858">
                  <c:v>0.0594395262581736</c:v>
                </c:pt>
                <c:pt idx="22859">
                  <c:v>0.0919053458597511</c:v>
                </c:pt>
                <c:pt idx="22860">
                  <c:v>0.0470284160132753</c:v>
                </c:pt>
                <c:pt idx="22861">
                  <c:v>0.0527719000247085</c:v>
                </c:pt>
                <c:pt idx="22862">
                  <c:v>0.0811428447501384</c:v>
                </c:pt>
                <c:pt idx="22863">
                  <c:v>0.100235340480002</c:v>
                </c:pt>
                <c:pt idx="22864">
                  <c:v>0.0730856368939417</c:v>
                </c:pt>
                <c:pt idx="22865">
                  <c:v>0.0327312344721787</c:v>
                </c:pt>
                <c:pt idx="22866">
                  <c:v>0.0859169096148151</c:v>
                </c:pt>
                <c:pt idx="22867">
                  <c:v>0.124784048554246</c:v>
                </c:pt>
                <c:pt idx="22868">
                  <c:v>0.0827630049381812</c:v>
                </c:pt>
                <c:pt idx="22869">
                  <c:v>0.0581265138538614</c:v>
                </c:pt>
                <c:pt idx="22870">
                  <c:v>0.0740553677775411</c:v>
                </c:pt>
                <c:pt idx="22871">
                  <c:v>0.105073013004923</c:v>
                </c:pt>
                <c:pt idx="22872">
                  <c:v>0.0762621021343633</c:v>
                </c:pt>
                <c:pt idx="22873">
                  <c:v>0.0324021237537511</c:v>
                </c:pt>
                <c:pt idx="22874">
                  <c:v>0.0513295673612649</c:v>
                </c:pt>
                <c:pt idx="22875">
                  <c:v>0.0574656618220892</c:v>
                </c:pt>
                <c:pt idx="22876">
                  <c:v>0.0264651594005824</c:v>
                </c:pt>
                <c:pt idx="22877">
                  <c:v>0.0498005372047266</c:v>
                </c:pt>
                <c:pt idx="22878">
                  <c:v>0.0877222398260566</c:v>
                </c:pt>
                <c:pt idx="22879">
                  <c:v>0.0567370836672364</c:v>
                </c:pt>
                <c:pt idx="22880">
                  <c:v>0.049838533898799</c:v>
                </c:pt>
                <c:pt idx="22881">
                  <c:v>0.087942731817443</c:v>
                </c:pt>
                <c:pt idx="22882">
                  <c:v>0.0324119371520541</c:v>
                </c:pt>
                <c:pt idx="22883">
                  <c:v>-0.00858035208011369</c:v>
                </c:pt>
                <c:pt idx="22884">
                  <c:v>0.0323836441560478</c:v>
                </c:pt>
                <c:pt idx="22885">
                  <c:v>0.0127028328325032</c:v>
                </c:pt>
                <c:pt idx="22886">
                  <c:v>0.0351713913881664</c:v>
                </c:pt>
                <c:pt idx="22887">
                  <c:v>0.0769661681344161</c:v>
                </c:pt>
                <c:pt idx="22888">
                  <c:v>0.0687934513915496</c:v>
                </c:pt>
                <c:pt idx="22889">
                  <c:v>0.0362575159896026</c:v>
                </c:pt>
                <c:pt idx="22890">
                  <c:v>0.0424197395081134</c:v>
                </c:pt>
                <c:pt idx="22891">
                  <c:v>0.0523467748725791</c:v>
                </c:pt>
                <c:pt idx="22892">
                  <c:v>0.0702910308059279</c:v>
                </c:pt>
                <c:pt idx="22893">
                  <c:v>0.0691046142873198</c:v>
                </c:pt>
                <c:pt idx="22894">
                  <c:v>0.11673847404019</c:v>
                </c:pt>
                <c:pt idx="22895">
                  <c:v>0.112643998726926</c:v>
                </c:pt>
                <c:pt idx="22896">
                  <c:v>0.0560303193780985</c:v>
                </c:pt>
                <c:pt idx="22897">
                  <c:v>0.0432973720935402</c:v>
                </c:pt>
                <c:pt idx="22898">
                  <c:v>0.0569075291948423</c:v>
                </c:pt>
                <c:pt idx="22899">
                  <c:v>0.0829500200686952</c:v>
                </c:pt>
                <c:pt idx="22900">
                  <c:v>0.116162530006017</c:v>
                </c:pt>
                <c:pt idx="22901">
                  <c:v>0.131815947712241</c:v>
                </c:pt>
                <c:pt idx="22902">
                  <c:v>0.0754004335423197</c:v>
                </c:pt>
                <c:pt idx="22903">
                  <c:v>0.085200966537394</c:v>
                </c:pt>
                <c:pt idx="22904">
                  <c:v>0.0730237079532648</c:v>
                </c:pt>
                <c:pt idx="22905">
                  <c:v>0.0269084038015413</c:v>
                </c:pt>
                <c:pt idx="22906">
                  <c:v>0.0334619932056388</c:v>
                </c:pt>
                <c:pt idx="22907">
                  <c:v>0.0443732441840362</c:v>
                </c:pt>
                <c:pt idx="22908">
                  <c:v>0.0690062364849193</c:v>
                </c:pt>
                <c:pt idx="22909">
                  <c:v>0.0851553820473458</c:v>
                </c:pt>
                <c:pt idx="22910">
                  <c:v>0.106633717205102</c:v>
                </c:pt>
                <c:pt idx="22911">
                  <c:v>0.070951482758753</c:v>
                </c:pt>
                <c:pt idx="22912">
                  <c:v>0.0903643446644468</c:v>
                </c:pt>
                <c:pt idx="22913">
                  <c:v>0.113372793175061</c:v>
                </c:pt>
                <c:pt idx="22914">
                  <c:v>0.0667240207882294</c:v>
                </c:pt>
                <c:pt idx="22915">
                  <c:v>0.0423066940058565</c:v>
                </c:pt>
                <c:pt idx="22916">
                  <c:v>0.026619607474186</c:v>
                </c:pt>
                <c:pt idx="22917">
                  <c:v>0.0656986916845294</c:v>
                </c:pt>
                <c:pt idx="22918">
                  <c:v>0.0568280713649053</c:v>
                </c:pt>
                <c:pt idx="22919">
                  <c:v>0.0533424040096186</c:v>
                </c:pt>
                <c:pt idx="22920">
                  <c:v>0.106537195756487</c:v>
                </c:pt>
                <c:pt idx="22921">
                  <c:v>0.108839018449294</c:v>
                </c:pt>
                <c:pt idx="22922">
                  <c:v>0.0490139437895249</c:v>
                </c:pt>
                <c:pt idx="22923">
                  <c:v>0.0731293896699154</c:v>
                </c:pt>
                <c:pt idx="22924">
                  <c:v>0.110117104719129</c:v>
                </c:pt>
                <c:pt idx="22925">
                  <c:v>0.043458794187407</c:v>
                </c:pt>
                <c:pt idx="22926">
                  <c:v>0.0590310039874134</c:v>
                </c:pt>
                <c:pt idx="22927">
                  <c:v>0.10364266735676</c:v>
                </c:pt>
                <c:pt idx="22928">
                  <c:v>0.0463305572887167</c:v>
                </c:pt>
                <c:pt idx="22929">
                  <c:v>0.0261027748754094</c:v>
                </c:pt>
                <c:pt idx="22930">
                  <c:v>0.0743908986851839</c:v>
                </c:pt>
                <c:pt idx="22931">
                  <c:v>0.0314774059919898</c:v>
                </c:pt>
                <c:pt idx="22932">
                  <c:v>0.0342069515450081</c:v>
                </c:pt>
                <c:pt idx="22933">
                  <c:v>0.0804120111449854</c:v>
                </c:pt>
                <c:pt idx="22934">
                  <c:v>0.0465652268072211</c:v>
                </c:pt>
                <c:pt idx="22935">
                  <c:v>0.0591218662154488</c:v>
                </c:pt>
                <c:pt idx="22936">
                  <c:v>0.100470893592047</c:v>
                </c:pt>
                <c:pt idx="22937">
                  <c:v>0.0881916503839254</c:v>
                </c:pt>
                <c:pt idx="22938">
                  <c:v>0.0448614163117775</c:v>
                </c:pt>
                <c:pt idx="22939">
                  <c:v>0.0465211849772379</c:v>
                </c:pt>
                <c:pt idx="22940">
                  <c:v>0.0708424335533313</c:v>
                </c:pt>
                <c:pt idx="22941">
                  <c:v>0.0524028891898563</c:v>
                </c:pt>
                <c:pt idx="22942">
                  <c:v>0.0520559589357642</c:v>
                </c:pt>
                <c:pt idx="22943">
                  <c:v>0.0456496843904586</c:v>
                </c:pt>
                <c:pt idx="22944">
                  <c:v>0.0381217626626455</c:v>
                </c:pt>
                <c:pt idx="22945">
                  <c:v>0.0282407794281154</c:v>
                </c:pt>
                <c:pt idx="22946">
                  <c:v>-0.00708625176560103</c:v>
                </c:pt>
                <c:pt idx="22947">
                  <c:v>0.0246032724020308</c:v>
                </c:pt>
                <c:pt idx="22948">
                  <c:v>0.0389858502128162</c:v>
                </c:pt>
                <c:pt idx="22949">
                  <c:v>0.0865832064782296</c:v>
                </c:pt>
                <c:pt idx="22950">
                  <c:v>0.108490100825927</c:v>
                </c:pt>
                <c:pt idx="22951">
                  <c:v>0.107934480155232</c:v>
                </c:pt>
                <c:pt idx="22952">
                  <c:v>0.0946254090558835</c:v>
                </c:pt>
                <c:pt idx="22953">
                  <c:v>0.0848654259544927</c:v>
                </c:pt>
                <c:pt idx="22954">
                  <c:v>0.0475523130546434</c:v>
                </c:pt>
                <c:pt idx="22955">
                  <c:v>0.0288080034626442</c:v>
                </c:pt>
                <c:pt idx="22956">
                  <c:v>0.0907336991275721</c:v>
                </c:pt>
                <c:pt idx="22957">
                  <c:v>0.0581714051452418</c:v>
                </c:pt>
                <c:pt idx="22958">
                  <c:v>0.0413170556211438</c:v>
                </c:pt>
                <c:pt idx="22959">
                  <c:v>0.0792086675086644</c:v>
                </c:pt>
                <c:pt idx="22960">
                  <c:v>0.0573599825713177</c:v>
                </c:pt>
                <c:pt idx="22961">
                  <c:v>0.0310257786093529</c:v>
                </c:pt>
                <c:pt idx="22962">
                  <c:v>0.0327604414742832</c:v>
                </c:pt>
                <c:pt idx="22963">
                  <c:v>0.0223584044872782</c:v>
                </c:pt>
                <c:pt idx="22964">
                  <c:v>0.0290666685744533</c:v>
                </c:pt>
                <c:pt idx="22965">
                  <c:v>0.01505652862002</c:v>
                </c:pt>
                <c:pt idx="22966">
                  <c:v>0.0318452309986516</c:v>
                </c:pt>
                <c:pt idx="22967">
                  <c:v>0.0581793059897081</c:v>
                </c:pt>
                <c:pt idx="22968">
                  <c:v>0.0192587273231143</c:v>
                </c:pt>
                <c:pt idx="22969">
                  <c:v>0.0511503939926212</c:v>
                </c:pt>
                <c:pt idx="22970">
                  <c:v>0.0647166721282864</c:v>
                </c:pt>
                <c:pt idx="22971">
                  <c:v>0.0596265298730297</c:v>
                </c:pt>
                <c:pt idx="22972">
                  <c:v>0.0483025625775472</c:v>
                </c:pt>
                <c:pt idx="22973">
                  <c:v>0.0527259148686531</c:v>
                </c:pt>
                <c:pt idx="22974">
                  <c:v>0.0672334407823194</c:v>
                </c:pt>
                <c:pt idx="22975">
                  <c:v>0.0679397957669175</c:v>
                </c:pt>
                <c:pt idx="22976">
                  <c:v>0.0410089255464786</c:v>
                </c:pt>
                <c:pt idx="22977">
                  <c:v>0.0431167632034246</c:v>
                </c:pt>
                <c:pt idx="22978">
                  <c:v>0.0531877529445915</c:v>
                </c:pt>
                <c:pt idx="22979">
                  <c:v>0.0415354202410884</c:v>
                </c:pt>
                <c:pt idx="22980">
                  <c:v>0.034319417222195</c:v>
                </c:pt>
                <c:pt idx="22981">
                  <c:v>0.0262158317166944</c:v>
                </c:pt>
                <c:pt idx="22982">
                  <c:v>0.0329678862455472</c:v>
                </c:pt>
                <c:pt idx="22983">
                  <c:v>0.0877345445642837</c:v>
                </c:pt>
                <c:pt idx="22984">
                  <c:v>0.0798098484973362</c:v>
                </c:pt>
                <c:pt idx="22985">
                  <c:v>0.0522746079396719</c:v>
                </c:pt>
                <c:pt idx="22986">
                  <c:v>0.0598657807673303</c:v>
                </c:pt>
                <c:pt idx="22987">
                  <c:v>0.150712700449606</c:v>
                </c:pt>
                <c:pt idx="22988">
                  <c:v>-0.0075234331057794</c:v>
                </c:pt>
                <c:pt idx="22989">
                  <c:v>-0.00635537285379264</c:v>
                </c:pt>
                <c:pt idx="22990">
                  <c:v>-0.0460219746117822</c:v>
                </c:pt>
                <c:pt idx="22991">
                  <c:v>0.0528842409578682</c:v>
                </c:pt>
                <c:pt idx="22992">
                  <c:v>0.0167214301784293</c:v>
                </c:pt>
                <c:pt idx="22993">
                  <c:v>0.0394545018176083</c:v>
                </c:pt>
                <c:pt idx="22994">
                  <c:v>0.0946354126433099</c:v>
                </c:pt>
                <c:pt idx="22995">
                  <c:v>0.146592709209421</c:v>
                </c:pt>
                <c:pt idx="22996">
                  <c:v>0.0743410905582579</c:v>
                </c:pt>
                <c:pt idx="22997">
                  <c:v>0.0282042373091709</c:v>
                </c:pt>
                <c:pt idx="22998">
                  <c:v>0.00894521333543849</c:v>
                </c:pt>
                <c:pt idx="22999">
                  <c:v>0.0447612966267288</c:v>
                </c:pt>
                <c:pt idx="23000">
                  <c:v>0.0999775551795946</c:v>
                </c:pt>
                <c:pt idx="23001">
                  <c:v>0.0331039469453059</c:v>
                </c:pt>
                <c:pt idx="23002">
                  <c:v>0.0234164162054057</c:v>
                </c:pt>
                <c:pt idx="23003">
                  <c:v>0.0383227008581561</c:v>
                </c:pt>
                <c:pt idx="23004">
                  <c:v>0.0501156739165089</c:v>
                </c:pt>
                <c:pt idx="23005">
                  <c:v>0.0920785815057817</c:v>
                </c:pt>
                <c:pt idx="23006">
                  <c:v>0.104215451902584</c:v>
                </c:pt>
                <c:pt idx="23007">
                  <c:v>0.0906958890090893</c:v>
                </c:pt>
                <c:pt idx="23008">
                  <c:v>0.0499671626349615</c:v>
                </c:pt>
                <c:pt idx="23009">
                  <c:v>0.0207032056695855</c:v>
                </c:pt>
                <c:pt idx="23010">
                  <c:v>0.074015931474415</c:v>
                </c:pt>
                <c:pt idx="23011">
                  <c:v>0.103861903353437</c:v>
                </c:pt>
                <c:pt idx="23012">
                  <c:v>0.0438274638758261</c:v>
                </c:pt>
                <c:pt idx="23013">
                  <c:v>0.0199643549779604</c:v>
                </c:pt>
                <c:pt idx="23014">
                  <c:v>0.11401128580611</c:v>
                </c:pt>
                <c:pt idx="23015">
                  <c:v>0.0482030044456938</c:v>
                </c:pt>
                <c:pt idx="23016">
                  <c:v>0.0255638023602108</c:v>
                </c:pt>
                <c:pt idx="23017">
                  <c:v>0.0317119226452579</c:v>
                </c:pt>
                <c:pt idx="23018">
                  <c:v>-0.175020402952898</c:v>
                </c:pt>
                <c:pt idx="23019">
                  <c:v>0.0577005105451889</c:v>
                </c:pt>
                <c:pt idx="23020">
                  <c:v>-0.0221166043207496</c:v>
                </c:pt>
                <c:pt idx="23021">
                  <c:v>0.0153006176142785</c:v>
                </c:pt>
                <c:pt idx="23022">
                  <c:v>0.0508644378822808</c:v>
                </c:pt>
                <c:pt idx="23023">
                  <c:v>0.0804931033618648</c:v>
                </c:pt>
                <c:pt idx="23024">
                  <c:v>0.0610550676227336</c:v>
                </c:pt>
                <c:pt idx="23025">
                  <c:v>0.0295743714904388</c:v>
                </c:pt>
                <c:pt idx="23026">
                  <c:v>0.00692639002505115</c:v>
                </c:pt>
                <c:pt idx="23027">
                  <c:v>0.03133663418183</c:v>
                </c:pt>
                <c:pt idx="23028">
                  <c:v>0.0563165171257282</c:v>
                </c:pt>
                <c:pt idx="23029">
                  <c:v>0.0644571724735332</c:v>
                </c:pt>
                <c:pt idx="23030">
                  <c:v>0.0991888453084236</c:v>
                </c:pt>
                <c:pt idx="23031">
                  <c:v>0.11330134245711</c:v>
                </c:pt>
                <c:pt idx="23032">
                  <c:v>0.104762502326376</c:v>
                </c:pt>
                <c:pt idx="23033">
                  <c:v>0.0922358958066752</c:v>
                </c:pt>
                <c:pt idx="23034">
                  <c:v>0.0509864364897252</c:v>
                </c:pt>
                <c:pt idx="23035">
                  <c:v>0.027940095062295</c:v>
                </c:pt>
                <c:pt idx="23036">
                  <c:v>0.0314747863401492</c:v>
                </c:pt>
                <c:pt idx="23037">
                  <c:v>0.0278944365510256</c:v>
                </c:pt>
                <c:pt idx="23038">
                  <c:v>0.0176934658647443</c:v>
                </c:pt>
                <c:pt idx="23039">
                  <c:v>0.075580891619613</c:v>
                </c:pt>
                <c:pt idx="23040">
                  <c:v>0.0395161145442208</c:v>
                </c:pt>
                <c:pt idx="23041">
                  <c:v>0.015588667459423</c:v>
                </c:pt>
                <c:pt idx="23042">
                  <c:v>0.0556604686914426</c:v>
                </c:pt>
                <c:pt idx="23043">
                  <c:v>0.103408470956888</c:v>
                </c:pt>
                <c:pt idx="23044">
                  <c:v>0.0317749818500713</c:v>
                </c:pt>
                <c:pt idx="23045">
                  <c:v>0.0475909887379382</c:v>
                </c:pt>
                <c:pt idx="23046">
                  <c:v>0.101121625742209</c:v>
                </c:pt>
                <c:pt idx="23047">
                  <c:v>0.0701933501137772</c:v>
                </c:pt>
                <c:pt idx="23048">
                  <c:v>0.0276367169863926</c:v>
                </c:pt>
                <c:pt idx="23049">
                  <c:v>0.00827391398291479</c:v>
                </c:pt>
                <c:pt idx="23050">
                  <c:v>0.0383026289928219</c:v>
                </c:pt>
                <c:pt idx="23051">
                  <c:v>0.0610404571997237</c:v>
                </c:pt>
                <c:pt idx="23052">
                  <c:v>0.0534893621986725</c:v>
                </c:pt>
                <c:pt idx="23053">
                  <c:v>0.0498476616104111</c:v>
                </c:pt>
                <c:pt idx="23054">
                  <c:v>0.0444145209175722</c:v>
                </c:pt>
                <c:pt idx="23055">
                  <c:v>6.80061919742573</c:v>
                </c:pt>
                <c:pt idx="23056">
                  <c:v>-0.00481970893407323</c:v>
                </c:pt>
                <c:pt idx="23057">
                  <c:v>0.329926243971442</c:v>
                </c:pt>
                <c:pt idx="23058">
                  <c:v>0.0548710153825536</c:v>
                </c:pt>
                <c:pt idx="23059">
                  <c:v>0.0338639102839186</c:v>
                </c:pt>
                <c:pt idx="23060">
                  <c:v>0.0486920759339012</c:v>
                </c:pt>
                <c:pt idx="23061">
                  <c:v>0.0647633407425996</c:v>
                </c:pt>
                <c:pt idx="23062">
                  <c:v>0.035298797884793</c:v>
                </c:pt>
                <c:pt idx="23063">
                  <c:v>0.0332688334963939</c:v>
                </c:pt>
                <c:pt idx="23064">
                  <c:v>0.0744032438110837</c:v>
                </c:pt>
                <c:pt idx="23065">
                  <c:v>0.0348448183457378</c:v>
                </c:pt>
                <c:pt idx="23066">
                  <c:v>0.0116847341934554</c:v>
                </c:pt>
                <c:pt idx="23067">
                  <c:v>0.0301103488571185</c:v>
                </c:pt>
                <c:pt idx="23068">
                  <c:v>0.0929025794767355</c:v>
                </c:pt>
                <c:pt idx="23069">
                  <c:v>0.073334227527151</c:v>
                </c:pt>
                <c:pt idx="23070">
                  <c:v>0.0293993948576032</c:v>
                </c:pt>
                <c:pt idx="23071">
                  <c:v>0.040023912283011</c:v>
                </c:pt>
                <c:pt idx="23072">
                  <c:v>0.0647112788202122</c:v>
                </c:pt>
                <c:pt idx="23073">
                  <c:v>0.0781866445641703</c:v>
                </c:pt>
                <c:pt idx="23074">
                  <c:v>0.0958017472740859</c:v>
                </c:pt>
                <c:pt idx="23075">
                  <c:v>0.0595129960944765</c:v>
                </c:pt>
                <c:pt idx="23076">
                  <c:v>0.0416895422419213</c:v>
                </c:pt>
                <c:pt idx="23077">
                  <c:v>0.0431159722034265</c:v>
                </c:pt>
                <c:pt idx="23078">
                  <c:v>0.06094284356321</c:v>
                </c:pt>
                <c:pt idx="23079">
                  <c:v>0.0904538548520389</c:v>
                </c:pt>
                <c:pt idx="23080">
                  <c:v>0.113392983925821</c:v>
                </c:pt>
                <c:pt idx="23081">
                  <c:v>0.105055853312476</c:v>
                </c:pt>
                <c:pt idx="23082">
                  <c:v>0.0689213337590029</c:v>
                </c:pt>
                <c:pt idx="23083">
                  <c:v>0.0448668472532786</c:v>
                </c:pt>
                <c:pt idx="23084">
                  <c:v>0.256009756865694</c:v>
                </c:pt>
                <c:pt idx="23085">
                  <c:v>0.067475199603401</c:v>
                </c:pt>
                <c:pt idx="23086">
                  <c:v>0.120422005524983</c:v>
                </c:pt>
                <c:pt idx="23087">
                  <c:v>0.056611072820488</c:v>
                </c:pt>
                <c:pt idx="23088">
                  <c:v>0.0493484164373353</c:v>
                </c:pt>
                <c:pt idx="23089">
                  <c:v>0.0634319412862354</c:v>
                </c:pt>
                <c:pt idx="23090">
                  <c:v>0.0716196588500364</c:v>
                </c:pt>
                <c:pt idx="23091">
                  <c:v>0.0764147631489756</c:v>
                </c:pt>
                <c:pt idx="23092">
                  <c:v>0.0862760711499833</c:v>
                </c:pt>
                <c:pt idx="23093">
                  <c:v>0.0879291116913603</c:v>
                </c:pt>
                <c:pt idx="23094">
                  <c:v>0.0763455454591979</c:v>
                </c:pt>
                <c:pt idx="23095">
                  <c:v>0.0685626647820464</c:v>
                </c:pt>
                <c:pt idx="23096">
                  <c:v>0.05130402796038</c:v>
                </c:pt>
                <c:pt idx="23097">
                  <c:v>0.0693225784520667</c:v>
                </c:pt>
                <c:pt idx="23098">
                  <c:v>0.0923655991791549</c:v>
                </c:pt>
                <c:pt idx="23099">
                  <c:v>0.114722561554591</c:v>
                </c:pt>
                <c:pt idx="23100">
                  <c:v>0.088885012843821</c:v>
                </c:pt>
                <c:pt idx="23101">
                  <c:v>0.0594289202952468</c:v>
                </c:pt>
                <c:pt idx="23102">
                  <c:v>0.0600519336332103</c:v>
                </c:pt>
                <c:pt idx="23103">
                  <c:v>0.0417676713892523</c:v>
                </c:pt>
                <c:pt idx="23104">
                  <c:v>0.0233083802643019</c:v>
                </c:pt>
                <c:pt idx="23105">
                  <c:v>0.010572351255593</c:v>
                </c:pt>
                <c:pt idx="23106">
                  <c:v>0.00264712682495349</c:v>
                </c:pt>
                <c:pt idx="23107">
                  <c:v>0.00304479082652003</c:v>
                </c:pt>
                <c:pt idx="23108">
                  <c:v>0.0099548846945952</c:v>
                </c:pt>
                <c:pt idx="23109">
                  <c:v>0.0216633590420028</c:v>
                </c:pt>
                <c:pt idx="23110">
                  <c:v>0.0630205206246399</c:v>
                </c:pt>
                <c:pt idx="23111">
                  <c:v>0.0579907512206424</c:v>
                </c:pt>
                <c:pt idx="23112">
                  <c:v>0.0498920532516233</c:v>
                </c:pt>
                <c:pt idx="23113">
                  <c:v>0.0878166313283117</c:v>
                </c:pt>
                <c:pt idx="23114">
                  <c:v>0.159487662964061</c:v>
                </c:pt>
                <c:pt idx="23115">
                  <c:v>0.256283239874308</c:v>
                </c:pt>
                <c:pt idx="23116">
                  <c:v>-0.0585987029396021</c:v>
                </c:pt>
                <c:pt idx="23117">
                  <c:v>0.0511744146790609</c:v>
                </c:pt>
                <c:pt idx="23118">
                  <c:v>0.0800355954700838</c:v>
                </c:pt>
                <c:pt idx="23119">
                  <c:v>0.0895662052940302</c:v>
                </c:pt>
                <c:pt idx="23120">
                  <c:v>0.060243295370942</c:v>
                </c:pt>
                <c:pt idx="23121">
                  <c:v>0.0594348729806814</c:v>
                </c:pt>
                <c:pt idx="23122">
                  <c:v>0.0222277346439174</c:v>
                </c:pt>
                <c:pt idx="23123">
                  <c:v>0.0462680064067625</c:v>
                </c:pt>
                <c:pt idx="23124">
                  <c:v>0.0919225866457517</c:v>
                </c:pt>
                <c:pt idx="23125">
                  <c:v>0.0406803958257274</c:v>
                </c:pt>
                <c:pt idx="23126">
                  <c:v>0.038429448321526</c:v>
                </c:pt>
                <c:pt idx="23127">
                  <c:v>0.0575215422039446</c:v>
                </c:pt>
                <c:pt idx="23128">
                  <c:v>0.0642855995287106</c:v>
                </c:pt>
                <c:pt idx="23129">
                  <c:v>0.0461036578439089</c:v>
                </c:pt>
                <c:pt idx="23130">
                  <c:v>0.0419422503081921</c:v>
                </c:pt>
                <c:pt idx="23131">
                  <c:v>0.0894986099064469</c:v>
                </c:pt>
                <c:pt idx="23132">
                  <c:v>0.0604363707310777</c:v>
                </c:pt>
                <c:pt idx="23133">
                  <c:v>0.0490156716508048</c:v>
                </c:pt>
                <c:pt idx="23134">
                  <c:v>0.0997638356047944</c:v>
                </c:pt>
                <c:pt idx="23135">
                  <c:v>0.11133563552161</c:v>
                </c:pt>
                <c:pt idx="23136">
                  <c:v>0.061632551862341</c:v>
                </c:pt>
                <c:pt idx="23137">
                  <c:v>0.0683227724503408</c:v>
                </c:pt>
                <c:pt idx="23138">
                  <c:v>0.0819101608690032</c:v>
                </c:pt>
                <c:pt idx="23139">
                  <c:v>0.0971753397771192</c:v>
                </c:pt>
                <c:pt idx="23140">
                  <c:v>0.136390105234081</c:v>
                </c:pt>
                <c:pt idx="23141">
                  <c:v>0.10933521951883</c:v>
                </c:pt>
                <c:pt idx="23142">
                  <c:v>0.0735101318685658</c:v>
                </c:pt>
                <c:pt idx="23143">
                  <c:v>0.0611700181789386</c:v>
                </c:pt>
                <c:pt idx="23144">
                  <c:v>0.0340183304075347</c:v>
                </c:pt>
                <c:pt idx="23145">
                  <c:v>0.0141889419638854</c:v>
                </c:pt>
                <c:pt idx="23146">
                  <c:v>0.0326985164941479</c:v>
                </c:pt>
                <c:pt idx="23147">
                  <c:v>0.0334616182430593</c:v>
                </c:pt>
                <c:pt idx="23148">
                  <c:v>0.0361251270107634</c:v>
                </c:pt>
                <c:pt idx="23149">
                  <c:v>0.021818486898147</c:v>
                </c:pt>
                <c:pt idx="23150">
                  <c:v>0.0130608301564469</c:v>
                </c:pt>
                <c:pt idx="23151">
                  <c:v>0.0233211817324316</c:v>
                </c:pt>
                <c:pt idx="23152">
                  <c:v>0.0707726878255778</c:v>
                </c:pt>
                <c:pt idx="23153">
                  <c:v>0.128221506280797</c:v>
                </c:pt>
                <c:pt idx="23154">
                  <c:v>0.0748948915589186</c:v>
                </c:pt>
                <c:pt idx="23155">
                  <c:v>0.0403982699985462</c:v>
                </c:pt>
                <c:pt idx="23156">
                  <c:v>0.0279439256992554</c:v>
                </c:pt>
                <c:pt idx="23157">
                  <c:v>0.0156291559559955</c:v>
                </c:pt>
                <c:pt idx="23158">
                  <c:v>0.186121964328705</c:v>
                </c:pt>
                <c:pt idx="23159">
                  <c:v>0.0440552095862094</c:v>
                </c:pt>
                <c:pt idx="23160">
                  <c:v>0.0517217809553902</c:v>
                </c:pt>
                <c:pt idx="23161">
                  <c:v>0.0690373457148484</c:v>
                </c:pt>
                <c:pt idx="23162">
                  <c:v>0.0797373300764515</c:v>
                </c:pt>
                <c:pt idx="23163">
                  <c:v>0.073632406902745</c:v>
                </c:pt>
                <c:pt idx="23164">
                  <c:v>0.0673771097571111</c:v>
                </c:pt>
                <c:pt idx="23165">
                  <c:v>0.0573343431471254</c:v>
                </c:pt>
                <c:pt idx="23166">
                  <c:v>0.0345797457749882</c:v>
                </c:pt>
                <c:pt idx="23167">
                  <c:v>0.0298447332565959</c:v>
                </c:pt>
                <c:pt idx="23168">
                  <c:v>0.0327082973933385</c:v>
                </c:pt>
                <c:pt idx="23169">
                  <c:v>0.0347228845176648</c:v>
                </c:pt>
                <c:pt idx="23170">
                  <c:v>0.0563981401405593</c:v>
                </c:pt>
                <c:pt idx="23171">
                  <c:v>0.0767354498951288</c:v>
                </c:pt>
                <c:pt idx="23172">
                  <c:v>0.0402196377169138</c:v>
                </c:pt>
                <c:pt idx="23173">
                  <c:v>0.0335965397874473</c:v>
                </c:pt>
                <c:pt idx="23174">
                  <c:v>0.113913157896984</c:v>
                </c:pt>
                <c:pt idx="23175">
                  <c:v>0.137923527133759</c:v>
                </c:pt>
                <c:pt idx="23176">
                  <c:v>0.0625932759129017</c:v>
                </c:pt>
                <c:pt idx="23177">
                  <c:v>0.0305742204612604</c:v>
                </c:pt>
                <c:pt idx="23178">
                  <c:v>0.0419760802107876</c:v>
                </c:pt>
                <c:pt idx="23179">
                  <c:v>0.0263531503653243</c:v>
                </c:pt>
                <c:pt idx="23180">
                  <c:v>0.0367162273503641</c:v>
                </c:pt>
                <c:pt idx="23181">
                  <c:v>0.0300933320395211</c:v>
                </c:pt>
                <c:pt idx="23182">
                  <c:v>0.100831087681362</c:v>
                </c:pt>
                <c:pt idx="23183">
                  <c:v>0.0434031564615173</c:v>
                </c:pt>
                <c:pt idx="23184">
                  <c:v>0.0328385515998763</c:v>
                </c:pt>
                <c:pt idx="23185">
                  <c:v>0.162490862290792</c:v>
                </c:pt>
                <c:pt idx="23186">
                  <c:v>-0.00476739174550901</c:v>
                </c:pt>
                <c:pt idx="23187">
                  <c:v>-0.0388776130857123</c:v>
                </c:pt>
                <c:pt idx="23188">
                  <c:v>0.0557909431018025</c:v>
                </c:pt>
                <c:pt idx="23189">
                  <c:v>0.0299200530236501</c:v>
                </c:pt>
                <c:pt idx="23190">
                  <c:v>0.012022645179794</c:v>
                </c:pt>
                <c:pt idx="23191">
                  <c:v>0.0184241783494072</c:v>
                </c:pt>
                <c:pt idx="23192">
                  <c:v>0.0330231991796272</c:v>
                </c:pt>
                <c:pt idx="23193">
                  <c:v>0.0281383859899212</c:v>
                </c:pt>
                <c:pt idx="23194">
                  <c:v>0.0460146432072751</c:v>
                </c:pt>
                <c:pt idx="23195">
                  <c:v>0.0634286005617048</c:v>
                </c:pt>
                <c:pt idx="23196">
                  <c:v>0.0700954498652568</c:v>
                </c:pt>
                <c:pt idx="23197">
                  <c:v>0.0770294242655794</c:v>
                </c:pt>
                <c:pt idx="23198">
                  <c:v>0.0638446177479518</c:v>
                </c:pt>
                <c:pt idx="23199">
                  <c:v>0.043004498713861</c:v>
                </c:pt>
                <c:pt idx="23200">
                  <c:v>0.0236763715402813</c:v>
                </c:pt>
                <c:pt idx="23201">
                  <c:v>0.0251458149109101</c:v>
                </c:pt>
                <c:pt idx="23202">
                  <c:v>0.0178566954834204</c:v>
                </c:pt>
                <c:pt idx="23203">
                  <c:v>0.03540821016324</c:v>
                </c:pt>
                <c:pt idx="23204">
                  <c:v>0.0499477188520671</c:v>
                </c:pt>
                <c:pt idx="23205">
                  <c:v>0.0386659977218176</c:v>
                </c:pt>
                <c:pt idx="23206">
                  <c:v>0.0413490716358742</c:v>
                </c:pt>
                <c:pt idx="23207">
                  <c:v>0.0155230710738202</c:v>
                </c:pt>
                <c:pt idx="23208">
                  <c:v>0.0462441087545454</c:v>
                </c:pt>
                <c:pt idx="23209">
                  <c:v>0.0984327383251484</c:v>
                </c:pt>
                <c:pt idx="23210">
                  <c:v>0.121508732238379</c:v>
                </c:pt>
                <c:pt idx="23211">
                  <c:v>0.0477404854007829</c:v>
                </c:pt>
                <c:pt idx="23212">
                  <c:v>-0.0676686534858401</c:v>
                </c:pt>
                <c:pt idx="23213">
                  <c:v>0.762569955361051</c:v>
                </c:pt>
                <c:pt idx="23214">
                  <c:v>0.169959937748847</c:v>
                </c:pt>
                <c:pt idx="23215">
                  <c:v>0.0239418540787277</c:v>
                </c:pt>
                <c:pt idx="23216">
                  <c:v>0.0632074120078173</c:v>
                </c:pt>
                <c:pt idx="23217">
                  <c:v>0.104040072520657</c:v>
                </c:pt>
                <c:pt idx="23218">
                  <c:v>0.105960104404207</c:v>
                </c:pt>
                <c:pt idx="23219">
                  <c:v>0.0702246343092363</c:v>
                </c:pt>
                <c:pt idx="23220">
                  <c:v>0.0545413257663217</c:v>
                </c:pt>
                <c:pt idx="23221">
                  <c:v>0.0837049445845524</c:v>
                </c:pt>
                <c:pt idx="23222">
                  <c:v>0.0814626461436513</c:v>
                </c:pt>
                <c:pt idx="23223">
                  <c:v>0.0313784154049655</c:v>
                </c:pt>
                <c:pt idx="23224">
                  <c:v>0.0415988396887658</c:v>
                </c:pt>
                <c:pt idx="23225">
                  <c:v>-0.00698853845797247</c:v>
                </c:pt>
                <c:pt idx="23226">
                  <c:v>-0.190412233626482</c:v>
                </c:pt>
                <c:pt idx="23227">
                  <c:v>0.0354654371924071</c:v>
                </c:pt>
                <c:pt idx="23228">
                  <c:v>0.0205737099999305</c:v>
                </c:pt>
                <c:pt idx="23229">
                  <c:v>0.0403927271970379</c:v>
                </c:pt>
                <c:pt idx="23230">
                  <c:v>0.0447678466542571</c:v>
                </c:pt>
                <c:pt idx="23231">
                  <c:v>0.0277864771444009</c:v>
                </c:pt>
                <c:pt idx="23232">
                  <c:v>0.0336791456966971</c:v>
                </c:pt>
                <c:pt idx="23233">
                  <c:v>0.0378483614535013</c:v>
                </c:pt>
                <c:pt idx="23234">
                  <c:v>0.0542591977304679</c:v>
                </c:pt>
                <c:pt idx="23235">
                  <c:v>0.0708617915977842</c:v>
                </c:pt>
                <c:pt idx="23236">
                  <c:v>0.054902076829498</c:v>
                </c:pt>
                <c:pt idx="23237">
                  <c:v>0.0673290044835507</c:v>
                </c:pt>
                <c:pt idx="23238">
                  <c:v>0.0706344756861267</c:v>
                </c:pt>
                <c:pt idx="23239">
                  <c:v>0.0383734762979898</c:v>
                </c:pt>
                <c:pt idx="23240">
                  <c:v>0.059312545623104</c:v>
                </c:pt>
                <c:pt idx="23241">
                  <c:v>0.0744518935411661</c:v>
                </c:pt>
                <c:pt idx="23242">
                  <c:v>0.0952851775226969</c:v>
                </c:pt>
                <c:pt idx="23243">
                  <c:v>0.0473879657594368</c:v>
                </c:pt>
                <c:pt idx="23244">
                  <c:v>0.0136252009751389</c:v>
                </c:pt>
                <c:pt idx="23245">
                  <c:v>0.0465179997352747</c:v>
                </c:pt>
                <c:pt idx="23246">
                  <c:v>0.0405006821431353</c:v>
                </c:pt>
                <c:pt idx="23247">
                  <c:v>0.0456365479358553</c:v>
                </c:pt>
                <c:pt idx="23248">
                  <c:v>0.0671995992910728</c:v>
                </c:pt>
                <c:pt idx="23249">
                  <c:v>0.0413629758316988</c:v>
                </c:pt>
                <c:pt idx="23250">
                  <c:v>0.0270336510614571</c:v>
                </c:pt>
                <c:pt idx="23251">
                  <c:v>0.0698146454032571</c:v>
                </c:pt>
                <c:pt idx="23252">
                  <c:v>0.0546280888732406</c:v>
                </c:pt>
                <c:pt idx="23253">
                  <c:v>0.0366765689928864</c:v>
                </c:pt>
                <c:pt idx="23254">
                  <c:v>0.032405196590824</c:v>
                </c:pt>
                <c:pt idx="23255">
                  <c:v>0.0507881155923329</c:v>
                </c:pt>
                <c:pt idx="23256">
                  <c:v>0.0685350549123164</c:v>
                </c:pt>
                <c:pt idx="23257">
                  <c:v>0.0522278459083809</c:v>
                </c:pt>
                <c:pt idx="23258">
                  <c:v>0.0568817844750558</c:v>
                </c:pt>
                <c:pt idx="23259">
                  <c:v>0.0550472317744274</c:v>
                </c:pt>
                <c:pt idx="23260">
                  <c:v>0.0166052643115644</c:v>
                </c:pt>
                <c:pt idx="23261">
                  <c:v>0.0237053582883143</c:v>
                </c:pt>
                <c:pt idx="23262">
                  <c:v>0.0489114140646427</c:v>
                </c:pt>
                <c:pt idx="23263">
                  <c:v>0.063997590539407</c:v>
                </c:pt>
                <c:pt idx="23264">
                  <c:v>0.0503411176404922</c:v>
                </c:pt>
                <c:pt idx="23265">
                  <c:v>0.0297442591636611</c:v>
                </c:pt>
                <c:pt idx="23266">
                  <c:v>0.0391801272715845</c:v>
                </c:pt>
                <c:pt idx="23267">
                  <c:v>0.0557410522780846</c:v>
                </c:pt>
                <c:pt idx="23268">
                  <c:v>0.0379828335615635</c:v>
                </c:pt>
                <c:pt idx="23269">
                  <c:v>0.030258074160921</c:v>
                </c:pt>
                <c:pt idx="23270">
                  <c:v>0.0254478685726514</c:v>
                </c:pt>
                <c:pt idx="23271">
                  <c:v>0.00396183307511943</c:v>
                </c:pt>
                <c:pt idx="23272">
                  <c:v>0.0190992284902601</c:v>
                </c:pt>
                <c:pt idx="23273">
                  <c:v>0.0334618983185951</c:v>
                </c:pt>
                <c:pt idx="23274">
                  <c:v>0.0538705544384143</c:v>
                </c:pt>
                <c:pt idx="23275">
                  <c:v>0.0980998053932205</c:v>
                </c:pt>
                <c:pt idx="23276">
                  <c:v>0.0715385429581167</c:v>
                </c:pt>
                <c:pt idx="23277">
                  <c:v>0.0724033138652018</c:v>
                </c:pt>
                <c:pt idx="23278">
                  <c:v>0.0938651317372123</c:v>
                </c:pt>
                <c:pt idx="23279">
                  <c:v>0.0785073337196905</c:v>
                </c:pt>
                <c:pt idx="23280">
                  <c:v>0.0567184954485237</c:v>
                </c:pt>
                <c:pt idx="23281">
                  <c:v>0.0303671717657175</c:v>
                </c:pt>
                <c:pt idx="23282">
                  <c:v>0.0185624967785871</c:v>
                </c:pt>
                <c:pt idx="23283">
                  <c:v>0.103657037723589</c:v>
                </c:pt>
                <c:pt idx="23284">
                  <c:v>0.406963050943647</c:v>
                </c:pt>
                <c:pt idx="23285">
                  <c:v>0.0298023225798192</c:v>
                </c:pt>
                <c:pt idx="23286">
                  <c:v>0.0742133493527347</c:v>
                </c:pt>
                <c:pt idx="23287">
                  <c:v>0.0777189767349206</c:v>
                </c:pt>
                <c:pt idx="23288">
                  <c:v>0.0689633937231417</c:v>
                </c:pt>
                <c:pt idx="23289">
                  <c:v>0.0879193510569353</c:v>
                </c:pt>
                <c:pt idx="23290">
                  <c:v>0.0769761882348253</c:v>
                </c:pt>
                <c:pt idx="23291">
                  <c:v>0.0522445513817241</c:v>
                </c:pt>
                <c:pt idx="23292">
                  <c:v>0.0342602135575375</c:v>
                </c:pt>
                <c:pt idx="23293">
                  <c:v>0.0387929470623248</c:v>
                </c:pt>
                <c:pt idx="23294">
                  <c:v>0.0711872284906629</c:v>
                </c:pt>
                <c:pt idx="23295">
                  <c:v>0.064115775579687</c:v>
                </c:pt>
                <c:pt idx="23296">
                  <c:v>0.0398592531477884</c:v>
                </c:pt>
                <c:pt idx="23297">
                  <c:v>0.0379822658446243</c:v>
                </c:pt>
                <c:pt idx="23298">
                  <c:v>0.0456957661220512</c:v>
                </c:pt>
                <c:pt idx="23299">
                  <c:v>0.0566366673565766</c:v>
                </c:pt>
                <c:pt idx="23300">
                  <c:v>0.0657475601458529</c:v>
                </c:pt>
                <c:pt idx="23301">
                  <c:v>0.0735050783349181</c:v>
                </c:pt>
                <c:pt idx="23302">
                  <c:v>0.107768333350304</c:v>
                </c:pt>
                <c:pt idx="23303">
                  <c:v>0.0721086552906432</c:v>
                </c:pt>
                <c:pt idx="23304">
                  <c:v>0.0396118453923653</c:v>
                </c:pt>
                <c:pt idx="23305">
                  <c:v>0.0379635165961977</c:v>
                </c:pt>
                <c:pt idx="23306">
                  <c:v>0.00962954754166942</c:v>
                </c:pt>
                <c:pt idx="23307">
                  <c:v>0.0302587014028806</c:v>
                </c:pt>
                <c:pt idx="23308">
                  <c:v>0.0408144966375608</c:v>
                </c:pt>
                <c:pt idx="23309">
                  <c:v>0.0483673925432293</c:v>
                </c:pt>
                <c:pt idx="23310">
                  <c:v>0.0764234866657151</c:v>
                </c:pt>
                <c:pt idx="23311">
                  <c:v>0.0676371455816007</c:v>
                </c:pt>
                <c:pt idx="23312">
                  <c:v>0.0435338220299748</c:v>
                </c:pt>
                <c:pt idx="23313">
                  <c:v>0.0176334064763968</c:v>
                </c:pt>
                <c:pt idx="23314">
                  <c:v>0.0518876038073325</c:v>
                </c:pt>
                <c:pt idx="23315">
                  <c:v>0.120060721869287</c:v>
                </c:pt>
                <c:pt idx="23316">
                  <c:v>0.0866898197567446</c:v>
                </c:pt>
                <c:pt idx="23317">
                  <c:v>0.06425539396174</c:v>
                </c:pt>
                <c:pt idx="23318">
                  <c:v>0.0623182901376695</c:v>
                </c:pt>
                <c:pt idx="23319">
                  <c:v>0.0616439346112657</c:v>
                </c:pt>
                <c:pt idx="23320">
                  <c:v>0.0793739723483934</c:v>
                </c:pt>
                <c:pt idx="23321">
                  <c:v>0.0815031408580938</c:v>
                </c:pt>
                <c:pt idx="23322">
                  <c:v>0.0868794479961925</c:v>
                </c:pt>
                <c:pt idx="23323">
                  <c:v>0.0767332186774315</c:v>
                </c:pt>
                <c:pt idx="23324">
                  <c:v>0.0513115586797379</c:v>
                </c:pt>
                <c:pt idx="23325">
                  <c:v>0.057574245861562</c:v>
                </c:pt>
                <c:pt idx="23326">
                  <c:v>0.104043384575567</c:v>
                </c:pt>
                <c:pt idx="23327">
                  <c:v>0.084602516690344</c:v>
                </c:pt>
                <c:pt idx="23328">
                  <c:v>0.020717770762328</c:v>
                </c:pt>
                <c:pt idx="23329">
                  <c:v>-0.00155389674790186</c:v>
                </c:pt>
                <c:pt idx="23330">
                  <c:v>0.0252877829625613</c:v>
                </c:pt>
                <c:pt idx="23331">
                  <c:v>0.0142434082193162</c:v>
                </c:pt>
                <c:pt idx="23332">
                  <c:v>0.0359612680442961</c:v>
                </c:pt>
                <c:pt idx="23333">
                  <c:v>-0.0630357493539</c:v>
                </c:pt>
                <c:pt idx="23334">
                  <c:v>-0.0015719311253129</c:v>
                </c:pt>
                <c:pt idx="23335">
                  <c:v>-0.234407361262218</c:v>
                </c:pt>
                <c:pt idx="23336">
                  <c:v>0.0597208426023964</c:v>
                </c:pt>
                <c:pt idx="23337">
                  <c:v>0.0258737663642041</c:v>
                </c:pt>
                <c:pt idx="23338">
                  <c:v>0.0209503217257671</c:v>
                </c:pt>
                <c:pt idx="23339">
                  <c:v>0.120030506105818</c:v>
                </c:pt>
                <c:pt idx="23340">
                  <c:v>-1.78164694022828</c:v>
                </c:pt>
                <c:pt idx="23341">
                  <c:v>0.0608865678125882</c:v>
                </c:pt>
                <c:pt idx="23342">
                  <c:v>0.0428636149831752</c:v>
                </c:pt>
                <c:pt idx="23343">
                  <c:v>0.0454775922602842</c:v>
                </c:pt>
                <c:pt idx="23344">
                  <c:v>0.0413040554861704</c:v>
                </c:pt>
                <c:pt idx="23345">
                  <c:v>0.0425974462832194</c:v>
                </c:pt>
                <c:pt idx="23346">
                  <c:v>0.0329401661706107</c:v>
                </c:pt>
                <c:pt idx="23347">
                  <c:v>0.0588644782019514</c:v>
                </c:pt>
                <c:pt idx="23348">
                  <c:v>0.0820437237920109</c:v>
                </c:pt>
                <c:pt idx="23349">
                  <c:v>0.0374570726497247</c:v>
                </c:pt>
                <c:pt idx="23350">
                  <c:v>0.0162313406370382</c:v>
                </c:pt>
                <c:pt idx="23351">
                  <c:v>0.0539982076392469</c:v>
                </c:pt>
                <c:pt idx="23352">
                  <c:v>0.0651416423503471</c:v>
                </c:pt>
                <c:pt idx="23353">
                  <c:v>0.0460665910307315</c:v>
                </c:pt>
                <c:pt idx="23354">
                  <c:v>0.023304833458772</c:v>
                </c:pt>
                <c:pt idx="23355">
                  <c:v>0.0371360105725114</c:v>
                </c:pt>
                <c:pt idx="23356">
                  <c:v>0.0480094859510478</c:v>
                </c:pt>
                <c:pt idx="23357">
                  <c:v>0.0446616028251253</c:v>
                </c:pt>
                <c:pt idx="23358">
                  <c:v>0.0162741299481742</c:v>
                </c:pt>
                <c:pt idx="23359">
                  <c:v>0.0250737690979014</c:v>
                </c:pt>
                <c:pt idx="23360">
                  <c:v>0.0194027260779933</c:v>
                </c:pt>
                <c:pt idx="23361">
                  <c:v>0.028445831515768</c:v>
                </c:pt>
                <c:pt idx="23362">
                  <c:v>0.045216419912506</c:v>
                </c:pt>
                <c:pt idx="23363">
                  <c:v>0.0155620891742989</c:v>
                </c:pt>
                <c:pt idx="23364">
                  <c:v>0.507067373911463</c:v>
                </c:pt>
                <c:pt idx="23365">
                  <c:v>-0.000795735210384061</c:v>
                </c:pt>
                <c:pt idx="23366">
                  <c:v>-0.0714119962796225</c:v>
                </c:pt>
                <c:pt idx="23367">
                  <c:v>0.0539644472200905</c:v>
                </c:pt>
                <c:pt idx="23368">
                  <c:v>0.0500042598887671</c:v>
                </c:pt>
                <c:pt idx="23369">
                  <c:v>0.0381426634279252</c:v>
                </c:pt>
                <c:pt idx="23370">
                  <c:v>0.0586950717556735</c:v>
                </c:pt>
                <c:pt idx="23371">
                  <c:v>0.0776793597018179</c:v>
                </c:pt>
                <c:pt idx="23372">
                  <c:v>0.0949141995333186</c:v>
                </c:pt>
                <c:pt idx="23373">
                  <c:v>0.0883053715730883</c:v>
                </c:pt>
                <c:pt idx="23374">
                  <c:v>0.0506930324113633</c:v>
                </c:pt>
                <c:pt idx="23375">
                  <c:v>0.0528349498864566</c:v>
                </c:pt>
                <c:pt idx="23376">
                  <c:v>0.0523868207711007</c:v>
                </c:pt>
                <c:pt idx="23377">
                  <c:v>0.0279415096271054</c:v>
                </c:pt>
                <c:pt idx="23378">
                  <c:v>0.0405583707560164</c:v>
                </c:pt>
                <c:pt idx="23379">
                  <c:v>0.0517565881156426</c:v>
                </c:pt>
                <c:pt idx="23380">
                  <c:v>0.0585365803500447</c:v>
                </c:pt>
                <c:pt idx="23381">
                  <c:v>0.0659275636000367</c:v>
                </c:pt>
                <c:pt idx="23382">
                  <c:v>0.0446341859737899</c:v>
                </c:pt>
                <c:pt idx="23383">
                  <c:v>0.0117693430402905</c:v>
                </c:pt>
                <c:pt idx="23384">
                  <c:v>0.00942960078027191</c:v>
                </c:pt>
                <c:pt idx="23385">
                  <c:v>0.0256615927053525</c:v>
                </c:pt>
                <c:pt idx="23386">
                  <c:v>0.0182737250428789</c:v>
                </c:pt>
                <c:pt idx="23387">
                  <c:v>0.0187190296195027</c:v>
                </c:pt>
                <c:pt idx="23388">
                  <c:v>0.00971762582828471</c:v>
                </c:pt>
                <c:pt idx="23389">
                  <c:v>0.0304762418409238</c:v>
                </c:pt>
                <c:pt idx="23390">
                  <c:v>0.0351653443351443</c:v>
                </c:pt>
                <c:pt idx="23391">
                  <c:v>0.0413037355282772</c:v>
                </c:pt>
                <c:pt idx="23392">
                  <c:v>0.0509399764405567</c:v>
                </c:pt>
                <c:pt idx="23393">
                  <c:v>0.0435317022931508</c:v>
                </c:pt>
                <c:pt idx="23394">
                  <c:v>0.0442007143049875</c:v>
                </c:pt>
                <c:pt idx="23395">
                  <c:v>0.0216398023601508</c:v>
                </c:pt>
                <c:pt idx="23396">
                  <c:v>0.0238972187775924</c:v>
                </c:pt>
                <c:pt idx="23397">
                  <c:v>0.0414107656732847</c:v>
                </c:pt>
                <c:pt idx="23398">
                  <c:v>0.061624149341051</c:v>
                </c:pt>
                <c:pt idx="23399">
                  <c:v>0.0710368792206561</c:v>
                </c:pt>
                <c:pt idx="23400">
                  <c:v>0.0601464526505159</c:v>
                </c:pt>
                <c:pt idx="23401">
                  <c:v>0.0453585500777489</c:v>
                </c:pt>
                <c:pt idx="23402">
                  <c:v>0.0238933313616169</c:v>
                </c:pt>
                <c:pt idx="23403">
                  <c:v>0.0404830212587145</c:v>
                </c:pt>
                <c:pt idx="23404">
                  <c:v>0.0699931717622615</c:v>
                </c:pt>
                <c:pt idx="23405">
                  <c:v>0.0511940981394516</c:v>
                </c:pt>
                <c:pt idx="23406">
                  <c:v>0.050134971574433</c:v>
                </c:pt>
                <c:pt idx="23407">
                  <c:v>0.033993427810035</c:v>
                </c:pt>
                <c:pt idx="23408">
                  <c:v>0.0352164735257448</c:v>
                </c:pt>
                <c:pt idx="23409">
                  <c:v>0.0475086916843359</c:v>
                </c:pt>
                <c:pt idx="23410">
                  <c:v>0.0304459044853562</c:v>
                </c:pt>
                <c:pt idx="23411">
                  <c:v>0.0160579189940845</c:v>
                </c:pt>
                <c:pt idx="23412">
                  <c:v>0.0129175738567354</c:v>
                </c:pt>
                <c:pt idx="23413">
                  <c:v>0.0315364518410781</c:v>
                </c:pt>
                <c:pt idx="23414">
                  <c:v>0.0207379709631947</c:v>
                </c:pt>
                <c:pt idx="23415">
                  <c:v>0.0245337971333796</c:v>
                </c:pt>
                <c:pt idx="23416">
                  <c:v>0.0483457409250047</c:v>
                </c:pt>
                <c:pt idx="23417">
                  <c:v>0.0252533542460092</c:v>
                </c:pt>
                <c:pt idx="23418">
                  <c:v>0.0150213978123829</c:v>
                </c:pt>
                <c:pt idx="23419">
                  <c:v>0.0143900880456092</c:v>
                </c:pt>
                <c:pt idx="23420">
                  <c:v>0.0124001052608881</c:v>
                </c:pt>
                <c:pt idx="23421">
                  <c:v>0.0225536039990109</c:v>
                </c:pt>
                <c:pt idx="23422">
                  <c:v>0.0360485742113283</c:v>
                </c:pt>
                <c:pt idx="23423">
                  <c:v>0.0426555068952333</c:v>
                </c:pt>
                <c:pt idx="23424">
                  <c:v>0.0226520741024348</c:v>
                </c:pt>
                <c:pt idx="23425">
                  <c:v>0.0244047889318588</c:v>
                </c:pt>
                <c:pt idx="23426">
                  <c:v>0.0379723577003114</c:v>
                </c:pt>
                <c:pt idx="23427">
                  <c:v>0.0213842439825837</c:v>
                </c:pt>
                <c:pt idx="23428">
                  <c:v>0.00869611828945301</c:v>
                </c:pt>
                <c:pt idx="23429">
                  <c:v>0.012892203825926</c:v>
                </c:pt>
                <c:pt idx="23430">
                  <c:v>0.0338043909809245</c:v>
                </c:pt>
                <c:pt idx="23431">
                  <c:v>0.0528576469650143</c:v>
                </c:pt>
                <c:pt idx="23432">
                  <c:v>0.092279907997357</c:v>
                </c:pt>
                <c:pt idx="23433">
                  <c:v>0.0987379527110899</c:v>
                </c:pt>
                <c:pt idx="23434">
                  <c:v>0.0737602738652044</c:v>
                </c:pt>
                <c:pt idx="23435">
                  <c:v>0.0681236013415469</c:v>
                </c:pt>
                <c:pt idx="23436">
                  <c:v>0.0481334042174167</c:v>
                </c:pt>
                <c:pt idx="23437">
                  <c:v>0.0452227695197494</c:v>
                </c:pt>
                <c:pt idx="23438">
                  <c:v>0.0356708733196261</c:v>
                </c:pt>
                <c:pt idx="23439">
                  <c:v>0.0259462509753839</c:v>
                </c:pt>
                <c:pt idx="23440">
                  <c:v>0.034889223853557</c:v>
                </c:pt>
                <c:pt idx="23441">
                  <c:v>0.060766248747221</c:v>
                </c:pt>
                <c:pt idx="23442">
                  <c:v>0.0761717206350281</c:v>
                </c:pt>
                <c:pt idx="23443">
                  <c:v>0.0600276611094951</c:v>
                </c:pt>
                <c:pt idx="23444">
                  <c:v>0.0760302214836871</c:v>
                </c:pt>
                <c:pt idx="23445">
                  <c:v>0.0855939451840471</c:v>
                </c:pt>
                <c:pt idx="23446">
                  <c:v>0.0325752142445168</c:v>
                </c:pt>
                <c:pt idx="23447">
                  <c:v>0.0192877728584339</c:v>
                </c:pt>
                <c:pt idx="23448">
                  <c:v>0.0387886208378697</c:v>
                </c:pt>
                <c:pt idx="23449">
                  <c:v>0.0361149962047476</c:v>
                </c:pt>
                <c:pt idx="23450">
                  <c:v>0.0469648413163293</c:v>
                </c:pt>
                <c:pt idx="23451">
                  <c:v>0.0671436946219711</c:v>
                </c:pt>
                <c:pt idx="23452">
                  <c:v>0.0321814066680869</c:v>
                </c:pt>
                <c:pt idx="23453">
                  <c:v>0.0357912586228727</c:v>
                </c:pt>
                <c:pt idx="23454">
                  <c:v>0.0720288699594488</c:v>
                </c:pt>
                <c:pt idx="23455">
                  <c:v>0.049664659148986</c:v>
                </c:pt>
                <c:pt idx="23456">
                  <c:v>0.0547269291938358</c:v>
                </c:pt>
                <c:pt idx="23457">
                  <c:v>0.0625661877939493</c:v>
                </c:pt>
                <c:pt idx="23458">
                  <c:v>0.0662037657111916</c:v>
                </c:pt>
                <c:pt idx="23459">
                  <c:v>0.0651796663637013</c:v>
                </c:pt>
                <c:pt idx="23460">
                  <c:v>0.0574087365188919</c:v>
                </c:pt>
                <c:pt idx="23461">
                  <c:v>0.0429611551076389</c:v>
                </c:pt>
                <c:pt idx="23462">
                  <c:v>0.0317035401149468</c:v>
                </c:pt>
                <c:pt idx="23463">
                  <c:v>-0.00868233838178047</c:v>
                </c:pt>
                <c:pt idx="23464">
                  <c:v>0.0443486126568441</c:v>
                </c:pt>
                <c:pt idx="23465">
                  <c:v>0.0566799777892849</c:v>
                </c:pt>
                <c:pt idx="23466">
                  <c:v>0.0306863886696382</c:v>
                </c:pt>
                <c:pt idx="23467">
                  <c:v>0.0184415508836529</c:v>
                </c:pt>
                <c:pt idx="23468">
                  <c:v>0.0395488587483148</c:v>
                </c:pt>
                <c:pt idx="23469">
                  <c:v>0.0456751051330387</c:v>
                </c:pt>
                <c:pt idx="23470">
                  <c:v>0.0167936885128293</c:v>
                </c:pt>
                <c:pt idx="23471">
                  <c:v>0.0259044565110573</c:v>
                </c:pt>
                <c:pt idx="23472">
                  <c:v>0.0602153285620569</c:v>
                </c:pt>
                <c:pt idx="23473">
                  <c:v>0.0294473559759386</c:v>
                </c:pt>
                <c:pt idx="23474">
                  <c:v>0.032400513239434</c:v>
                </c:pt>
                <c:pt idx="23475">
                  <c:v>0.0357462779991235</c:v>
                </c:pt>
                <c:pt idx="23476">
                  <c:v>0.0301479475333405</c:v>
                </c:pt>
                <c:pt idx="23477">
                  <c:v>0.0452334168863296</c:v>
                </c:pt>
                <c:pt idx="23478">
                  <c:v>0.0253183806037317</c:v>
                </c:pt>
                <c:pt idx="23479">
                  <c:v>0.0189583099101416</c:v>
                </c:pt>
                <c:pt idx="23480">
                  <c:v>0.035788172977077</c:v>
                </c:pt>
                <c:pt idx="23481">
                  <c:v>0.0460068938435538</c:v>
                </c:pt>
                <c:pt idx="23482">
                  <c:v>0.0459788178706517</c:v>
                </c:pt>
                <c:pt idx="23483">
                  <c:v>0.0212713411573769</c:v>
                </c:pt>
                <c:pt idx="23484">
                  <c:v>0.0172100277440409</c:v>
                </c:pt>
                <c:pt idx="23485">
                  <c:v>0.0266067819465231</c:v>
                </c:pt>
                <c:pt idx="23486">
                  <c:v>0.0360211844080182</c:v>
                </c:pt>
                <c:pt idx="23487">
                  <c:v>0.0311096519201427</c:v>
                </c:pt>
                <c:pt idx="23488">
                  <c:v>0.0349776188874749</c:v>
                </c:pt>
                <c:pt idx="23489">
                  <c:v>0.0432173956183212</c:v>
                </c:pt>
                <c:pt idx="23490">
                  <c:v>0.0610899321107622</c:v>
                </c:pt>
                <c:pt idx="23491">
                  <c:v>0.0702838026020233</c:v>
                </c:pt>
                <c:pt idx="23492">
                  <c:v>0.0550411095110086</c:v>
                </c:pt>
                <c:pt idx="23493">
                  <c:v>0.0388710187415881</c:v>
                </c:pt>
                <c:pt idx="23494">
                  <c:v>0.0219389232455401</c:v>
                </c:pt>
                <c:pt idx="23495">
                  <c:v>0.0171319456155568</c:v>
                </c:pt>
                <c:pt idx="23496">
                  <c:v>0.0330445616427229</c:v>
                </c:pt>
                <c:pt idx="23497">
                  <c:v>0.0133440155506721</c:v>
                </c:pt>
                <c:pt idx="23498">
                  <c:v>0.0213141571269326</c:v>
                </c:pt>
                <c:pt idx="23499">
                  <c:v>0.034635069325012</c:v>
                </c:pt>
                <c:pt idx="23500">
                  <c:v>0.0435610400173598</c:v>
                </c:pt>
                <c:pt idx="23501">
                  <c:v>0.0618519159531977</c:v>
                </c:pt>
                <c:pt idx="23502">
                  <c:v>0.0400109722329294</c:v>
                </c:pt>
                <c:pt idx="23503">
                  <c:v>0.0390937154318742</c:v>
                </c:pt>
                <c:pt idx="23504">
                  <c:v>0.0524460667589023</c:v>
                </c:pt>
                <c:pt idx="23505">
                  <c:v>0.054606901742119</c:v>
                </c:pt>
                <c:pt idx="23506">
                  <c:v>0.0440145467135054</c:v>
                </c:pt>
                <c:pt idx="23507">
                  <c:v>0.0544868051894941</c:v>
                </c:pt>
                <c:pt idx="23508">
                  <c:v>0.0522689602215646</c:v>
                </c:pt>
                <c:pt idx="23509">
                  <c:v>0.0406403483476603</c:v>
                </c:pt>
                <c:pt idx="23510">
                  <c:v>0.0817819107255714</c:v>
                </c:pt>
                <c:pt idx="23511">
                  <c:v>0.0632829968289798</c:v>
                </c:pt>
                <c:pt idx="23512">
                  <c:v>0.0188284707952129</c:v>
                </c:pt>
                <c:pt idx="23513">
                  <c:v>0.0497727519005807</c:v>
                </c:pt>
                <c:pt idx="23514">
                  <c:v>0.0664919527301229</c:v>
                </c:pt>
                <c:pt idx="23515">
                  <c:v>0.0281442390236887</c:v>
                </c:pt>
                <c:pt idx="23516">
                  <c:v>0.0134941783834423</c:v>
                </c:pt>
                <c:pt idx="23517">
                  <c:v>0.0609623664077035</c:v>
                </c:pt>
                <c:pt idx="23518">
                  <c:v>0.0845603829727987</c:v>
                </c:pt>
                <c:pt idx="23519">
                  <c:v>0.0471291247813004</c:v>
                </c:pt>
                <c:pt idx="23520">
                  <c:v>0.0312597365494795</c:v>
                </c:pt>
                <c:pt idx="23521">
                  <c:v>0.037857856451155</c:v>
                </c:pt>
                <c:pt idx="23522">
                  <c:v>0.039164757415743</c:v>
                </c:pt>
                <c:pt idx="23523">
                  <c:v>0.0423444169699511</c:v>
                </c:pt>
                <c:pt idx="23524">
                  <c:v>0.0462830541220013</c:v>
                </c:pt>
                <c:pt idx="23525">
                  <c:v>0.0479343986710733</c:v>
                </c:pt>
                <c:pt idx="23526">
                  <c:v>0.0366089104656251</c:v>
                </c:pt>
                <c:pt idx="23527">
                  <c:v>0.0414062449586088</c:v>
                </c:pt>
                <c:pt idx="23528">
                  <c:v>0.0425942539330686</c:v>
                </c:pt>
                <c:pt idx="23529">
                  <c:v>0.0488411466245342</c:v>
                </c:pt>
                <c:pt idx="23530">
                  <c:v>0.0425205697511448</c:v>
                </c:pt>
                <c:pt idx="23531">
                  <c:v>0.00936184780693043</c:v>
                </c:pt>
                <c:pt idx="23532">
                  <c:v>0.0439061669967219</c:v>
                </c:pt>
                <c:pt idx="23533">
                  <c:v>0.0516176226709137</c:v>
                </c:pt>
                <c:pt idx="23534">
                  <c:v>0.0533950060848239</c:v>
                </c:pt>
                <c:pt idx="23535">
                  <c:v>0.0595163944151204</c:v>
                </c:pt>
                <c:pt idx="23536">
                  <c:v>0.0563066766990069</c:v>
                </c:pt>
                <c:pt idx="23537">
                  <c:v>0.0594972427266446</c:v>
                </c:pt>
                <c:pt idx="23538">
                  <c:v>0.064672957726906</c:v>
                </c:pt>
                <c:pt idx="23539">
                  <c:v>0.0585840496818084</c:v>
                </c:pt>
                <c:pt idx="23540">
                  <c:v>0.0477364374805784</c:v>
                </c:pt>
                <c:pt idx="23541">
                  <c:v>0.0297476995203285</c:v>
                </c:pt>
                <c:pt idx="23542">
                  <c:v>0.0575889794751398</c:v>
                </c:pt>
                <c:pt idx="23543">
                  <c:v>-0.0635085458934806</c:v>
                </c:pt>
                <c:pt idx="23544">
                  <c:v>0.142330058064413</c:v>
                </c:pt>
                <c:pt idx="23545">
                  <c:v>0.0201631302397563</c:v>
                </c:pt>
                <c:pt idx="23546">
                  <c:v>0.0166876697111432</c:v>
                </c:pt>
                <c:pt idx="23547">
                  <c:v>0.0241436586055577</c:v>
                </c:pt>
                <c:pt idx="23548">
                  <c:v>0.0337655187110024</c:v>
                </c:pt>
                <c:pt idx="23549">
                  <c:v>0.0130268816980254</c:v>
                </c:pt>
                <c:pt idx="23550">
                  <c:v>0.0155431761017538</c:v>
                </c:pt>
                <c:pt idx="23551">
                  <c:v>0.055900229560217</c:v>
                </c:pt>
                <c:pt idx="23552">
                  <c:v>0.0350850883398513</c:v>
                </c:pt>
                <c:pt idx="23553">
                  <c:v>0.0260474325823977</c:v>
                </c:pt>
                <c:pt idx="23554">
                  <c:v>0.0168897356793358</c:v>
                </c:pt>
                <c:pt idx="23555">
                  <c:v>0.0212010428673738</c:v>
                </c:pt>
                <c:pt idx="23556">
                  <c:v>0.0373343535192631</c:v>
                </c:pt>
                <c:pt idx="23557">
                  <c:v>0.0356616657533624</c:v>
                </c:pt>
                <c:pt idx="23558">
                  <c:v>0.0376889346647492</c:v>
                </c:pt>
                <c:pt idx="23559">
                  <c:v>0.0391955820441454</c:v>
                </c:pt>
                <c:pt idx="23560">
                  <c:v>0.0560271367230137</c:v>
                </c:pt>
                <c:pt idx="23561">
                  <c:v>0.0247146144988826</c:v>
                </c:pt>
                <c:pt idx="23562">
                  <c:v>0.0270721995677305</c:v>
                </c:pt>
                <c:pt idx="23563">
                  <c:v>0.0519211629507171</c:v>
                </c:pt>
                <c:pt idx="23564">
                  <c:v>0.0213707125691105</c:v>
                </c:pt>
                <c:pt idx="23565">
                  <c:v>0.0199740502283287</c:v>
                </c:pt>
                <c:pt idx="23566">
                  <c:v>0.0250628277337515</c:v>
                </c:pt>
                <c:pt idx="23567">
                  <c:v>0.0383827396538114</c:v>
                </c:pt>
                <c:pt idx="23568">
                  <c:v>0.0579560470514116</c:v>
                </c:pt>
                <c:pt idx="23569">
                  <c:v>0.0414881443434295</c:v>
                </c:pt>
                <c:pt idx="23570">
                  <c:v>0.0460539084535472</c:v>
                </c:pt>
                <c:pt idx="23571">
                  <c:v>0.0430554408957514</c:v>
                </c:pt>
                <c:pt idx="23572">
                  <c:v>0.0279354781089795</c:v>
                </c:pt>
                <c:pt idx="23573">
                  <c:v>0.0254386182351071</c:v>
                </c:pt>
                <c:pt idx="23574">
                  <c:v>0.0667074161662283</c:v>
                </c:pt>
                <c:pt idx="23575">
                  <c:v>0.0649164196387634</c:v>
                </c:pt>
                <c:pt idx="23576">
                  <c:v>0.0473925171139976</c:v>
                </c:pt>
                <c:pt idx="23577">
                  <c:v>0.0565127268699972</c:v>
                </c:pt>
                <c:pt idx="23578">
                  <c:v>0.0433320807603602</c:v>
                </c:pt>
                <c:pt idx="23579">
                  <c:v>0.0330711707629159</c:v>
                </c:pt>
                <c:pt idx="23580">
                  <c:v>0.0300995473999924</c:v>
                </c:pt>
                <c:pt idx="23581">
                  <c:v>0.0182121285194761</c:v>
                </c:pt>
                <c:pt idx="23582">
                  <c:v>-0.00372399990461384</c:v>
                </c:pt>
                <c:pt idx="23583">
                  <c:v>0.0131878757792874</c:v>
                </c:pt>
                <c:pt idx="23584">
                  <c:v>0.0299655605225867</c:v>
                </c:pt>
                <c:pt idx="23585">
                  <c:v>0.0526247367805718</c:v>
                </c:pt>
                <c:pt idx="23586">
                  <c:v>0.050754685481181</c:v>
                </c:pt>
                <c:pt idx="23587">
                  <c:v>0.032020363091476</c:v>
                </c:pt>
                <c:pt idx="23588">
                  <c:v>0.0280722741624552</c:v>
                </c:pt>
                <c:pt idx="23589">
                  <c:v>0.0603412652893392</c:v>
                </c:pt>
                <c:pt idx="23590">
                  <c:v>0.0619605840732279</c:v>
                </c:pt>
                <c:pt idx="23591">
                  <c:v>0.0499207340458728</c:v>
                </c:pt>
                <c:pt idx="23592">
                  <c:v>0.0451915766926494</c:v>
                </c:pt>
                <c:pt idx="23593">
                  <c:v>0.0437248241955197</c:v>
                </c:pt>
                <c:pt idx="23594">
                  <c:v>0.0442329830374882</c:v>
                </c:pt>
                <c:pt idx="23595">
                  <c:v>0.0350911045211565</c:v>
                </c:pt>
                <c:pt idx="23596">
                  <c:v>0.0339550812677142</c:v>
                </c:pt>
                <c:pt idx="23597">
                  <c:v>0.0124347633856634</c:v>
                </c:pt>
                <c:pt idx="23598">
                  <c:v>0.0175193768522067</c:v>
                </c:pt>
                <c:pt idx="23599">
                  <c:v>0.0167403951306291</c:v>
                </c:pt>
                <c:pt idx="23600">
                  <c:v>0.0367620061994825</c:v>
                </c:pt>
                <c:pt idx="23601">
                  <c:v>0.0467122969118706</c:v>
                </c:pt>
                <c:pt idx="23602">
                  <c:v>0.0594086944546468</c:v>
                </c:pt>
                <c:pt idx="23603">
                  <c:v>0.0834586222193762</c:v>
                </c:pt>
                <c:pt idx="23604">
                  <c:v>0.0738471936201941</c:v>
                </c:pt>
                <c:pt idx="23605">
                  <c:v>0.0650271244044417</c:v>
                </c:pt>
                <c:pt idx="23606">
                  <c:v>0.0681364561241391</c:v>
                </c:pt>
                <c:pt idx="23607">
                  <c:v>0.0421333738932354</c:v>
                </c:pt>
                <c:pt idx="23608">
                  <c:v>0.0123980925396125</c:v>
                </c:pt>
                <c:pt idx="23609">
                  <c:v>0.0228582934839585</c:v>
                </c:pt>
                <c:pt idx="23610">
                  <c:v>0.0208219596422048</c:v>
                </c:pt>
                <c:pt idx="23611">
                  <c:v>0.0170297806579005</c:v>
                </c:pt>
                <c:pt idx="23612">
                  <c:v>0.0198714021876856</c:v>
                </c:pt>
                <c:pt idx="23613">
                  <c:v>0.0181997869475281</c:v>
                </c:pt>
                <c:pt idx="23614">
                  <c:v>0.0226876773963455</c:v>
                </c:pt>
                <c:pt idx="23615">
                  <c:v>0.0198447956941074</c:v>
                </c:pt>
                <c:pt idx="23616">
                  <c:v>0.0200081055840103</c:v>
                </c:pt>
                <c:pt idx="23617">
                  <c:v>0.0215836869940443</c:v>
                </c:pt>
                <c:pt idx="23618">
                  <c:v>0.0207242719555497</c:v>
                </c:pt>
                <c:pt idx="23619">
                  <c:v>0.0210870843552547</c:v>
                </c:pt>
                <c:pt idx="23620">
                  <c:v>0.0332467203402602</c:v>
                </c:pt>
                <c:pt idx="23621">
                  <c:v>0.051883935294355</c:v>
                </c:pt>
                <c:pt idx="23622">
                  <c:v>0.0526237224418266</c:v>
                </c:pt>
                <c:pt idx="23623">
                  <c:v>0.0417379306457505</c:v>
                </c:pt>
                <c:pt idx="23624">
                  <c:v>0.0312198876825306</c:v>
                </c:pt>
                <c:pt idx="23625">
                  <c:v>0.0210383956393613</c:v>
                </c:pt>
                <c:pt idx="23626">
                  <c:v>0.0302322716035312</c:v>
                </c:pt>
                <c:pt idx="23627">
                  <c:v>0.0212286170897627</c:v>
                </c:pt>
                <c:pt idx="23628">
                  <c:v>0.019998942588676</c:v>
                </c:pt>
                <c:pt idx="23629">
                  <c:v>0.0305429931624448</c:v>
                </c:pt>
                <c:pt idx="23630">
                  <c:v>0.0455960315679067</c:v>
                </c:pt>
                <c:pt idx="23631">
                  <c:v>0.0348804867804106</c:v>
                </c:pt>
                <c:pt idx="23632">
                  <c:v>0.0251891864259117</c:v>
                </c:pt>
                <c:pt idx="23633">
                  <c:v>0.0250433062422288</c:v>
                </c:pt>
                <c:pt idx="23634">
                  <c:v>0.0194804538088268</c:v>
                </c:pt>
                <c:pt idx="23635">
                  <c:v>0.0220707037726862</c:v>
                </c:pt>
                <c:pt idx="23636">
                  <c:v>0.0484471398569738</c:v>
                </c:pt>
                <c:pt idx="23637">
                  <c:v>0.0496177566239391</c:v>
                </c:pt>
                <c:pt idx="23638">
                  <c:v>0.0406793761207804</c:v>
                </c:pt>
                <c:pt idx="23639">
                  <c:v>0.0424216018712941</c:v>
                </c:pt>
                <c:pt idx="23640">
                  <c:v>0.042065539590112</c:v>
                </c:pt>
                <c:pt idx="23641">
                  <c:v>0.0371778403643472</c:v>
                </c:pt>
                <c:pt idx="23642">
                  <c:v>0.0362576783264903</c:v>
                </c:pt>
                <c:pt idx="23643">
                  <c:v>0.0250409159079403</c:v>
                </c:pt>
                <c:pt idx="23644">
                  <c:v>0.0315639441053279</c:v>
                </c:pt>
                <c:pt idx="23645">
                  <c:v>0.0693014297232526</c:v>
                </c:pt>
                <c:pt idx="23646">
                  <c:v>0.058118150895594</c:v>
                </c:pt>
                <c:pt idx="23647">
                  <c:v>0.0468141213180593</c:v>
                </c:pt>
                <c:pt idx="23648">
                  <c:v>0.0571257157839794</c:v>
                </c:pt>
                <c:pt idx="23649">
                  <c:v>0.0478651408229934</c:v>
                </c:pt>
                <c:pt idx="23650">
                  <c:v>0.0298229627962824</c:v>
                </c:pt>
                <c:pt idx="23651">
                  <c:v>0.0278465367700358</c:v>
                </c:pt>
                <c:pt idx="23652">
                  <c:v>0.0389914638502356</c:v>
                </c:pt>
                <c:pt idx="23653">
                  <c:v>0.0225813209565307</c:v>
                </c:pt>
                <c:pt idx="23654">
                  <c:v>0.0135183208816969</c:v>
                </c:pt>
                <c:pt idx="23655">
                  <c:v>0.0118863532808423</c:v>
                </c:pt>
                <c:pt idx="23656">
                  <c:v>0.027358433440433</c:v>
                </c:pt>
                <c:pt idx="23657">
                  <c:v>0.0373212961896675</c:v>
                </c:pt>
                <c:pt idx="23658">
                  <c:v>0.0508141407316296</c:v>
                </c:pt>
                <c:pt idx="23659">
                  <c:v>0.0500510235549151</c:v>
                </c:pt>
                <c:pt idx="23660">
                  <c:v>0.0466555684268336</c:v>
                </c:pt>
                <c:pt idx="23661">
                  <c:v>0.0590169499284626</c:v>
                </c:pt>
                <c:pt idx="23662">
                  <c:v>0.0714102551217486</c:v>
                </c:pt>
                <c:pt idx="23663">
                  <c:v>0.0731401362727938</c:v>
                </c:pt>
                <c:pt idx="23664">
                  <c:v>0.0614059954072326</c:v>
                </c:pt>
                <c:pt idx="23665">
                  <c:v>0.0468073201385752</c:v>
                </c:pt>
                <c:pt idx="23666">
                  <c:v>0.036403999582773</c:v>
                </c:pt>
                <c:pt idx="23667">
                  <c:v>0.0396479381249183</c:v>
                </c:pt>
                <c:pt idx="23668">
                  <c:v>0.0439137781125502</c:v>
                </c:pt>
                <c:pt idx="23669">
                  <c:v>0.0498804924001704</c:v>
                </c:pt>
                <c:pt idx="23670">
                  <c:v>0.0555549367095114</c:v>
                </c:pt>
                <c:pt idx="23671">
                  <c:v>0.0467107003406899</c:v>
                </c:pt>
                <c:pt idx="23672">
                  <c:v>0.0405264037440085</c:v>
                </c:pt>
                <c:pt idx="23673">
                  <c:v>0.0403053587290823</c:v>
                </c:pt>
                <c:pt idx="23674">
                  <c:v>0.0290858288523254</c:v>
                </c:pt>
                <c:pt idx="23675">
                  <c:v>0.0290259496591373</c:v>
                </c:pt>
                <c:pt idx="23676">
                  <c:v>0.0244844882685041</c:v>
                </c:pt>
                <c:pt idx="23677">
                  <c:v>0.0197092544290076</c:v>
                </c:pt>
                <c:pt idx="23678">
                  <c:v>0.0368418199395407</c:v>
                </c:pt>
                <c:pt idx="23679">
                  <c:v>0.0296076849038651</c:v>
                </c:pt>
                <c:pt idx="23680">
                  <c:v>0.0269799919933161</c:v>
                </c:pt>
                <c:pt idx="23681">
                  <c:v>0.0348553438027026</c:v>
                </c:pt>
                <c:pt idx="23682">
                  <c:v>0.0455779328212963</c:v>
                </c:pt>
                <c:pt idx="23683">
                  <c:v>0.0514515762440892</c:v>
                </c:pt>
                <c:pt idx="23684">
                  <c:v>0.0569048274651287</c:v>
                </c:pt>
                <c:pt idx="23685">
                  <c:v>0.0618518141220725</c:v>
                </c:pt>
                <c:pt idx="23686">
                  <c:v>0.068527083555138</c:v>
                </c:pt>
                <c:pt idx="23687">
                  <c:v>0.0614855450573678</c:v>
                </c:pt>
                <c:pt idx="23688">
                  <c:v>0.0470792756348287</c:v>
                </c:pt>
                <c:pt idx="23689">
                  <c:v>0.052594360709868</c:v>
                </c:pt>
                <c:pt idx="23690">
                  <c:v>0.0692856372203372</c:v>
                </c:pt>
                <c:pt idx="23691">
                  <c:v>0.0502733682147815</c:v>
                </c:pt>
                <c:pt idx="23692">
                  <c:v>0.0455652668482646</c:v>
                </c:pt>
                <c:pt idx="23693">
                  <c:v>0.054878901405679</c:v>
                </c:pt>
                <c:pt idx="23694">
                  <c:v>0.0540705704821018</c:v>
                </c:pt>
                <c:pt idx="23695">
                  <c:v>0.0485732627265095</c:v>
                </c:pt>
                <c:pt idx="23696">
                  <c:v>0.0456521716196628</c:v>
                </c:pt>
                <c:pt idx="23697">
                  <c:v>0.0457330735917405</c:v>
                </c:pt>
                <c:pt idx="23698">
                  <c:v>0.0381755644377653</c:v>
                </c:pt>
                <c:pt idx="23699">
                  <c:v>0.0297551868094128</c:v>
                </c:pt>
                <c:pt idx="23700">
                  <c:v>0.0353272022278238</c:v>
                </c:pt>
                <c:pt idx="23701">
                  <c:v>0.031162518657076</c:v>
                </c:pt>
                <c:pt idx="23702">
                  <c:v>0.0330362968764863</c:v>
                </c:pt>
                <c:pt idx="23703">
                  <c:v>0.0467498793349694</c:v>
                </c:pt>
                <c:pt idx="23704">
                  <c:v>0.0418498457369939</c:v>
                </c:pt>
                <c:pt idx="23705">
                  <c:v>0.0324254117482726</c:v>
                </c:pt>
                <c:pt idx="23706">
                  <c:v>0.0278891000533101</c:v>
                </c:pt>
                <c:pt idx="23707">
                  <c:v>0.0236978423032332</c:v>
                </c:pt>
                <c:pt idx="23708">
                  <c:v>0.0352077775764087</c:v>
                </c:pt>
                <c:pt idx="23709">
                  <c:v>0.0532943426411567</c:v>
                </c:pt>
                <c:pt idx="23710">
                  <c:v>0.0498189350601404</c:v>
                </c:pt>
                <c:pt idx="23711">
                  <c:v>0.0503151543965724</c:v>
                </c:pt>
                <c:pt idx="23712">
                  <c:v>0.0532544436415773</c:v>
                </c:pt>
                <c:pt idx="23713">
                  <c:v>0.0537667327721074</c:v>
                </c:pt>
                <c:pt idx="23714">
                  <c:v>0.0547977445930095</c:v>
                </c:pt>
                <c:pt idx="23715">
                  <c:v>0.0551997512646854</c:v>
                </c:pt>
                <c:pt idx="23716">
                  <c:v>0.0561771755717112</c:v>
                </c:pt>
                <c:pt idx="23717">
                  <c:v>0.0497345250071418</c:v>
                </c:pt>
                <c:pt idx="23718">
                  <c:v>0.0434547766646476</c:v>
                </c:pt>
                <c:pt idx="23719">
                  <c:v>0.047457017400563</c:v>
                </c:pt>
                <c:pt idx="23720">
                  <c:v>0.0512570096232194</c:v>
                </c:pt>
                <c:pt idx="23721">
                  <c:v>0.0551194848744427</c:v>
                </c:pt>
                <c:pt idx="23722">
                  <c:v>0.0593625054020994</c:v>
                </c:pt>
                <c:pt idx="23723">
                  <c:v>0.0665376437603128</c:v>
                </c:pt>
                <c:pt idx="23724">
                  <c:v>0.0592597618464751</c:v>
                </c:pt>
                <c:pt idx="23725">
                  <c:v>0.043780324294403</c:v>
                </c:pt>
                <c:pt idx="23726">
                  <c:v>0.0463186658740427</c:v>
                </c:pt>
                <c:pt idx="23727">
                  <c:v>0.0506678578387788</c:v>
                </c:pt>
                <c:pt idx="23728">
                  <c:v>0.0383104954705465</c:v>
                </c:pt>
                <c:pt idx="23729">
                  <c:v>0.0425953321579128</c:v>
                </c:pt>
                <c:pt idx="23730">
                  <c:v>0.0539383944805261</c:v>
                </c:pt>
                <c:pt idx="23731">
                  <c:v>0.0557794662041994</c:v>
                </c:pt>
                <c:pt idx="23732">
                  <c:v>0.0613422943393437</c:v>
                </c:pt>
                <c:pt idx="23733">
                  <c:v>0.0589127561805067</c:v>
                </c:pt>
                <c:pt idx="23734">
                  <c:v>0.0494304177853521</c:v>
                </c:pt>
                <c:pt idx="23735">
                  <c:v>0.0445479926554348</c:v>
                </c:pt>
                <c:pt idx="23736">
                  <c:v>0.0593073227452509</c:v>
                </c:pt>
                <c:pt idx="23737">
                  <c:v>0.0496282382490274</c:v>
                </c:pt>
                <c:pt idx="23738">
                  <c:v>0.0462700411646109</c:v>
                </c:pt>
                <c:pt idx="23739">
                  <c:v>0.0548232880188432</c:v>
                </c:pt>
                <c:pt idx="23740">
                  <c:v>0.0568431795065688</c:v>
                </c:pt>
                <c:pt idx="23741">
                  <c:v>0.0664492476661158</c:v>
                </c:pt>
                <c:pt idx="23742">
                  <c:v>0.063205927033124</c:v>
                </c:pt>
                <c:pt idx="23743">
                  <c:v>0.0541183549171483</c:v>
                </c:pt>
                <c:pt idx="23744">
                  <c:v>0.0543858676038788</c:v>
                </c:pt>
                <c:pt idx="23745">
                  <c:v>0.0591371715106186</c:v>
                </c:pt>
                <c:pt idx="23746">
                  <c:v>0.0556985190804981</c:v>
                </c:pt>
                <c:pt idx="23747">
                  <c:v>0.0497534140826981</c:v>
                </c:pt>
                <c:pt idx="23748">
                  <c:v>0.0477459651874173</c:v>
                </c:pt>
                <c:pt idx="23749">
                  <c:v>0.0464791675614475</c:v>
                </c:pt>
                <c:pt idx="23750">
                  <c:v>0.0491095269523641</c:v>
                </c:pt>
                <c:pt idx="23751">
                  <c:v>0.0463320629730927</c:v>
                </c:pt>
                <c:pt idx="23752">
                  <c:v>0.0487842634554861</c:v>
                </c:pt>
                <c:pt idx="23753">
                  <c:v>0.0565307634400214</c:v>
                </c:pt>
                <c:pt idx="23754">
                  <c:v>0.0483131397146244</c:v>
                </c:pt>
                <c:pt idx="23755">
                  <c:v>0.0469076997679482</c:v>
                </c:pt>
                <c:pt idx="23756">
                  <c:v>0.0467457521154213</c:v>
                </c:pt>
                <c:pt idx="23757">
                  <c:v>0.0437474218153957</c:v>
                </c:pt>
                <c:pt idx="23758">
                  <c:v>0.0463068150826349</c:v>
                </c:pt>
                <c:pt idx="23759">
                  <c:v>0.0517299228274559</c:v>
                </c:pt>
                <c:pt idx="23760">
                  <c:v>0.0599703373201948</c:v>
                </c:pt>
                <c:pt idx="23761">
                  <c:v>0.0640430617626813</c:v>
                </c:pt>
                <c:pt idx="23762">
                  <c:v>0.0546198336064528</c:v>
                </c:pt>
                <c:pt idx="23763">
                  <c:v>0.0508537685726471</c:v>
                </c:pt>
                <c:pt idx="23764">
                  <c:v>0.0563899744277503</c:v>
                </c:pt>
                <c:pt idx="23765">
                  <c:v>0.0588987875291139</c:v>
                </c:pt>
                <c:pt idx="23766">
                  <c:v>0.0573711679319192</c:v>
                </c:pt>
                <c:pt idx="23767">
                  <c:v>0.0535283801869847</c:v>
                </c:pt>
                <c:pt idx="23768">
                  <c:v>0.0534798738294208</c:v>
                </c:pt>
                <c:pt idx="23769">
                  <c:v>0.0610086674898613</c:v>
                </c:pt>
                <c:pt idx="23770">
                  <c:v>0.0602279555874789</c:v>
                </c:pt>
                <c:pt idx="23771">
                  <c:v>0.0559839011525152</c:v>
                </c:pt>
                <c:pt idx="23772">
                  <c:v>0.0542129805436928</c:v>
                </c:pt>
                <c:pt idx="23773">
                  <c:v>0.0510080264493433</c:v>
                </c:pt>
                <c:pt idx="23774">
                  <c:v>0.0501408822365804</c:v>
                </c:pt>
                <c:pt idx="23775">
                  <c:v>0.0495992469096912</c:v>
                </c:pt>
                <c:pt idx="23776">
                  <c:v>0.0491983424979942</c:v>
                </c:pt>
                <c:pt idx="23777">
                  <c:v>0.0528338334489364</c:v>
                </c:pt>
                <c:pt idx="23778">
                  <c:v>0.0560458005132838</c:v>
                </c:pt>
                <c:pt idx="23779">
                  <c:v>0.0580307183911674</c:v>
                </c:pt>
                <c:pt idx="23780">
                  <c:v>0.055538673327163</c:v>
                </c:pt>
                <c:pt idx="23781">
                  <c:v>0.0570437027300471</c:v>
                </c:pt>
                <c:pt idx="23782">
                  <c:v>0.0579497524858698</c:v>
                </c:pt>
                <c:pt idx="23783">
                  <c:v>0.0545176703615264</c:v>
                </c:pt>
                <c:pt idx="23784">
                  <c:v>0.0548108624081793</c:v>
                </c:pt>
                <c:pt idx="23785">
                  <c:v>0.0622690094741675</c:v>
                </c:pt>
                <c:pt idx="23786">
                  <c:v>0.0578926420380488</c:v>
                </c:pt>
                <c:pt idx="23787">
                  <c:v>0.0533658807242405</c:v>
                </c:pt>
                <c:pt idx="23788">
                  <c:v>0.0572490809298886</c:v>
                </c:pt>
                <c:pt idx="23789">
                  <c:v>0.0588191681983645</c:v>
                </c:pt>
                <c:pt idx="23790">
                  <c:v>0.0601784838087197</c:v>
                </c:pt>
                <c:pt idx="23791">
                  <c:v>0.0624328741458848</c:v>
                </c:pt>
                <c:pt idx="23792">
                  <c:v>0.0609275151651748</c:v>
                </c:pt>
                <c:pt idx="23793">
                  <c:v>0.0597000631460104</c:v>
                </c:pt>
                <c:pt idx="23794">
                  <c:v>0.0649565703184932</c:v>
                </c:pt>
                <c:pt idx="23795">
                  <c:v>0.061904749854692</c:v>
                </c:pt>
                <c:pt idx="23796">
                  <c:v>0.0585576752869068</c:v>
                </c:pt>
                <c:pt idx="23797">
                  <c:v>0.0609955231661014</c:v>
                </c:pt>
                <c:pt idx="23798">
                  <c:v>0.0641467722049254</c:v>
                </c:pt>
                <c:pt idx="23799">
                  <c:v>0.0598218522661194</c:v>
                </c:pt>
                <c:pt idx="23800">
                  <c:v>0.0555846234641722</c:v>
                </c:pt>
                <c:pt idx="23801">
                  <c:v>0.0517712860740603</c:v>
                </c:pt>
                <c:pt idx="23802">
                  <c:v>0.0488900746742361</c:v>
                </c:pt>
                <c:pt idx="23803">
                  <c:v>0.0490829582928968</c:v>
                </c:pt>
                <c:pt idx="23804">
                  <c:v>0.057538302392771</c:v>
                </c:pt>
                <c:pt idx="23805">
                  <c:v>0.0628095981087253</c:v>
                </c:pt>
                <c:pt idx="23806">
                  <c:v>0.0632787874860261</c:v>
                </c:pt>
                <c:pt idx="23807">
                  <c:v>0.0594201155248383</c:v>
                </c:pt>
                <c:pt idx="23808">
                  <c:v>0.0590524689875207</c:v>
                </c:pt>
                <c:pt idx="23809">
                  <c:v>0.0611277767890133</c:v>
                </c:pt>
                <c:pt idx="23810">
                  <c:v>0.0581861195384055</c:v>
                </c:pt>
                <c:pt idx="23811">
                  <c:v>0.0591942659632055</c:v>
                </c:pt>
                <c:pt idx="23812">
                  <c:v>0.06081675927896</c:v>
                </c:pt>
                <c:pt idx="23813">
                  <c:v>0.0683088914217106</c:v>
                </c:pt>
                <c:pt idx="23814">
                  <c:v>0.0676011243351762</c:v>
                </c:pt>
                <c:pt idx="23815">
                  <c:v>0.0578844000981868</c:v>
                </c:pt>
                <c:pt idx="23816">
                  <c:v>0.0544863769417749</c:v>
                </c:pt>
                <c:pt idx="23817">
                  <c:v>0.0618625703148081</c:v>
                </c:pt>
                <c:pt idx="23818">
                  <c:v>0.064574082964378</c:v>
                </c:pt>
                <c:pt idx="23819">
                  <c:v>0.0658113360694849</c:v>
                </c:pt>
                <c:pt idx="23820">
                  <c:v>0.0625972131543244</c:v>
                </c:pt>
                <c:pt idx="23821">
                  <c:v>0.0604105886446072</c:v>
                </c:pt>
                <c:pt idx="23822">
                  <c:v>0.0643414238050246</c:v>
                </c:pt>
                <c:pt idx="23823">
                  <c:v>0.0640123053580056</c:v>
                </c:pt>
                <c:pt idx="23824">
                  <c:v>0.0636965606682849</c:v>
                </c:pt>
                <c:pt idx="23825">
                  <c:v>0.0623009118596493</c:v>
                </c:pt>
                <c:pt idx="23826">
                  <c:v>0.0568004275156837</c:v>
                </c:pt>
                <c:pt idx="23827">
                  <c:v>0.0557322284700556</c:v>
                </c:pt>
                <c:pt idx="23828">
                  <c:v>0.0656423286127724</c:v>
                </c:pt>
                <c:pt idx="23829">
                  <c:v>0.07720662620994</c:v>
                </c:pt>
                <c:pt idx="23830">
                  <c:v>0.0767591499791577</c:v>
                </c:pt>
                <c:pt idx="23831">
                  <c:v>0.070304358932518</c:v>
                </c:pt>
                <c:pt idx="23832">
                  <c:v>0.063086992046014</c:v>
                </c:pt>
                <c:pt idx="23833">
                  <c:v>0.0758270417447792</c:v>
                </c:pt>
                <c:pt idx="23834">
                  <c:v>0.0842261448789909</c:v>
                </c:pt>
                <c:pt idx="23835">
                  <c:v>0.0768175600898175</c:v>
                </c:pt>
                <c:pt idx="23836">
                  <c:v>0.0759407692805361</c:v>
                </c:pt>
                <c:pt idx="23837">
                  <c:v>0.0739186257092152</c:v>
                </c:pt>
                <c:pt idx="23838">
                  <c:v>0.0715916500768451</c:v>
                </c:pt>
                <c:pt idx="23839">
                  <c:v>0.0611758885964413</c:v>
                </c:pt>
                <c:pt idx="23840">
                  <c:v>0.0508323138107473</c:v>
                </c:pt>
                <c:pt idx="23841">
                  <c:v>0.0595291733740967</c:v>
                </c:pt>
                <c:pt idx="23842">
                  <c:v>0.0602591660332145</c:v>
                </c:pt>
                <c:pt idx="23843">
                  <c:v>0.0633335507159681</c:v>
                </c:pt>
                <c:pt idx="23844">
                  <c:v>0.0613771434706117</c:v>
                </c:pt>
                <c:pt idx="23845">
                  <c:v>0.0673086518165709</c:v>
                </c:pt>
                <c:pt idx="23846">
                  <c:v>0.0854335795795977</c:v>
                </c:pt>
                <c:pt idx="23847">
                  <c:v>0.0876706434439542</c:v>
                </c:pt>
                <c:pt idx="23848">
                  <c:v>0.0858254339882363</c:v>
                </c:pt>
                <c:pt idx="23849">
                  <c:v>0.0869562752986954</c:v>
                </c:pt>
                <c:pt idx="23850">
                  <c:v>0.092549788716542</c:v>
                </c:pt>
                <c:pt idx="23851">
                  <c:v>0.0926543538574479</c:v>
                </c:pt>
                <c:pt idx="23852">
                  <c:v>0.0753796778621827</c:v>
                </c:pt>
                <c:pt idx="23853">
                  <c:v>0.0633272839369512</c:v>
                </c:pt>
                <c:pt idx="23854">
                  <c:v>0.0802375210692052</c:v>
                </c:pt>
                <c:pt idx="23855">
                  <c:v>0.0801194638263912</c:v>
                </c:pt>
                <c:pt idx="23856">
                  <c:v>0.091522960604903</c:v>
                </c:pt>
                <c:pt idx="23857">
                  <c:v>0.110243799375805</c:v>
                </c:pt>
                <c:pt idx="23858">
                  <c:v>0.0982383142879259</c:v>
                </c:pt>
                <c:pt idx="23859">
                  <c:v>0.0868498067577232</c:v>
                </c:pt>
                <c:pt idx="23860">
                  <c:v>0.0924656218186467</c:v>
                </c:pt>
                <c:pt idx="23861">
                  <c:v>0.0977425776755447</c:v>
                </c:pt>
                <c:pt idx="23862">
                  <c:v>0.0919818863477584</c:v>
                </c:pt>
                <c:pt idx="23863">
                  <c:v>0.0978303340757668</c:v>
                </c:pt>
                <c:pt idx="23864">
                  <c:v>0.094803456464212</c:v>
                </c:pt>
                <c:pt idx="23865">
                  <c:v>0.0816816381263075</c:v>
                </c:pt>
                <c:pt idx="23866">
                  <c:v>0.0839498599229431</c:v>
                </c:pt>
                <c:pt idx="23867">
                  <c:v>0.0819051108706315</c:v>
                </c:pt>
                <c:pt idx="23868">
                  <c:v>0.085016641679198</c:v>
                </c:pt>
                <c:pt idx="23869">
                  <c:v>0.0906247167352213</c:v>
                </c:pt>
                <c:pt idx="23870">
                  <c:v>0.0806791894947281</c:v>
                </c:pt>
                <c:pt idx="23871">
                  <c:v>0.071225819603351</c:v>
                </c:pt>
                <c:pt idx="23872">
                  <c:v>0.0775074214670147</c:v>
                </c:pt>
                <c:pt idx="23873">
                  <c:v>0.103720103799447</c:v>
                </c:pt>
                <c:pt idx="23874">
                  <c:v>0.12686158549751</c:v>
                </c:pt>
                <c:pt idx="23875">
                  <c:v>0.10383595541581</c:v>
                </c:pt>
                <c:pt idx="23876">
                  <c:v>0.0946069718221407</c:v>
                </c:pt>
                <c:pt idx="23877">
                  <c:v>0.104163363633403</c:v>
                </c:pt>
                <c:pt idx="23878">
                  <c:v>0.102929125266313</c:v>
                </c:pt>
                <c:pt idx="23879">
                  <c:v>0.0824597597546066</c:v>
                </c:pt>
                <c:pt idx="23880">
                  <c:v>0.0575728634692497</c:v>
                </c:pt>
                <c:pt idx="23881">
                  <c:v>0.0436053558623585</c:v>
                </c:pt>
                <c:pt idx="23882">
                  <c:v>0.0861666047949269</c:v>
                </c:pt>
                <c:pt idx="23883">
                  <c:v>0.0938252465785989</c:v>
                </c:pt>
                <c:pt idx="23884">
                  <c:v>0.0874286990431568</c:v>
                </c:pt>
                <c:pt idx="23885">
                  <c:v>0.0761389741445933</c:v>
                </c:pt>
                <c:pt idx="23886">
                  <c:v>0.0779268375598676</c:v>
                </c:pt>
                <c:pt idx="23887">
                  <c:v>0.0840040744268413</c:v>
                </c:pt>
                <c:pt idx="23888">
                  <c:v>0.0971425466935334</c:v>
                </c:pt>
                <c:pt idx="23889">
                  <c:v>0.113620183135479</c:v>
                </c:pt>
                <c:pt idx="23890">
                  <c:v>0.0876408528721649</c:v>
                </c:pt>
                <c:pt idx="23891">
                  <c:v>0.0672710105325111</c:v>
                </c:pt>
                <c:pt idx="23892">
                  <c:v>0.081872302048049</c:v>
                </c:pt>
                <c:pt idx="23893">
                  <c:v>0.096550803567803</c:v>
                </c:pt>
                <c:pt idx="23894">
                  <c:v>0.106708249489225</c:v>
                </c:pt>
                <c:pt idx="23895">
                  <c:v>0.0998043671411931</c:v>
                </c:pt>
                <c:pt idx="23896">
                  <c:v>0.0605818625351081</c:v>
                </c:pt>
                <c:pt idx="23897">
                  <c:v>0.0539645003592701</c:v>
                </c:pt>
                <c:pt idx="23898">
                  <c:v>0.0706831907976882</c:v>
                </c:pt>
                <c:pt idx="23899">
                  <c:v>0.103352634528797</c:v>
                </c:pt>
                <c:pt idx="23900">
                  <c:v>0.121590622923279</c:v>
                </c:pt>
                <c:pt idx="23901">
                  <c:v>0.144939785926642</c:v>
                </c:pt>
                <c:pt idx="23902">
                  <c:v>0.138602916623318</c:v>
                </c:pt>
                <c:pt idx="23903">
                  <c:v>0.122692993765417</c:v>
                </c:pt>
                <c:pt idx="23904">
                  <c:v>0.10599824880127</c:v>
                </c:pt>
                <c:pt idx="23905">
                  <c:v>0.0853818026644094</c:v>
                </c:pt>
                <c:pt idx="23906">
                  <c:v>0.115832969086543</c:v>
                </c:pt>
                <c:pt idx="23907">
                  <c:v>0.148555926228083</c:v>
                </c:pt>
                <c:pt idx="23908">
                  <c:v>0.121525977260978</c:v>
                </c:pt>
                <c:pt idx="23909">
                  <c:v>0.142567639584098</c:v>
                </c:pt>
                <c:pt idx="23910">
                  <c:v>0.151130899075293</c:v>
                </c:pt>
                <c:pt idx="23911">
                  <c:v>0.155861576153865</c:v>
                </c:pt>
                <c:pt idx="23912">
                  <c:v>0.155356108103972</c:v>
                </c:pt>
                <c:pt idx="23913">
                  <c:v>0.165915589152923</c:v>
                </c:pt>
                <c:pt idx="23914">
                  <c:v>0.132647716540456</c:v>
                </c:pt>
                <c:pt idx="23915">
                  <c:v>0.128469331667965</c:v>
                </c:pt>
                <c:pt idx="23916">
                  <c:v>0.127625937330769</c:v>
                </c:pt>
                <c:pt idx="23917">
                  <c:v>0.136826545139281</c:v>
                </c:pt>
                <c:pt idx="23918">
                  <c:v>0.148605685355514</c:v>
                </c:pt>
                <c:pt idx="23919">
                  <c:v>0.154203528938204</c:v>
                </c:pt>
                <c:pt idx="23920">
                  <c:v>0.148446936785582</c:v>
                </c:pt>
                <c:pt idx="23921">
                  <c:v>0.130228466608368</c:v>
                </c:pt>
                <c:pt idx="23922">
                  <c:v>0.107157581582769</c:v>
                </c:pt>
                <c:pt idx="23923">
                  <c:v>0.138813796359736</c:v>
                </c:pt>
                <c:pt idx="23924">
                  <c:v>0.200042125924249</c:v>
                </c:pt>
                <c:pt idx="23925">
                  <c:v>0.160138405736297</c:v>
                </c:pt>
                <c:pt idx="23926">
                  <c:v>0.159710827463319</c:v>
                </c:pt>
                <c:pt idx="23927">
                  <c:v>0.201738664653536</c:v>
                </c:pt>
                <c:pt idx="23928">
                  <c:v>0.175782307083303</c:v>
                </c:pt>
                <c:pt idx="23929">
                  <c:v>0.161191525050937</c:v>
                </c:pt>
                <c:pt idx="23930">
                  <c:v>0.18940526204504</c:v>
                </c:pt>
                <c:pt idx="23931">
                  <c:v>0.148717993880003</c:v>
                </c:pt>
                <c:pt idx="23932">
                  <c:v>0.106373521516882</c:v>
                </c:pt>
                <c:pt idx="23933">
                  <c:v>0.0783564223097356</c:v>
                </c:pt>
                <c:pt idx="23934">
                  <c:v>0.126632682807772</c:v>
                </c:pt>
                <c:pt idx="23935">
                  <c:v>0.200356861314734</c:v>
                </c:pt>
                <c:pt idx="23936">
                  <c:v>0.19774888765973</c:v>
                </c:pt>
                <c:pt idx="23937">
                  <c:v>0.0667454185987017</c:v>
                </c:pt>
                <c:pt idx="23938">
                  <c:v>0.133271813096639</c:v>
                </c:pt>
                <c:pt idx="23939">
                  <c:v>0.177568243172856</c:v>
                </c:pt>
                <c:pt idx="23940">
                  <c:v>0.17871085060214</c:v>
                </c:pt>
                <c:pt idx="23941">
                  <c:v>0.197227107096988</c:v>
                </c:pt>
                <c:pt idx="23942">
                  <c:v>0.219487809900521</c:v>
                </c:pt>
                <c:pt idx="23943">
                  <c:v>0.262058213903293</c:v>
                </c:pt>
                <c:pt idx="23944">
                  <c:v>0.216471237793165</c:v>
                </c:pt>
                <c:pt idx="23945">
                  <c:v>0.119809054829039</c:v>
                </c:pt>
                <c:pt idx="23946">
                  <c:v>0.0649010144320367</c:v>
                </c:pt>
                <c:pt idx="23947">
                  <c:v>0.0276934916005985</c:v>
                </c:pt>
                <c:pt idx="23948">
                  <c:v>0.0776558271902094</c:v>
                </c:pt>
                <c:pt idx="23949">
                  <c:v>0.177866518272259</c:v>
                </c:pt>
                <c:pt idx="23950">
                  <c:v>0.237904592258072</c:v>
                </c:pt>
                <c:pt idx="23951">
                  <c:v>0.243475342602554</c:v>
                </c:pt>
                <c:pt idx="23952">
                  <c:v>0.271477161032421</c:v>
                </c:pt>
                <c:pt idx="23953">
                  <c:v>0.277322506003488</c:v>
                </c:pt>
                <c:pt idx="23954">
                  <c:v>0.225332550223312</c:v>
                </c:pt>
                <c:pt idx="23955">
                  <c:v>0.181066837993176</c:v>
                </c:pt>
                <c:pt idx="23956">
                  <c:v>0.190518756409182</c:v>
                </c:pt>
                <c:pt idx="23957">
                  <c:v>0.192361327926101</c:v>
                </c:pt>
                <c:pt idx="23958">
                  <c:v>0.20917328845734</c:v>
                </c:pt>
                <c:pt idx="23959">
                  <c:v>0.171101094895293</c:v>
                </c:pt>
                <c:pt idx="23960">
                  <c:v>0.258914699064827</c:v>
                </c:pt>
                <c:pt idx="23961">
                  <c:v>0.329171019589728</c:v>
                </c:pt>
                <c:pt idx="23962">
                  <c:v>0.351067235586931</c:v>
                </c:pt>
                <c:pt idx="23963">
                  <c:v>0.228649770109944</c:v>
                </c:pt>
                <c:pt idx="23964">
                  <c:v>0.139270526993707</c:v>
                </c:pt>
                <c:pt idx="23965">
                  <c:v>0.157590861583794</c:v>
                </c:pt>
                <c:pt idx="23966">
                  <c:v>0.146039780049092</c:v>
                </c:pt>
                <c:pt idx="23967">
                  <c:v>0.121184602313687</c:v>
                </c:pt>
                <c:pt idx="23968">
                  <c:v>0.341857804236803</c:v>
                </c:pt>
                <c:pt idx="23969">
                  <c:v>0.529288122855408</c:v>
                </c:pt>
                <c:pt idx="23970">
                  <c:v>0.543346602131372</c:v>
                </c:pt>
                <c:pt idx="23971">
                  <c:v>0.395485430426893</c:v>
                </c:pt>
                <c:pt idx="23972">
                  <c:v>0.366403848169599</c:v>
                </c:pt>
                <c:pt idx="23973">
                  <c:v>0.330360469444158</c:v>
                </c:pt>
                <c:pt idx="23974">
                  <c:v>0.37934879470837</c:v>
                </c:pt>
                <c:pt idx="23975">
                  <c:v>0.505724754331216</c:v>
                </c:pt>
                <c:pt idx="23976">
                  <c:v>0.351216599558194</c:v>
                </c:pt>
                <c:pt idx="23977">
                  <c:v>0.283423036554533</c:v>
                </c:pt>
                <c:pt idx="23978">
                  <c:v>0.270350099036639</c:v>
                </c:pt>
                <c:pt idx="23979">
                  <c:v>0.184038160199917</c:v>
                </c:pt>
                <c:pt idx="23980">
                  <c:v>0.260369195117953</c:v>
                </c:pt>
                <c:pt idx="23981">
                  <c:v>0.370377969458034</c:v>
                </c:pt>
                <c:pt idx="23982">
                  <c:v>0.37196861916662</c:v>
                </c:pt>
                <c:pt idx="23983">
                  <c:v>0.496552833002319</c:v>
                </c:pt>
                <c:pt idx="23984">
                  <c:v>0.691811325385257</c:v>
                </c:pt>
                <c:pt idx="23985">
                  <c:v>0.425995079513496</c:v>
                </c:pt>
                <c:pt idx="23986">
                  <c:v>0.35064605081333</c:v>
                </c:pt>
                <c:pt idx="23987">
                  <c:v>0.505436515927376</c:v>
                </c:pt>
                <c:pt idx="23988">
                  <c:v>0.458921493370458</c:v>
                </c:pt>
                <c:pt idx="23989">
                  <c:v>0.207364521590755</c:v>
                </c:pt>
                <c:pt idx="23990">
                  <c:v>0.386566174489472</c:v>
                </c:pt>
                <c:pt idx="23991">
                  <c:v>0.422592444644123</c:v>
                </c:pt>
                <c:pt idx="23992">
                  <c:v>0.482954218267593</c:v>
                </c:pt>
                <c:pt idx="23993">
                  <c:v>0.624881460601061</c:v>
                </c:pt>
                <c:pt idx="23994">
                  <c:v>0.601826666969156</c:v>
                </c:pt>
                <c:pt idx="23995">
                  <c:v>0.388539777588145</c:v>
                </c:pt>
                <c:pt idx="23996">
                  <c:v>0.234147077766498</c:v>
                </c:pt>
                <c:pt idx="23997">
                  <c:v>0.453089527098985</c:v>
                </c:pt>
                <c:pt idx="23998">
                  <c:v>0.686345702864287</c:v>
                </c:pt>
                <c:pt idx="23999">
                  <c:v>0.582541626914772</c:v>
                </c:pt>
                <c:pt idx="24000">
                  <c:v>0.111608275700872</c:v>
                </c:pt>
                <c:pt idx="24001">
                  <c:v>0.57887282072815</c:v>
                </c:pt>
                <c:pt idx="24002">
                  <c:v>0.883305494237857</c:v>
                </c:pt>
                <c:pt idx="24003">
                  <c:v>0.920158704292732</c:v>
                </c:pt>
                <c:pt idx="24004">
                  <c:v>0.778187041758023</c:v>
                </c:pt>
                <c:pt idx="24005">
                  <c:v>0.390924055212608</c:v>
                </c:pt>
                <c:pt idx="24006">
                  <c:v>0.343925290600244</c:v>
                </c:pt>
                <c:pt idx="24007">
                  <c:v>0.719761241082698</c:v>
                </c:pt>
                <c:pt idx="24008">
                  <c:v>0.840710862905753</c:v>
                </c:pt>
                <c:pt idx="24009">
                  <c:v>1.02008200269448</c:v>
                </c:pt>
                <c:pt idx="24010">
                  <c:v>1.25407487258512</c:v>
                </c:pt>
                <c:pt idx="24011">
                  <c:v>1.06634499254318</c:v>
                </c:pt>
                <c:pt idx="24012">
                  <c:v>1.32611737410292</c:v>
                </c:pt>
                <c:pt idx="24013">
                  <c:v>1.67397130369966</c:v>
                </c:pt>
                <c:pt idx="24014">
                  <c:v>2.00117554670211</c:v>
                </c:pt>
                <c:pt idx="24015">
                  <c:v>2.21392720133842</c:v>
                </c:pt>
                <c:pt idx="24016">
                  <c:v>2.246095042015811</c:v>
                </c:pt>
                <c:pt idx="24017">
                  <c:v>2.19296127507432</c:v>
                </c:pt>
                <c:pt idx="24018">
                  <c:v>1.82371442702553</c:v>
                </c:pt>
                <c:pt idx="24019">
                  <c:v>2.56314095590709</c:v>
                </c:pt>
                <c:pt idx="24020">
                  <c:v>3.1221226479341</c:v>
                </c:pt>
                <c:pt idx="24021">
                  <c:v>0.970468617515821</c:v>
                </c:pt>
                <c:pt idx="24022">
                  <c:v>1.20458440505747</c:v>
                </c:pt>
                <c:pt idx="24023">
                  <c:v>2.66703057947878</c:v>
                </c:pt>
                <c:pt idx="24024">
                  <c:v>3.64220405988746</c:v>
                </c:pt>
                <c:pt idx="24025">
                  <c:v>2.350491747131451</c:v>
                </c:pt>
                <c:pt idx="24026">
                  <c:v>1.14257708022034</c:v>
                </c:pt>
                <c:pt idx="24027">
                  <c:v>1.06199986622914</c:v>
                </c:pt>
                <c:pt idx="24028">
                  <c:v>2.13509567810829</c:v>
                </c:pt>
                <c:pt idx="24029">
                  <c:v>2.474440075619237</c:v>
                </c:pt>
                <c:pt idx="24030">
                  <c:v>1.17739988173505</c:v>
                </c:pt>
                <c:pt idx="24031">
                  <c:v>0.765839456337949</c:v>
                </c:pt>
                <c:pt idx="24032">
                  <c:v>1.00228345547497</c:v>
                </c:pt>
                <c:pt idx="24033">
                  <c:v>0.622721525213727</c:v>
                </c:pt>
                <c:pt idx="24034">
                  <c:v>1.00059806633502</c:v>
                </c:pt>
                <c:pt idx="24035">
                  <c:v>1.36581569123362</c:v>
                </c:pt>
                <c:pt idx="24036">
                  <c:v>1.5081147555499</c:v>
                </c:pt>
                <c:pt idx="24037">
                  <c:v>0.953598119471143</c:v>
                </c:pt>
                <c:pt idx="24038">
                  <c:v>0.731414986148874</c:v>
                </c:pt>
                <c:pt idx="24039">
                  <c:v>0.820191447009479</c:v>
                </c:pt>
                <c:pt idx="24040">
                  <c:v>0.891618885407794</c:v>
                </c:pt>
                <c:pt idx="24041">
                  <c:v>1.02429358719597</c:v>
                </c:pt>
                <c:pt idx="24042">
                  <c:v>0.758662238566582</c:v>
                </c:pt>
                <c:pt idx="24043">
                  <c:v>0.609542936574461</c:v>
                </c:pt>
                <c:pt idx="24044">
                  <c:v>0.278783086647281</c:v>
                </c:pt>
                <c:pt idx="24045">
                  <c:v>0.157048872016084</c:v>
                </c:pt>
                <c:pt idx="24046">
                  <c:v>0.208949742799057</c:v>
                </c:pt>
                <c:pt idx="24047">
                  <c:v>0.588523939777764</c:v>
                </c:pt>
                <c:pt idx="24048">
                  <c:v>0.526641570515796</c:v>
                </c:pt>
                <c:pt idx="24049">
                  <c:v>0.537294920727288</c:v>
                </c:pt>
                <c:pt idx="24050">
                  <c:v>0.880986856933085</c:v>
                </c:pt>
                <c:pt idx="24051">
                  <c:v>0.732384989210054</c:v>
                </c:pt>
                <c:pt idx="24052">
                  <c:v>0.193362259542845</c:v>
                </c:pt>
                <c:pt idx="24053">
                  <c:v>0.373642987878872</c:v>
                </c:pt>
                <c:pt idx="24054">
                  <c:v>0.318817176951965</c:v>
                </c:pt>
                <c:pt idx="24055">
                  <c:v>0.363910429769402</c:v>
                </c:pt>
                <c:pt idx="24056">
                  <c:v>0.295771028060785</c:v>
                </c:pt>
                <c:pt idx="24057">
                  <c:v>0.310752314308369</c:v>
                </c:pt>
                <c:pt idx="24058">
                  <c:v>0.395247197017768</c:v>
                </c:pt>
                <c:pt idx="24059">
                  <c:v>0.2605700793474</c:v>
                </c:pt>
                <c:pt idx="24060">
                  <c:v>0.194748876236939</c:v>
                </c:pt>
                <c:pt idx="24061">
                  <c:v>0.383697537567259</c:v>
                </c:pt>
                <c:pt idx="24062">
                  <c:v>0.410838592708673</c:v>
                </c:pt>
                <c:pt idx="24063">
                  <c:v>0.543595775942471</c:v>
                </c:pt>
                <c:pt idx="24064">
                  <c:v>0.665779344307052</c:v>
                </c:pt>
                <c:pt idx="24065">
                  <c:v>0.52315591534606</c:v>
                </c:pt>
                <c:pt idx="24066">
                  <c:v>0.490146855990525</c:v>
                </c:pt>
                <c:pt idx="24067">
                  <c:v>0.438366022283514</c:v>
                </c:pt>
                <c:pt idx="24068">
                  <c:v>0.432552096773982</c:v>
                </c:pt>
                <c:pt idx="24069">
                  <c:v>0.410066596048475</c:v>
                </c:pt>
                <c:pt idx="24070">
                  <c:v>0.428396256170593</c:v>
                </c:pt>
                <c:pt idx="24071">
                  <c:v>0.331046770196232</c:v>
                </c:pt>
                <c:pt idx="24072">
                  <c:v>0.0728957891443227</c:v>
                </c:pt>
                <c:pt idx="24073">
                  <c:v>-0.0431675432967697</c:v>
                </c:pt>
                <c:pt idx="24074">
                  <c:v>-0.0516724763856153</c:v>
                </c:pt>
                <c:pt idx="24075">
                  <c:v>0.296116776572142</c:v>
                </c:pt>
                <c:pt idx="24076">
                  <c:v>0.319255378006668</c:v>
                </c:pt>
                <c:pt idx="24077">
                  <c:v>0.167579878283885</c:v>
                </c:pt>
                <c:pt idx="24078">
                  <c:v>0.228136502006281</c:v>
                </c:pt>
                <c:pt idx="24079">
                  <c:v>0.348923082013309</c:v>
                </c:pt>
                <c:pt idx="24080">
                  <c:v>0.229284443713057</c:v>
                </c:pt>
                <c:pt idx="24081">
                  <c:v>0.206119306697496</c:v>
                </c:pt>
                <c:pt idx="24082">
                  <c:v>0.248645290962331</c:v>
                </c:pt>
                <c:pt idx="24083">
                  <c:v>0.129731424502706</c:v>
                </c:pt>
                <c:pt idx="24084">
                  <c:v>0.118834530965801</c:v>
                </c:pt>
                <c:pt idx="24085">
                  <c:v>0.272878742072954</c:v>
                </c:pt>
                <c:pt idx="24086">
                  <c:v>0.289287128481053</c:v>
                </c:pt>
                <c:pt idx="24087">
                  <c:v>0.310953709144484</c:v>
                </c:pt>
                <c:pt idx="24088">
                  <c:v>0.279725783028758</c:v>
                </c:pt>
                <c:pt idx="24089">
                  <c:v>0.0858410188662733</c:v>
                </c:pt>
                <c:pt idx="24090">
                  <c:v>0.213926688791706</c:v>
                </c:pt>
                <c:pt idx="24091">
                  <c:v>0.241441243260684</c:v>
                </c:pt>
                <c:pt idx="24092">
                  <c:v>0.132929680457914</c:v>
                </c:pt>
                <c:pt idx="24093">
                  <c:v>0.139529458693094</c:v>
                </c:pt>
                <c:pt idx="24094">
                  <c:v>0.148953988758304</c:v>
                </c:pt>
                <c:pt idx="24095">
                  <c:v>0.217899578744631</c:v>
                </c:pt>
                <c:pt idx="24096">
                  <c:v>0.292035200726275</c:v>
                </c:pt>
                <c:pt idx="24097">
                  <c:v>0.311960985345933</c:v>
                </c:pt>
                <c:pt idx="24098">
                  <c:v>0.312574018491083</c:v>
                </c:pt>
                <c:pt idx="24099">
                  <c:v>0.249103591200681</c:v>
                </c:pt>
                <c:pt idx="24100">
                  <c:v>0.055442011076659</c:v>
                </c:pt>
                <c:pt idx="24101">
                  <c:v>0.182562671357179</c:v>
                </c:pt>
                <c:pt idx="24102">
                  <c:v>0.382545056824642</c:v>
                </c:pt>
                <c:pt idx="24103">
                  <c:v>0.297119677156171</c:v>
                </c:pt>
                <c:pt idx="24104">
                  <c:v>0.168099785456621</c:v>
                </c:pt>
                <c:pt idx="24105">
                  <c:v>0.267961693859681</c:v>
                </c:pt>
                <c:pt idx="24106">
                  <c:v>0.123506441603313</c:v>
                </c:pt>
                <c:pt idx="24107">
                  <c:v>0.230161739881974</c:v>
                </c:pt>
                <c:pt idx="24108">
                  <c:v>0.25415914823754</c:v>
                </c:pt>
                <c:pt idx="24109">
                  <c:v>0.233374173620947</c:v>
                </c:pt>
                <c:pt idx="24110">
                  <c:v>0.137118293724363</c:v>
                </c:pt>
                <c:pt idx="24111">
                  <c:v>0.175669723277652</c:v>
                </c:pt>
                <c:pt idx="24112">
                  <c:v>0.244320908725355</c:v>
                </c:pt>
                <c:pt idx="24113">
                  <c:v>0.16330034080614</c:v>
                </c:pt>
                <c:pt idx="24114">
                  <c:v>0.16256722250699</c:v>
                </c:pt>
                <c:pt idx="24115">
                  <c:v>0.182742254930533</c:v>
                </c:pt>
                <c:pt idx="24116">
                  <c:v>0.140933968017911</c:v>
                </c:pt>
                <c:pt idx="24117">
                  <c:v>0.20716529014224</c:v>
                </c:pt>
                <c:pt idx="24118">
                  <c:v>0.301454611585187</c:v>
                </c:pt>
                <c:pt idx="24119">
                  <c:v>0.258119128043157</c:v>
                </c:pt>
                <c:pt idx="24120">
                  <c:v>0.0540785860815802</c:v>
                </c:pt>
                <c:pt idx="24121">
                  <c:v>0.0470334385515439</c:v>
                </c:pt>
                <c:pt idx="24122">
                  <c:v>0.100031098314848</c:v>
                </c:pt>
                <c:pt idx="24123">
                  <c:v>0.310229442234123</c:v>
                </c:pt>
                <c:pt idx="24124">
                  <c:v>0.263554819398201</c:v>
                </c:pt>
                <c:pt idx="24125">
                  <c:v>0.155076133014859</c:v>
                </c:pt>
                <c:pt idx="24126">
                  <c:v>0.109493671820712</c:v>
                </c:pt>
                <c:pt idx="24127">
                  <c:v>0.114270547334086</c:v>
                </c:pt>
                <c:pt idx="24128">
                  <c:v>0.156882879160276</c:v>
                </c:pt>
                <c:pt idx="24129">
                  <c:v>0.144634358098703</c:v>
                </c:pt>
                <c:pt idx="24130">
                  <c:v>0.186285232338677</c:v>
                </c:pt>
                <c:pt idx="24131">
                  <c:v>0.234537612711747</c:v>
                </c:pt>
                <c:pt idx="24132">
                  <c:v>0.148462094101425</c:v>
                </c:pt>
                <c:pt idx="24133">
                  <c:v>0.228991125734422</c:v>
                </c:pt>
                <c:pt idx="24134">
                  <c:v>0.370227958979897</c:v>
                </c:pt>
                <c:pt idx="24135">
                  <c:v>0.214766634701631</c:v>
                </c:pt>
                <c:pt idx="24136">
                  <c:v>0.169068328086742</c:v>
                </c:pt>
                <c:pt idx="24137">
                  <c:v>0.306264199430441</c:v>
                </c:pt>
                <c:pt idx="24138">
                  <c:v>0.0635257630640675</c:v>
                </c:pt>
                <c:pt idx="24139">
                  <c:v>0.149691301802154</c:v>
                </c:pt>
                <c:pt idx="24140">
                  <c:v>0.294986613934645</c:v>
                </c:pt>
                <c:pt idx="24141">
                  <c:v>0.29077511893749</c:v>
                </c:pt>
                <c:pt idx="24142">
                  <c:v>0.30382413672173</c:v>
                </c:pt>
                <c:pt idx="24143">
                  <c:v>0.290376997279096</c:v>
                </c:pt>
                <c:pt idx="24144">
                  <c:v>0.168319183246336</c:v>
                </c:pt>
                <c:pt idx="24145">
                  <c:v>0.129506358209971</c:v>
                </c:pt>
                <c:pt idx="24146">
                  <c:v>0.176199431982481</c:v>
                </c:pt>
                <c:pt idx="24147">
                  <c:v>0.197789536358563</c:v>
                </c:pt>
                <c:pt idx="24148">
                  <c:v>0.199298598916164</c:v>
                </c:pt>
                <c:pt idx="24149">
                  <c:v>0.133408162819234</c:v>
                </c:pt>
                <c:pt idx="24150">
                  <c:v>0.136097040182252</c:v>
                </c:pt>
                <c:pt idx="24151">
                  <c:v>0.147769448075783</c:v>
                </c:pt>
                <c:pt idx="24152">
                  <c:v>0.13759251426032</c:v>
                </c:pt>
                <c:pt idx="24153">
                  <c:v>-0.265750547008264</c:v>
                </c:pt>
                <c:pt idx="24154">
                  <c:v>-0.00250707577979427</c:v>
                </c:pt>
                <c:pt idx="24155">
                  <c:v>-0.055104952976763</c:v>
                </c:pt>
                <c:pt idx="24156">
                  <c:v>-0.0284943710562414</c:v>
                </c:pt>
                <c:pt idx="24157">
                  <c:v>-0.0193493972191487</c:v>
                </c:pt>
                <c:pt idx="24158">
                  <c:v>0.24997051987186</c:v>
                </c:pt>
                <c:pt idx="24159">
                  <c:v>0.144255377102212</c:v>
                </c:pt>
                <c:pt idx="24160">
                  <c:v>0.12935402325927</c:v>
                </c:pt>
                <c:pt idx="24161">
                  <c:v>0.100145200719287</c:v>
                </c:pt>
                <c:pt idx="24162">
                  <c:v>0.15399268781623</c:v>
                </c:pt>
                <c:pt idx="24163">
                  <c:v>0.269473064575196</c:v>
                </c:pt>
                <c:pt idx="24164">
                  <c:v>0.092546338941803</c:v>
                </c:pt>
                <c:pt idx="24165">
                  <c:v>0.0615988041347051</c:v>
                </c:pt>
                <c:pt idx="24166">
                  <c:v>0.054595929145756</c:v>
                </c:pt>
                <c:pt idx="24167">
                  <c:v>0.131398024353713</c:v>
                </c:pt>
                <c:pt idx="24168">
                  <c:v>0.1779088602607</c:v>
                </c:pt>
                <c:pt idx="24169">
                  <c:v>0.173014578290539</c:v>
                </c:pt>
                <c:pt idx="24170">
                  <c:v>0.189606236367819</c:v>
                </c:pt>
                <c:pt idx="24171">
                  <c:v>0.158147667078801</c:v>
                </c:pt>
                <c:pt idx="24172">
                  <c:v>0.132602799463273</c:v>
                </c:pt>
                <c:pt idx="24173">
                  <c:v>0.188842888850474</c:v>
                </c:pt>
                <c:pt idx="24174">
                  <c:v>0.149306406976158</c:v>
                </c:pt>
                <c:pt idx="24175">
                  <c:v>0.0706946041444063</c:v>
                </c:pt>
                <c:pt idx="24176">
                  <c:v>0.120450132023634</c:v>
                </c:pt>
                <c:pt idx="24177">
                  <c:v>0.102767234918649</c:v>
                </c:pt>
                <c:pt idx="24178">
                  <c:v>0.111637696496433</c:v>
                </c:pt>
                <c:pt idx="24179">
                  <c:v>0.146006418588812</c:v>
                </c:pt>
                <c:pt idx="24180">
                  <c:v>0.176421622928999</c:v>
                </c:pt>
                <c:pt idx="24181">
                  <c:v>0.353837451301801</c:v>
                </c:pt>
                <c:pt idx="24182">
                  <c:v>-0.000115412697534173</c:v>
                </c:pt>
                <c:pt idx="24183">
                  <c:v>0.214336094702218</c:v>
                </c:pt>
                <c:pt idx="24184">
                  <c:v>0.0939241799690773</c:v>
                </c:pt>
                <c:pt idx="24185">
                  <c:v>0.123990817710643</c:v>
                </c:pt>
                <c:pt idx="24186">
                  <c:v>0.129024380191501</c:v>
                </c:pt>
                <c:pt idx="24187">
                  <c:v>0.233576772361098</c:v>
                </c:pt>
                <c:pt idx="24188">
                  <c:v>0.236451059031174</c:v>
                </c:pt>
                <c:pt idx="24189">
                  <c:v>0.171738347475742</c:v>
                </c:pt>
                <c:pt idx="24190">
                  <c:v>0.153984106204694</c:v>
                </c:pt>
                <c:pt idx="24191">
                  <c:v>0.0787934627776694</c:v>
                </c:pt>
                <c:pt idx="24192">
                  <c:v>0.141137502980058</c:v>
                </c:pt>
                <c:pt idx="24193">
                  <c:v>0.0495410011854257</c:v>
                </c:pt>
                <c:pt idx="24194">
                  <c:v>0.0961542351780227</c:v>
                </c:pt>
                <c:pt idx="24195">
                  <c:v>0.147673230094556</c:v>
                </c:pt>
                <c:pt idx="24196">
                  <c:v>0.103391109694299</c:v>
                </c:pt>
                <c:pt idx="24197">
                  <c:v>0.0698624933725091</c:v>
                </c:pt>
                <c:pt idx="24198">
                  <c:v>0.447978893917425</c:v>
                </c:pt>
                <c:pt idx="24199">
                  <c:v>-1.08884654232194</c:v>
                </c:pt>
                <c:pt idx="24200">
                  <c:v>0.179075122766694</c:v>
                </c:pt>
                <c:pt idx="24201">
                  <c:v>0.233641273404452</c:v>
                </c:pt>
                <c:pt idx="24202">
                  <c:v>0.150560101287565</c:v>
                </c:pt>
                <c:pt idx="24203">
                  <c:v>0.101360283235012</c:v>
                </c:pt>
                <c:pt idx="24204">
                  <c:v>0.0533017492098374</c:v>
                </c:pt>
                <c:pt idx="24205">
                  <c:v>0.0493980367550247</c:v>
                </c:pt>
                <c:pt idx="24206">
                  <c:v>-0.0100855926116532</c:v>
                </c:pt>
                <c:pt idx="24207">
                  <c:v>0.0506336306083411</c:v>
                </c:pt>
                <c:pt idx="24208">
                  <c:v>0.118032443503076</c:v>
                </c:pt>
                <c:pt idx="24209">
                  <c:v>0.133806258627461</c:v>
                </c:pt>
                <c:pt idx="24210">
                  <c:v>0.131550343760894</c:v>
                </c:pt>
                <c:pt idx="24211">
                  <c:v>0.0354208579517767</c:v>
                </c:pt>
                <c:pt idx="24212">
                  <c:v>0.0667402537962674</c:v>
                </c:pt>
                <c:pt idx="24213">
                  <c:v>0.332488422869319</c:v>
                </c:pt>
                <c:pt idx="24214">
                  <c:v>0.0852775224331556</c:v>
                </c:pt>
                <c:pt idx="24215">
                  <c:v>0.0158276222259943</c:v>
                </c:pt>
                <c:pt idx="24216">
                  <c:v>0.00743670772425484</c:v>
                </c:pt>
                <c:pt idx="24217">
                  <c:v>0.0497812415740067</c:v>
                </c:pt>
                <c:pt idx="24218">
                  <c:v>0.111797640308867</c:v>
                </c:pt>
                <c:pt idx="24219">
                  <c:v>0.07900720127372</c:v>
                </c:pt>
                <c:pt idx="24220">
                  <c:v>0.111140986280965</c:v>
                </c:pt>
                <c:pt idx="24221">
                  <c:v>0.127007388821362</c:v>
                </c:pt>
                <c:pt idx="24222">
                  <c:v>0.122521251506092</c:v>
                </c:pt>
                <c:pt idx="24223">
                  <c:v>0.158412286487054</c:v>
                </c:pt>
                <c:pt idx="24224">
                  <c:v>0.169152363520475</c:v>
                </c:pt>
                <c:pt idx="24225">
                  <c:v>0.152177275967838</c:v>
                </c:pt>
                <c:pt idx="24226">
                  <c:v>0.0912362676923418</c:v>
                </c:pt>
                <c:pt idx="24227">
                  <c:v>0.0854222859209163</c:v>
                </c:pt>
                <c:pt idx="24228">
                  <c:v>0.153019478447127</c:v>
                </c:pt>
                <c:pt idx="24229">
                  <c:v>0.113954864610787</c:v>
                </c:pt>
                <c:pt idx="24230">
                  <c:v>0.0444487210727337</c:v>
                </c:pt>
                <c:pt idx="24231">
                  <c:v>0.0392856243753739</c:v>
                </c:pt>
                <c:pt idx="24232">
                  <c:v>0.0950063698140398</c:v>
                </c:pt>
                <c:pt idx="24233">
                  <c:v>0.0457922975418244</c:v>
                </c:pt>
                <c:pt idx="24234">
                  <c:v>0.112339094290773</c:v>
                </c:pt>
                <c:pt idx="24235">
                  <c:v>0.200355566277481</c:v>
                </c:pt>
                <c:pt idx="24236">
                  <c:v>0.171619690048626</c:v>
                </c:pt>
                <c:pt idx="24237">
                  <c:v>0.0914446913310015</c:v>
                </c:pt>
                <c:pt idx="24238">
                  <c:v>0.114643585382177</c:v>
                </c:pt>
                <c:pt idx="24239">
                  <c:v>0.150086849483004</c:v>
                </c:pt>
                <c:pt idx="24240">
                  <c:v>0.15791305818454</c:v>
                </c:pt>
                <c:pt idx="24241">
                  <c:v>0.191057578333371</c:v>
                </c:pt>
                <c:pt idx="24242">
                  <c:v>0.208306818630848</c:v>
                </c:pt>
                <c:pt idx="24243">
                  <c:v>0.227870376165909</c:v>
                </c:pt>
                <c:pt idx="24244">
                  <c:v>0.184956331947869</c:v>
                </c:pt>
                <c:pt idx="24245">
                  <c:v>0.121080656457452</c:v>
                </c:pt>
                <c:pt idx="24246">
                  <c:v>0.0731232849009667</c:v>
                </c:pt>
                <c:pt idx="24247">
                  <c:v>-0.0144485733530557</c:v>
                </c:pt>
                <c:pt idx="24248">
                  <c:v>0.110410414383306</c:v>
                </c:pt>
                <c:pt idx="24249">
                  <c:v>0.120192183281211</c:v>
                </c:pt>
                <c:pt idx="24250">
                  <c:v>0.135337135473473</c:v>
                </c:pt>
                <c:pt idx="24251">
                  <c:v>0.117462872994105</c:v>
                </c:pt>
                <c:pt idx="24252">
                  <c:v>0.0419055111340862</c:v>
                </c:pt>
                <c:pt idx="24253">
                  <c:v>0.0810028188776506</c:v>
                </c:pt>
                <c:pt idx="24254">
                  <c:v>0.0620983911716257</c:v>
                </c:pt>
                <c:pt idx="24255">
                  <c:v>0.0417187223798994</c:v>
                </c:pt>
                <c:pt idx="24256">
                  <c:v>0.0799645983427277</c:v>
                </c:pt>
                <c:pt idx="24257">
                  <c:v>0.0621432603412861</c:v>
                </c:pt>
                <c:pt idx="24258">
                  <c:v>0.0313107495978207</c:v>
                </c:pt>
                <c:pt idx="24259">
                  <c:v>0.119077510548956</c:v>
                </c:pt>
                <c:pt idx="24260">
                  <c:v>0.035135692921202</c:v>
                </c:pt>
                <c:pt idx="24261">
                  <c:v>0.0285356113984255</c:v>
                </c:pt>
                <c:pt idx="24262">
                  <c:v>0.0219918018987207</c:v>
                </c:pt>
                <c:pt idx="24263">
                  <c:v>0.0799880129062446</c:v>
                </c:pt>
                <c:pt idx="24264">
                  <c:v>0.0724629570164563</c:v>
                </c:pt>
                <c:pt idx="24265">
                  <c:v>0.0866881882639706</c:v>
                </c:pt>
                <c:pt idx="24266">
                  <c:v>0.141114849393309</c:v>
                </c:pt>
                <c:pt idx="24267">
                  <c:v>0.0718517582529015</c:v>
                </c:pt>
                <c:pt idx="24268">
                  <c:v>0.0123293440701884</c:v>
                </c:pt>
                <c:pt idx="24269">
                  <c:v>0.040119136820449</c:v>
                </c:pt>
                <c:pt idx="24270">
                  <c:v>0.0450402303998719</c:v>
                </c:pt>
                <c:pt idx="24271">
                  <c:v>0.0531113008414985</c:v>
                </c:pt>
                <c:pt idx="24272">
                  <c:v>0.0704813185422184</c:v>
                </c:pt>
                <c:pt idx="24273">
                  <c:v>0.0480587617264063</c:v>
                </c:pt>
                <c:pt idx="24274">
                  <c:v>0.0584864690904013</c:v>
                </c:pt>
                <c:pt idx="24275">
                  <c:v>0.0918531178268449</c:v>
                </c:pt>
                <c:pt idx="24276">
                  <c:v>0.0278281660622464</c:v>
                </c:pt>
                <c:pt idx="24277">
                  <c:v>0.0510996314243606</c:v>
                </c:pt>
                <c:pt idx="24278">
                  <c:v>0.112304091429758</c:v>
                </c:pt>
                <c:pt idx="24279">
                  <c:v>0.130598158054428</c:v>
                </c:pt>
                <c:pt idx="24280">
                  <c:v>0.124147671335718</c:v>
                </c:pt>
                <c:pt idx="24281">
                  <c:v>0.0925965483826692</c:v>
                </c:pt>
                <c:pt idx="24282">
                  <c:v>0.0846668500552507</c:v>
                </c:pt>
                <c:pt idx="24283">
                  <c:v>0.180054672102954</c:v>
                </c:pt>
                <c:pt idx="24284">
                  <c:v>0.094227569321533</c:v>
                </c:pt>
                <c:pt idx="24285">
                  <c:v>0.052845141432027</c:v>
                </c:pt>
                <c:pt idx="24286">
                  <c:v>0.106689709183528</c:v>
                </c:pt>
                <c:pt idx="24287">
                  <c:v>0.124098668143236</c:v>
                </c:pt>
                <c:pt idx="24288">
                  <c:v>0.108812929187966</c:v>
                </c:pt>
                <c:pt idx="24289">
                  <c:v>0.137829554038499</c:v>
                </c:pt>
                <c:pt idx="24290">
                  <c:v>0.149051573816414</c:v>
                </c:pt>
                <c:pt idx="24291">
                  <c:v>0.0585605637485286</c:v>
                </c:pt>
                <c:pt idx="24292">
                  <c:v>0.0300928768067682</c:v>
                </c:pt>
                <c:pt idx="24293">
                  <c:v>0.0341830486153337</c:v>
                </c:pt>
                <c:pt idx="24294">
                  <c:v>0.0642343734257921</c:v>
                </c:pt>
                <c:pt idx="24295">
                  <c:v>0.0728000074947147</c:v>
                </c:pt>
                <c:pt idx="24296">
                  <c:v>0.0890528574825737</c:v>
                </c:pt>
                <c:pt idx="24297">
                  <c:v>0.126808882423155</c:v>
                </c:pt>
                <c:pt idx="24298">
                  <c:v>0.108363382978592</c:v>
                </c:pt>
                <c:pt idx="24299">
                  <c:v>0.0525985311935878</c:v>
                </c:pt>
                <c:pt idx="24300">
                  <c:v>0.0869428951637572</c:v>
                </c:pt>
                <c:pt idx="24301">
                  <c:v>0.109415834629626</c:v>
                </c:pt>
                <c:pt idx="24302">
                  <c:v>0.104999312577175</c:v>
                </c:pt>
                <c:pt idx="24303">
                  <c:v>0.0979204352799059</c:v>
                </c:pt>
                <c:pt idx="24304">
                  <c:v>0.121589752451605</c:v>
                </c:pt>
                <c:pt idx="24305">
                  <c:v>0.117525327422209</c:v>
                </c:pt>
                <c:pt idx="24306">
                  <c:v>0.104021108205664</c:v>
                </c:pt>
                <c:pt idx="24307">
                  <c:v>0.144901965769656</c:v>
                </c:pt>
                <c:pt idx="24308">
                  <c:v>0.160919997511743</c:v>
                </c:pt>
                <c:pt idx="24309">
                  <c:v>0.112564038472181</c:v>
                </c:pt>
                <c:pt idx="24310">
                  <c:v>0.0744164820814362</c:v>
                </c:pt>
                <c:pt idx="24311">
                  <c:v>0.11147293787126</c:v>
                </c:pt>
                <c:pt idx="24312">
                  <c:v>0.160560909693251</c:v>
                </c:pt>
                <c:pt idx="24313">
                  <c:v>0.114660618876859</c:v>
                </c:pt>
                <c:pt idx="24314">
                  <c:v>0.0794453220814289</c:v>
                </c:pt>
                <c:pt idx="24315">
                  <c:v>0.0724175767474099</c:v>
                </c:pt>
                <c:pt idx="24316">
                  <c:v>0.0544924160476236</c:v>
                </c:pt>
                <c:pt idx="24317">
                  <c:v>0.0642974284169409</c:v>
                </c:pt>
                <c:pt idx="24318">
                  <c:v>0.0607462009357891</c:v>
                </c:pt>
                <c:pt idx="24319">
                  <c:v>0.0648028464136631</c:v>
                </c:pt>
                <c:pt idx="24320">
                  <c:v>0.0742266756243561</c:v>
                </c:pt>
                <c:pt idx="24321">
                  <c:v>0.0504708553770231</c:v>
                </c:pt>
                <c:pt idx="24322">
                  <c:v>0.10169177997443</c:v>
                </c:pt>
                <c:pt idx="24323">
                  <c:v>0.196897960001015</c:v>
                </c:pt>
                <c:pt idx="24324">
                  <c:v>0.149991474571338</c:v>
                </c:pt>
                <c:pt idx="24325">
                  <c:v>0.0992035451113366</c:v>
                </c:pt>
                <c:pt idx="24326">
                  <c:v>0.103144116030292</c:v>
                </c:pt>
                <c:pt idx="24327">
                  <c:v>0.129350130303532</c:v>
                </c:pt>
                <c:pt idx="24328">
                  <c:v>0.148748411836991</c:v>
                </c:pt>
                <c:pt idx="24329">
                  <c:v>0.136167661718139</c:v>
                </c:pt>
                <c:pt idx="24330">
                  <c:v>0.159495355084104</c:v>
                </c:pt>
                <c:pt idx="24331">
                  <c:v>0.140542640534645</c:v>
                </c:pt>
                <c:pt idx="24332">
                  <c:v>0.0662437989128177</c:v>
                </c:pt>
                <c:pt idx="24333">
                  <c:v>0.0628562315758823</c:v>
                </c:pt>
                <c:pt idx="24334">
                  <c:v>0.22314328033711</c:v>
                </c:pt>
                <c:pt idx="24335">
                  <c:v>0.612536405408143</c:v>
                </c:pt>
                <c:pt idx="24336">
                  <c:v>1.39874431111134</c:v>
                </c:pt>
                <c:pt idx="24337">
                  <c:v>-0.134151346427714</c:v>
                </c:pt>
                <c:pt idx="24338">
                  <c:v>-0.0113699477412368</c:v>
                </c:pt>
                <c:pt idx="24339">
                  <c:v>0.243405208239137</c:v>
                </c:pt>
                <c:pt idx="24340">
                  <c:v>0.161247798243126</c:v>
                </c:pt>
                <c:pt idx="24341">
                  <c:v>0.0600235192007006</c:v>
                </c:pt>
                <c:pt idx="24342">
                  <c:v>0.0427822581454881</c:v>
                </c:pt>
                <c:pt idx="24343">
                  <c:v>0.0352800746677217</c:v>
                </c:pt>
                <c:pt idx="24344">
                  <c:v>0.0943361971554616</c:v>
                </c:pt>
                <c:pt idx="24345">
                  <c:v>0.101101255076579</c:v>
                </c:pt>
                <c:pt idx="24346">
                  <c:v>0.077944924985289</c:v>
                </c:pt>
                <c:pt idx="24347">
                  <c:v>0.0973245835333011</c:v>
                </c:pt>
                <c:pt idx="24348">
                  <c:v>0.140761774142046</c:v>
                </c:pt>
                <c:pt idx="24349">
                  <c:v>0.0652633777395132</c:v>
                </c:pt>
                <c:pt idx="24350">
                  <c:v>0.029641818718611</c:v>
                </c:pt>
                <c:pt idx="24351">
                  <c:v>0.0855139015314287</c:v>
                </c:pt>
                <c:pt idx="24352">
                  <c:v>0.196728064201699</c:v>
                </c:pt>
                <c:pt idx="24353">
                  <c:v>0.133631248318951</c:v>
                </c:pt>
                <c:pt idx="24354">
                  <c:v>0.0677062863186032</c:v>
                </c:pt>
                <c:pt idx="24355">
                  <c:v>0.0904417321767434</c:v>
                </c:pt>
                <c:pt idx="24356">
                  <c:v>-0.120291048597257</c:v>
                </c:pt>
                <c:pt idx="24357">
                  <c:v>-0.0144879163470255</c:v>
                </c:pt>
                <c:pt idx="24358">
                  <c:v>-0.0230080232644676</c:v>
                </c:pt>
                <c:pt idx="24359">
                  <c:v>0.240712255844655</c:v>
                </c:pt>
                <c:pt idx="24360">
                  <c:v>0.0741269982000211</c:v>
                </c:pt>
                <c:pt idx="24361">
                  <c:v>0.116550134079615</c:v>
                </c:pt>
                <c:pt idx="24362">
                  <c:v>0.115587639158531</c:v>
                </c:pt>
                <c:pt idx="24363">
                  <c:v>0.0403796220339667</c:v>
                </c:pt>
                <c:pt idx="24364">
                  <c:v>0.0355622621207319</c:v>
                </c:pt>
                <c:pt idx="24365">
                  <c:v>0.0188593712989437</c:v>
                </c:pt>
                <c:pt idx="24366">
                  <c:v>0.0517104770781042</c:v>
                </c:pt>
                <c:pt idx="24367">
                  <c:v>-0.0339908502246984</c:v>
                </c:pt>
                <c:pt idx="24368">
                  <c:v>-0.0326467978328681</c:v>
                </c:pt>
                <c:pt idx="24369">
                  <c:v>0.0891832257220693</c:v>
                </c:pt>
                <c:pt idx="24370">
                  <c:v>0.110026318702575</c:v>
                </c:pt>
                <c:pt idx="24371">
                  <c:v>0.0762782505943982</c:v>
                </c:pt>
                <c:pt idx="24372">
                  <c:v>0.0661836991652141</c:v>
                </c:pt>
                <c:pt idx="24373">
                  <c:v>0.0842141539538889</c:v>
                </c:pt>
                <c:pt idx="24374">
                  <c:v>0.066560385165117</c:v>
                </c:pt>
                <c:pt idx="24375">
                  <c:v>0.115544748361313</c:v>
                </c:pt>
                <c:pt idx="24376">
                  <c:v>0.0470546497619674</c:v>
                </c:pt>
                <c:pt idx="24377">
                  <c:v>0.0419091016303348</c:v>
                </c:pt>
                <c:pt idx="24378">
                  <c:v>0.0812234764663865</c:v>
                </c:pt>
                <c:pt idx="24379">
                  <c:v>0.0750358813293215</c:v>
                </c:pt>
                <c:pt idx="24380">
                  <c:v>0.131995422666534</c:v>
                </c:pt>
                <c:pt idx="24381">
                  <c:v>-0.019014265436174</c:v>
                </c:pt>
                <c:pt idx="24382">
                  <c:v>-0.0150988025617516</c:v>
                </c:pt>
                <c:pt idx="24383">
                  <c:v>0.011534084661378</c:v>
                </c:pt>
                <c:pt idx="24384">
                  <c:v>0.0126830367146892</c:v>
                </c:pt>
                <c:pt idx="24385">
                  <c:v>0.043623470330249</c:v>
                </c:pt>
                <c:pt idx="24386">
                  <c:v>0.0834476209059108</c:v>
                </c:pt>
                <c:pt idx="24387">
                  <c:v>0.0722968858745336</c:v>
                </c:pt>
                <c:pt idx="24388">
                  <c:v>0.0779038570215733</c:v>
                </c:pt>
                <c:pt idx="24389">
                  <c:v>0.10998235765512</c:v>
                </c:pt>
                <c:pt idx="24390">
                  <c:v>0.0769351345601957</c:v>
                </c:pt>
                <c:pt idx="24391">
                  <c:v>0.0525367605882839</c:v>
                </c:pt>
                <c:pt idx="24392">
                  <c:v>0.0855241376800512</c:v>
                </c:pt>
                <c:pt idx="24393">
                  <c:v>0.157820973382139</c:v>
                </c:pt>
                <c:pt idx="24394">
                  <c:v>0.110467851807063</c:v>
                </c:pt>
                <c:pt idx="24395">
                  <c:v>0.0858971118191283</c:v>
                </c:pt>
                <c:pt idx="24396">
                  <c:v>0.0920363460211382</c:v>
                </c:pt>
                <c:pt idx="24397">
                  <c:v>0.104922480371952</c:v>
                </c:pt>
                <c:pt idx="24398">
                  <c:v>0.0490803211962053</c:v>
                </c:pt>
                <c:pt idx="24399">
                  <c:v>0.0400852059024944</c:v>
                </c:pt>
                <c:pt idx="24400">
                  <c:v>0.0550753963987642</c:v>
                </c:pt>
                <c:pt idx="24401">
                  <c:v>0.0423823824241621</c:v>
                </c:pt>
                <c:pt idx="24402">
                  <c:v>0.0706228890290885</c:v>
                </c:pt>
                <c:pt idx="24403">
                  <c:v>0.104313675104419</c:v>
                </c:pt>
                <c:pt idx="24404">
                  <c:v>0.0908820417050894</c:v>
                </c:pt>
                <c:pt idx="24405">
                  <c:v>0.0548497559516569</c:v>
                </c:pt>
                <c:pt idx="24406">
                  <c:v>0.0518972739282709</c:v>
                </c:pt>
                <c:pt idx="24407">
                  <c:v>0.122966963854197</c:v>
                </c:pt>
                <c:pt idx="24408">
                  <c:v>0.169302318541838</c:v>
                </c:pt>
                <c:pt idx="24409">
                  <c:v>0.160354132923592</c:v>
                </c:pt>
                <c:pt idx="24410">
                  <c:v>0.0987655053939757</c:v>
                </c:pt>
                <c:pt idx="24411">
                  <c:v>0.0888520515774183</c:v>
                </c:pt>
                <c:pt idx="24412">
                  <c:v>0.106976484308874</c:v>
                </c:pt>
                <c:pt idx="24413">
                  <c:v>0.114393328222438</c:v>
                </c:pt>
                <c:pt idx="24414">
                  <c:v>0.133746363640868</c:v>
                </c:pt>
                <c:pt idx="24415">
                  <c:v>0.137328280325834</c:v>
                </c:pt>
                <c:pt idx="24416">
                  <c:v>0.138718474548093</c:v>
                </c:pt>
                <c:pt idx="24417">
                  <c:v>0.10581387927207</c:v>
                </c:pt>
                <c:pt idx="24418">
                  <c:v>0.0937499802602145</c:v>
                </c:pt>
                <c:pt idx="24419">
                  <c:v>0.124059044606124</c:v>
                </c:pt>
                <c:pt idx="24420">
                  <c:v>0.345203030593248</c:v>
                </c:pt>
                <c:pt idx="24421">
                  <c:v>-0.134443924326051</c:v>
                </c:pt>
                <c:pt idx="24422">
                  <c:v>0.0652226173033584</c:v>
                </c:pt>
                <c:pt idx="24423">
                  <c:v>0.0358378741726387</c:v>
                </c:pt>
                <c:pt idx="24424">
                  <c:v>0.0517340546680123</c:v>
                </c:pt>
                <c:pt idx="24425">
                  <c:v>0.0660594744615014</c:v>
                </c:pt>
                <c:pt idx="24426">
                  <c:v>0.0543813600582272</c:v>
                </c:pt>
                <c:pt idx="24427">
                  <c:v>0.0915150497964913</c:v>
                </c:pt>
                <c:pt idx="24428">
                  <c:v>0.138743037701836</c:v>
                </c:pt>
                <c:pt idx="24429">
                  <c:v>0.146931324565076</c:v>
                </c:pt>
                <c:pt idx="24430">
                  <c:v>0.144914038375378</c:v>
                </c:pt>
                <c:pt idx="24431">
                  <c:v>0.163710162701128</c:v>
                </c:pt>
                <c:pt idx="24432">
                  <c:v>0.120480233618517</c:v>
                </c:pt>
                <c:pt idx="24433">
                  <c:v>0.0962369600828441</c:v>
                </c:pt>
                <c:pt idx="24434">
                  <c:v>0.0570711402071784</c:v>
                </c:pt>
                <c:pt idx="24435">
                  <c:v>0.0303915681408955</c:v>
                </c:pt>
                <c:pt idx="24436">
                  <c:v>0.0649341055996311</c:v>
                </c:pt>
                <c:pt idx="24437">
                  <c:v>0.0374086489533257</c:v>
                </c:pt>
                <c:pt idx="24438">
                  <c:v>0.0534775831974365</c:v>
                </c:pt>
                <c:pt idx="24439">
                  <c:v>0.105362982693367</c:v>
                </c:pt>
                <c:pt idx="24440">
                  <c:v>0.0899791204944438</c:v>
                </c:pt>
                <c:pt idx="24441">
                  <c:v>0.0723401228336334</c:v>
                </c:pt>
                <c:pt idx="24442">
                  <c:v>0.0956299604489507</c:v>
                </c:pt>
                <c:pt idx="24443">
                  <c:v>0.0766189508288878</c:v>
                </c:pt>
                <c:pt idx="24444">
                  <c:v>0.0437326371745874</c:v>
                </c:pt>
                <c:pt idx="24445">
                  <c:v>0.0389908512659995</c:v>
                </c:pt>
                <c:pt idx="24446">
                  <c:v>0.0375363938921488</c:v>
                </c:pt>
                <c:pt idx="24447">
                  <c:v>0.0664840657922544</c:v>
                </c:pt>
                <c:pt idx="24448">
                  <c:v>0.0749714268852147</c:v>
                </c:pt>
                <c:pt idx="24449">
                  <c:v>0.127311920377633</c:v>
                </c:pt>
                <c:pt idx="24450">
                  <c:v>0.0951662978881695</c:v>
                </c:pt>
                <c:pt idx="24451">
                  <c:v>0.0179514982968218</c:v>
                </c:pt>
                <c:pt idx="24452">
                  <c:v>0.0569481411386133</c:v>
                </c:pt>
                <c:pt idx="24453">
                  <c:v>0.141424645271475</c:v>
                </c:pt>
                <c:pt idx="24454">
                  <c:v>0.0276418403413684</c:v>
                </c:pt>
                <c:pt idx="24455">
                  <c:v>0.0135278735624165</c:v>
                </c:pt>
                <c:pt idx="24456">
                  <c:v>0.0249942380335418</c:v>
                </c:pt>
                <c:pt idx="24457">
                  <c:v>-0.264468177970421</c:v>
                </c:pt>
                <c:pt idx="24458">
                  <c:v>-0.00783004251010369</c:v>
                </c:pt>
                <c:pt idx="24459">
                  <c:v>0.144386305372788</c:v>
                </c:pt>
                <c:pt idx="24460">
                  <c:v>0.08951707768639</c:v>
                </c:pt>
                <c:pt idx="24461">
                  <c:v>0.0935593120512822</c:v>
                </c:pt>
                <c:pt idx="24462">
                  <c:v>0.158938283269504</c:v>
                </c:pt>
                <c:pt idx="24463">
                  <c:v>0.234698346228295</c:v>
                </c:pt>
                <c:pt idx="24464">
                  <c:v>0.169953058810637</c:v>
                </c:pt>
                <c:pt idx="24465">
                  <c:v>0.102535389933936</c:v>
                </c:pt>
                <c:pt idx="24466">
                  <c:v>0.0954221680347566</c:v>
                </c:pt>
                <c:pt idx="24467">
                  <c:v>0.0928904449259774</c:v>
                </c:pt>
                <c:pt idx="24468">
                  <c:v>0.0956424345201072</c:v>
                </c:pt>
                <c:pt idx="24469">
                  <c:v>0.119161186330815</c:v>
                </c:pt>
                <c:pt idx="24470">
                  <c:v>0.0930457872330262</c:v>
                </c:pt>
                <c:pt idx="24471">
                  <c:v>0.0727028598509854</c:v>
                </c:pt>
                <c:pt idx="24472">
                  <c:v>0.0931594057758937</c:v>
                </c:pt>
                <c:pt idx="24473">
                  <c:v>0.0243833694346203</c:v>
                </c:pt>
                <c:pt idx="24474">
                  <c:v>0.0493271665920272</c:v>
                </c:pt>
                <c:pt idx="24475">
                  <c:v>0.0643919599757353</c:v>
                </c:pt>
                <c:pt idx="24476">
                  <c:v>0.0262599168842107</c:v>
                </c:pt>
                <c:pt idx="24477">
                  <c:v>0.0455619362403666</c:v>
                </c:pt>
                <c:pt idx="24478">
                  <c:v>0.0538338624851766</c:v>
                </c:pt>
                <c:pt idx="24479">
                  <c:v>0.0719669038681485</c:v>
                </c:pt>
                <c:pt idx="24480">
                  <c:v>0.148086260826282</c:v>
                </c:pt>
                <c:pt idx="24481">
                  <c:v>0.430877134651699</c:v>
                </c:pt>
                <c:pt idx="24482">
                  <c:v>-0.210264091500483</c:v>
                </c:pt>
                <c:pt idx="24483">
                  <c:v>0.171592444333319</c:v>
                </c:pt>
                <c:pt idx="24484">
                  <c:v>0.0244301264333648</c:v>
                </c:pt>
                <c:pt idx="24485">
                  <c:v>0.0390132513111453</c:v>
                </c:pt>
                <c:pt idx="24486">
                  <c:v>0.0647298003800599</c:v>
                </c:pt>
                <c:pt idx="24487">
                  <c:v>0.0832454214055186</c:v>
                </c:pt>
                <c:pt idx="24488">
                  <c:v>0.138038340721391</c:v>
                </c:pt>
                <c:pt idx="24489">
                  <c:v>0.0797040793257756</c:v>
                </c:pt>
                <c:pt idx="24490">
                  <c:v>0.069745398248199</c:v>
                </c:pt>
                <c:pt idx="24491">
                  <c:v>0.0958454370513837</c:v>
                </c:pt>
                <c:pt idx="24492">
                  <c:v>0.0631305426614341</c:v>
                </c:pt>
                <c:pt idx="24493">
                  <c:v>0.0348884889633893</c:v>
                </c:pt>
                <c:pt idx="24494">
                  <c:v>0.0699778413497045</c:v>
                </c:pt>
                <c:pt idx="24495">
                  <c:v>0.0209062610015798</c:v>
                </c:pt>
                <c:pt idx="24496">
                  <c:v>0.0599094953044375</c:v>
                </c:pt>
                <c:pt idx="24497">
                  <c:v>-0.00931440358653826</c:v>
                </c:pt>
                <c:pt idx="24498">
                  <c:v>-0.00181474841044741</c:v>
                </c:pt>
                <c:pt idx="24499">
                  <c:v>0.0501165387451088</c:v>
                </c:pt>
                <c:pt idx="24500">
                  <c:v>0.02894012474134</c:v>
                </c:pt>
                <c:pt idx="24501">
                  <c:v>0.0514589108242876</c:v>
                </c:pt>
                <c:pt idx="24502">
                  <c:v>0.0724719969759549</c:v>
                </c:pt>
                <c:pt idx="24503">
                  <c:v>0.0561852631021257</c:v>
                </c:pt>
                <c:pt idx="24504">
                  <c:v>0.01909778894172</c:v>
                </c:pt>
                <c:pt idx="24505">
                  <c:v>0.0738542117708984</c:v>
                </c:pt>
                <c:pt idx="24506">
                  <c:v>0.12805242154777</c:v>
                </c:pt>
                <c:pt idx="24507">
                  <c:v>0.122645842953194</c:v>
                </c:pt>
                <c:pt idx="24508">
                  <c:v>0.0767666610376912</c:v>
                </c:pt>
                <c:pt idx="24509">
                  <c:v>0.0748395792177576</c:v>
                </c:pt>
                <c:pt idx="24510">
                  <c:v>0.0524780626239852</c:v>
                </c:pt>
                <c:pt idx="24511">
                  <c:v>0.0279077479257898</c:v>
                </c:pt>
                <c:pt idx="24512">
                  <c:v>0.0159823216391602</c:v>
                </c:pt>
                <c:pt idx="24513">
                  <c:v>0.0890106761579452</c:v>
                </c:pt>
                <c:pt idx="24514">
                  <c:v>0.127114882241628</c:v>
                </c:pt>
                <c:pt idx="24515">
                  <c:v>0.0726766956893034</c:v>
                </c:pt>
                <c:pt idx="24516">
                  <c:v>0.0751613855327814</c:v>
                </c:pt>
                <c:pt idx="24517">
                  <c:v>-0.00553039634273258</c:v>
                </c:pt>
                <c:pt idx="24518">
                  <c:v>-1.94284279632745</c:v>
                </c:pt>
                <c:pt idx="24519">
                  <c:v>0.0833521212655764</c:v>
                </c:pt>
                <c:pt idx="24520">
                  <c:v>0.0961576992164956</c:v>
                </c:pt>
                <c:pt idx="24521">
                  <c:v>-0.938714585087063</c:v>
                </c:pt>
                <c:pt idx="24522">
                  <c:v>-0.00534071188768019</c:v>
                </c:pt>
                <c:pt idx="24523">
                  <c:v>0.175934316542415</c:v>
                </c:pt>
                <c:pt idx="24524">
                  <c:v>0.129000376004323</c:v>
                </c:pt>
                <c:pt idx="24525">
                  <c:v>0.0787429657879657</c:v>
                </c:pt>
                <c:pt idx="24526">
                  <c:v>0.028104897057925</c:v>
                </c:pt>
                <c:pt idx="24527">
                  <c:v>0.00881102975555929</c:v>
                </c:pt>
                <c:pt idx="24528">
                  <c:v>0.0134608920278943</c:v>
                </c:pt>
                <c:pt idx="24529">
                  <c:v>0.0294657426846384</c:v>
                </c:pt>
                <c:pt idx="24530">
                  <c:v>0.0488609824707058</c:v>
                </c:pt>
                <c:pt idx="24531">
                  <c:v>0.161519903428391</c:v>
                </c:pt>
                <c:pt idx="24532">
                  <c:v>0.211733171452078</c:v>
                </c:pt>
                <c:pt idx="24533">
                  <c:v>0.0325007217138041</c:v>
                </c:pt>
                <c:pt idx="24534">
                  <c:v>0.0155579892962388</c:v>
                </c:pt>
                <c:pt idx="24535">
                  <c:v>-0.00956793519197885</c:v>
                </c:pt>
                <c:pt idx="24536">
                  <c:v>-0.00160689963269447</c:v>
                </c:pt>
                <c:pt idx="24537">
                  <c:v>-0.00271801415358617</c:v>
                </c:pt>
                <c:pt idx="24538">
                  <c:v>0.0140540785078048</c:v>
                </c:pt>
                <c:pt idx="24539">
                  <c:v>0.0166011948353516</c:v>
                </c:pt>
                <c:pt idx="24540">
                  <c:v>0.121392104764959</c:v>
                </c:pt>
                <c:pt idx="24541">
                  <c:v>-0.308396395636703</c:v>
                </c:pt>
                <c:pt idx="24542">
                  <c:v>0.0522551829538498</c:v>
                </c:pt>
                <c:pt idx="24543">
                  <c:v>0.0145294731447916</c:v>
                </c:pt>
                <c:pt idx="24544">
                  <c:v>0.010165023320371</c:v>
                </c:pt>
                <c:pt idx="24545">
                  <c:v>0.0713923666594924</c:v>
                </c:pt>
                <c:pt idx="24546">
                  <c:v>0.0762884847268023</c:v>
                </c:pt>
                <c:pt idx="24547">
                  <c:v>0.00964761935125125</c:v>
                </c:pt>
                <c:pt idx="24548">
                  <c:v>0.0212243023778417</c:v>
                </c:pt>
                <c:pt idx="24549">
                  <c:v>0.0514282238505732</c:v>
                </c:pt>
                <c:pt idx="24550">
                  <c:v>0.0533931974869379</c:v>
                </c:pt>
                <c:pt idx="24551">
                  <c:v>0.0702920698942723</c:v>
                </c:pt>
                <c:pt idx="24552">
                  <c:v>0.0446167813744</c:v>
                </c:pt>
                <c:pt idx="24553">
                  <c:v>0.0192721901758697</c:v>
                </c:pt>
                <c:pt idx="24554">
                  <c:v>0.0930158147910453</c:v>
                </c:pt>
                <c:pt idx="24555">
                  <c:v>0.0694431913840301</c:v>
                </c:pt>
                <c:pt idx="24556">
                  <c:v>0.0439958401320362</c:v>
                </c:pt>
                <c:pt idx="24557">
                  <c:v>0.028764390037173</c:v>
                </c:pt>
                <c:pt idx="24558">
                  <c:v>0.0480037725717308</c:v>
                </c:pt>
                <c:pt idx="24559">
                  <c:v>0.052324974759052</c:v>
                </c:pt>
                <c:pt idx="24560">
                  <c:v>0.0646773620524064</c:v>
                </c:pt>
                <c:pt idx="24561">
                  <c:v>0.0889749871971619</c:v>
                </c:pt>
                <c:pt idx="24562">
                  <c:v>0.097090920926023</c:v>
                </c:pt>
                <c:pt idx="24563">
                  <c:v>0.0516281677983968</c:v>
                </c:pt>
                <c:pt idx="24564">
                  <c:v>-0.00622642518391228</c:v>
                </c:pt>
                <c:pt idx="24565">
                  <c:v>0.0113423179457567</c:v>
                </c:pt>
                <c:pt idx="24566">
                  <c:v>0.0240455782723927</c:v>
                </c:pt>
                <c:pt idx="24567">
                  <c:v>0.0493495799654626</c:v>
                </c:pt>
                <c:pt idx="24568">
                  <c:v>0.0361728639339383</c:v>
                </c:pt>
                <c:pt idx="24569">
                  <c:v>0.0367225659954719</c:v>
                </c:pt>
                <c:pt idx="24570">
                  <c:v>0.0235835011731227</c:v>
                </c:pt>
                <c:pt idx="24571">
                  <c:v>0.0204858563156327</c:v>
                </c:pt>
                <c:pt idx="24572">
                  <c:v>0.070851729508603</c:v>
                </c:pt>
                <c:pt idx="24573">
                  <c:v>1.13964626242407</c:v>
                </c:pt>
                <c:pt idx="24574">
                  <c:v>0.2741687804676</c:v>
                </c:pt>
                <c:pt idx="24575">
                  <c:v>0.0413494043127059</c:v>
                </c:pt>
                <c:pt idx="24576">
                  <c:v>-0.0479149317220126</c:v>
                </c:pt>
                <c:pt idx="24577">
                  <c:v>0.0282980279867901</c:v>
                </c:pt>
                <c:pt idx="24578">
                  <c:v>0.026124566917701</c:v>
                </c:pt>
                <c:pt idx="24579">
                  <c:v>0.0601104788790445</c:v>
                </c:pt>
                <c:pt idx="24580">
                  <c:v>-0.208438561440551</c:v>
                </c:pt>
                <c:pt idx="24581">
                  <c:v>-0.0232930146279178</c:v>
                </c:pt>
                <c:pt idx="24582">
                  <c:v>0.0790058130309215</c:v>
                </c:pt>
                <c:pt idx="24583">
                  <c:v>0.0375852933842984</c:v>
                </c:pt>
                <c:pt idx="24584">
                  <c:v>0.059146554509785</c:v>
                </c:pt>
                <c:pt idx="24585">
                  <c:v>0.0517415098797248</c:v>
                </c:pt>
                <c:pt idx="24586">
                  <c:v>0.0642931451274405</c:v>
                </c:pt>
                <c:pt idx="24587">
                  <c:v>0.0707149914693212</c:v>
                </c:pt>
                <c:pt idx="24588">
                  <c:v>0.0300319822852663</c:v>
                </c:pt>
                <c:pt idx="24589">
                  <c:v>0.0686959245194096</c:v>
                </c:pt>
                <c:pt idx="24590">
                  <c:v>0.127072610528959</c:v>
                </c:pt>
                <c:pt idx="24591">
                  <c:v>0.131305916773423</c:v>
                </c:pt>
                <c:pt idx="24592">
                  <c:v>0.101020556506184</c:v>
                </c:pt>
                <c:pt idx="24593">
                  <c:v>0.0973302139934371</c:v>
                </c:pt>
                <c:pt idx="24594">
                  <c:v>0.0750904483750606</c:v>
                </c:pt>
                <c:pt idx="24595">
                  <c:v>0.0770270467742357</c:v>
                </c:pt>
                <c:pt idx="24596">
                  <c:v>0.123427924444322</c:v>
                </c:pt>
                <c:pt idx="24597">
                  <c:v>0.0953112749692837</c:v>
                </c:pt>
                <c:pt idx="24598">
                  <c:v>0.0445801992746344</c:v>
                </c:pt>
                <c:pt idx="24599">
                  <c:v>0.052636829813548</c:v>
                </c:pt>
                <c:pt idx="24600">
                  <c:v>0.085116841880216</c:v>
                </c:pt>
                <c:pt idx="24601">
                  <c:v>0.0809366266071539</c:v>
                </c:pt>
                <c:pt idx="24602">
                  <c:v>0.0585637787419298</c:v>
                </c:pt>
                <c:pt idx="24603">
                  <c:v>0.0410011085286304</c:v>
                </c:pt>
                <c:pt idx="24604">
                  <c:v>0.0571162556060275</c:v>
                </c:pt>
                <c:pt idx="24605">
                  <c:v>0.0492836540149203</c:v>
                </c:pt>
                <c:pt idx="24606">
                  <c:v>0.0566998401179575</c:v>
                </c:pt>
                <c:pt idx="24607">
                  <c:v>0.0599478637585377</c:v>
                </c:pt>
                <c:pt idx="24608">
                  <c:v>0.043652882663476</c:v>
                </c:pt>
                <c:pt idx="24609">
                  <c:v>0.0509752329987918</c:v>
                </c:pt>
                <c:pt idx="24610">
                  <c:v>0.0352727326966819</c:v>
                </c:pt>
                <c:pt idx="24611">
                  <c:v>0.0508424806293428</c:v>
                </c:pt>
                <c:pt idx="24612">
                  <c:v>0.0872202382482555</c:v>
                </c:pt>
                <c:pt idx="24613">
                  <c:v>0.0978690007969976</c:v>
                </c:pt>
                <c:pt idx="24614">
                  <c:v>0.0849781997945316</c:v>
                </c:pt>
                <c:pt idx="24615">
                  <c:v>0.0712161735403693</c:v>
                </c:pt>
                <c:pt idx="24616">
                  <c:v>0.0881173407122122</c:v>
                </c:pt>
                <c:pt idx="24617">
                  <c:v>0.0917028404693425</c:v>
                </c:pt>
                <c:pt idx="24618">
                  <c:v>0.0698844166678571</c:v>
                </c:pt>
                <c:pt idx="24619">
                  <c:v>0.0641580046790032</c:v>
                </c:pt>
                <c:pt idx="24620">
                  <c:v>0.0596681382780949</c:v>
                </c:pt>
                <c:pt idx="24621">
                  <c:v>0.0580683900706679</c:v>
                </c:pt>
                <c:pt idx="24622">
                  <c:v>0.0649347367331018</c:v>
                </c:pt>
                <c:pt idx="24623">
                  <c:v>0.0387410092226599</c:v>
                </c:pt>
                <c:pt idx="24624">
                  <c:v>0.0087094049466313</c:v>
                </c:pt>
                <c:pt idx="24625">
                  <c:v>0.0716026419487272</c:v>
                </c:pt>
                <c:pt idx="24626">
                  <c:v>0.0259150095491029</c:v>
                </c:pt>
                <c:pt idx="24627">
                  <c:v>0.0231154175814595</c:v>
                </c:pt>
                <c:pt idx="24628">
                  <c:v>0.0863273760630312</c:v>
                </c:pt>
                <c:pt idx="24629">
                  <c:v>0.093298718932236</c:v>
                </c:pt>
                <c:pt idx="24630">
                  <c:v>-0.0944327773982924</c:v>
                </c:pt>
                <c:pt idx="24631">
                  <c:v>1.07210859234447</c:v>
                </c:pt>
                <c:pt idx="24632">
                  <c:v>0.0711236094721385</c:v>
                </c:pt>
                <c:pt idx="24633">
                  <c:v>0.0720461998329986</c:v>
                </c:pt>
                <c:pt idx="24634">
                  <c:v>0.0980128847972634</c:v>
                </c:pt>
                <c:pt idx="24635">
                  <c:v>0.0970738014010077</c:v>
                </c:pt>
                <c:pt idx="24636">
                  <c:v>0.0705087797562463</c:v>
                </c:pt>
                <c:pt idx="24637">
                  <c:v>0.0441832779738626</c:v>
                </c:pt>
                <c:pt idx="24638">
                  <c:v>0.0795299264861728</c:v>
                </c:pt>
                <c:pt idx="24639">
                  <c:v>0.112508371263886</c:v>
                </c:pt>
                <c:pt idx="24640">
                  <c:v>0.0884861804087834</c:v>
                </c:pt>
                <c:pt idx="24641">
                  <c:v>0.0509925212255222</c:v>
                </c:pt>
                <c:pt idx="24642">
                  <c:v>0.0446912336195989</c:v>
                </c:pt>
                <c:pt idx="24643">
                  <c:v>0.0849461277621079</c:v>
                </c:pt>
                <c:pt idx="24644">
                  <c:v>0.186208033799775</c:v>
                </c:pt>
                <c:pt idx="24645">
                  <c:v>0.10605588427449</c:v>
                </c:pt>
                <c:pt idx="24646">
                  <c:v>0.0617062404717425</c:v>
                </c:pt>
                <c:pt idx="24647">
                  <c:v>0.0481838598754602</c:v>
                </c:pt>
                <c:pt idx="24648">
                  <c:v>0.0390692702939363</c:v>
                </c:pt>
                <c:pt idx="24649">
                  <c:v>0.0521747837244122</c:v>
                </c:pt>
                <c:pt idx="24650">
                  <c:v>0.0975638088845841</c:v>
                </c:pt>
                <c:pt idx="24651">
                  <c:v>0.133016523454062</c:v>
                </c:pt>
                <c:pt idx="24652">
                  <c:v>0.129537088863983</c:v>
                </c:pt>
                <c:pt idx="24653">
                  <c:v>0.121463766648919</c:v>
                </c:pt>
                <c:pt idx="24654">
                  <c:v>0.0661646816400132</c:v>
                </c:pt>
                <c:pt idx="24655">
                  <c:v>0.0411046679636943</c:v>
                </c:pt>
                <c:pt idx="24656">
                  <c:v>0.0525032036319171</c:v>
                </c:pt>
                <c:pt idx="24657">
                  <c:v>0.100903703991285</c:v>
                </c:pt>
                <c:pt idx="24658">
                  <c:v>0.112785109065435</c:v>
                </c:pt>
                <c:pt idx="24659">
                  <c:v>0.0570822815966018</c:v>
                </c:pt>
                <c:pt idx="24660">
                  <c:v>0.0417800613436527</c:v>
                </c:pt>
                <c:pt idx="24661">
                  <c:v>-0.0420156391895855</c:v>
                </c:pt>
                <c:pt idx="24662">
                  <c:v>-0.305524426959632</c:v>
                </c:pt>
                <c:pt idx="24663">
                  <c:v>0.156728448512204</c:v>
                </c:pt>
                <c:pt idx="24664">
                  <c:v>0.0266942032054753</c:v>
                </c:pt>
                <c:pt idx="24665">
                  <c:v>0.0260680294231647</c:v>
                </c:pt>
                <c:pt idx="24666">
                  <c:v>-0.0208174117282042</c:v>
                </c:pt>
                <c:pt idx="24667">
                  <c:v>0.186891176214667</c:v>
                </c:pt>
                <c:pt idx="24668">
                  <c:v>0.105932225034753</c:v>
                </c:pt>
                <c:pt idx="24669">
                  <c:v>0.0445930355274553</c:v>
                </c:pt>
                <c:pt idx="24670">
                  <c:v>0.0280375035923677</c:v>
                </c:pt>
                <c:pt idx="24671">
                  <c:v>0.0591110090704702</c:v>
                </c:pt>
                <c:pt idx="24672">
                  <c:v>0.0324134786997447</c:v>
                </c:pt>
                <c:pt idx="24673">
                  <c:v>0.0186851110909586</c:v>
                </c:pt>
                <c:pt idx="24674">
                  <c:v>0.0386597137780938</c:v>
                </c:pt>
                <c:pt idx="24675">
                  <c:v>0.0444002964362924</c:v>
                </c:pt>
                <c:pt idx="24676">
                  <c:v>0.0668266370573737</c:v>
                </c:pt>
                <c:pt idx="24677">
                  <c:v>0.0593463490719836</c:v>
                </c:pt>
                <c:pt idx="24678">
                  <c:v>0.0339465087602533</c:v>
                </c:pt>
                <c:pt idx="24679">
                  <c:v>0.0548101953914091</c:v>
                </c:pt>
                <c:pt idx="24680">
                  <c:v>0.0990254820680754</c:v>
                </c:pt>
                <c:pt idx="24681">
                  <c:v>0.0560443398386173</c:v>
                </c:pt>
                <c:pt idx="24682">
                  <c:v>0.0500391771841784</c:v>
                </c:pt>
                <c:pt idx="24683">
                  <c:v>0.0680592353445291</c:v>
                </c:pt>
                <c:pt idx="24684">
                  <c:v>0.0754966336914959</c:v>
                </c:pt>
                <c:pt idx="24685">
                  <c:v>0.0828794455696688</c:v>
                </c:pt>
                <c:pt idx="24686">
                  <c:v>0.0634723174515351</c:v>
                </c:pt>
                <c:pt idx="24687">
                  <c:v>0.0602501297314909</c:v>
                </c:pt>
                <c:pt idx="24688">
                  <c:v>0.0580125214559599</c:v>
                </c:pt>
                <c:pt idx="24689">
                  <c:v>0.0522758182360212</c:v>
                </c:pt>
                <c:pt idx="24690">
                  <c:v>0.0650739310779134</c:v>
                </c:pt>
                <c:pt idx="24691">
                  <c:v>0.0495709611009214</c:v>
                </c:pt>
                <c:pt idx="24692">
                  <c:v>0.0520996632604349</c:v>
                </c:pt>
                <c:pt idx="24693">
                  <c:v>0.0423701730927758</c:v>
                </c:pt>
                <c:pt idx="24694">
                  <c:v>0.0373050584780366</c:v>
                </c:pt>
                <c:pt idx="24695">
                  <c:v>0.0523159636854027</c:v>
                </c:pt>
                <c:pt idx="24696">
                  <c:v>0.079531234122662</c:v>
                </c:pt>
                <c:pt idx="24697">
                  <c:v>0.101331016789957</c:v>
                </c:pt>
                <c:pt idx="24698">
                  <c:v>0.0974842671889612</c:v>
                </c:pt>
                <c:pt idx="24699">
                  <c:v>0.077354105025721</c:v>
                </c:pt>
                <c:pt idx="24700">
                  <c:v>0.0899461498931741</c:v>
                </c:pt>
                <c:pt idx="24701">
                  <c:v>0.122285702961191</c:v>
                </c:pt>
                <c:pt idx="24702">
                  <c:v>0.110655067379239</c:v>
                </c:pt>
                <c:pt idx="24703">
                  <c:v>0.0738174301041389</c:v>
                </c:pt>
                <c:pt idx="24704">
                  <c:v>0.0313815558286004</c:v>
                </c:pt>
                <c:pt idx="24705">
                  <c:v>0.00993561695637287</c:v>
                </c:pt>
                <c:pt idx="24706">
                  <c:v>0.0392788959617342</c:v>
                </c:pt>
                <c:pt idx="24707">
                  <c:v>0.0131184304240173</c:v>
                </c:pt>
                <c:pt idx="24708">
                  <c:v>0.0237771983267472</c:v>
                </c:pt>
                <c:pt idx="24709">
                  <c:v>0.0539518169668836</c:v>
                </c:pt>
                <c:pt idx="24710">
                  <c:v>0.0723127471772444</c:v>
                </c:pt>
                <c:pt idx="24711">
                  <c:v>0.135319797092476</c:v>
                </c:pt>
                <c:pt idx="24712">
                  <c:v>0.160269135159633</c:v>
                </c:pt>
                <c:pt idx="24713">
                  <c:v>0.117772589307826</c:v>
                </c:pt>
                <c:pt idx="24714">
                  <c:v>0.110181952611047</c:v>
                </c:pt>
                <c:pt idx="24715">
                  <c:v>0.119747577436692</c:v>
                </c:pt>
                <c:pt idx="24716">
                  <c:v>0.0906940492458237</c:v>
                </c:pt>
                <c:pt idx="24717">
                  <c:v>0.0509324792990376</c:v>
                </c:pt>
                <c:pt idx="24718">
                  <c:v>0.0248656458827291</c:v>
                </c:pt>
                <c:pt idx="24719">
                  <c:v>0.0218972167786677</c:v>
                </c:pt>
                <c:pt idx="24720">
                  <c:v>0.0669157745693764</c:v>
                </c:pt>
                <c:pt idx="24721">
                  <c:v>0.0323058788954369</c:v>
                </c:pt>
                <c:pt idx="24722">
                  <c:v>0.0173735553079801</c:v>
                </c:pt>
                <c:pt idx="24723">
                  <c:v>0.0831219854291491</c:v>
                </c:pt>
                <c:pt idx="24724">
                  <c:v>0.0505377953718575</c:v>
                </c:pt>
                <c:pt idx="24725">
                  <c:v>0.0226858329533749</c:v>
                </c:pt>
                <c:pt idx="24726">
                  <c:v>0.0122513497889521</c:v>
                </c:pt>
                <c:pt idx="24727">
                  <c:v>0.0480746677552434</c:v>
                </c:pt>
                <c:pt idx="24728">
                  <c:v>0.0599329315302174</c:v>
                </c:pt>
                <c:pt idx="24729">
                  <c:v>0.0388118674289789</c:v>
                </c:pt>
                <c:pt idx="24730">
                  <c:v>0.0337641294103842</c:v>
                </c:pt>
                <c:pt idx="24731">
                  <c:v>0.0443230265641768</c:v>
                </c:pt>
                <c:pt idx="24732">
                  <c:v>0.0507534243679332</c:v>
                </c:pt>
                <c:pt idx="24733">
                  <c:v>0.0561568892690845</c:v>
                </c:pt>
                <c:pt idx="24734">
                  <c:v>0.0363220302822559</c:v>
                </c:pt>
                <c:pt idx="24735">
                  <c:v>0.034871220786933</c:v>
                </c:pt>
                <c:pt idx="24736">
                  <c:v>0.0345040491181757</c:v>
                </c:pt>
                <c:pt idx="24737">
                  <c:v>0.0525095096498021</c:v>
                </c:pt>
                <c:pt idx="24738">
                  <c:v>0.0494646456157869</c:v>
                </c:pt>
                <c:pt idx="24739">
                  <c:v>0.0408533068774212</c:v>
                </c:pt>
                <c:pt idx="24740">
                  <c:v>0.0521694883638878</c:v>
                </c:pt>
                <c:pt idx="24741">
                  <c:v>0.0212198725134125</c:v>
                </c:pt>
                <c:pt idx="24742">
                  <c:v>-0.00625501172943411</c:v>
                </c:pt>
                <c:pt idx="24743">
                  <c:v>-0.0882055286827652</c:v>
                </c:pt>
                <c:pt idx="24744">
                  <c:v>0.0249932935405982</c:v>
                </c:pt>
                <c:pt idx="24745">
                  <c:v>0.0192291866874879</c:v>
                </c:pt>
                <c:pt idx="24746">
                  <c:v>0.0266695732904998</c:v>
                </c:pt>
                <c:pt idx="24747">
                  <c:v>0.0256187972563284</c:v>
                </c:pt>
                <c:pt idx="24748">
                  <c:v>0.0407985065469603</c:v>
                </c:pt>
                <c:pt idx="24749">
                  <c:v>0.0513791253073644</c:v>
                </c:pt>
                <c:pt idx="24750">
                  <c:v>0.0564794689076756</c:v>
                </c:pt>
                <c:pt idx="24751">
                  <c:v>0.0344796851922285</c:v>
                </c:pt>
                <c:pt idx="24752">
                  <c:v>0.0196415103006851</c:v>
                </c:pt>
                <c:pt idx="24753">
                  <c:v>0.0976430223306788</c:v>
                </c:pt>
                <c:pt idx="24754">
                  <c:v>0.0468318369926207</c:v>
                </c:pt>
                <c:pt idx="24755">
                  <c:v>0.0430246587464212</c:v>
                </c:pt>
                <c:pt idx="24756">
                  <c:v>0.052362402385811</c:v>
                </c:pt>
                <c:pt idx="24757">
                  <c:v>0.0614107407499315</c:v>
                </c:pt>
                <c:pt idx="24758">
                  <c:v>0.0690173633615856</c:v>
                </c:pt>
                <c:pt idx="24759">
                  <c:v>0.0504899433067377</c:v>
                </c:pt>
                <c:pt idx="24760">
                  <c:v>0.0298280513651078</c:v>
                </c:pt>
                <c:pt idx="24761">
                  <c:v>0.0173624460267619</c:v>
                </c:pt>
                <c:pt idx="24762">
                  <c:v>0.0411935127905887</c:v>
                </c:pt>
                <c:pt idx="24763">
                  <c:v>0.0767829522384899</c:v>
                </c:pt>
                <c:pt idx="24764">
                  <c:v>0.052688948766201</c:v>
                </c:pt>
                <c:pt idx="24765">
                  <c:v>0.026278920625441</c:v>
                </c:pt>
                <c:pt idx="24766">
                  <c:v>0.0277641386440289</c:v>
                </c:pt>
                <c:pt idx="24767">
                  <c:v>0.0824460063751563</c:v>
                </c:pt>
                <c:pt idx="24768">
                  <c:v>0.0716281260298353</c:v>
                </c:pt>
                <c:pt idx="24769">
                  <c:v>0.0573861792840511</c:v>
                </c:pt>
                <c:pt idx="24770">
                  <c:v>0.0789933110404925</c:v>
                </c:pt>
                <c:pt idx="24771">
                  <c:v>0.0727058538002787</c:v>
                </c:pt>
                <c:pt idx="24772">
                  <c:v>0.070376774923071</c:v>
                </c:pt>
                <c:pt idx="24773">
                  <c:v>0.0442531683155014</c:v>
                </c:pt>
                <c:pt idx="24774">
                  <c:v>0.0216021483771735</c:v>
                </c:pt>
                <c:pt idx="24775">
                  <c:v>0.0180405733035101</c:v>
                </c:pt>
                <c:pt idx="24776">
                  <c:v>0.0294464290948523</c:v>
                </c:pt>
                <c:pt idx="24777">
                  <c:v>0.0873417675520344</c:v>
                </c:pt>
                <c:pt idx="24778">
                  <c:v>0.179216994059635</c:v>
                </c:pt>
                <c:pt idx="24779">
                  <c:v>0.0844363248952449</c:v>
                </c:pt>
                <c:pt idx="24780">
                  <c:v>0.0670690041665295</c:v>
                </c:pt>
                <c:pt idx="24781">
                  <c:v>0.0641607970152845</c:v>
                </c:pt>
                <c:pt idx="24782">
                  <c:v>0.0602856447004814</c:v>
                </c:pt>
                <c:pt idx="24783">
                  <c:v>0.0579365356203548</c:v>
                </c:pt>
                <c:pt idx="24784">
                  <c:v>0.0346767354594134</c:v>
                </c:pt>
                <c:pt idx="24785">
                  <c:v>0.013285267815802</c:v>
                </c:pt>
                <c:pt idx="24786">
                  <c:v>0.00902365481726881</c:v>
                </c:pt>
                <c:pt idx="24787">
                  <c:v>0.0467464481814979</c:v>
                </c:pt>
                <c:pt idx="24788">
                  <c:v>0.112552616236079</c:v>
                </c:pt>
                <c:pt idx="24789">
                  <c:v>0.0990983190853198</c:v>
                </c:pt>
                <c:pt idx="24790">
                  <c:v>0.0387673890639211</c:v>
                </c:pt>
                <c:pt idx="24791">
                  <c:v>0.0374849784944103</c:v>
                </c:pt>
                <c:pt idx="24792">
                  <c:v>0.0486730530262014</c:v>
                </c:pt>
                <c:pt idx="24793">
                  <c:v>0.0515650682540765</c:v>
                </c:pt>
                <c:pt idx="24794">
                  <c:v>0.05391257117784</c:v>
                </c:pt>
                <c:pt idx="24795">
                  <c:v>0.0375359361926874</c:v>
                </c:pt>
                <c:pt idx="24796">
                  <c:v>0.0372938786274593</c:v>
                </c:pt>
                <c:pt idx="24797">
                  <c:v>0.0414897960547517</c:v>
                </c:pt>
                <c:pt idx="24798">
                  <c:v>0.0110880770180617</c:v>
                </c:pt>
                <c:pt idx="24799">
                  <c:v>0.0275804945696323</c:v>
                </c:pt>
                <c:pt idx="24800">
                  <c:v>0.0573947129010538</c:v>
                </c:pt>
                <c:pt idx="24801">
                  <c:v>0.0573099221235018</c:v>
                </c:pt>
                <c:pt idx="24802">
                  <c:v>0.0365083518450958</c:v>
                </c:pt>
                <c:pt idx="24803">
                  <c:v>0.0394898156395682</c:v>
                </c:pt>
                <c:pt idx="24804">
                  <c:v>0.0615001370512141</c:v>
                </c:pt>
                <c:pt idx="24805">
                  <c:v>0.0938887192680286</c:v>
                </c:pt>
                <c:pt idx="24806">
                  <c:v>0.0690189279801647</c:v>
                </c:pt>
                <c:pt idx="24807">
                  <c:v>0.0621540463645863</c:v>
                </c:pt>
                <c:pt idx="24808">
                  <c:v>0.0504319796184243</c:v>
                </c:pt>
                <c:pt idx="24809">
                  <c:v>0.035615891154241</c:v>
                </c:pt>
                <c:pt idx="24810">
                  <c:v>0.0249761545505525</c:v>
                </c:pt>
                <c:pt idx="24811">
                  <c:v>0.0203481686215684</c:v>
                </c:pt>
                <c:pt idx="24812">
                  <c:v>0.0388652174255205</c:v>
                </c:pt>
                <c:pt idx="24813">
                  <c:v>0.0150952028870494</c:v>
                </c:pt>
                <c:pt idx="24814">
                  <c:v>0.036965590457903</c:v>
                </c:pt>
                <c:pt idx="24815">
                  <c:v>0.0946288462576183</c:v>
                </c:pt>
                <c:pt idx="24816">
                  <c:v>0.0588376000635963</c:v>
                </c:pt>
                <c:pt idx="24817">
                  <c:v>0.0308584486391612</c:v>
                </c:pt>
                <c:pt idx="24818">
                  <c:v>0.0215432283860679</c:v>
                </c:pt>
                <c:pt idx="24819">
                  <c:v>0.0226371278056958</c:v>
                </c:pt>
                <c:pt idx="24820">
                  <c:v>0.0387849160293735</c:v>
                </c:pt>
                <c:pt idx="24821">
                  <c:v>0.0376976396264256</c:v>
                </c:pt>
                <c:pt idx="24822">
                  <c:v>0.0644802607478932</c:v>
                </c:pt>
                <c:pt idx="24823">
                  <c:v>-0.00617398527424868</c:v>
                </c:pt>
                <c:pt idx="24824">
                  <c:v>0.356908031419467</c:v>
                </c:pt>
                <c:pt idx="24825">
                  <c:v>0.0658824992707625</c:v>
                </c:pt>
                <c:pt idx="24826">
                  <c:v>0.017584661132531</c:v>
                </c:pt>
                <c:pt idx="24827">
                  <c:v>0.0145864626291964</c:v>
                </c:pt>
                <c:pt idx="24828">
                  <c:v>-0.00214002408230051</c:v>
                </c:pt>
                <c:pt idx="24829">
                  <c:v>0.0870953189432794</c:v>
                </c:pt>
                <c:pt idx="24830">
                  <c:v>-0.121713002916111</c:v>
                </c:pt>
                <c:pt idx="24831">
                  <c:v>0.0466639045250942</c:v>
                </c:pt>
                <c:pt idx="24832">
                  <c:v>0.013220752361043</c:v>
                </c:pt>
                <c:pt idx="24833">
                  <c:v>0.0262856681124066</c:v>
                </c:pt>
                <c:pt idx="24834">
                  <c:v>0.0398099748083071</c:v>
                </c:pt>
                <c:pt idx="24835">
                  <c:v>0.0643903343632261</c:v>
                </c:pt>
                <c:pt idx="24836">
                  <c:v>0.0543700057153699</c:v>
                </c:pt>
                <c:pt idx="24837">
                  <c:v>0.0396573923711388</c:v>
                </c:pt>
                <c:pt idx="24838">
                  <c:v>0.0795677624534529</c:v>
                </c:pt>
                <c:pt idx="24839">
                  <c:v>0.109049494031523</c:v>
                </c:pt>
                <c:pt idx="24840">
                  <c:v>0.0536369200876593</c:v>
                </c:pt>
                <c:pt idx="24841">
                  <c:v>0.0285599209868793</c:v>
                </c:pt>
                <c:pt idx="24842">
                  <c:v>0.0714077643493958</c:v>
                </c:pt>
                <c:pt idx="24843">
                  <c:v>0.0124960277521191</c:v>
                </c:pt>
                <c:pt idx="24844">
                  <c:v>0.0642995366718486</c:v>
                </c:pt>
                <c:pt idx="24845">
                  <c:v>0.0497876977005916</c:v>
                </c:pt>
                <c:pt idx="24846">
                  <c:v>0.0511186587068848</c:v>
                </c:pt>
                <c:pt idx="24847">
                  <c:v>0.0592941309061561</c:v>
                </c:pt>
                <c:pt idx="24848">
                  <c:v>0.0383395626108193</c:v>
                </c:pt>
                <c:pt idx="24849">
                  <c:v>0.0332434117690675</c:v>
                </c:pt>
                <c:pt idx="24850">
                  <c:v>0.0443910632908734</c:v>
                </c:pt>
                <c:pt idx="24851">
                  <c:v>0.055764403848046</c:v>
                </c:pt>
                <c:pt idx="24852">
                  <c:v>0.0499662712916735</c:v>
                </c:pt>
                <c:pt idx="24853">
                  <c:v>0.0533221899352614</c:v>
                </c:pt>
                <c:pt idx="24854">
                  <c:v>0.0585048745466886</c:v>
                </c:pt>
                <c:pt idx="24855">
                  <c:v>0.0617050877251579</c:v>
                </c:pt>
                <c:pt idx="24856">
                  <c:v>0.0171494128055927</c:v>
                </c:pt>
                <c:pt idx="24857">
                  <c:v>0.0266460407868096</c:v>
                </c:pt>
                <c:pt idx="24858">
                  <c:v>0.058178813924742</c:v>
                </c:pt>
                <c:pt idx="24859">
                  <c:v>0.0555190122896693</c:v>
                </c:pt>
                <c:pt idx="24860">
                  <c:v>0.0499609262150326</c:v>
                </c:pt>
                <c:pt idx="24861">
                  <c:v>0.0346794186180735</c:v>
                </c:pt>
                <c:pt idx="24862">
                  <c:v>0.0478053477634946</c:v>
                </c:pt>
                <c:pt idx="24863">
                  <c:v>0.082111481801087</c:v>
                </c:pt>
                <c:pt idx="24864">
                  <c:v>0.0590336890892925</c:v>
                </c:pt>
                <c:pt idx="24865">
                  <c:v>0.0525708229887495</c:v>
                </c:pt>
                <c:pt idx="24866">
                  <c:v>0.0665870624628519</c:v>
                </c:pt>
                <c:pt idx="24867">
                  <c:v>0.0722880048780542</c:v>
                </c:pt>
                <c:pt idx="24868">
                  <c:v>0.0800540204363558</c:v>
                </c:pt>
                <c:pt idx="24869">
                  <c:v>0.0521379446853832</c:v>
                </c:pt>
                <c:pt idx="24870">
                  <c:v>0.0812803057976316</c:v>
                </c:pt>
                <c:pt idx="24871">
                  <c:v>0.157460342504256</c:v>
                </c:pt>
                <c:pt idx="24872">
                  <c:v>0.0603879914653217</c:v>
                </c:pt>
                <c:pt idx="24873">
                  <c:v>0.0204716263667352</c:v>
                </c:pt>
                <c:pt idx="24874">
                  <c:v>0.047071029624316</c:v>
                </c:pt>
                <c:pt idx="24875">
                  <c:v>0.0315130251844635</c:v>
                </c:pt>
                <c:pt idx="24876">
                  <c:v>0.0273842185874062</c:v>
                </c:pt>
                <c:pt idx="24877">
                  <c:v>0.0108661073819282</c:v>
                </c:pt>
                <c:pt idx="24878">
                  <c:v>0.035098222471112</c:v>
                </c:pt>
                <c:pt idx="24879">
                  <c:v>0.0537488827467775</c:v>
                </c:pt>
                <c:pt idx="24880">
                  <c:v>0.0299885115360848</c:v>
                </c:pt>
                <c:pt idx="24881">
                  <c:v>0.018174513169561</c:v>
                </c:pt>
                <c:pt idx="24882">
                  <c:v>0.0195430153160638</c:v>
                </c:pt>
                <c:pt idx="24883">
                  <c:v>0.0250138259174567</c:v>
                </c:pt>
                <c:pt idx="24884">
                  <c:v>0.0335034259949992</c:v>
                </c:pt>
                <c:pt idx="24885">
                  <c:v>0.0542462251254753</c:v>
                </c:pt>
                <c:pt idx="24886">
                  <c:v>0.0536004974739598</c:v>
                </c:pt>
                <c:pt idx="24887">
                  <c:v>0.0424955698615568</c:v>
                </c:pt>
                <c:pt idx="24888">
                  <c:v>0.0506263086684776</c:v>
                </c:pt>
                <c:pt idx="24889">
                  <c:v>0.0427433957504114</c:v>
                </c:pt>
                <c:pt idx="24890">
                  <c:v>0.00813579532211697</c:v>
                </c:pt>
                <c:pt idx="24891">
                  <c:v>0.0250809755214251</c:v>
                </c:pt>
                <c:pt idx="24892">
                  <c:v>0.0285183587778694</c:v>
                </c:pt>
                <c:pt idx="24893">
                  <c:v>0.020905334978286</c:v>
                </c:pt>
                <c:pt idx="24894">
                  <c:v>0.0233322746523433</c:v>
                </c:pt>
                <c:pt idx="24895">
                  <c:v>0.0273226825208387</c:v>
                </c:pt>
                <c:pt idx="24896">
                  <c:v>0.0274114560698375</c:v>
                </c:pt>
                <c:pt idx="24897">
                  <c:v>0.0263277715595129</c:v>
                </c:pt>
                <c:pt idx="24898">
                  <c:v>0.0390323910054084</c:v>
                </c:pt>
                <c:pt idx="24899">
                  <c:v>0.0545181485744904</c:v>
                </c:pt>
                <c:pt idx="24900">
                  <c:v>0.0609630816134203</c:v>
                </c:pt>
                <c:pt idx="24901">
                  <c:v>0.0398426778355047</c:v>
                </c:pt>
                <c:pt idx="24902">
                  <c:v>0.0544750072314822</c:v>
                </c:pt>
                <c:pt idx="24903">
                  <c:v>0.0601526308612888</c:v>
                </c:pt>
                <c:pt idx="24904">
                  <c:v>0.00886941436719414</c:v>
                </c:pt>
                <c:pt idx="24905">
                  <c:v>0.0362295262358272</c:v>
                </c:pt>
                <c:pt idx="24906">
                  <c:v>0.0239373640706314</c:v>
                </c:pt>
                <c:pt idx="24907">
                  <c:v>0.029530564112677</c:v>
                </c:pt>
                <c:pt idx="24908">
                  <c:v>0.035871203731613</c:v>
                </c:pt>
                <c:pt idx="24909">
                  <c:v>0.0576321812210377</c:v>
                </c:pt>
                <c:pt idx="24910">
                  <c:v>0.0373558714455062</c:v>
                </c:pt>
                <c:pt idx="24911">
                  <c:v>0.0486689539811949</c:v>
                </c:pt>
                <c:pt idx="24912">
                  <c:v>0.071796071649617</c:v>
                </c:pt>
                <c:pt idx="24913">
                  <c:v>0.0715860653757294</c:v>
                </c:pt>
                <c:pt idx="24914">
                  <c:v>0.0368447392180152</c:v>
                </c:pt>
                <c:pt idx="24915">
                  <c:v>0.0127396448838987</c:v>
                </c:pt>
                <c:pt idx="24916">
                  <c:v>0.0205886920303734</c:v>
                </c:pt>
                <c:pt idx="24917">
                  <c:v>0.0439044179678926</c:v>
                </c:pt>
                <c:pt idx="24918">
                  <c:v>0.0385991998137143</c:v>
                </c:pt>
                <c:pt idx="24919">
                  <c:v>0.0381426174848518</c:v>
                </c:pt>
                <c:pt idx="24920">
                  <c:v>0.0420622077506696</c:v>
                </c:pt>
                <c:pt idx="24921">
                  <c:v>0.0506763887473886</c:v>
                </c:pt>
                <c:pt idx="24922">
                  <c:v>0.0603152924423503</c:v>
                </c:pt>
                <c:pt idx="24923">
                  <c:v>0.027579538695767</c:v>
                </c:pt>
                <c:pt idx="24924">
                  <c:v>0.0204673863280612</c:v>
                </c:pt>
                <c:pt idx="24925">
                  <c:v>0.0497791121783893</c:v>
                </c:pt>
                <c:pt idx="24926">
                  <c:v>0.0643523732680561</c:v>
                </c:pt>
                <c:pt idx="24927">
                  <c:v>0.077112694902646</c:v>
                </c:pt>
                <c:pt idx="24928">
                  <c:v>0.0714770376704344</c:v>
                </c:pt>
                <c:pt idx="24929">
                  <c:v>0.079702363744651</c:v>
                </c:pt>
                <c:pt idx="24930">
                  <c:v>0.0746017625904012</c:v>
                </c:pt>
                <c:pt idx="24931">
                  <c:v>0.0490500116821928</c:v>
                </c:pt>
                <c:pt idx="24932">
                  <c:v>0.0314951397714097</c:v>
                </c:pt>
                <c:pt idx="24933">
                  <c:v>0.0286778386131718</c:v>
                </c:pt>
                <c:pt idx="24934">
                  <c:v>0.0447859961986314</c:v>
                </c:pt>
                <c:pt idx="24935">
                  <c:v>0.0500971695903441</c:v>
                </c:pt>
                <c:pt idx="24936">
                  <c:v>0.0550873173184295</c:v>
                </c:pt>
                <c:pt idx="24937">
                  <c:v>0.0671094409026077</c:v>
                </c:pt>
                <c:pt idx="24938">
                  <c:v>0.0554646433541741</c:v>
                </c:pt>
                <c:pt idx="24939">
                  <c:v>0.0349827316697365</c:v>
                </c:pt>
                <c:pt idx="24940">
                  <c:v>0.0439027014942176</c:v>
                </c:pt>
                <c:pt idx="24941">
                  <c:v>0.0600511101908974</c:v>
                </c:pt>
                <c:pt idx="24942">
                  <c:v>0.0669549661282659</c:v>
                </c:pt>
                <c:pt idx="24943">
                  <c:v>0.0344822096443378</c:v>
                </c:pt>
                <c:pt idx="24944">
                  <c:v>0.00993015677854218</c:v>
                </c:pt>
                <c:pt idx="24945">
                  <c:v>0.0326777856708353</c:v>
                </c:pt>
                <c:pt idx="24946">
                  <c:v>0.0281700072208261</c:v>
                </c:pt>
                <c:pt idx="24947">
                  <c:v>0.0396680767720173</c:v>
                </c:pt>
                <c:pt idx="24948">
                  <c:v>0.0630902587901078</c:v>
                </c:pt>
                <c:pt idx="24949">
                  <c:v>0.0246797857293065</c:v>
                </c:pt>
                <c:pt idx="24950">
                  <c:v>0.0082580648887609</c:v>
                </c:pt>
                <c:pt idx="24951">
                  <c:v>0.0526261798574297</c:v>
                </c:pt>
                <c:pt idx="24952">
                  <c:v>0.0204842694461913</c:v>
                </c:pt>
                <c:pt idx="24953">
                  <c:v>-0.0164793670089209</c:v>
                </c:pt>
                <c:pt idx="24954">
                  <c:v>-0.0460433902917921</c:v>
                </c:pt>
                <c:pt idx="24955">
                  <c:v>0.0609650391215351</c:v>
                </c:pt>
                <c:pt idx="24956">
                  <c:v>0.0381838032552118</c:v>
                </c:pt>
                <c:pt idx="24957">
                  <c:v>0.0434991379648399</c:v>
                </c:pt>
                <c:pt idx="24958">
                  <c:v>0.0568238781830452</c:v>
                </c:pt>
                <c:pt idx="24959">
                  <c:v>0.0521883211315797</c:v>
                </c:pt>
                <c:pt idx="24960">
                  <c:v>0.0386412022164271</c:v>
                </c:pt>
                <c:pt idx="24961">
                  <c:v>0.0294528145711241</c:v>
                </c:pt>
                <c:pt idx="24962">
                  <c:v>0.0164606818649832</c:v>
                </c:pt>
                <c:pt idx="24963">
                  <c:v>0.0177776184184149</c:v>
                </c:pt>
                <c:pt idx="24964">
                  <c:v>-0.00243747160143693</c:v>
                </c:pt>
                <c:pt idx="24965">
                  <c:v>0.0292216987581219</c:v>
                </c:pt>
                <c:pt idx="24966">
                  <c:v>0.0457166240864599</c:v>
                </c:pt>
                <c:pt idx="24967">
                  <c:v>0.0397751757632379</c:v>
                </c:pt>
                <c:pt idx="24968">
                  <c:v>0.0319347760154473</c:v>
                </c:pt>
                <c:pt idx="24969">
                  <c:v>0.0525065096897641</c:v>
                </c:pt>
                <c:pt idx="24970">
                  <c:v>0.0412541180188422</c:v>
                </c:pt>
                <c:pt idx="24971">
                  <c:v>0.0321899705465924</c:v>
                </c:pt>
                <c:pt idx="24972">
                  <c:v>0.0567306087306302</c:v>
                </c:pt>
                <c:pt idx="24973">
                  <c:v>0.0622897572046622</c:v>
                </c:pt>
                <c:pt idx="24974">
                  <c:v>0.0519971740001017</c:v>
                </c:pt>
                <c:pt idx="24975">
                  <c:v>0.0402406380990709</c:v>
                </c:pt>
                <c:pt idx="24976">
                  <c:v>0.0130961684697192</c:v>
                </c:pt>
                <c:pt idx="24977">
                  <c:v>0.012361930317047</c:v>
                </c:pt>
                <c:pt idx="24978">
                  <c:v>0.00932147243191385</c:v>
                </c:pt>
                <c:pt idx="24979">
                  <c:v>0.0330889991418701</c:v>
                </c:pt>
                <c:pt idx="24980">
                  <c:v>0.0447130714156088</c:v>
                </c:pt>
                <c:pt idx="24981">
                  <c:v>0.0369319002338565</c:v>
                </c:pt>
                <c:pt idx="24982">
                  <c:v>0.0265548056094827</c:v>
                </c:pt>
                <c:pt idx="24983">
                  <c:v>0.0209970564411061</c:v>
                </c:pt>
                <c:pt idx="24984">
                  <c:v>0.0444683745652625</c:v>
                </c:pt>
                <c:pt idx="24985">
                  <c:v>0.0410308974576185</c:v>
                </c:pt>
                <c:pt idx="24986">
                  <c:v>0.0237557550211469</c:v>
                </c:pt>
                <c:pt idx="24987">
                  <c:v>0.0110813946992923</c:v>
                </c:pt>
                <c:pt idx="24988">
                  <c:v>0.0324935052726159</c:v>
                </c:pt>
                <c:pt idx="24989">
                  <c:v>0.0486012196963126</c:v>
                </c:pt>
                <c:pt idx="24990">
                  <c:v>0.0483746891874</c:v>
                </c:pt>
                <c:pt idx="24991">
                  <c:v>0.0303954939897511</c:v>
                </c:pt>
                <c:pt idx="24992">
                  <c:v>0.0236891744718381</c:v>
                </c:pt>
                <c:pt idx="24993">
                  <c:v>0.0164152558607545</c:v>
                </c:pt>
                <c:pt idx="24994">
                  <c:v>0.0221464054231239</c:v>
                </c:pt>
                <c:pt idx="24995">
                  <c:v>0.0410356599842166</c:v>
                </c:pt>
                <c:pt idx="24996">
                  <c:v>-0.0648306573701772</c:v>
                </c:pt>
                <c:pt idx="24997">
                  <c:v>-0.000986125026205283</c:v>
                </c:pt>
                <c:pt idx="24998">
                  <c:v>-0.0343176725300409</c:v>
                </c:pt>
                <c:pt idx="24999">
                  <c:v>-2.00274733700754</c:v>
                </c:pt>
                <c:pt idx="25000">
                  <c:v>0.0268352690757929</c:v>
                </c:pt>
                <c:pt idx="25001">
                  <c:v>0.0043870003970695</c:v>
                </c:pt>
                <c:pt idx="25002">
                  <c:v>0.0167195030388943</c:v>
                </c:pt>
                <c:pt idx="25003">
                  <c:v>0.0189601436901582</c:v>
                </c:pt>
                <c:pt idx="25004">
                  <c:v>0.0198564137774081</c:v>
                </c:pt>
                <c:pt idx="25005">
                  <c:v>0.021216148929316</c:v>
                </c:pt>
                <c:pt idx="25006">
                  <c:v>0.0368860106798637</c:v>
                </c:pt>
                <c:pt idx="25007">
                  <c:v>0.0365792889805034</c:v>
                </c:pt>
                <c:pt idx="25008">
                  <c:v>0.0296042023590076</c:v>
                </c:pt>
                <c:pt idx="25009">
                  <c:v>0.0617102463105134</c:v>
                </c:pt>
                <c:pt idx="25010">
                  <c:v>0.0593007681952769</c:v>
                </c:pt>
                <c:pt idx="25011">
                  <c:v>0.0488511367414238</c:v>
                </c:pt>
                <c:pt idx="25012">
                  <c:v>0.0463678491585362</c:v>
                </c:pt>
                <c:pt idx="25013">
                  <c:v>0.0376554453877741</c:v>
                </c:pt>
                <c:pt idx="25014">
                  <c:v>0.0467597103775313</c:v>
                </c:pt>
                <c:pt idx="25015">
                  <c:v>0.0665839454186177</c:v>
                </c:pt>
                <c:pt idx="25016">
                  <c:v>0.0751319069560272</c:v>
                </c:pt>
                <c:pt idx="25017">
                  <c:v>0.0294220347421094</c:v>
                </c:pt>
                <c:pt idx="25018">
                  <c:v>0.0251979302930054</c:v>
                </c:pt>
                <c:pt idx="25019">
                  <c:v>0.0520809895158879</c:v>
                </c:pt>
                <c:pt idx="25020">
                  <c:v>0.0449155330030577</c:v>
                </c:pt>
                <c:pt idx="25021">
                  <c:v>0.0539133109143306</c:v>
                </c:pt>
                <c:pt idx="25022">
                  <c:v>0.0547946986743808</c:v>
                </c:pt>
                <c:pt idx="25023">
                  <c:v>0.0397343791193981</c:v>
                </c:pt>
                <c:pt idx="25024">
                  <c:v>0.0394624981522252</c:v>
                </c:pt>
                <c:pt idx="25025">
                  <c:v>0.014196288155467</c:v>
                </c:pt>
                <c:pt idx="25026">
                  <c:v>0.0257985244681437</c:v>
                </c:pt>
                <c:pt idx="25027">
                  <c:v>0.0515021102565047</c:v>
                </c:pt>
                <c:pt idx="25028">
                  <c:v>0.0421836905362721</c:v>
                </c:pt>
                <c:pt idx="25029">
                  <c:v>0.0239895904045004</c:v>
                </c:pt>
                <c:pt idx="25030">
                  <c:v>0.0316092283010245</c:v>
                </c:pt>
                <c:pt idx="25031">
                  <c:v>0.039868321539913</c:v>
                </c:pt>
                <c:pt idx="25032">
                  <c:v>0.0641881167846366</c:v>
                </c:pt>
                <c:pt idx="25033">
                  <c:v>0.0633898566366549</c:v>
                </c:pt>
                <c:pt idx="25034">
                  <c:v>0.0586542944878651</c:v>
                </c:pt>
                <c:pt idx="25035">
                  <c:v>0.0543746664223665</c:v>
                </c:pt>
                <c:pt idx="25036">
                  <c:v>0.0432464878215</c:v>
                </c:pt>
                <c:pt idx="25037">
                  <c:v>0.0306126256318393</c:v>
                </c:pt>
                <c:pt idx="25038">
                  <c:v>0.0335809531083575</c:v>
                </c:pt>
                <c:pt idx="25039">
                  <c:v>0.0418521411433966</c:v>
                </c:pt>
                <c:pt idx="25040">
                  <c:v>0.0514638147334006</c:v>
                </c:pt>
                <c:pt idx="25041">
                  <c:v>0.0409514665229459</c:v>
                </c:pt>
                <c:pt idx="25042">
                  <c:v>0.0565615287102516</c:v>
                </c:pt>
                <c:pt idx="25043">
                  <c:v>0.0595172325603811</c:v>
                </c:pt>
                <c:pt idx="25044">
                  <c:v>0.019218996111694</c:v>
                </c:pt>
                <c:pt idx="25045">
                  <c:v>0.0103035174276724</c:v>
                </c:pt>
                <c:pt idx="25046">
                  <c:v>0.0236481730738428</c:v>
                </c:pt>
                <c:pt idx="25047">
                  <c:v>0.045446077187505</c:v>
                </c:pt>
                <c:pt idx="25048">
                  <c:v>0.0558734299012784</c:v>
                </c:pt>
                <c:pt idx="25049">
                  <c:v>0.0524481883850855</c:v>
                </c:pt>
                <c:pt idx="25050">
                  <c:v>0.0779081084589801</c:v>
                </c:pt>
                <c:pt idx="25051">
                  <c:v>0.0706266937573979</c:v>
                </c:pt>
                <c:pt idx="25052">
                  <c:v>0.0436064366576553</c:v>
                </c:pt>
                <c:pt idx="25053">
                  <c:v>0.0533327344561227</c:v>
                </c:pt>
                <c:pt idx="25054">
                  <c:v>0.0698694721482644</c:v>
                </c:pt>
                <c:pt idx="25055">
                  <c:v>0.0660891431374499</c:v>
                </c:pt>
                <c:pt idx="25056">
                  <c:v>0.0707041290980815</c:v>
                </c:pt>
                <c:pt idx="25057">
                  <c:v>0.0968246575429712</c:v>
                </c:pt>
                <c:pt idx="25058">
                  <c:v>0.0753695371029625</c:v>
                </c:pt>
                <c:pt idx="25059">
                  <c:v>0.038766391678112</c:v>
                </c:pt>
                <c:pt idx="25060">
                  <c:v>0.04591196998476</c:v>
                </c:pt>
                <c:pt idx="25061">
                  <c:v>0.0529509862454864</c:v>
                </c:pt>
                <c:pt idx="25062">
                  <c:v>0.0656414441949274</c:v>
                </c:pt>
                <c:pt idx="25063">
                  <c:v>0.0602651853680521</c:v>
                </c:pt>
                <c:pt idx="25064">
                  <c:v>0.0521055099930563</c:v>
                </c:pt>
                <c:pt idx="25065">
                  <c:v>0.0688037494350115</c:v>
                </c:pt>
                <c:pt idx="25066">
                  <c:v>0.055948020050589</c:v>
                </c:pt>
                <c:pt idx="25067">
                  <c:v>0.0236847053231567</c:v>
                </c:pt>
                <c:pt idx="25068">
                  <c:v>0.0346182644858904</c:v>
                </c:pt>
                <c:pt idx="25069">
                  <c:v>0.0598600355956189</c:v>
                </c:pt>
                <c:pt idx="25070">
                  <c:v>0.0230750931913484</c:v>
                </c:pt>
                <c:pt idx="25071">
                  <c:v>0.0102024790891174</c:v>
                </c:pt>
                <c:pt idx="25072">
                  <c:v>0.0180410356993185</c:v>
                </c:pt>
                <c:pt idx="25073">
                  <c:v>0.0225408623107656</c:v>
                </c:pt>
                <c:pt idx="25074">
                  <c:v>-0.0108842346805254</c:v>
                </c:pt>
                <c:pt idx="25075">
                  <c:v>-0.00604767241742392</c:v>
                </c:pt>
                <c:pt idx="25076">
                  <c:v>0.0118699177631538</c:v>
                </c:pt>
                <c:pt idx="25077">
                  <c:v>0.0229506715779078</c:v>
                </c:pt>
                <c:pt idx="25078">
                  <c:v>0.0574860837564268</c:v>
                </c:pt>
                <c:pt idx="25079">
                  <c:v>0.0683665995319586</c:v>
                </c:pt>
                <c:pt idx="25080">
                  <c:v>0.0541334659866825</c:v>
                </c:pt>
                <c:pt idx="25081">
                  <c:v>0.0397028988250349</c:v>
                </c:pt>
                <c:pt idx="25082">
                  <c:v>0.0377978095232416</c:v>
                </c:pt>
                <c:pt idx="25083">
                  <c:v>0.0454388811332142</c:v>
                </c:pt>
                <c:pt idx="25084">
                  <c:v>0.0420761666849963</c:v>
                </c:pt>
                <c:pt idx="25085">
                  <c:v>0.0406588237338573</c:v>
                </c:pt>
                <c:pt idx="25086">
                  <c:v>0.0299686747763037</c:v>
                </c:pt>
                <c:pt idx="25087">
                  <c:v>0.0319149573025926</c:v>
                </c:pt>
                <c:pt idx="25088">
                  <c:v>0.0449251578410785</c:v>
                </c:pt>
                <c:pt idx="25089">
                  <c:v>0.0356091785536933</c:v>
                </c:pt>
                <c:pt idx="25090">
                  <c:v>0.040204285051727</c:v>
                </c:pt>
                <c:pt idx="25091">
                  <c:v>0.0533442945546324</c:v>
                </c:pt>
                <c:pt idx="25092">
                  <c:v>0.0468727220330077</c:v>
                </c:pt>
                <c:pt idx="25093">
                  <c:v>0.0432810027429772</c:v>
                </c:pt>
                <c:pt idx="25094">
                  <c:v>0.050299871465075</c:v>
                </c:pt>
                <c:pt idx="25095">
                  <c:v>0.0522601235994933</c:v>
                </c:pt>
                <c:pt idx="25096">
                  <c:v>0.0383607995205227</c:v>
                </c:pt>
                <c:pt idx="25097">
                  <c:v>0.0366531131426943</c:v>
                </c:pt>
                <c:pt idx="25098">
                  <c:v>0.0306600195004277</c:v>
                </c:pt>
                <c:pt idx="25099">
                  <c:v>0.0334966393840812</c:v>
                </c:pt>
                <c:pt idx="25100">
                  <c:v>0.0576952446042283</c:v>
                </c:pt>
                <c:pt idx="25101">
                  <c:v>0.0457424311720951</c:v>
                </c:pt>
                <c:pt idx="25102">
                  <c:v>0.0291378988922644</c:v>
                </c:pt>
                <c:pt idx="25103">
                  <c:v>0.0376962425389144</c:v>
                </c:pt>
                <c:pt idx="25104">
                  <c:v>0.0410040081925305</c:v>
                </c:pt>
                <c:pt idx="25105">
                  <c:v>0.0407917143713387</c:v>
                </c:pt>
                <c:pt idx="25106">
                  <c:v>0.0328210257966287</c:v>
                </c:pt>
                <c:pt idx="25107">
                  <c:v>0.0302303117072254</c:v>
                </c:pt>
                <c:pt idx="25108">
                  <c:v>0.0304855281394816</c:v>
                </c:pt>
                <c:pt idx="25109">
                  <c:v>0.039019182913428</c:v>
                </c:pt>
                <c:pt idx="25110">
                  <c:v>0.0373205297577257</c:v>
                </c:pt>
                <c:pt idx="25111">
                  <c:v>0.0388124614947034</c:v>
                </c:pt>
                <c:pt idx="25112">
                  <c:v>0.0507753883278723</c:v>
                </c:pt>
                <c:pt idx="25113">
                  <c:v>0.0475151035656381</c:v>
                </c:pt>
                <c:pt idx="25114">
                  <c:v>0.0369069272177315</c:v>
                </c:pt>
                <c:pt idx="25115">
                  <c:v>0.0302292916691891</c:v>
                </c:pt>
                <c:pt idx="25116">
                  <c:v>0.0274270116128775</c:v>
                </c:pt>
                <c:pt idx="25117">
                  <c:v>0.0358569194944062</c:v>
                </c:pt>
                <c:pt idx="25118">
                  <c:v>0.0455343215620971</c:v>
                </c:pt>
                <c:pt idx="25119">
                  <c:v>0.0573651986083416</c:v>
                </c:pt>
                <c:pt idx="25120">
                  <c:v>0.0496450516376291</c:v>
                </c:pt>
                <c:pt idx="25121">
                  <c:v>0.0448109446276825</c:v>
                </c:pt>
                <c:pt idx="25122">
                  <c:v>0.053191695040718</c:v>
                </c:pt>
                <c:pt idx="25123">
                  <c:v>0.0499024944038124</c:v>
                </c:pt>
                <c:pt idx="25124">
                  <c:v>0.050812593653479</c:v>
                </c:pt>
                <c:pt idx="25125">
                  <c:v>0.0483231867814863</c:v>
                </c:pt>
                <c:pt idx="25126">
                  <c:v>0.0593520333871843</c:v>
                </c:pt>
                <c:pt idx="25127">
                  <c:v>0.0714971429379824</c:v>
                </c:pt>
                <c:pt idx="25128">
                  <c:v>0.0566026621728213</c:v>
                </c:pt>
                <c:pt idx="25129">
                  <c:v>0.0362321075729013</c:v>
                </c:pt>
                <c:pt idx="25130">
                  <c:v>0.0381538939059987</c:v>
                </c:pt>
                <c:pt idx="25131">
                  <c:v>0.0325863513879798</c:v>
                </c:pt>
                <c:pt idx="25132">
                  <c:v>0.01773637661299</c:v>
                </c:pt>
                <c:pt idx="25133">
                  <c:v>0.0260443822789296</c:v>
                </c:pt>
                <c:pt idx="25134">
                  <c:v>0.0367400123933902</c:v>
                </c:pt>
                <c:pt idx="25135">
                  <c:v>0.0455266407719968</c:v>
                </c:pt>
                <c:pt idx="25136">
                  <c:v>0.0455021615419584</c:v>
                </c:pt>
                <c:pt idx="25137">
                  <c:v>0.0486304023416163</c:v>
                </c:pt>
                <c:pt idx="25138">
                  <c:v>0.0385265032966773</c:v>
                </c:pt>
                <c:pt idx="25139">
                  <c:v>0.0357877380627651</c:v>
                </c:pt>
                <c:pt idx="25140">
                  <c:v>0.044653577908569</c:v>
                </c:pt>
                <c:pt idx="25141">
                  <c:v>0.0339356694279194</c:v>
                </c:pt>
                <c:pt idx="25142">
                  <c:v>0.0388382696780647</c:v>
                </c:pt>
                <c:pt idx="25143">
                  <c:v>0.0447145280276932</c:v>
                </c:pt>
                <c:pt idx="25144">
                  <c:v>0.0368451453759475</c:v>
                </c:pt>
                <c:pt idx="25145">
                  <c:v>0.0381187161008582</c:v>
                </c:pt>
                <c:pt idx="25146">
                  <c:v>0.0529646774076243</c:v>
                </c:pt>
                <c:pt idx="25147">
                  <c:v>0.050738037395318</c:v>
                </c:pt>
                <c:pt idx="25148">
                  <c:v>0.0451473839554574</c:v>
                </c:pt>
                <c:pt idx="25149">
                  <c:v>0.0352734534321163</c:v>
                </c:pt>
                <c:pt idx="25150">
                  <c:v>0.0325728833198763</c:v>
                </c:pt>
                <c:pt idx="25151">
                  <c:v>0.0382630505247766</c:v>
                </c:pt>
                <c:pt idx="25152">
                  <c:v>0.0388429481660431</c:v>
                </c:pt>
                <c:pt idx="25153">
                  <c:v>0.0262171466586786</c:v>
                </c:pt>
                <c:pt idx="25154">
                  <c:v>0.0295579057488342</c:v>
                </c:pt>
                <c:pt idx="25155">
                  <c:v>0.042578735578953</c:v>
                </c:pt>
                <c:pt idx="25156">
                  <c:v>0.0364309219310778</c:v>
                </c:pt>
                <c:pt idx="25157">
                  <c:v>0.0272393486204126</c:v>
                </c:pt>
                <c:pt idx="25158">
                  <c:v>0.035118081978684</c:v>
                </c:pt>
                <c:pt idx="25159">
                  <c:v>0.0502908113296946</c:v>
                </c:pt>
                <c:pt idx="25160">
                  <c:v>0.0420485752788993</c:v>
                </c:pt>
                <c:pt idx="25161">
                  <c:v>0.0430043972013867</c:v>
                </c:pt>
                <c:pt idx="25162">
                  <c:v>0.0413792430427647</c:v>
                </c:pt>
                <c:pt idx="25163">
                  <c:v>0.0476675250684147</c:v>
                </c:pt>
                <c:pt idx="25164">
                  <c:v>0.062357618071625</c:v>
                </c:pt>
                <c:pt idx="25165">
                  <c:v>0.0671550327051039</c:v>
                </c:pt>
                <c:pt idx="25166">
                  <c:v>0.0623485016509029</c:v>
                </c:pt>
                <c:pt idx="25167">
                  <c:v>0.0501424028913532</c:v>
                </c:pt>
                <c:pt idx="25168">
                  <c:v>0.0321411803597005</c:v>
                </c:pt>
                <c:pt idx="25169">
                  <c:v>0.0306917474000765</c:v>
                </c:pt>
                <c:pt idx="25170">
                  <c:v>0.0369837121493732</c:v>
                </c:pt>
                <c:pt idx="25171">
                  <c:v>0.0506394554112842</c:v>
                </c:pt>
                <c:pt idx="25172">
                  <c:v>0.0458699675426345</c:v>
                </c:pt>
                <c:pt idx="25173">
                  <c:v>0.0400970378332027</c:v>
                </c:pt>
                <c:pt idx="25174">
                  <c:v>0.0535722008680668</c:v>
                </c:pt>
                <c:pt idx="25175">
                  <c:v>0.0503534099081219</c:v>
                </c:pt>
                <c:pt idx="25176">
                  <c:v>0.0401605550426556</c:v>
                </c:pt>
                <c:pt idx="25177">
                  <c:v>0.0407568109145902</c:v>
                </c:pt>
                <c:pt idx="25178">
                  <c:v>0.0419586211720027</c:v>
                </c:pt>
                <c:pt idx="25179">
                  <c:v>0.0417744988036359</c:v>
                </c:pt>
                <c:pt idx="25180">
                  <c:v>0.0384580241938239</c:v>
                </c:pt>
                <c:pt idx="25181">
                  <c:v>0.0410001019130345</c:v>
                </c:pt>
                <c:pt idx="25182">
                  <c:v>0.0492816844202504</c:v>
                </c:pt>
                <c:pt idx="25183">
                  <c:v>0.0595364417804308</c:v>
                </c:pt>
                <c:pt idx="25184">
                  <c:v>0.0525188941114062</c:v>
                </c:pt>
                <c:pt idx="25185">
                  <c:v>0.0463409312009893</c:v>
                </c:pt>
                <c:pt idx="25186">
                  <c:v>0.0532169551216827</c:v>
                </c:pt>
                <c:pt idx="25187">
                  <c:v>0.0415763143719254</c:v>
                </c:pt>
                <c:pt idx="25188">
                  <c:v>0.0304551974010262</c:v>
                </c:pt>
                <c:pt idx="25189">
                  <c:v>0.0366476611105934</c:v>
                </c:pt>
                <c:pt idx="25190">
                  <c:v>0.0484194806965758</c:v>
                </c:pt>
                <c:pt idx="25191">
                  <c:v>0.0569741061223382</c:v>
                </c:pt>
                <c:pt idx="25192">
                  <c:v>0.0547099159990873</c:v>
                </c:pt>
                <c:pt idx="25193">
                  <c:v>0.050498014860937</c:v>
                </c:pt>
                <c:pt idx="25194">
                  <c:v>0.0474323099101855</c:v>
                </c:pt>
                <c:pt idx="25195">
                  <c:v>0.0432090680569673</c:v>
                </c:pt>
                <c:pt idx="25196">
                  <c:v>0.0456190281979495</c:v>
                </c:pt>
                <c:pt idx="25197">
                  <c:v>0.0437645480709182</c:v>
                </c:pt>
                <c:pt idx="25198">
                  <c:v>0.0455836635062753</c:v>
                </c:pt>
                <c:pt idx="25199">
                  <c:v>0.0558062565259842</c:v>
                </c:pt>
                <c:pt idx="25200">
                  <c:v>0.0580348909320802</c:v>
                </c:pt>
                <c:pt idx="25201">
                  <c:v>0.0567883175724064</c:v>
                </c:pt>
                <c:pt idx="25202">
                  <c:v>0.0577040173235562</c:v>
                </c:pt>
                <c:pt idx="25203">
                  <c:v>0.0566639262262644</c:v>
                </c:pt>
                <c:pt idx="25204">
                  <c:v>0.0411227071983493</c:v>
                </c:pt>
                <c:pt idx="25205">
                  <c:v>0.0397398551089951</c:v>
                </c:pt>
                <c:pt idx="25206">
                  <c:v>0.0447561615988148</c:v>
                </c:pt>
                <c:pt idx="25207">
                  <c:v>0.0416601092286117</c:v>
                </c:pt>
                <c:pt idx="25208">
                  <c:v>0.0405685721992681</c:v>
                </c:pt>
                <c:pt idx="25209">
                  <c:v>0.0425452554102593</c:v>
                </c:pt>
                <c:pt idx="25210">
                  <c:v>0.0379841773579947</c:v>
                </c:pt>
                <c:pt idx="25211">
                  <c:v>0.0483512270101643</c:v>
                </c:pt>
                <c:pt idx="25212">
                  <c:v>0.0582392714084281</c:v>
                </c:pt>
                <c:pt idx="25213">
                  <c:v>0.055742981083753</c:v>
                </c:pt>
                <c:pt idx="25214">
                  <c:v>0.0479355306071601</c:v>
                </c:pt>
                <c:pt idx="25215">
                  <c:v>0.0484225775561908</c:v>
                </c:pt>
                <c:pt idx="25216">
                  <c:v>0.0502724927729762</c:v>
                </c:pt>
                <c:pt idx="25217">
                  <c:v>0.0479976377566311</c:v>
                </c:pt>
                <c:pt idx="25218">
                  <c:v>0.0452687399368552</c:v>
                </c:pt>
                <c:pt idx="25219">
                  <c:v>0.0431295869053932</c:v>
                </c:pt>
                <c:pt idx="25220">
                  <c:v>0.0462903736161935</c:v>
                </c:pt>
                <c:pt idx="25221">
                  <c:v>0.0546341466636065</c:v>
                </c:pt>
                <c:pt idx="25222">
                  <c:v>0.0613355974303287</c:v>
                </c:pt>
                <c:pt idx="25223">
                  <c:v>0.0477378377649639</c:v>
                </c:pt>
                <c:pt idx="25224">
                  <c:v>0.0458460512177688</c:v>
                </c:pt>
                <c:pt idx="25225">
                  <c:v>0.047412154819227</c:v>
                </c:pt>
                <c:pt idx="25226">
                  <c:v>0.0494079781584103</c:v>
                </c:pt>
                <c:pt idx="25227">
                  <c:v>0.0414414066946994</c:v>
                </c:pt>
                <c:pt idx="25228">
                  <c:v>0.0430152782734072</c:v>
                </c:pt>
                <c:pt idx="25229">
                  <c:v>0.0518803867408035</c:v>
                </c:pt>
                <c:pt idx="25230">
                  <c:v>0.0497881364490139</c:v>
                </c:pt>
                <c:pt idx="25231">
                  <c:v>0.0501682359971983</c:v>
                </c:pt>
                <c:pt idx="25232">
                  <c:v>0.0561437104393726</c:v>
                </c:pt>
                <c:pt idx="25233">
                  <c:v>0.0574287871583648</c:v>
                </c:pt>
                <c:pt idx="25234">
                  <c:v>0.0528330670141683</c:v>
                </c:pt>
                <c:pt idx="25235">
                  <c:v>0.0573472662602298</c:v>
                </c:pt>
                <c:pt idx="25236">
                  <c:v>0.0568278028282936</c:v>
                </c:pt>
                <c:pt idx="25237">
                  <c:v>0.0529004603370047</c:v>
                </c:pt>
                <c:pt idx="25238">
                  <c:v>0.0499528080182737</c:v>
                </c:pt>
                <c:pt idx="25239">
                  <c:v>0.0526941377179502</c:v>
                </c:pt>
                <c:pt idx="25240">
                  <c:v>0.0556862722279372</c:v>
                </c:pt>
                <c:pt idx="25241">
                  <c:v>0.0542387749556866</c:v>
                </c:pt>
                <c:pt idx="25242">
                  <c:v>0.0503857417975331</c:v>
                </c:pt>
                <c:pt idx="25243">
                  <c:v>0.0537715229097965</c:v>
                </c:pt>
                <c:pt idx="25244">
                  <c:v>0.0537312588481039</c:v>
                </c:pt>
                <c:pt idx="25245">
                  <c:v>0.0537524346202206</c:v>
                </c:pt>
                <c:pt idx="25246">
                  <c:v>0.0538986064826068</c:v>
                </c:pt>
                <c:pt idx="25247">
                  <c:v>0.051871474412118</c:v>
                </c:pt>
                <c:pt idx="25248">
                  <c:v>0.0468913801053664</c:v>
                </c:pt>
                <c:pt idx="25249">
                  <c:v>0.0473286955106234</c:v>
                </c:pt>
                <c:pt idx="25250">
                  <c:v>0.0487945248468402</c:v>
                </c:pt>
                <c:pt idx="25251">
                  <c:v>0.049363933417964</c:v>
                </c:pt>
                <c:pt idx="25252">
                  <c:v>0.056029277670224</c:v>
                </c:pt>
                <c:pt idx="25253">
                  <c:v>0.0544117679445611</c:v>
                </c:pt>
                <c:pt idx="25254">
                  <c:v>0.0579905237863202</c:v>
                </c:pt>
                <c:pt idx="25255">
                  <c:v>0.0580401138440005</c:v>
                </c:pt>
                <c:pt idx="25256">
                  <c:v>0.0563672449960141</c:v>
                </c:pt>
                <c:pt idx="25257">
                  <c:v>0.0581402356600918</c:v>
                </c:pt>
                <c:pt idx="25258">
                  <c:v>0.0574980373090295</c:v>
                </c:pt>
                <c:pt idx="25259">
                  <c:v>0.052396490794258</c:v>
                </c:pt>
                <c:pt idx="25260">
                  <c:v>0.0459586639361802</c:v>
                </c:pt>
                <c:pt idx="25261">
                  <c:v>0.0525368283362961</c:v>
                </c:pt>
                <c:pt idx="25262">
                  <c:v>0.0574593677320254</c:v>
                </c:pt>
                <c:pt idx="25263">
                  <c:v>0.0567132863786923</c:v>
                </c:pt>
                <c:pt idx="25264">
                  <c:v>0.0577836643197273</c:v>
                </c:pt>
                <c:pt idx="25265">
                  <c:v>0.057058020515791</c:v>
                </c:pt>
                <c:pt idx="25266">
                  <c:v>0.0578885732611328</c:v>
                </c:pt>
                <c:pt idx="25267">
                  <c:v>0.0604789718675545</c:v>
                </c:pt>
                <c:pt idx="25268">
                  <c:v>0.0571056997258398</c:v>
                </c:pt>
                <c:pt idx="25269">
                  <c:v>0.0586393252401043</c:v>
                </c:pt>
                <c:pt idx="25270">
                  <c:v>0.0625433089153774</c:v>
                </c:pt>
                <c:pt idx="25271">
                  <c:v>0.0644956710526113</c:v>
                </c:pt>
                <c:pt idx="25272">
                  <c:v>0.0633552878974522</c:v>
                </c:pt>
                <c:pt idx="25273">
                  <c:v>0.0673708166374997</c:v>
                </c:pt>
                <c:pt idx="25274">
                  <c:v>0.0665010985957094</c:v>
                </c:pt>
                <c:pt idx="25275">
                  <c:v>0.0637550370093489</c:v>
                </c:pt>
                <c:pt idx="25276">
                  <c:v>0.0619038881437187</c:v>
                </c:pt>
                <c:pt idx="25277">
                  <c:v>0.0606029113160849</c:v>
                </c:pt>
                <c:pt idx="25278">
                  <c:v>0.0624277221592387</c:v>
                </c:pt>
                <c:pt idx="25279">
                  <c:v>0.06394970544483</c:v>
                </c:pt>
                <c:pt idx="25280">
                  <c:v>0.0617708874395126</c:v>
                </c:pt>
                <c:pt idx="25281">
                  <c:v>0.0576118893567838</c:v>
                </c:pt>
                <c:pt idx="25282">
                  <c:v>0.057706288271013</c:v>
                </c:pt>
                <c:pt idx="25283">
                  <c:v>0.0545311237634587</c:v>
                </c:pt>
                <c:pt idx="25284">
                  <c:v>0.0596682987291033</c:v>
                </c:pt>
                <c:pt idx="25285">
                  <c:v>0.0597732974555781</c:v>
                </c:pt>
                <c:pt idx="25286">
                  <c:v>0.061269329970502</c:v>
                </c:pt>
                <c:pt idx="25287">
                  <c:v>0.0598568390108447</c:v>
                </c:pt>
                <c:pt idx="25288">
                  <c:v>0.0735536501029052</c:v>
                </c:pt>
                <c:pt idx="25289">
                  <c:v>0.0769605159880825</c:v>
                </c:pt>
                <c:pt idx="25290">
                  <c:v>0.0705514840931002</c:v>
                </c:pt>
                <c:pt idx="25291">
                  <c:v>0.0718920929117818</c:v>
                </c:pt>
                <c:pt idx="25292">
                  <c:v>0.0731759194097379</c:v>
                </c:pt>
                <c:pt idx="25293">
                  <c:v>0.0642365195329689</c:v>
                </c:pt>
                <c:pt idx="25294">
                  <c:v>0.0550065642593237</c:v>
                </c:pt>
                <c:pt idx="25295">
                  <c:v>0.0604512777149325</c:v>
                </c:pt>
                <c:pt idx="25296">
                  <c:v>0.0721145946955333</c:v>
                </c:pt>
                <c:pt idx="25297">
                  <c:v>0.0705640100558301</c:v>
                </c:pt>
                <c:pt idx="25298">
                  <c:v>0.0634285678056001</c:v>
                </c:pt>
                <c:pt idx="25299">
                  <c:v>0.0570435774768325</c:v>
                </c:pt>
                <c:pt idx="25300">
                  <c:v>0.0581559393035898</c:v>
                </c:pt>
                <c:pt idx="25301">
                  <c:v>0.0557564841088177</c:v>
                </c:pt>
                <c:pt idx="25302">
                  <c:v>0.0586135012991241</c:v>
                </c:pt>
                <c:pt idx="25303">
                  <c:v>0.0572267591664265</c:v>
                </c:pt>
                <c:pt idx="25304">
                  <c:v>0.0510146353352871</c:v>
                </c:pt>
                <c:pt idx="25305">
                  <c:v>0.0546858630410189</c:v>
                </c:pt>
                <c:pt idx="25306">
                  <c:v>0.0674185705122245</c:v>
                </c:pt>
                <c:pt idx="25307">
                  <c:v>0.0707587239415033</c:v>
                </c:pt>
                <c:pt idx="25308">
                  <c:v>0.0704706525308277</c:v>
                </c:pt>
                <c:pt idx="25309">
                  <c:v>0.0716613259690176</c:v>
                </c:pt>
                <c:pt idx="25310">
                  <c:v>0.0562077172007082</c:v>
                </c:pt>
                <c:pt idx="25311">
                  <c:v>0.0519547950184908</c:v>
                </c:pt>
                <c:pt idx="25312">
                  <c:v>0.0686270189851069</c:v>
                </c:pt>
                <c:pt idx="25313">
                  <c:v>0.0709443587637374</c:v>
                </c:pt>
                <c:pt idx="25314">
                  <c:v>0.0654945242818476</c:v>
                </c:pt>
                <c:pt idx="25315">
                  <c:v>0.0622436887003533</c:v>
                </c:pt>
                <c:pt idx="25316">
                  <c:v>0.0588344059999738</c:v>
                </c:pt>
                <c:pt idx="25317">
                  <c:v>0.0616908975194291</c:v>
                </c:pt>
                <c:pt idx="25318">
                  <c:v>0.0621126316996658</c:v>
                </c:pt>
                <c:pt idx="25319">
                  <c:v>0.0639194357137995</c:v>
                </c:pt>
                <c:pt idx="25320">
                  <c:v>0.0615482706931554</c:v>
                </c:pt>
                <c:pt idx="25321">
                  <c:v>0.0655483676096285</c:v>
                </c:pt>
                <c:pt idx="25322">
                  <c:v>0.0516898937607944</c:v>
                </c:pt>
                <c:pt idx="25323">
                  <c:v>0.0401766028423676</c:v>
                </c:pt>
                <c:pt idx="25324">
                  <c:v>0.0430048143458391</c:v>
                </c:pt>
                <c:pt idx="25325">
                  <c:v>0.0523340746946901</c:v>
                </c:pt>
                <c:pt idx="25326">
                  <c:v>0.0704740301267749</c:v>
                </c:pt>
                <c:pt idx="25327">
                  <c:v>0.0866183710645193</c:v>
                </c:pt>
                <c:pt idx="25328">
                  <c:v>0.0794372989194762</c:v>
                </c:pt>
                <c:pt idx="25329">
                  <c:v>0.0699044250517083</c:v>
                </c:pt>
                <c:pt idx="25330">
                  <c:v>0.0786022181116708</c:v>
                </c:pt>
                <c:pt idx="25331">
                  <c:v>0.0773668698757142</c:v>
                </c:pt>
                <c:pt idx="25332">
                  <c:v>0.0785840046459526</c:v>
                </c:pt>
                <c:pt idx="25333">
                  <c:v>0.0661646776814604</c:v>
                </c:pt>
                <c:pt idx="25334">
                  <c:v>0.0656933742352616</c:v>
                </c:pt>
                <c:pt idx="25335">
                  <c:v>0.0604160918219096</c:v>
                </c:pt>
                <c:pt idx="25336">
                  <c:v>0.0705700793181044</c:v>
                </c:pt>
                <c:pt idx="25337">
                  <c:v>0.0952508277490423</c:v>
                </c:pt>
                <c:pt idx="25338">
                  <c:v>0.129747324160539</c:v>
                </c:pt>
                <c:pt idx="25339">
                  <c:v>0.124816582650005</c:v>
                </c:pt>
                <c:pt idx="25340">
                  <c:v>0.0981612042455888</c:v>
                </c:pt>
                <c:pt idx="25341">
                  <c:v>0.0929420602012985</c:v>
                </c:pt>
                <c:pt idx="25342">
                  <c:v>0.108995778184188</c:v>
                </c:pt>
                <c:pt idx="25343">
                  <c:v>0.118529703161228</c:v>
                </c:pt>
                <c:pt idx="25344">
                  <c:v>0.107042850457396</c:v>
                </c:pt>
                <c:pt idx="25345">
                  <c:v>0.0782156881435085</c:v>
                </c:pt>
                <c:pt idx="25346">
                  <c:v>0.0998316085035512</c:v>
                </c:pt>
                <c:pt idx="25347">
                  <c:v>0.0979143643385922</c:v>
                </c:pt>
                <c:pt idx="25348">
                  <c:v>0.0683650544624888</c:v>
                </c:pt>
                <c:pt idx="25349">
                  <c:v>0.0862146900158619</c:v>
                </c:pt>
                <c:pt idx="25350">
                  <c:v>0.116103556993821</c:v>
                </c:pt>
                <c:pt idx="25351">
                  <c:v>0.129405390408136</c:v>
                </c:pt>
                <c:pt idx="25352">
                  <c:v>0.128036931922486</c:v>
                </c:pt>
                <c:pt idx="25353">
                  <c:v>0.116404163482518</c:v>
                </c:pt>
                <c:pt idx="25354">
                  <c:v>0.123935744796298</c:v>
                </c:pt>
                <c:pt idx="25355">
                  <c:v>0.10120218344326</c:v>
                </c:pt>
                <c:pt idx="25356">
                  <c:v>0.0710947359351388</c:v>
                </c:pt>
                <c:pt idx="25357">
                  <c:v>0.0709600592615195</c:v>
                </c:pt>
                <c:pt idx="25358">
                  <c:v>0.0786478201832997</c:v>
                </c:pt>
                <c:pt idx="25359">
                  <c:v>0.0661429639065549</c:v>
                </c:pt>
                <c:pt idx="25360">
                  <c:v>0.0763855222269098</c:v>
                </c:pt>
                <c:pt idx="25361">
                  <c:v>0.106531869880039</c:v>
                </c:pt>
                <c:pt idx="25362">
                  <c:v>0.122838019957171</c:v>
                </c:pt>
                <c:pt idx="25363">
                  <c:v>0.0930720022039726</c:v>
                </c:pt>
                <c:pt idx="25364">
                  <c:v>0.083974468338189</c:v>
                </c:pt>
                <c:pt idx="25365">
                  <c:v>0.0865467815772049</c:v>
                </c:pt>
                <c:pt idx="25366">
                  <c:v>0.100944702992187</c:v>
                </c:pt>
                <c:pt idx="25367">
                  <c:v>0.130464588214142</c:v>
                </c:pt>
                <c:pt idx="25368">
                  <c:v>0.128402306352891</c:v>
                </c:pt>
                <c:pt idx="25369">
                  <c:v>0.100158813391281</c:v>
                </c:pt>
                <c:pt idx="25370">
                  <c:v>0.119398788358847</c:v>
                </c:pt>
                <c:pt idx="25371">
                  <c:v>0.104832370456158</c:v>
                </c:pt>
                <c:pt idx="25372">
                  <c:v>0.141423374382979</c:v>
                </c:pt>
                <c:pt idx="25373">
                  <c:v>0.144809974985334</c:v>
                </c:pt>
                <c:pt idx="25374">
                  <c:v>0.104751600519594</c:v>
                </c:pt>
                <c:pt idx="25375">
                  <c:v>0.110475371787812</c:v>
                </c:pt>
                <c:pt idx="25376">
                  <c:v>0.149101978236557</c:v>
                </c:pt>
                <c:pt idx="25377">
                  <c:v>0.172519116712993</c:v>
                </c:pt>
                <c:pt idx="25378">
                  <c:v>0.185453107532291</c:v>
                </c:pt>
                <c:pt idx="25379">
                  <c:v>0.161936733305086</c:v>
                </c:pt>
                <c:pt idx="25380">
                  <c:v>0.140977024473209</c:v>
                </c:pt>
                <c:pt idx="25381">
                  <c:v>0.114367980662244</c:v>
                </c:pt>
                <c:pt idx="25382">
                  <c:v>0.0850408752283863</c:v>
                </c:pt>
                <c:pt idx="25383">
                  <c:v>0.162867512171106</c:v>
                </c:pt>
                <c:pt idx="25384">
                  <c:v>0.233067538151707</c:v>
                </c:pt>
                <c:pt idx="25385">
                  <c:v>0.174052162682369</c:v>
                </c:pt>
                <c:pt idx="25386">
                  <c:v>0.155670275202026</c:v>
                </c:pt>
                <c:pt idx="25387">
                  <c:v>0.156903137000049</c:v>
                </c:pt>
                <c:pt idx="25388">
                  <c:v>0.157973852595172</c:v>
                </c:pt>
                <c:pt idx="25389">
                  <c:v>0.133166406174143</c:v>
                </c:pt>
                <c:pt idx="25390">
                  <c:v>0.164373959270904</c:v>
                </c:pt>
                <c:pt idx="25391">
                  <c:v>0.167365503339751</c:v>
                </c:pt>
                <c:pt idx="25392">
                  <c:v>0.151844384922676</c:v>
                </c:pt>
                <c:pt idx="25393">
                  <c:v>0.158048190356267</c:v>
                </c:pt>
                <c:pt idx="25394">
                  <c:v>0.143666796019672</c:v>
                </c:pt>
                <c:pt idx="25395">
                  <c:v>0.0756823291193249</c:v>
                </c:pt>
                <c:pt idx="25396">
                  <c:v>0.0936940195469048</c:v>
                </c:pt>
                <c:pt idx="25397">
                  <c:v>0.151690279992155</c:v>
                </c:pt>
                <c:pt idx="25398">
                  <c:v>0.141910121194735</c:v>
                </c:pt>
                <c:pt idx="25399">
                  <c:v>0.127709450641186</c:v>
                </c:pt>
                <c:pt idx="25400">
                  <c:v>0.157017913535456</c:v>
                </c:pt>
                <c:pt idx="25401">
                  <c:v>0.18576102215036</c:v>
                </c:pt>
                <c:pt idx="25402">
                  <c:v>0.198285428630539</c:v>
                </c:pt>
                <c:pt idx="25403">
                  <c:v>0.198271554959295</c:v>
                </c:pt>
                <c:pt idx="25404">
                  <c:v>0.130794463486191</c:v>
                </c:pt>
                <c:pt idx="25405">
                  <c:v>0.157398061070183</c:v>
                </c:pt>
                <c:pt idx="25406">
                  <c:v>0.199421630612185</c:v>
                </c:pt>
                <c:pt idx="25407">
                  <c:v>0.175047032337331</c:v>
                </c:pt>
                <c:pt idx="25408">
                  <c:v>0.1552748059703</c:v>
                </c:pt>
                <c:pt idx="25409">
                  <c:v>0.119889057230951</c:v>
                </c:pt>
                <c:pt idx="25410">
                  <c:v>0.120710091905005</c:v>
                </c:pt>
                <c:pt idx="25411">
                  <c:v>0.19136086294008</c:v>
                </c:pt>
                <c:pt idx="25412">
                  <c:v>0.203429537077986</c:v>
                </c:pt>
                <c:pt idx="25413">
                  <c:v>0.149328534397845</c:v>
                </c:pt>
                <c:pt idx="25414">
                  <c:v>0.169740074495717</c:v>
                </c:pt>
                <c:pt idx="25415">
                  <c:v>0.186660237827834</c:v>
                </c:pt>
                <c:pt idx="25416">
                  <c:v>0.121355339426026</c:v>
                </c:pt>
                <c:pt idx="25417">
                  <c:v>0.0826108256177361</c:v>
                </c:pt>
                <c:pt idx="25418">
                  <c:v>0.114159717479939</c:v>
                </c:pt>
                <c:pt idx="25419">
                  <c:v>0.170492186928025</c:v>
                </c:pt>
                <c:pt idx="25420">
                  <c:v>0.0573921585695397</c:v>
                </c:pt>
                <c:pt idx="25421">
                  <c:v>0.163380217794314</c:v>
                </c:pt>
                <c:pt idx="25422">
                  <c:v>0.121888796075944</c:v>
                </c:pt>
                <c:pt idx="25423">
                  <c:v>0.132289599519413</c:v>
                </c:pt>
                <c:pt idx="25424">
                  <c:v>0.178214723283741</c:v>
                </c:pt>
                <c:pt idx="25425">
                  <c:v>0.232104477175858</c:v>
                </c:pt>
                <c:pt idx="25426">
                  <c:v>0.217181928891358</c:v>
                </c:pt>
                <c:pt idx="25427">
                  <c:v>0.210174555404181</c:v>
                </c:pt>
                <c:pt idx="25428">
                  <c:v>0.201247236267314</c:v>
                </c:pt>
                <c:pt idx="25429">
                  <c:v>0.141083262091272</c:v>
                </c:pt>
                <c:pt idx="25430">
                  <c:v>0.107132450547476</c:v>
                </c:pt>
                <c:pt idx="25431">
                  <c:v>0.171292232500242</c:v>
                </c:pt>
                <c:pt idx="25432">
                  <c:v>0.209081162955297</c:v>
                </c:pt>
                <c:pt idx="25433">
                  <c:v>0.226150205038812</c:v>
                </c:pt>
                <c:pt idx="25434">
                  <c:v>0.240836415794042</c:v>
                </c:pt>
                <c:pt idx="25435">
                  <c:v>0.299208248314668</c:v>
                </c:pt>
                <c:pt idx="25436">
                  <c:v>0.418530658825411</c:v>
                </c:pt>
                <c:pt idx="25437">
                  <c:v>0.384275978246348</c:v>
                </c:pt>
                <c:pt idx="25438">
                  <c:v>0.325814240003458</c:v>
                </c:pt>
                <c:pt idx="25439">
                  <c:v>0.149935003623149</c:v>
                </c:pt>
                <c:pt idx="25440">
                  <c:v>0.162079572649616</c:v>
                </c:pt>
                <c:pt idx="25441">
                  <c:v>0.178881852028899</c:v>
                </c:pt>
                <c:pt idx="25442">
                  <c:v>0.157417144798622</c:v>
                </c:pt>
                <c:pt idx="25443">
                  <c:v>0.302885683867866</c:v>
                </c:pt>
                <c:pt idx="25444">
                  <c:v>0.416405992017523</c:v>
                </c:pt>
                <c:pt idx="25445">
                  <c:v>0.32262465452771</c:v>
                </c:pt>
                <c:pt idx="25446">
                  <c:v>0.208563041767422</c:v>
                </c:pt>
                <c:pt idx="25447">
                  <c:v>0.177583549603816</c:v>
                </c:pt>
                <c:pt idx="25448">
                  <c:v>0.324963450880878</c:v>
                </c:pt>
                <c:pt idx="25449">
                  <c:v>0.217673769695972</c:v>
                </c:pt>
                <c:pt idx="25450">
                  <c:v>0.138907105801959</c:v>
                </c:pt>
                <c:pt idx="25451">
                  <c:v>0.130772567491284</c:v>
                </c:pt>
                <c:pt idx="25452">
                  <c:v>0.185201694771541</c:v>
                </c:pt>
                <c:pt idx="25453">
                  <c:v>0.58652873568158</c:v>
                </c:pt>
                <c:pt idx="25454">
                  <c:v>0.448712814928542</c:v>
                </c:pt>
                <c:pt idx="25455">
                  <c:v>0.253432032218212</c:v>
                </c:pt>
                <c:pt idx="25456">
                  <c:v>0.204557182691957</c:v>
                </c:pt>
                <c:pt idx="25457">
                  <c:v>0.241471091941245</c:v>
                </c:pt>
                <c:pt idx="25458">
                  <c:v>0.391613354702461</c:v>
                </c:pt>
                <c:pt idx="25459">
                  <c:v>0.306252606128188</c:v>
                </c:pt>
                <c:pt idx="25460">
                  <c:v>0.432807802676699</c:v>
                </c:pt>
                <c:pt idx="25461">
                  <c:v>0.463482816391453</c:v>
                </c:pt>
                <c:pt idx="25462">
                  <c:v>0.504967695526865</c:v>
                </c:pt>
                <c:pt idx="25463">
                  <c:v>0.633299863252323</c:v>
                </c:pt>
                <c:pt idx="25464">
                  <c:v>0.568399988696912</c:v>
                </c:pt>
                <c:pt idx="25465">
                  <c:v>0.483375113623031</c:v>
                </c:pt>
                <c:pt idx="25466">
                  <c:v>0.426602242372073</c:v>
                </c:pt>
                <c:pt idx="25467">
                  <c:v>0.455535737795208</c:v>
                </c:pt>
                <c:pt idx="25468">
                  <c:v>0.57775802611334</c:v>
                </c:pt>
                <c:pt idx="25469">
                  <c:v>0.659474235556998</c:v>
                </c:pt>
                <c:pt idx="25470">
                  <c:v>0.406719400206986</c:v>
                </c:pt>
                <c:pt idx="25471">
                  <c:v>0.172303256086998</c:v>
                </c:pt>
                <c:pt idx="25472">
                  <c:v>0.261576663752778</c:v>
                </c:pt>
                <c:pt idx="25473">
                  <c:v>0.751876695695609</c:v>
                </c:pt>
                <c:pt idx="25474">
                  <c:v>0.904371804670746</c:v>
                </c:pt>
                <c:pt idx="25475">
                  <c:v>0.731111912124596</c:v>
                </c:pt>
                <c:pt idx="25476">
                  <c:v>0.687607350453324</c:v>
                </c:pt>
                <c:pt idx="25477">
                  <c:v>0.801021688348827</c:v>
                </c:pt>
                <c:pt idx="25478">
                  <c:v>0.903828110324648</c:v>
                </c:pt>
                <c:pt idx="25479">
                  <c:v>1.2389050082268</c:v>
                </c:pt>
                <c:pt idx="25480">
                  <c:v>1.04485489272497</c:v>
                </c:pt>
                <c:pt idx="25481">
                  <c:v>0.967225609778175</c:v>
                </c:pt>
                <c:pt idx="25482">
                  <c:v>0.703235827803633</c:v>
                </c:pt>
                <c:pt idx="25483">
                  <c:v>0.548164571968811</c:v>
                </c:pt>
                <c:pt idx="25484">
                  <c:v>0.768664292230637</c:v>
                </c:pt>
                <c:pt idx="25485">
                  <c:v>0.262186291210693</c:v>
                </c:pt>
                <c:pt idx="25486">
                  <c:v>0.601791984426553</c:v>
                </c:pt>
                <c:pt idx="25487">
                  <c:v>0.850523877854172</c:v>
                </c:pt>
                <c:pt idx="25488">
                  <c:v>0.638356582418817</c:v>
                </c:pt>
                <c:pt idx="25489">
                  <c:v>0.824306209317581</c:v>
                </c:pt>
                <c:pt idx="25490">
                  <c:v>2.12737403154968</c:v>
                </c:pt>
                <c:pt idx="25491">
                  <c:v>3.30011467652704</c:v>
                </c:pt>
                <c:pt idx="25492">
                  <c:v>4.38154290058434</c:v>
                </c:pt>
                <c:pt idx="25493">
                  <c:v>3.612803943848747</c:v>
                </c:pt>
                <c:pt idx="25494">
                  <c:v>1.79934815905914</c:v>
                </c:pt>
                <c:pt idx="25495">
                  <c:v>0.618778511713434</c:v>
                </c:pt>
                <c:pt idx="25496">
                  <c:v>0.770302518666328</c:v>
                </c:pt>
                <c:pt idx="25497">
                  <c:v>2.435637279028108</c:v>
                </c:pt>
                <c:pt idx="25498">
                  <c:v>2.47825652444702</c:v>
                </c:pt>
                <c:pt idx="25499">
                  <c:v>1.16625188179841</c:v>
                </c:pt>
                <c:pt idx="25500">
                  <c:v>0.806114006823746</c:v>
                </c:pt>
                <c:pt idx="25501">
                  <c:v>1.14439796336205</c:v>
                </c:pt>
                <c:pt idx="25502">
                  <c:v>1.61627788209729</c:v>
                </c:pt>
                <c:pt idx="25503">
                  <c:v>2.77174736671177</c:v>
                </c:pt>
                <c:pt idx="25504">
                  <c:v>0.494210439861134</c:v>
                </c:pt>
                <c:pt idx="25505">
                  <c:v>2.7287482249766</c:v>
                </c:pt>
                <c:pt idx="25506">
                  <c:v>6.196009841201699</c:v>
                </c:pt>
                <c:pt idx="25507">
                  <c:v>2.60379900009063</c:v>
                </c:pt>
                <c:pt idx="25508">
                  <c:v>1.27354470089385</c:v>
                </c:pt>
                <c:pt idx="25509">
                  <c:v>0.703618069094531</c:v>
                </c:pt>
                <c:pt idx="25510">
                  <c:v>0.701527508843046</c:v>
                </c:pt>
                <c:pt idx="25511">
                  <c:v>0.816851725406195</c:v>
                </c:pt>
                <c:pt idx="25512">
                  <c:v>1.49706770334035</c:v>
                </c:pt>
                <c:pt idx="25513">
                  <c:v>1.14242318952127</c:v>
                </c:pt>
                <c:pt idx="25514">
                  <c:v>0.545859688965599</c:v>
                </c:pt>
                <c:pt idx="25515">
                  <c:v>0.445735337517906</c:v>
                </c:pt>
                <c:pt idx="25516">
                  <c:v>0.720246454757935</c:v>
                </c:pt>
                <c:pt idx="25517">
                  <c:v>0.946546700173198</c:v>
                </c:pt>
                <c:pt idx="25518">
                  <c:v>1.17501624703043</c:v>
                </c:pt>
                <c:pt idx="25519">
                  <c:v>0.332528377495327</c:v>
                </c:pt>
                <c:pt idx="25520">
                  <c:v>-0.342327198817869</c:v>
                </c:pt>
                <c:pt idx="25521">
                  <c:v>0.748460102481352</c:v>
                </c:pt>
                <c:pt idx="25522">
                  <c:v>0.194162299456885</c:v>
                </c:pt>
                <c:pt idx="25523">
                  <c:v>0.313061821708196</c:v>
                </c:pt>
                <c:pt idx="25524">
                  <c:v>0.371941236317147</c:v>
                </c:pt>
                <c:pt idx="25525">
                  <c:v>0.4511204900927</c:v>
                </c:pt>
                <c:pt idx="25526">
                  <c:v>0.417641413481446</c:v>
                </c:pt>
                <c:pt idx="25527">
                  <c:v>0.466192643880209</c:v>
                </c:pt>
                <c:pt idx="25528">
                  <c:v>0.467463994449063</c:v>
                </c:pt>
                <c:pt idx="25529">
                  <c:v>0.420963176619501</c:v>
                </c:pt>
                <c:pt idx="25530">
                  <c:v>0.562333061534626</c:v>
                </c:pt>
                <c:pt idx="25531">
                  <c:v>0.682688195511266</c:v>
                </c:pt>
                <c:pt idx="25532">
                  <c:v>0.878247244068828</c:v>
                </c:pt>
                <c:pt idx="25533">
                  <c:v>0.870430928581164</c:v>
                </c:pt>
                <c:pt idx="25534">
                  <c:v>0.844495287083875</c:v>
                </c:pt>
                <c:pt idx="25535">
                  <c:v>0.65792238216525</c:v>
                </c:pt>
                <c:pt idx="25536">
                  <c:v>0.497509472257236</c:v>
                </c:pt>
                <c:pt idx="25537">
                  <c:v>0.597253096286293</c:v>
                </c:pt>
                <c:pt idx="25538">
                  <c:v>0.572906557070905</c:v>
                </c:pt>
                <c:pt idx="25539">
                  <c:v>0.45543873556756</c:v>
                </c:pt>
                <c:pt idx="25540">
                  <c:v>0.427339219715543</c:v>
                </c:pt>
                <c:pt idx="25541">
                  <c:v>0.491070918739258</c:v>
                </c:pt>
                <c:pt idx="25542">
                  <c:v>0.541839531706999</c:v>
                </c:pt>
                <c:pt idx="25543">
                  <c:v>0.464273143664791</c:v>
                </c:pt>
                <c:pt idx="25544">
                  <c:v>0.475761956147512</c:v>
                </c:pt>
                <c:pt idx="25545">
                  <c:v>0.386900008082691</c:v>
                </c:pt>
                <c:pt idx="25546">
                  <c:v>0.333385718158844</c:v>
                </c:pt>
                <c:pt idx="25547">
                  <c:v>0.271956376895614</c:v>
                </c:pt>
                <c:pt idx="25548">
                  <c:v>0.291064668844153</c:v>
                </c:pt>
                <c:pt idx="25549">
                  <c:v>0.419085110260633</c:v>
                </c:pt>
                <c:pt idx="25550">
                  <c:v>0.313506265722802</c:v>
                </c:pt>
                <c:pt idx="25551">
                  <c:v>0.254760916670914</c:v>
                </c:pt>
                <c:pt idx="25552">
                  <c:v>0.13132929889921</c:v>
                </c:pt>
                <c:pt idx="25553">
                  <c:v>0.0869418988673021</c:v>
                </c:pt>
                <c:pt idx="25554">
                  <c:v>0.237119924803433</c:v>
                </c:pt>
                <c:pt idx="25555">
                  <c:v>0.205165452499745</c:v>
                </c:pt>
                <c:pt idx="25556">
                  <c:v>0.279605053785213</c:v>
                </c:pt>
                <c:pt idx="25557">
                  <c:v>0.336476175881573</c:v>
                </c:pt>
                <c:pt idx="25558">
                  <c:v>0.442916481437982</c:v>
                </c:pt>
                <c:pt idx="25559">
                  <c:v>0.494189840664064</c:v>
                </c:pt>
                <c:pt idx="25560">
                  <c:v>0.664889171011349</c:v>
                </c:pt>
                <c:pt idx="25561">
                  <c:v>0.918481128926213</c:v>
                </c:pt>
                <c:pt idx="25562">
                  <c:v>-0.244850331644432</c:v>
                </c:pt>
                <c:pt idx="25563">
                  <c:v>0.389953878500642</c:v>
                </c:pt>
                <c:pt idx="25564">
                  <c:v>0.211315825448184</c:v>
                </c:pt>
                <c:pt idx="25565">
                  <c:v>0.236393396377678</c:v>
                </c:pt>
                <c:pt idx="25566">
                  <c:v>0.17816603284187</c:v>
                </c:pt>
                <c:pt idx="25567">
                  <c:v>0.178563584317422</c:v>
                </c:pt>
                <c:pt idx="25568">
                  <c:v>0.248788678408235</c:v>
                </c:pt>
                <c:pt idx="25569">
                  <c:v>0.160784666506628</c:v>
                </c:pt>
                <c:pt idx="25570">
                  <c:v>0.108350281796042</c:v>
                </c:pt>
                <c:pt idx="25571">
                  <c:v>0.231584751843791</c:v>
                </c:pt>
                <c:pt idx="25572">
                  <c:v>0.133842155846171</c:v>
                </c:pt>
                <c:pt idx="25573">
                  <c:v>0.106650538783419</c:v>
                </c:pt>
                <c:pt idx="25574">
                  <c:v>0.077922474808692</c:v>
                </c:pt>
                <c:pt idx="25575">
                  <c:v>0.131188112767343</c:v>
                </c:pt>
                <c:pt idx="25576">
                  <c:v>0.195855336229072</c:v>
                </c:pt>
                <c:pt idx="25577">
                  <c:v>0.141849997394851</c:v>
                </c:pt>
                <c:pt idx="25578">
                  <c:v>0.184291428210353</c:v>
                </c:pt>
                <c:pt idx="25579">
                  <c:v>0.167059914640364</c:v>
                </c:pt>
                <c:pt idx="25580">
                  <c:v>0.151354641587782</c:v>
                </c:pt>
                <c:pt idx="25581">
                  <c:v>0.179874063918751</c:v>
                </c:pt>
                <c:pt idx="25582">
                  <c:v>0.293690039826048</c:v>
                </c:pt>
                <c:pt idx="25583">
                  <c:v>0.382735771267732</c:v>
                </c:pt>
                <c:pt idx="25584">
                  <c:v>0.0721481249680739</c:v>
                </c:pt>
                <c:pt idx="25585">
                  <c:v>0.389157474335973</c:v>
                </c:pt>
                <c:pt idx="25586">
                  <c:v>0.445835997114414</c:v>
                </c:pt>
                <c:pt idx="25587">
                  <c:v>0.191909566412426</c:v>
                </c:pt>
                <c:pt idx="25588">
                  <c:v>0.152531043581137</c:v>
                </c:pt>
                <c:pt idx="25589">
                  <c:v>0.127734073625801</c:v>
                </c:pt>
                <c:pt idx="25590">
                  <c:v>0.0847530615415914</c:v>
                </c:pt>
                <c:pt idx="25591">
                  <c:v>0.290911214254897</c:v>
                </c:pt>
                <c:pt idx="25592">
                  <c:v>0.183217394527606</c:v>
                </c:pt>
                <c:pt idx="25593">
                  <c:v>0.116484418937029</c:v>
                </c:pt>
                <c:pt idx="25594">
                  <c:v>0.16041453371829</c:v>
                </c:pt>
                <c:pt idx="25595">
                  <c:v>0.0990836577905346</c:v>
                </c:pt>
                <c:pt idx="25596">
                  <c:v>0.10292909871904</c:v>
                </c:pt>
                <c:pt idx="25597">
                  <c:v>0.144479738037839</c:v>
                </c:pt>
                <c:pt idx="25598">
                  <c:v>0.150344343270189</c:v>
                </c:pt>
                <c:pt idx="25599">
                  <c:v>0.181631318682528</c:v>
                </c:pt>
                <c:pt idx="25600">
                  <c:v>0.218317664146887</c:v>
                </c:pt>
                <c:pt idx="25601">
                  <c:v>0.279172765791593</c:v>
                </c:pt>
                <c:pt idx="25602">
                  <c:v>0.406455201083661</c:v>
                </c:pt>
                <c:pt idx="25603">
                  <c:v>0.224082098457658</c:v>
                </c:pt>
                <c:pt idx="25604">
                  <c:v>0.0504727472865095</c:v>
                </c:pt>
                <c:pt idx="25605">
                  <c:v>0.0393965786225131</c:v>
                </c:pt>
                <c:pt idx="25606">
                  <c:v>0.0441835316128671</c:v>
                </c:pt>
                <c:pt idx="25607">
                  <c:v>0.122581097641885</c:v>
                </c:pt>
                <c:pt idx="25608">
                  <c:v>0.220697717762516</c:v>
                </c:pt>
                <c:pt idx="25609">
                  <c:v>0.0418246840159583</c:v>
                </c:pt>
                <c:pt idx="25610">
                  <c:v>0.0470015014735643</c:v>
                </c:pt>
                <c:pt idx="25611">
                  <c:v>0.0477493246447575</c:v>
                </c:pt>
                <c:pt idx="25612">
                  <c:v>0.10872519332852</c:v>
                </c:pt>
                <c:pt idx="25613">
                  <c:v>0.10401497169648</c:v>
                </c:pt>
                <c:pt idx="25614">
                  <c:v>0.0794862636446659</c:v>
                </c:pt>
                <c:pt idx="25615">
                  <c:v>0.0882070657660067</c:v>
                </c:pt>
                <c:pt idx="25616">
                  <c:v>0.114057439703767</c:v>
                </c:pt>
                <c:pt idx="25617">
                  <c:v>0.205233946929624</c:v>
                </c:pt>
                <c:pt idx="25618">
                  <c:v>0.214521717110318</c:v>
                </c:pt>
                <c:pt idx="25619">
                  <c:v>0.127496622006422</c:v>
                </c:pt>
                <c:pt idx="25620">
                  <c:v>0.0623797737512614</c:v>
                </c:pt>
                <c:pt idx="25621">
                  <c:v>0.274261046552149</c:v>
                </c:pt>
                <c:pt idx="25622">
                  <c:v>0.32196620117736</c:v>
                </c:pt>
                <c:pt idx="25623">
                  <c:v>0.213020013271971</c:v>
                </c:pt>
                <c:pt idx="25624">
                  <c:v>0.205812260066328</c:v>
                </c:pt>
                <c:pt idx="25625">
                  <c:v>0.123514472890451</c:v>
                </c:pt>
                <c:pt idx="25626">
                  <c:v>0.109518839406663</c:v>
                </c:pt>
                <c:pt idx="25627">
                  <c:v>0.0746659957475706</c:v>
                </c:pt>
                <c:pt idx="25628">
                  <c:v>0.109049378903244</c:v>
                </c:pt>
                <c:pt idx="25629">
                  <c:v>0.0660340075801458</c:v>
                </c:pt>
                <c:pt idx="25630">
                  <c:v>0.12014876799342</c:v>
                </c:pt>
                <c:pt idx="25631">
                  <c:v>0.150247916333576</c:v>
                </c:pt>
                <c:pt idx="25632">
                  <c:v>0.155685146295543</c:v>
                </c:pt>
                <c:pt idx="25633">
                  <c:v>0.136644546521474</c:v>
                </c:pt>
                <c:pt idx="25634">
                  <c:v>0.221054796065902</c:v>
                </c:pt>
                <c:pt idx="25635">
                  <c:v>0.286720734851468</c:v>
                </c:pt>
                <c:pt idx="25636">
                  <c:v>0.202040841565004</c:v>
                </c:pt>
                <c:pt idx="25637">
                  <c:v>0.0615102790419737</c:v>
                </c:pt>
                <c:pt idx="25638">
                  <c:v>0.0298151830708001</c:v>
                </c:pt>
                <c:pt idx="25639">
                  <c:v>0.177725238895339</c:v>
                </c:pt>
                <c:pt idx="25640">
                  <c:v>0.167450220885481</c:v>
                </c:pt>
                <c:pt idx="25641">
                  <c:v>0.0822575304438506</c:v>
                </c:pt>
                <c:pt idx="25642">
                  <c:v>0.0458000208901888</c:v>
                </c:pt>
                <c:pt idx="25643">
                  <c:v>0.0733469217056597</c:v>
                </c:pt>
                <c:pt idx="25644">
                  <c:v>0.116070143641991</c:v>
                </c:pt>
                <c:pt idx="25645">
                  <c:v>0.250449397710022</c:v>
                </c:pt>
                <c:pt idx="25646">
                  <c:v>0.604425868389411</c:v>
                </c:pt>
                <c:pt idx="25647">
                  <c:v>-0.0925783487874935</c:v>
                </c:pt>
                <c:pt idx="25648">
                  <c:v>-0.00499179965251854</c:v>
                </c:pt>
                <c:pt idx="25649">
                  <c:v>-0.458823536484735</c:v>
                </c:pt>
                <c:pt idx="25650">
                  <c:v>0.0483318834093285</c:v>
                </c:pt>
                <c:pt idx="25651">
                  <c:v>0.073271338739411</c:v>
                </c:pt>
                <c:pt idx="25652">
                  <c:v>0.186465661695723</c:v>
                </c:pt>
                <c:pt idx="25653">
                  <c:v>0.158161674739859</c:v>
                </c:pt>
                <c:pt idx="25654">
                  <c:v>0.212000114790673</c:v>
                </c:pt>
                <c:pt idx="25655">
                  <c:v>0.20188592615853</c:v>
                </c:pt>
                <c:pt idx="25656">
                  <c:v>0.139084944118317</c:v>
                </c:pt>
                <c:pt idx="25657">
                  <c:v>0.219249920946638</c:v>
                </c:pt>
                <c:pt idx="25658">
                  <c:v>0.222686223775266</c:v>
                </c:pt>
                <c:pt idx="25659">
                  <c:v>0.168237762022994</c:v>
                </c:pt>
                <c:pt idx="25660">
                  <c:v>0.197866341288304</c:v>
                </c:pt>
                <c:pt idx="25661">
                  <c:v>0.274503747324665</c:v>
                </c:pt>
                <c:pt idx="25662">
                  <c:v>0.333239209521581</c:v>
                </c:pt>
                <c:pt idx="25663">
                  <c:v>0.265532647280784</c:v>
                </c:pt>
                <c:pt idx="25664">
                  <c:v>0.175118683016537</c:v>
                </c:pt>
                <c:pt idx="25665">
                  <c:v>0.141354943828316</c:v>
                </c:pt>
                <c:pt idx="25666">
                  <c:v>0.140448934145389</c:v>
                </c:pt>
                <c:pt idx="25667">
                  <c:v>0.101700025196307</c:v>
                </c:pt>
                <c:pt idx="25668">
                  <c:v>0.0392165130376425</c:v>
                </c:pt>
                <c:pt idx="25669">
                  <c:v>0.117930674414032</c:v>
                </c:pt>
                <c:pt idx="25670">
                  <c:v>0.175718955162693</c:v>
                </c:pt>
                <c:pt idx="25671">
                  <c:v>0.204961736835018</c:v>
                </c:pt>
                <c:pt idx="25672">
                  <c:v>0.193314627859618</c:v>
                </c:pt>
                <c:pt idx="25673">
                  <c:v>0.205668914228164</c:v>
                </c:pt>
                <c:pt idx="25674">
                  <c:v>0.209506951922465</c:v>
                </c:pt>
                <c:pt idx="25675">
                  <c:v>0.142062486863198</c:v>
                </c:pt>
                <c:pt idx="25676">
                  <c:v>0.0548686655019963</c:v>
                </c:pt>
                <c:pt idx="25677">
                  <c:v>0.0190032268161128</c:v>
                </c:pt>
                <c:pt idx="25678">
                  <c:v>0.129173580208183</c:v>
                </c:pt>
                <c:pt idx="25679">
                  <c:v>0.188502514412836</c:v>
                </c:pt>
                <c:pt idx="25680">
                  <c:v>0.2110975453782</c:v>
                </c:pt>
                <c:pt idx="25681">
                  <c:v>0.262224358822291</c:v>
                </c:pt>
                <c:pt idx="25682">
                  <c:v>0.167232111253198</c:v>
                </c:pt>
                <c:pt idx="25683">
                  <c:v>0.123949480023825</c:v>
                </c:pt>
                <c:pt idx="25684">
                  <c:v>0.221334634958191</c:v>
                </c:pt>
                <c:pt idx="25685">
                  <c:v>0.257643269823128</c:v>
                </c:pt>
                <c:pt idx="25686">
                  <c:v>0.161045424285344</c:v>
                </c:pt>
                <c:pt idx="25687">
                  <c:v>0.133040021864217</c:v>
                </c:pt>
                <c:pt idx="25688">
                  <c:v>0.0633463870336496</c:v>
                </c:pt>
                <c:pt idx="25689">
                  <c:v>0.0495744755690624</c:v>
                </c:pt>
                <c:pt idx="25690">
                  <c:v>-0.0800822073875644</c:v>
                </c:pt>
                <c:pt idx="25691">
                  <c:v>-0.00831342615161779</c:v>
                </c:pt>
                <c:pt idx="25692">
                  <c:v>-0.00542450706628671</c:v>
                </c:pt>
                <c:pt idx="25693">
                  <c:v>0.670207185383627</c:v>
                </c:pt>
                <c:pt idx="25694">
                  <c:v>0.0517196622435393</c:v>
                </c:pt>
                <c:pt idx="25695">
                  <c:v>0.0926904458396866</c:v>
                </c:pt>
                <c:pt idx="25696">
                  <c:v>0.162755765263872</c:v>
                </c:pt>
                <c:pt idx="25697">
                  <c:v>0.190009568613079</c:v>
                </c:pt>
                <c:pt idx="25698">
                  <c:v>0.15787382652477</c:v>
                </c:pt>
                <c:pt idx="25699">
                  <c:v>0.163991074206895</c:v>
                </c:pt>
                <c:pt idx="25700">
                  <c:v>0.178579416833642</c:v>
                </c:pt>
                <c:pt idx="25701">
                  <c:v>0.120628698355237</c:v>
                </c:pt>
                <c:pt idx="25702">
                  <c:v>0.0517498628508195</c:v>
                </c:pt>
                <c:pt idx="25703">
                  <c:v>-0.0159865867492861</c:v>
                </c:pt>
                <c:pt idx="25704">
                  <c:v>0.0826649865889485</c:v>
                </c:pt>
                <c:pt idx="25705">
                  <c:v>0.375846569338007</c:v>
                </c:pt>
                <c:pt idx="25706">
                  <c:v>0.263816924513566</c:v>
                </c:pt>
                <c:pt idx="25707">
                  <c:v>0.0717013294737022</c:v>
                </c:pt>
                <c:pt idx="25708">
                  <c:v>0.0485418499517327</c:v>
                </c:pt>
                <c:pt idx="25709">
                  <c:v>0.467360901021555</c:v>
                </c:pt>
                <c:pt idx="25710">
                  <c:v>-0.39954764236447</c:v>
                </c:pt>
                <c:pt idx="25711">
                  <c:v>0.650907417397502</c:v>
                </c:pt>
                <c:pt idx="25712">
                  <c:v>0.250971156090079</c:v>
                </c:pt>
                <c:pt idx="25713">
                  <c:v>0.195252638427153</c:v>
                </c:pt>
                <c:pt idx="25714">
                  <c:v>0.171534714191131</c:v>
                </c:pt>
                <c:pt idx="25715">
                  <c:v>0.0713818649934103</c:v>
                </c:pt>
                <c:pt idx="25716">
                  <c:v>0.0228532520323056</c:v>
                </c:pt>
                <c:pt idx="25717">
                  <c:v>0.0188429374052771</c:v>
                </c:pt>
                <c:pt idx="25718">
                  <c:v>0.0192937541585193</c:v>
                </c:pt>
                <c:pt idx="25719">
                  <c:v>0.0506728778146309</c:v>
                </c:pt>
                <c:pt idx="25720">
                  <c:v>0.10592404615529</c:v>
                </c:pt>
                <c:pt idx="25721">
                  <c:v>0.195389330081074</c:v>
                </c:pt>
                <c:pt idx="25722">
                  <c:v>0.0675406116267755</c:v>
                </c:pt>
                <c:pt idx="25723">
                  <c:v>0.0536353097913496</c:v>
                </c:pt>
                <c:pt idx="25724">
                  <c:v>0.278534209114353</c:v>
                </c:pt>
                <c:pt idx="25725">
                  <c:v>0.266490361408274</c:v>
                </c:pt>
                <c:pt idx="25726">
                  <c:v>0.04237436756809</c:v>
                </c:pt>
                <c:pt idx="25727">
                  <c:v>0.0368665313160749</c:v>
                </c:pt>
                <c:pt idx="25728">
                  <c:v>0.0374861210438355</c:v>
                </c:pt>
                <c:pt idx="25729">
                  <c:v>0.0419735587276808</c:v>
                </c:pt>
                <c:pt idx="25730">
                  <c:v>0.073704467331509</c:v>
                </c:pt>
                <c:pt idx="25731">
                  <c:v>0.114738931765025</c:v>
                </c:pt>
                <c:pt idx="25732">
                  <c:v>0.0853556567351103</c:v>
                </c:pt>
                <c:pt idx="25733">
                  <c:v>0.0972725284952365</c:v>
                </c:pt>
                <c:pt idx="25734">
                  <c:v>0.105820720016344</c:v>
                </c:pt>
                <c:pt idx="25735">
                  <c:v>0.131833792993803</c:v>
                </c:pt>
                <c:pt idx="25736">
                  <c:v>0.145705018968494</c:v>
                </c:pt>
                <c:pt idx="25737">
                  <c:v>0.133146789169511</c:v>
                </c:pt>
                <c:pt idx="25738">
                  <c:v>0.100104937447925</c:v>
                </c:pt>
                <c:pt idx="25739">
                  <c:v>0.084616185393928</c:v>
                </c:pt>
                <c:pt idx="25740">
                  <c:v>0.147056460787041</c:v>
                </c:pt>
                <c:pt idx="25741">
                  <c:v>0.235906983156309</c:v>
                </c:pt>
                <c:pt idx="25742">
                  <c:v>0.16926951430953</c:v>
                </c:pt>
                <c:pt idx="25743">
                  <c:v>0.1180190807127</c:v>
                </c:pt>
                <c:pt idx="25744">
                  <c:v>0.0938646279165939</c:v>
                </c:pt>
                <c:pt idx="25745">
                  <c:v>0.0345947588699409</c:v>
                </c:pt>
                <c:pt idx="25746">
                  <c:v>0.0288447245135693</c:v>
                </c:pt>
                <c:pt idx="25747">
                  <c:v>0.112323672059987</c:v>
                </c:pt>
                <c:pt idx="25748">
                  <c:v>0.10505153875798</c:v>
                </c:pt>
                <c:pt idx="25749">
                  <c:v>0.072404518276861</c:v>
                </c:pt>
                <c:pt idx="25750">
                  <c:v>0.0732000401815786</c:v>
                </c:pt>
                <c:pt idx="25751">
                  <c:v>0.0860100795900158</c:v>
                </c:pt>
                <c:pt idx="25752">
                  <c:v>0.0586619584285803</c:v>
                </c:pt>
                <c:pt idx="25753">
                  <c:v>0.119985146720657</c:v>
                </c:pt>
                <c:pt idx="25754">
                  <c:v>0.0612508421459009</c:v>
                </c:pt>
                <c:pt idx="25755">
                  <c:v>0.0676041014685581</c:v>
                </c:pt>
                <c:pt idx="25756">
                  <c:v>0.0882339362306408</c:v>
                </c:pt>
                <c:pt idx="25757">
                  <c:v>0.111597311653677</c:v>
                </c:pt>
                <c:pt idx="25758">
                  <c:v>0.18776622953653</c:v>
                </c:pt>
                <c:pt idx="25759">
                  <c:v>0.142268795811129</c:v>
                </c:pt>
                <c:pt idx="25760">
                  <c:v>0.0889627249965996</c:v>
                </c:pt>
                <c:pt idx="25761">
                  <c:v>0.108467141247559</c:v>
                </c:pt>
                <c:pt idx="25762">
                  <c:v>0.13438945909814</c:v>
                </c:pt>
                <c:pt idx="25763">
                  <c:v>0.0968452763209388</c:v>
                </c:pt>
                <c:pt idx="25764">
                  <c:v>0.110851762411477</c:v>
                </c:pt>
                <c:pt idx="25765">
                  <c:v>0.13451225274568</c:v>
                </c:pt>
                <c:pt idx="25766">
                  <c:v>0.0944215274651682</c:v>
                </c:pt>
                <c:pt idx="25767">
                  <c:v>0.0926038475979379</c:v>
                </c:pt>
                <c:pt idx="25768">
                  <c:v>0.149924205757972</c:v>
                </c:pt>
                <c:pt idx="25769">
                  <c:v>0.122552886928622</c:v>
                </c:pt>
                <c:pt idx="25770">
                  <c:v>0.0592279976493248</c:v>
                </c:pt>
                <c:pt idx="25771">
                  <c:v>0.0129773855124392</c:v>
                </c:pt>
                <c:pt idx="25772">
                  <c:v>0.063398594214164</c:v>
                </c:pt>
                <c:pt idx="25773">
                  <c:v>0.0864107809343949</c:v>
                </c:pt>
                <c:pt idx="25774">
                  <c:v>0.102870092198438</c:v>
                </c:pt>
                <c:pt idx="25775">
                  <c:v>0.109207018841357</c:v>
                </c:pt>
                <c:pt idx="25776">
                  <c:v>0.0945561425322362</c:v>
                </c:pt>
                <c:pt idx="25777">
                  <c:v>0.10031958011551</c:v>
                </c:pt>
                <c:pt idx="25778">
                  <c:v>0.273904098605848</c:v>
                </c:pt>
                <c:pt idx="25779">
                  <c:v>-0.169830973346548</c:v>
                </c:pt>
                <c:pt idx="25780">
                  <c:v>0.108014413706961</c:v>
                </c:pt>
                <c:pt idx="25781">
                  <c:v>0.106124260889761</c:v>
                </c:pt>
                <c:pt idx="25782">
                  <c:v>0.168830865606147</c:v>
                </c:pt>
                <c:pt idx="25783">
                  <c:v>0.120138482596469</c:v>
                </c:pt>
                <c:pt idx="25784">
                  <c:v>0.0632855685434941</c:v>
                </c:pt>
                <c:pt idx="25785">
                  <c:v>0.081464318473122</c:v>
                </c:pt>
                <c:pt idx="25786">
                  <c:v>0.0894863278528569</c:v>
                </c:pt>
                <c:pt idx="25787">
                  <c:v>0.0984368925704582</c:v>
                </c:pt>
                <c:pt idx="25788">
                  <c:v>0.0842270303081029</c:v>
                </c:pt>
                <c:pt idx="25789">
                  <c:v>0.0708861633982572</c:v>
                </c:pt>
                <c:pt idx="25790">
                  <c:v>0.0415037687220617</c:v>
                </c:pt>
                <c:pt idx="25791">
                  <c:v>-0.110457609049482</c:v>
                </c:pt>
                <c:pt idx="25792">
                  <c:v>0.108959472266738</c:v>
                </c:pt>
                <c:pt idx="25793">
                  <c:v>0.0305946148863791</c:v>
                </c:pt>
                <c:pt idx="25794">
                  <c:v>0.052084386529354</c:v>
                </c:pt>
                <c:pt idx="25795">
                  <c:v>0.0732233758357988</c:v>
                </c:pt>
                <c:pt idx="25796">
                  <c:v>0.0945383933717879</c:v>
                </c:pt>
                <c:pt idx="25797">
                  <c:v>0.0914856883566404</c:v>
                </c:pt>
                <c:pt idx="25798">
                  <c:v>0.0526896448640887</c:v>
                </c:pt>
                <c:pt idx="25799">
                  <c:v>0.0572009317147141</c:v>
                </c:pt>
                <c:pt idx="25800">
                  <c:v>0.145521137399029</c:v>
                </c:pt>
                <c:pt idx="25801">
                  <c:v>0.699428882008791</c:v>
                </c:pt>
                <c:pt idx="25802">
                  <c:v>-0.310635075852178</c:v>
                </c:pt>
                <c:pt idx="25803">
                  <c:v>2.019438804652999</c:v>
                </c:pt>
                <c:pt idx="25804">
                  <c:v>0.0986109724700513</c:v>
                </c:pt>
                <c:pt idx="25805">
                  <c:v>0.0504396636254167</c:v>
                </c:pt>
                <c:pt idx="25806">
                  <c:v>0.0427347749781427</c:v>
                </c:pt>
                <c:pt idx="25807">
                  <c:v>0.0566151522642169</c:v>
                </c:pt>
                <c:pt idx="25808">
                  <c:v>0.0790092787358828</c:v>
                </c:pt>
                <c:pt idx="25809">
                  <c:v>0.135617224999272</c:v>
                </c:pt>
                <c:pt idx="25810">
                  <c:v>0.165004430038405</c:v>
                </c:pt>
                <c:pt idx="25811">
                  <c:v>0.139802734089324</c:v>
                </c:pt>
                <c:pt idx="25812">
                  <c:v>0.112932319186212</c:v>
                </c:pt>
                <c:pt idx="25813">
                  <c:v>0.0693745288176854</c:v>
                </c:pt>
                <c:pt idx="25814">
                  <c:v>0.0506334475443205</c:v>
                </c:pt>
                <c:pt idx="25815">
                  <c:v>0.0849104519941032</c:v>
                </c:pt>
                <c:pt idx="25816">
                  <c:v>0.067743165826495</c:v>
                </c:pt>
                <c:pt idx="25817">
                  <c:v>0.100948385740096</c:v>
                </c:pt>
                <c:pt idx="25818">
                  <c:v>0.14044043948884</c:v>
                </c:pt>
                <c:pt idx="25819">
                  <c:v>0.143843514437765</c:v>
                </c:pt>
                <c:pt idx="25820">
                  <c:v>0.122855770799209</c:v>
                </c:pt>
                <c:pt idx="25821">
                  <c:v>0.118071305625881</c:v>
                </c:pt>
                <c:pt idx="25822">
                  <c:v>0.0941423898560391</c:v>
                </c:pt>
                <c:pt idx="25823">
                  <c:v>0.0326998656741087</c:v>
                </c:pt>
                <c:pt idx="25824">
                  <c:v>0.0150617744493325</c:v>
                </c:pt>
                <c:pt idx="25825">
                  <c:v>0.200560351941026</c:v>
                </c:pt>
                <c:pt idx="25826">
                  <c:v>0.175195719926732</c:v>
                </c:pt>
                <c:pt idx="25827">
                  <c:v>0.0899201049644898</c:v>
                </c:pt>
                <c:pt idx="25828">
                  <c:v>0.0492689465321437</c:v>
                </c:pt>
                <c:pt idx="25829">
                  <c:v>0.0524005898585093</c:v>
                </c:pt>
                <c:pt idx="25830">
                  <c:v>0.0627965926575787</c:v>
                </c:pt>
                <c:pt idx="25831">
                  <c:v>0.039835128027681</c:v>
                </c:pt>
                <c:pt idx="25832">
                  <c:v>0.0398770990724522</c:v>
                </c:pt>
                <c:pt idx="25833">
                  <c:v>0.0403355917335701</c:v>
                </c:pt>
                <c:pt idx="25834">
                  <c:v>0.0639770867565374</c:v>
                </c:pt>
                <c:pt idx="25835">
                  <c:v>0.0778407485417667</c:v>
                </c:pt>
                <c:pt idx="25836">
                  <c:v>0.0949183127496106</c:v>
                </c:pt>
                <c:pt idx="25837">
                  <c:v>0.0767471871129849</c:v>
                </c:pt>
                <c:pt idx="25838">
                  <c:v>0.0605331340183508</c:v>
                </c:pt>
                <c:pt idx="25839">
                  <c:v>0.0798870740817009</c:v>
                </c:pt>
                <c:pt idx="25840">
                  <c:v>0.102059854860066</c:v>
                </c:pt>
                <c:pt idx="25841">
                  <c:v>0.0719013065542127</c:v>
                </c:pt>
                <c:pt idx="25842">
                  <c:v>0.0417516790949729</c:v>
                </c:pt>
                <c:pt idx="25843">
                  <c:v>0.12491743091032</c:v>
                </c:pt>
                <c:pt idx="25844">
                  <c:v>0.131422547916413</c:v>
                </c:pt>
                <c:pt idx="25845">
                  <c:v>0.0641275824463519</c:v>
                </c:pt>
                <c:pt idx="25846">
                  <c:v>0.0627410429828589</c:v>
                </c:pt>
                <c:pt idx="25847">
                  <c:v>0.0970878602666596</c:v>
                </c:pt>
                <c:pt idx="25848">
                  <c:v>0.0924946156707648</c:v>
                </c:pt>
                <c:pt idx="25849">
                  <c:v>0.112790724457991</c:v>
                </c:pt>
                <c:pt idx="25850">
                  <c:v>0.135870480132269</c:v>
                </c:pt>
                <c:pt idx="25851">
                  <c:v>0.178601013803077</c:v>
                </c:pt>
                <c:pt idx="25852">
                  <c:v>0.0729787195727076</c:v>
                </c:pt>
                <c:pt idx="25853">
                  <c:v>-0.524767676234312</c:v>
                </c:pt>
                <c:pt idx="25854">
                  <c:v>0.116131973313854</c:v>
                </c:pt>
                <c:pt idx="25855">
                  <c:v>0.0785829515441166</c:v>
                </c:pt>
                <c:pt idx="25856">
                  <c:v>0.0847971026126661</c:v>
                </c:pt>
                <c:pt idx="25857">
                  <c:v>0.101470823659438</c:v>
                </c:pt>
                <c:pt idx="25858">
                  <c:v>0.132065411841972</c:v>
                </c:pt>
                <c:pt idx="25859">
                  <c:v>-0.00151237088175234</c:v>
                </c:pt>
                <c:pt idx="25860">
                  <c:v>-0.144727824506003</c:v>
                </c:pt>
                <c:pt idx="25861">
                  <c:v>0.0446923446857399</c:v>
                </c:pt>
                <c:pt idx="25862">
                  <c:v>0.0453680638165618</c:v>
                </c:pt>
                <c:pt idx="25863">
                  <c:v>0.0919319921196768</c:v>
                </c:pt>
                <c:pt idx="25864">
                  <c:v>0.169789940613842</c:v>
                </c:pt>
                <c:pt idx="25865">
                  <c:v>0.156469076023923</c:v>
                </c:pt>
                <c:pt idx="25866">
                  <c:v>0.0621822862978507</c:v>
                </c:pt>
                <c:pt idx="25867">
                  <c:v>0.0470975780176752</c:v>
                </c:pt>
                <c:pt idx="25868">
                  <c:v>-0.165092653411724</c:v>
                </c:pt>
                <c:pt idx="25869">
                  <c:v>-0.0671718833184488</c:v>
                </c:pt>
                <c:pt idx="25870">
                  <c:v>0.011980651521265</c:v>
                </c:pt>
                <c:pt idx="25871">
                  <c:v>0.0192058962542107</c:v>
                </c:pt>
                <c:pt idx="25872">
                  <c:v>0.0295683336153588</c:v>
                </c:pt>
                <c:pt idx="25873">
                  <c:v>0.0402621724795462</c:v>
                </c:pt>
                <c:pt idx="25874">
                  <c:v>0.0714067161995322</c:v>
                </c:pt>
                <c:pt idx="25875">
                  <c:v>0.0794202609943825</c:v>
                </c:pt>
                <c:pt idx="25876">
                  <c:v>0.0686742092162038</c:v>
                </c:pt>
                <c:pt idx="25877">
                  <c:v>0.0451990694525885</c:v>
                </c:pt>
                <c:pt idx="25878">
                  <c:v>0.0108751274943889</c:v>
                </c:pt>
                <c:pt idx="25879">
                  <c:v>0.010950627042942</c:v>
                </c:pt>
                <c:pt idx="25880">
                  <c:v>0.0476660242015525</c:v>
                </c:pt>
                <c:pt idx="25881">
                  <c:v>0.0728374224719969</c:v>
                </c:pt>
                <c:pt idx="25882">
                  <c:v>0.0506027508034787</c:v>
                </c:pt>
                <c:pt idx="25883">
                  <c:v>0.0359137789830226</c:v>
                </c:pt>
                <c:pt idx="25884">
                  <c:v>0.0288674809588183</c:v>
                </c:pt>
                <c:pt idx="25885">
                  <c:v>0.0254977570315765</c:v>
                </c:pt>
                <c:pt idx="25886">
                  <c:v>0.0793804036619576</c:v>
                </c:pt>
                <c:pt idx="25887">
                  <c:v>0.0459968598320925</c:v>
                </c:pt>
                <c:pt idx="25888">
                  <c:v>0.00917902960865551</c:v>
                </c:pt>
                <c:pt idx="25889">
                  <c:v>0.00827663990192663</c:v>
                </c:pt>
                <c:pt idx="25890">
                  <c:v>0.0555907404790772</c:v>
                </c:pt>
                <c:pt idx="25891">
                  <c:v>0.0649365435375222</c:v>
                </c:pt>
                <c:pt idx="25892">
                  <c:v>0.0494889486036055</c:v>
                </c:pt>
                <c:pt idx="25893">
                  <c:v>0.0417601282837286</c:v>
                </c:pt>
                <c:pt idx="25894">
                  <c:v>0.0594443887252356</c:v>
                </c:pt>
                <c:pt idx="25895">
                  <c:v>0.0300992372552882</c:v>
                </c:pt>
                <c:pt idx="25896">
                  <c:v>0.0383843495108349</c:v>
                </c:pt>
                <c:pt idx="25897">
                  <c:v>0.0941691007435539</c:v>
                </c:pt>
                <c:pt idx="25898">
                  <c:v>0.105700796000049</c:v>
                </c:pt>
                <c:pt idx="25899">
                  <c:v>0.0816256733988477</c:v>
                </c:pt>
                <c:pt idx="25900">
                  <c:v>0.0526457638484826</c:v>
                </c:pt>
                <c:pt idx="25901">
                  <c:v>0.0231146256790067</c:v>
                </c:pt>
                <c:pt idx="25902">
                  <c:v>0.0643156412859716</c:v>
                </c:pt>
                <c:pt idx="25903">
                  <c:v>0.135660355696487</c:v>
                </c:pt>
                <c:pt idx="25904">
                  <c:v>0.147194980301384</c:v>
                </c:pt>
                <c:pt idx="25905">
                  <c:v>0.0529478144092687</c:v>
                </c:pt>
                <c:pt idx="25906">
                  <c:v>0.0226205029515191</c:v>
                </c:pt>
                <c:pt idx="25907">
                  <c:v>0.173398941380455</c:v>
                </c:pt>
                <c:pt idx="25908">
                  <c:v>0.0368797235048555</c:v>
                </c:pt>
                <c:pt idx="25909">
                  <c:v>0.0282093014195156</c:v>
                </c:pt>
                <c:pt idx="25910">
                  <c:v>0.110599279331996</c:v>
                </c:pt>
                <c:pt idx="25911">
                  <c:v>0.0717238337241864</c:v>
                </c:pt>
                <c:pt idx="25912">
                  <c:v>0.0278475604788522</c:v>
                </c:pt>
                <c:pt idx="25913">
                  <c:v>0.0384174965330211</c:v>
                </c:pt>
                <c:pt idx="25914">
                  <c:v>0.0451575446534542</c:v>
                </c:pt>
                <c:pt idx="25915">
                  <c:v>0.0586936282920338</c:v>
                </c:pt>
                <c:pt idx="25916">
                  <c:v>0.0555621441649556</c:v>
                </c:pt>
                <c:pt idx="25917">
                  <c:v>0.0347317569705709</c:v>
                </c:pt>
                <c:pt idx="25918">
                  <c:v>0.0551612606698551</c:v>
                </c:pt>
                <c:pt idx="25919">
                  <c:v>0.0893540031132994</c:v>
                </c:pt>
                <c:pt idx="25920">
                  <c:v>0.0908863080303641</c:v>
                </c:pt>
                <c:pt idx="25921">
                  <c:v>0.0697107169497827</c:v>
                </c:pt>
                <c:pt idx="25922">
                  <c:v>0.114980841841864</c:v>
                </c:pt>
                <c:pt idx="25923">
                  <c:v>0.186223796589171</c:v>
                </c:pt>
                <c:pt idx="25924">
                  <c:v>0.107906975012571</c:v>
                </c:pt>
                <c:pt idx="25925">
                  <c:v>0.0810953652707841</c:v>
                </c:pt>
                <c:pt idx="25926">
                  <c:v>0.13655994623018</c:v>
                </c:pt>
                <c:pt idx="25927">
                  <c:v>0.134311741952858</c:v>
                </c:pt>
                <c:pt idx="25928">
                  <c:v>0.129645968306324</c:v>
                </c:pt>
                <c:pt idx="25929">
                  <c:v>0.115492797050037</c:v>
                </c:pt>
                <c:pt idx="25930">
                  <c:v>0.056564871810873</c:v>
                </c:pt>
                <c:pt idx="25931">
                  <c:v>0.0572447384090148</c:v>
                </c:pt>
                <c:pt idx="25932">
                  <c:v>0.0945199285639775</c:v>
                </c:pt>
                <c:pt idx="25933">
                  <c:v>0.0728263201555084</c:v>
                </c:pt>
                <c:pt idx="25934">
                  <c:v>0.0664385642398456</c:v>
                </c:pt>
                <c:pt idx="25935">
                  <c:v>0.0492823668027509</c:v>
                </c:pt>
                <c:pt idx="25936">
                  <c:v>0.0417486786362799</c:v>
                </c:pt>
                <c:pt idx="25937">
                  <c:v>0.0129159908337703</c:v>
                </c:pt>
                <c:pt idx="25938">
                  <c:v>0.0396465950809092</c:v>
                </c:pt>
                <c:pt idx="25939">
                  <c:v>0.149554416115323</c:v>
                </c:pt>
                <c:pt idx="25940">
                  <c:v>0.191302012421638</c:v>
                </c:pt>
                <c:pt idx="25941">
                  <c:v>0.0825525794964797</c:v>
                </c:pt>
                <c:pt idx="25942">
                  <c:v>-0.000190352734593178</c:v>
                </c:pt>
                <c:pt idx="25943">
                  <c:v>0.0175527301843319</c:v>
                </c:pt>
                <c:pt idx="25944">
                  <c:v>0.0598762339954217</c:v>
                </c:pt>
                <c:pt idx="25945">
                  <c:v>0.153141927732396</c:v>
                </c:pt>
                <c:pt idx="25946">
                  <c:v>0.0792645437438104</c:v>
                </c:pt>
                <c:pt idx="25947">
                  <c:v>0.0778603559863522</c:v>
                </c:pt>
                <c:pt idx="25948">
                  <c:v>0.0626941605910903</c:v>
                </c:pt>
                <c:pt idx="25949">
                  <c:v>0.0385940214826758</c:v>
                </c:pt>
                <c:pt idx="25950">
                  <c:v>0.0520623434396869</c:v>
                </c:pt>
                <c:pt idx="25951">
                  <c:v>0.0236263800590266</c:v>
                </c:pt>
                <c:pt idx="25952">
                  <c:v>0.0355748349520619</c:v>
                </c:pt>
                <c:pt idx="25953">
                  <c:v>0.0788992534539465</c:v>
                </c:pt>
                <c:pt idx="25954">
                  <c:v>-0.486243258793192</c:v>
                </c:pt>
                <c:pt idx="25955">
                  <c:v>0.0410743755009391</c:v>
                </c:pt>
                <c:pt idx="25956">
                  <c:v>0.0726263450863297</c:v>
                </c:pt>
                <c:pt idx="25957">
                  <c:v>0.0705259547561293</c:v>
                </c:pt>
                <c:pt idx="25958">
                  <c:v>0.0618309921274304</c:v>
                </c:pt>
                <c:pt idx="25959">
                  <c:v>0.0566809357502014</c:v>
                </c:pt>
                <c:pt idx="25960">
                  <c:v>0.0887253727849632</c:v>
                </c:pt>
                <c:pt idx="25961">
                  <c:v>0.0745844568356343</c:v>
                </c:pt>
                <c:pt idx="25962">
                  <c:v>0.067587033609651</c:v>
                </c:pt>
                <c:pt idx="25963">
                  <c:v>0.0411447606113478</c:v>
                </c:pt>
                <c:pt idx="25964">
                  <c:v>0.0448875482092429</c:v>
                </c:pt>
                <c:pt idx="25965">
                  <c:v>0.066296962235296</c:v>
                </c:pt>
                <c:pt idx="25966">
                  <c:v>0.0565720762303046</c:v>
                </c:pt>
                <c:pt idx="25967">
                  <c:v>0.0573678727396874</c:v>
                </c:pt>
                <c:pt idx="25968">
                  <c:v>0.141182666300422</c:v>
                </c:pt>
                <c:pt idx="25969">
                  <c:v>0.131555936829083</c:v>
                </c:pt>
                <c:pt idx="25970">
                  <c:v>0.094739553641191</c:v>
                </c:pt>
                <c:pt idx="25971">
                  <c:v>0.0813965625611976</c:v>
                </c:pt>
                <c:pt idx="25972">
                  <c:v>0.0813868847922587</c:v>
                </c:pt>
                <c:pt idx="25973">
                  <c:v>0.141388327617686</c:v>
                </c:pt>
                <c:pt idx="25974">
                  <c:v>0.147752563459494</c:v>
                </c:pt>
                <c:pt idx="25975">
                  <c:v>0.0255925845796612</c:v>
                </c:pt>
                <c:pt idx="25976">
                  <c:v>0.0613085572516685</c:v>
                </c:pt>
                <c:pt idx="25977">
                  <c:v>0.0975965294104422</c:v>
                </c:pt>
                <c:pt idx="25978">
                  <c:v>0.0984002854565965</c:v>
                </c:pt>
                <c:pt idx="25979">
                  <c:v>0.0928878101029692</c:v>
                </c:pt>
                <c:pt idx="25980">
                  <c:v>0.0868978313964652</c:v>
                </c:pt>
                <c:pt idx="25981">
                  <c:v>0.0965510697129427</c:v>
                </c:pt>
                <c:pt idx="25982">
                  <c:v>0.0453748025770714</c:v>
                </c:pt>
                <c:pt idx="25983">
                  <c:v>0.0326847209590093</c:v>
                </c:pt>
                <c:pt idx="25984">
                  <c:v>0.170864128273795</c:v>
                </c:pt>
                <c:pt idx="25985">
                  <c:v>0.0194473204669226</c:v>
                </c:pt>
                <c:pt idx="25986">
                  <c:v>0.0323869124128286</c:v>
                </c:pt>
                <c:pt idx="25987">
                  <c:v>0.0540299966728795</c:v>
                </c:pt>
                <c:pt idx="25988">
                  <c:v>0.0501209365804956</c:v>
                </c:pt>
                <c:pt idx="25989">
                  <c:v>0.0684389508942231</c:v>
                </c:pt>
                <c:pt idx="25990">
                  <c:v>0.0851952966782643</c:v>
                </c:pt>
                <c:pt idx="25991">
                  <c:v>0.02457155551885</c:v>
                </c:pt>
                <c:pt idx="25992">
                  <c:v>0.0126950622033633</c:v>
                </c:pt>
                <c:pt idx="25993">
                  <c:v>0.0579902895944061</c:v>
                </c:pt>
                <c:pt idx="25994">
                  <c:v>0.0937406687593468</c:v>
                </c:pt>
                <c:pt idx="25995">
                  <c:v>0.0823464913755276</c:v>
                </c:pt>
                <c:pt idx="25996">
                  <c:v>0.0661010185159952</c:v>
                </c:pt>
                <c:pt idx="25997">
                  <c:v>0.0565276309803654</c:v>
                </c:pt>
                <c:pt idx="25998">
                  <c:v>0.078180682324197</c:v>
                </c:pt>
                <c:pt idx="25999">
                  <c:v>0.0776700551345022</c:v>
                </c:pt>
                <c:pt idx="26000">
                  <c:v>0.060091733477279</c:v>
                </c:pt>
                <c:pt idx="26001">
                  <c:v>0.0250032176922506</c:v>
                </c:pt>
                <c:pt idx="26002">
                  <c:v>0.0647815864686874</c:v>
                </c:pt>
                <c:pt idx="26003">
                  <c:v>0.0387411778732216</c:v>
                </c:pt>
                <c:pt idx="26004">
                  <c:v>0.0639840033292781</c:v>
                </c:pt>
                <c:pt idx="26005">
                  <c:v>0.104292411728752</c:v>
                </c:pt>
                <c:pt idx="26006">
                  <c:v>0.0393687317229738</c:v>
                </c:pt>
                <c:pt idx="26007">
                  <c:v>0.0266023777958199</c:v>
                </c:pt>
                <c:pt idx="26008">
                  <c:v>0.10194508779976</c:v>
                </c:pt>
                <c:pt idx="26009">
                  <c:v>0.0284006045354531</c:v>
                </c:pt>
                <c:pt idx="26010">
                  <c:v>0.0402322888233613</c:v>
                </c:pt>
                <c:pt idx="26011">
                  <c:v>0.049122735840933</c:v>
                </c:pt>
                <c:pt idx="26012">
                  <c:v>0.0518846082963391</c:v>
                </c:pt>
                <c:pt idx="26013">
                  <c:v>0.088585260407604</c:v>
                </c:pt>
                <c:pt idx="26014">
                  <c:v>0.0616233165820888</c:v>
                </c:pt>
                <c:pt idx="26015">
                  <c:v>0.0517395912940741</c:v>
                </c:pt>
                <c:pt idx="26016">
                  <c:v>0.111865370026585</c:v>
                </c:pt>
                <c:pt idx="26017">
                  <c:v>0.0424522814990099</c:v>
                </c:pt>
                <c:pt idx="26018">
                  <c:v>0.0222283365821327</c:v>
                </c:pt>
                <c:pt idx="26019">
                  <c:v>0.0556098193303534</c:v>
                </c:pt>
                <c:pt idx="26020">
                  <c:v>0.109637210425146</c:v>
                </c:pt>
                <c:pt idx="26021">
                  <c:v>0.0912896416012468</c:v>
                </c:pt>
                <c:pt idx="26022">
                  <c:v>0.0817372838063487</c:v>
                </c:pt>
                <c:pt idx="26023">
                  <c:v>0.0847706868088792</c:v>
                </c:pt>
                <c:pt idx="26024">
                  <c:v>0.0535169572596474</c:v>
                </c:pt>
                <c:pt idx="26025">
                  <c:v>0.0260220804928341</c:v>
                </c:pt>
                <c:pt idx="26026">
                  <c:v>0.0660982722115943</c:v>
                </c:pt>
                <c:pt idx="26027">
                  <c:v>-0.0140281790846456</c:v>
                </c:pt>
                <c:pt idx="26028">
                  <c:v>-0.00895306018209835</c:v>
                </c:pt>
                <c:pt idx="26029">
                  <c:v>-0.00590449763196918</c:v>
                </c:pt>
                <c:pt idx="26030">
                  <c:v>0.0278218287404196</c:v>
                </c:pt>
                <c:pt idx="26031">
                  <c:v>0.0179089077444569</c:v>
                </c:pt>
                <c:pt idx="26032">
                  <c:v>0.0820792357558551</c:v>
                </c:pt>
                <c:pt idx="26033">
                  <c:v>0.11707040178789</c:v>
                </c:pt>
                <c:pt idx="26034">
                  <c:v>0.0584069423738258</c:v>
                </c:pt>
                <c:pt idx="26035">
                  <c:v>0.0466416064961987</c:v>
                </c:pt>
                <c:pt idx="26036">
                  <c:v>0.106577479194276</c:v>
                </c:pt>
                <c:pt idx="26037">
                  <c:v>0.0655958611894207</c:v>
                </c:pt>
                <c:pt idx="26038">
                  <c:v>0.0327155295917766</c:v>
                </c:pt>
                <c:pt idx="26039">
                  <c:v>0.0288710999001798</c:v>
                </c:pt>
                <c:pt idx="26040">
                  <c:v>0.047970898745132</c:v>
                </c:pt>
                <c:pt idx="26041">
                  <c:v>0.058291493878018</c:v>
                </c:pt>
                <c:pt idx="26042">
                  <c:v>0.0664638612258271</c:v>
                </c:pt>
                <c:pt idx="26043">
                  <c:v>0.0374852969513324</c:v>
                </c:pt>
                <c:pt idx="26044">
                  <c:v>0.050161267453137</c:v>
                </c:pt>
                <c:pt idx="26045">
                  <c:v>0.0736954489338009</c:v>
                </c:pt>
                <c:pt idx="26046">
                  <c:v>0.0578472558788141</c:v>
                </c:pt>
                <c:pt idx="26047">
                  <c:v>0.0636374308130936</c:v>
                </c:pt>
                <c:pt idx="26048">
                  <c:v>0.111311854700673</c:v>
                </c:pt>
                <c:pt idx="26049">
                  <c:v>0.111145911369459</c:v>
                </c:pt>
                <c:pt idx="26050">
                  <c:v>0.0375845042708317</c:v>
                </c:pt>
                <c:pt idx="26051">
                  <c:v>0.010732235592755</c:v>
                </c:pt>
                <c:pt idx="26052">
                  <c:v>-0.0239599987641368</c:v>
                </c:pt>
                <c:pt idx="26053">
                  <c:v>0.0581988121915862</c:v>
                </c:pt>
                <c:pt idx="26054">
                  <c:v>-0.0022400743483189</c:v>
                </c:pt>
                <c:pt idx="26055">
                  <c:v>0.0410596482387159</c:v>
                </c:pt>
                <c:pt idx="26056">
                  <c:v>0.0355181610439364</c:v>
                </c:pt>
                <c:pt idx="26057">
                  <c:v>0.0330739434320494</c:v>
                </c:pt>
                <c:pt idx="26058">
                  <c:v>0.0259706119034098</c:v>
                </c:pt>
                <c:pt idx="26059">
                  <c:v>0.0352092055638635</c:v>
                </c:pt>
                <c:pt idx="26060">
                  <c:v>0.0730117414680187</c:v>
                </c:pt>
                <c:pt idx="26061">
                  <c:v>0.0480727088681861</c:v>
                </c:pt>
                <c:pt idx="26062">
                  <c:v>0.0769918061907751</c:v>
                </c:pt>
                <c:pt idx="26063">
                  <c:v>0.0827839573001353</c:v>
                </c:pt>
                <c:pt idx="26064">
                  <c:v>0.0500492109546842</c:v>
                </c:pt>
                <c:pt idx="26065">
                  <c:v>0.0977881589876957</c:v>
                </c:pt>
                <c:pt idx="26066">
                  <c:v>-0.011353481813732</c:v>
                </c:pt>
                <c:pt idx="26067">
                  <c:v>-0.00747999727747111</c:v>
                </c:pt>
                <c:pt idx="26068">
                  <c:v>0.0293839584259894</c:v>
                </c:pt>
                <c:pt idx="26069">
                  <c:v>0.024964614495436</c:v>
                </c:pt>
                <c:pt idx="26070">
                  <c:v>0.0810681599544896</c:v>
                </c:pt>
                <c:pt idx="26071">
                  <c:v>0.103383948035794</c:v>
                </c:pt>
                <c:pt idx="26072">
                  <c:v>0.105518318941855</c:v>
                </c:pt>
                <c:pt idx="26073">
                  <c:v>-0.000978113208236403</c:v>
                </c:pt>
                <c:pt idx="26074">
                  <c:v>0.0722851283898467</c:v>
                </c:pt>
                <c:pt idx="26075">
                  <c:v>0.0645509119370323</c:v>
                </c:pt>
                <c:pt idx="26076">
                  <c:v>0.0614127305992259</c:v>
                </c:pt>
                <c:pt idx="26077">
                  <c:v>0.0411831405387313</c:v>
                </c:pt>
                <c:pt idx="26078">
                  <c:v>0.0325974534934485</c:v>
                </c:pt>
                <c:pt idx="26079">
                  <c:v>0.0344096892737288</c:v>
                </c:pt>
                <c:pt idx="26080">
                  <c:v>0.0274974887664233</c:v>
                </c:pt>
                <c:pt idx="26081">
                  <c:v>0.0585217655671113</c:v>
                </c:pt>
                <c:pt idx="26082">
                  <c:v>0.0660964503395928</c:v>
                </c:pt>
                <c:pt idx="26083">
                  <c:v>0.087399683313646</c:v>
                </c:pt>
                <c:pt idx="26084">
                  <c:v>0.0893083352401672</c:v>
                </c:pt>
                <c:pt idx="26085">
                  <c:v>0.075131288156649</c:v>
                </c:pt>
                <c:pt idx="26086">
                  <c:v>0.0603129964443791</c:v>
                </c:pt>
                <c:pt idx="26087">
                  <c:v>0.0314603165650443</c:v>
                </c:pt>
                <c:pt idx="26088">
                  <c:v>0.0861143514804757</c:v>
                </c:pt>
                <c:pt idx="26089">
                  <c:v>0.0828762422363505</c:v>
                </c:pt>
                <c:pt idx="26090">
                  <c:v>0.0337036109992392</c:v>
                </c:pt>
                <c:pt idx="26091">
                  <c:v>0.0484207291943805</c:v>
                </c:pt>
                <c:pt idx="26092">
                  <c:v>0.068427761982594</c:v>
                </c:pt>
                <c:pt idx="26093">
                  <c:v>0.0847044434845118</c:v>
                </c:pt>
                <c:pt idx="26094">
                  <c:v>0.142894844680933</c:v>
                </c:pt>
                <c:pt idx="26095">
                  <c:v>0.0831640143138401</c:v>
                </c:pt>
                <c:pt idx="26096">
                  <c:v>0.019757200119773</c:v>
                </c:pt>
                <c:pt idx="26097">
                  <c:v>0.0247206529338471</c:v>
                </c:pt>
                <c:pt idx="26098">
                  <c:v>0.0543096429088757</c:v>
                </c:pt>
                <c:pt idx="26099">
                  <c:v>0.0639531301051662</c:v>
                </c:pt>
                <c:pt idx="26100">
                  <c:v>0.0731246272258109</c:v>
                </c:pt>
                <c:pt idx="26101">
                  <c:v>0.0627474515103037</c:v>
                </c:pt>
                <c:pt idx="26102">
                  <c:v>0.0455429996803633</c:v>
                </c:pt>
                <c:pt idx="26103">
                  <c:v>0.0540018773643507</c:v>
                </c:pt>
                <c:pt idx="26104">
                  <c:v>0.0930208846345931</c:v>
                </c:pt>
                <c:pt idx="26105">
                  <c:v>0.118764006144861</c:v>
                </c:pt>
                <c:pt idx="26106">
                  <c:v>0.102051066330916</c:v>
                </c:pt>
                <c:pt idx="26107">
                  <c:v>0.0417558068799065</c:v>
                </c:pt>
                <c:pt idx="26108">
                  <c:v>0.0466743435485371</c:v>
                </c:pt>
                <c:pt idx="26109">
                  <c:v>0.0618195280840876</c:v>
                </c:pt>
                <c:pt idx="26110">
                  <c:v>0.0725158086951979</c:v>
                </c:pt>
                <c:pt idx="26111">
                  <c:v>0.0244668627185988</c:v>
                </c:pt>
                <c:pt idx="26112">
                  <c:v>0.0257344126319879</c:v>
                </c:pt>
                <c:pt idx="26113">
                  <c:v>-0.616314567741681</c:v>
                </c:pt>
                <c:pt idx="26114">
                  <c:v>0.0364819227079797</c:v>
                </c:pt>
                <c:pt idx="26115">
                  <c:v>0.0132615443266096</c:v>
                </c:pt>
                <c:pt idx="26116">
                  <c:v>0.0421790829879887</c:v>
                </c:pt>
                <c:pt idx="26117">
                  <c:v>0.0446160519037817</c:v>
                </c:pt>
                <c:pt idx="26118">
                  <c:v>-0.219442270942783</c:v>
                </c:pt>
                <c:pt idx="26119">
                  <c:v>-0.00443395293103241</c:v>
                </c:pt>
                <c:pt idx="26120">
                  <c:v>0.116304256229072</c:v>
                </c:pt>
                <c:pt idx="26121">
                  <c:v>0.136464567795678</c:v>
                </c:pt>
                <c:pt idx="26122">
                  <c:v>0.0955493294323203</c:v>
                </c:pt>
                <c:pt idx="26123">
                  <c:v>0.0660024631562498</c:v>
                </c:pt>
                <c:pt idx="26124">
                  <c:v>0.0386114364598672</c:v>
                </c:pt>
                <c:pt idx="26125">
                  <c:v>0.029498495244546</c:v>
                </c:pt>
                <c:pt idx="26126">
                  <c:v>0.0494261561428012</c:v>
                </c:pt>
                <c:pt idx="26127">
                  <c:v>0.0339227158058625</c:v>
                </c:pt>
                <c:pt idx="26128">
                  <c:v>0.00783673676776221</c:v>
                </c:pt>
                <c:pt idx="26129">
                  <c:v>0.0343730638661097</c:v>
                </c:pt>
                <c:pt idx="26130">
                  <c:v>0.0288337085477496</c:v>
                </c:pt>
                <c:pt idx="26131">
                  <c:v>0.0199463708243826</c:v>
                </c:pt>
                <c:pt idx="26132">
                  <c:v>0.0234258432565803</c:v>
                </c:pt>
                <c:pt idx="26133">
                  <c:v>0.0287709460881952</c:v>
                </c:pt>
                <c:pt idx="26134">
                  <c:v>0.0810717011471042</c:v>
                </c:pt>
                <c:pt idx="26135">
                  <c:v>-0.212411254827127</c:v>
                </c:pt>
                <c:pt idx="26136">
                  <c:v>0.558761568235983</c:v>
                </c:pt>
                <c:pt idx="26137">
                  <c:v>0.0520485750481986</c:v>
                </c:pt>
                <c:pt idx="26138">
                  <c:v>0.0113364307609789</c:v>
                </c:pt>
                <c:pt idx="26139">
                  <c:v>-0.0876582224595202</c:v>
                </c:pt>
                <c:pt idx="26140">
                  <c:v>-0.00503826829843095</c:v>
                </c:pt>
                <c:pt idx="26141">
                  <c:v>-0.00946709310624641</c:v>
                </c:pt>
                <c:pt idx="26142">
                  <c:v>0.306909683199892</c:v>
                </c:pt>
                <c:pt idx="26143">
                  <c:v>0.0455397568121781</c:v>
                </c:pt>
                <c:pt idx="26144">
                  <c:v>0.033892715987701</c:v>
                </c:pt>
                <c:pt idx="26145">
                  <c:v>0.0488494079678187</c:v>
                </c:pt>
                <c:pt idx="26146">
                  <c:v>0.0728962273123194</c:v>
                </c:pt>
                <c:pt idx="26147">
                  <c:v>0.0896048847779637</c:v>
                </c:pt>
                <c:pt idx="26148">
                  <c:v>0.0869550859465013</c:v>
                </c:pt>
                <c:pt idx="26149">
                  <c:v>0.0430658357475097</c:v>
                </c:pt>
                <c:pt idx="26150">
                  <c:v>0.0282519947181895</c:v>
                </c:pt>
                <c:pt idx="26151">
                  <c:v>0.0255906634504581</c:v>
                </c:pt>
                <c:pt idx="26152">
                  <c:v>0.0173362190092434</c:v>
                </c:pt>
                <c:pt idx="26153">
                  <c:v>0.0118738197534152</c:v>
                </c:pt>
                <c:pt idx="26154">
                  <c:v>0.0339721359780067</c:v>
                </c:pt>
                <c:pt idx="26155">
                  <c:v>0.0547088849071849</c:v>
                </c:pt>
                <c:pt idx="26156">
                  <c:v>0.0469636457630606</c:v>
                </c:pt>
                <c:pt idx="26157">
                  <c:v>0.0391125172530647</c:v>
                </c:pt>
                <c:pt idx="26158">
                  <c:v>0.0537335566740035</c:v>
                </c:pt>
                <c:pt idx="26159">
                  <c:v>0.063356697476487</c:v>
                </c:pt>
                <c:pt idx="26160">
                  <c:v>0.0435661873253354</c:v>
                </c:pt>
                <c:pt idx="26161">
                  <c:v>0.0473647560309948</c:v>
                </c:pt>
                <c:pt idx="26162">
                  <c:v>0.0709429624187012</c:v>
                </c:pt>
                <c:pt idx="26163">
                  <c:v>0.064978829669192</c:v>
                </c:pt>
                <c:pt idx="26164">
                  <c:v>0.0747399098700163</c:v>
                </c:pt>
                <c:pt idx="26165">
                  <c:v>0.0742362382681174</c:v>
                </c:pt>
                <c:pt idx="26166">
                  <c:v>0.0304375570354392</c:v>
                </c:pt>
                <c:pt idx="26167">
                  <c:v>0.0335748196571811</c:v>
                </c:pt>
                <c:pt idx="26168">
                  <c:v>-0.0167516567421961</c:v>
                </c:pt>
                <c:pt idx="26169">
                  <c:v>0.475477708670693</c:v>
                </c:pt>
                <c:pt idx="26170">
                  <c:v>-3.335209314243877</c:v>
                </c:pt>
                <c:pt idx="26171">
                  <c:v>0.192058872076014</c:v>
                </c:pt>
                <c:pt idx="26172">
                  <c:v>0.0399261602240694</c:v>
                </c:pt>
                <c:pt idx="26173">
                  <c:v>0.0141666416859865</c:v>
                </c:pt>
                <c:pt idx="26174">
                  <c:v>0.0227710234224603</c:v>
                </c:pt>
                <c:pt idx="26175">
                  <c:v>0.0323893225761187</c:v>
                </c:pt>
                <c:pt idx="26176">
                  <c:v>0.0423607583940319</c:v>
                </c:pt>
                <c:pt idx="26177">
                  <c:v>0.0839876270493834</c:v>
                </c:pt>
                <c:pt idx="26178">
                  <c:v>0.0692731867449575</c:v>
                </c:pt>
                <c:pt idx="26179">
                  <c:v>0.0372277674896612</c:v>
                </c:pt>
                <c:pt idx="26180">
                  <c:v>0.06534808561118</c:v>
                </c:pt>
                <c:pt idx="26181">
                  <c:v>0.0424593136094328</c:v>
                </c:pt>
                <c:pt idx="26182">
                  <c:v>0.0210752534701492</c:v>
                </c:pt>
                <c:pt idx="26183">
                  <c:v>0.0480082563821211</c:v>
                </c:pt>
                <c:pt idx="26184">
                  <c:v>0.0444910789097081</c:v>
                </c:pt>
                <c:pt idx="26185">
                  <c:v>0.0700406371188945</c:v>
                </c:pt>
                <c:pt idx="26186">
                  <c:v>0.0616974895891171</c:v>
                </c:pt>
                <c:pt idx="26187">
                  <c:v>0.0483575716326548</c:v>
                </c:pt>
                <c:pt idx="26188">
                  <c:v>-0.00212790026055275</c:v>
                </c:pt>
                <c:pt idx="26189">
                  <c:v>-0.0225181225496977</c:v>
                </c:pt>
                <c:pt idx="26190">
                  <c:v>-0.155025512128316</c:v>
                </c:pt>
                <c:pt idx="26191">
                  <c:v>0.193736551814828</c:v>
                </c:pt>
                <c:pt idx="26192">
                  <c:v>-0.17115648096486</c:v>
                </c:pt>
                <c:pt idx="26193">
                  <c:v>0.0461703640015763</c:v>
                </c:pt>
                <c:pt idx="26194">
                  <c:v>0.0449509321969268</c:v>
                </c:pt>
                <c:pt idx="26195">
                  <c:v>0.039855911432377</c:v>
                </c:pt>
                <c:pt idx="26196">
                  <c:v>0.0243844581048831</c:v>
                </c:pt>
                <c:pt idx="26197">
                  <c:v>0.0492224130857993</c:v>
                </c:pt>
                <c:pt idx="26198">
                  <c:v>0.161103441714054</c:v>
                </c:pt>
                <c:pt idx="26199">
                  <c:v>0.0250609080209202</c:v>
                </c:pt>
                <c:pt idx="26200">
                  <c:v>0.0288946835949343</c:v>
                </c:pt>
                <c:pt idx="26201">
                  <c:v>0.0603242832273661</c:v>
                </c:pt>
                <c:pt idx="26202">
                  <c:v>0.0355685646029897</c:v>
                </c:pt>
                <c:pt idx="26203">
                  <c:v>0.0779606623529816</c:v>
                </c:pt>
                <c:pt idx="26204">
                  <c:v>0.135991002186827</c:v>
                </c:pt>
                <c:pt idx="26205">
                  <c:v>0.0968222402309731</c:v>
                </c:pt>
                <c:pt idx="26206">
                  <c:v>0.0580689330749689</c:v>
                </c:pt>
                <c:pt idx="26207">
                  <c:v>0.0336634603900675</c:v>
                </c:pt>
                <c:pt idx="26208">
                  <c:v>0.0210962842875999</c:v>
                </c:pt>
                <c:pt idx="26209">
                  <c:v>0.0445377686485966</c:v>
                </c:pt>
                <c:pt idx="26210">
                  <c:v>0.0386289195478417</c:v>
                </c:pt>
                <c:pt idx="26211">
                  <c:v>0.0158981694574245</c:v>
                </c:pt>
                <c:pt idx="26212">
                  <c:v>0.035930303834877</c:v>
                </c:pt>
                <c:pt idx="26213">
                  <c:v>0.0140118291936554</c:v>
                </c:pt>
                <c:pt idx="26214">
                  <c:v>0.0302145053075929</c:v>
                </c:pt>
                <c:pt idx="26215">
                  <c:v>0.0438944959820012</c:v>
                </c:pt>
                <c:pt idx="26216">
                  <c:v>0.0510163890276632</c:v>
                </c:pt>
                <c:pt idx="26217">
                  <c:v>0.0534056310265531</c:v>
                </c:pt>
                <c:pt idx="26218">
                  <c:v>0.0562835845185139</c:v>
                </c:pt>
                <c:pt idx="26219">
                  <c:v>0.0576048391442512</c:v>
                </c:pt>
                <c:pt idx="26220">
                  <c:v>0.0581207453141142</c:v>
                </c:pt>
                <c:pt idx="26221">
                  <c:v>0.0532607973075891</c:v>
                </c:pt>
                <c:pt idx="26222">
                  <c:v>0.0474277697022516</c:v>
                </c:pt>
                <c:pt idx="26223">
                  <c:v>0.0519376179605144</c:v>
                </c:pt>
                <c:pt idx="26224">
                  <c:v>0.0457515149919038</c:v>
                </c:pt>
                <c:pt idx="26225">
                  <c:v>0.0353445207010614</c:v>
                </c:pt>
                <c:pt idx="26226">
                  <c:v>0.0537345708732522</c:v>
                </c:pt>
                <c:pt idx="26227">
                  <c:v>0.131213757873505</c:v>
                </c:pt>
                <c:pt idx="26228">
                  <c:v>0.127393231434827</c:v>
                </c:pt>
                <c:pt idx="26229">
                  <c:v>0.101734834183697</c:v>
                </c:pt>
                <c:pt idx="26230">
                  <c:v>0.131456629047227</c:v>
                </c:pt>
                <c:pt idx="26231">
                  <c:v>0.113825143499677</c:v>
                </c:pt>
                <c:pt idx="26232">
                  <c:v>0.0433892048236784</c:v>
                </c:pt>
                <c:pt idx="26233">
                  <c:v>0.0264494897779501</c:v>
                </c:pt>
                <c:pt idx="26234">
                  <c:v>-0.0134375444568971</c:v>
                </c:pt>
                <c:pt idx="26235">
                  <c:v>-0.00848419356060196</c:v>
                </c:pt>
                <c:pt idx="26236">
                  <c:v>0.0701679326360439</c:v>
                </c:pt>
                <c:pt idx="26237">
                  <c:v>0.0172499963735194</c:v>
                </c:pt>
                <c:pt idx="26238">
                  <c:v>0.0136067775939679</c:v>
                </c:pt>
                <c:pt idx="26239">
                  <c:v>0.0296581322636687</c:v>
                </c:pt>
                <c:pt idx="26240">
                  <c:v>0.0552638769318726</c:v>
                </c:pt>
                <c:pt idx="26241">
                  <c:v>0.0729596607977922</c:v>
                </c:pt>
                <c:pt idx="26242">
                  <c:v>0.050598919651528</c:v>
                </c:pt>
                <c:pt idx="26243">
                  <c:v>0.0362311308822416</c:v>
                </c:pt>
                <c:pt idx="26244">
                  <c:v>0.0463472040661294</c:v>
                </c:pt>
                <c:pt idx="26245">
                  <c:v>0.0246960756879627</c:v>
                </c:pt>
                <c:pt idx="26246">
                  <c:v>0.0106911211185019</c:v>
                </c:pt>
                <c:pt idx="26247">
                  <c:v>0.0361157575007129</c:v>
                </c:pt>
                <c:pt idx="26248">
                  <c:v>0.0658635573103165</c:v>
                </c:pt>
                <c:pt idx="26249">
                  <c:v>0.0801214940933188</c:v>
                </c:pt>
                <c:pt idx="26250">
                  <c:v>0.0883482631868883</c:v>
                </c:pt>
                <c:pt idx="26251">
                  <c:v>0.0756351425166282</c:v>
                </c:pt>
                <c:pt idx="26252">
                  <c:v>0.05399580901359</c:v>
                </c:pt>
                <c:pt idx="26253">
                  <c:v>0.0401574625307936</c:v>
                </c:pt>
                <c:pt idx="26254">
                  <c:v>0.0278780764504886</c:v>
                </c:pt>
                <c:pt idx="26255">
                  <c:v>0.0277004508481615</c:v>
                </c:pt>
                <c:pt idx="26256">
                  <c:v>0.0539614476755688</c:v>
                </c:pt>
                <c:pt idx="26257">
                  <c:v>0.0442529132146012</c:v>
                </c:pt>
                <c:pt idx="26258">
                  <c:v>0.0848827049531128</c:v>
                </c:pt>
                <c:pt idx="26259">
                  <c:v>0.105580702683427</c:v>
                </c:pt>
                <c:pt idx="26260">
                  <c:v>0.0755075776573282</c:v>
                </c:pt>
                <c:pt idx="26261">
                  <c:v>0.048376442666365</c:v>
                </c:pt>
                <c:pt idx="26262">
                  <c:v>0.0365384780423973</c:v>
                </c:pt>
                <c:pt idx="26263">
                  <c:v>0.037522611420442</c:v>
                </c:pt>
                <c:pt idx="26264">
                  <c:v>0.0421087236194517</c:v>
                </c:pt>
                <c:pt idx="26265">
                  <c:v>0.0588490403317154</c:v>
                </c:pt>
                <c:pt idx="26266">
                  <c:v>0.0137520874025217</c:v>
                </c:pt>
                <c:pt idx="26267">
                  <c:v>0.0641253894324445</c:v>
                </c:pt>
                <c:pt idx="26268">
                  <c:v>0.0719499803815855</c:v>
                </c:pt>
                <c:pt idx="26269">
                  <c:v>0.0357417394903122</c:v>
                </c:pt>
                <c:pt idx="26270">
                  <c:v>0.0369806878260555</c:v>
                </c:pt>
                <c:pt idx="26271">
                  <c:v>0.0459396426598641</c:v>
                </c:pt>
                <c:pt idx="26272">
                  <c:v>0.0465987130130104</c:v>
                </c:pt>
                <c:pt idx="26273">
                  <c:v>-0.0169521554886266</c:v>
                </c:pt>
                <c:pt idx="26274">
                  <c:v>-0.00383252512129759</c:v>
                </c:pt>
                <c:pt idx="26275">
                  <c:v>-0.0861172310307599</c:v>
                </c:pt>
                <c:pt idx="26276">
                  <c:v>0.12212049951867</c:v>
                </c:pt>
                <c:pt idx="26277">
                  <c:v>0.0481157660639551</c:v>
                </c:pt>
                <c:pt idx="26278">
                  <c:v>0.0325299459777659</c:v>
                </c:pt>
                <c:pt idx="26279">
                  <c:v>-0.124122914052152</c:v>
                </c:pt>
                <c:pt idx="26280">
                  <c:v>0.0362774119350213</c:v>
                </c:pt>
                <c:pt idx="26281">
                  <c:v>0.00693660734284841</c:v>
                </c:pt>
                <c:pt idx="26282">
                  <c:v>0.0246909879296327</c:v>
                </c:pt>
                <c:pt idx="26283">
                  <c:v>0.0147803549522968</c:v>
                </c:pt>
                <c:pt idx="26284">
                  <c:v>0.0195855558717498</c:v>
                </c:pt>
                <c:pt idx="26285">
                  <c:v>0.00788600995918394</c:v>
                </c:pt>
                <c:pt idx="26286">
                  <c:v>0.0387390095497899</c:v>
                </c:pt>
                <c:pt idx="26287">
                  <c:v>0.0612615067858005</c:v>
                </c:pt>
                <c:pt idx="26288">
                  <c:v>0.0477891285680617</c:v>
                </c:pt>
                <c:pt idx="26289">
                  <c:v>0.0243685542045636</c:v>
                </c:pt>
                <c:pt idx="26290">
                  <c:v>0.00431230443941169</c:v>
                </c:pt>
                <c:pt idx="26291">
                  <c:v>0.0245720610329056</c:v>
                </c:pt>
                <c:pt idx="26292">
                  <c:v>0.0550705830601303</c:v>
                </c:pt>
                <c:pt idx="26293">
                  <c:v>0.0748591876767318</c:v>
                </c:pt>
                <c:pt idx="26294">
                  <c:v>0.085729873748222</c:v>
                </c:pt>
                <c:pt idx="26295">
                  <c:v>0.0811777072979367</c:v>
                </c:pt>
                <c:pt idx="26296">
                  <c:v>0.0772379567144073</c:v>
                </c:pt>
                <c:pt idx="26297">
                  <c:v>0.0646924518651011</c:v>
                </c:pt>
                <c:pt idx="26298">
                  <c:v>0.0462933304429956</c:v>
                </c:pt>
                <c:pt idx="26299">
                  <c:v>0.0630634684631367</c:v>
                </c:pt>
                <c:pt idx="26300">
                  <c:v>0.100221574261573</c:v>
                </c:pt>
                <c:pt idx="26301">
                  <c:v>0.0523476088745712</c:v>
                </c:pt>
                <c:pt idx="26302">
                  <c:v>0.0325029622062386</c:v>
                </c:pt>
                <c:pt idx="26303">
                  <c:v>0.0408306126655001</c:v>
                </c:pt>
                <c:pt idx="26304">
                  <c:v>0.0348636648653949</c:v>
                </c:pt>
                <c:pt idx="26305">
                  <c:v>0.0397803760422778</c:v>
                </c:pt>
                <c:pt idx="26306">
                  <c:v>0.00788108805838963</c:v>
                </c:pt>
                <c:pt idx="26307">
                  <c:v>0.0355390015312755</c:v>
                </c:pt>
                <c:pt idx="26308">
                  <c:v>0.0466233394861701</c:v>
                </c:pt>
                <c:pt idx="26309">
                  <c:v>0.0352231595631627</c:v>
                </c:pt>
                <c:pt idx="26310">
                  <c:v>0.0495667365310248</c:v>
                </c:pt>
                <c:pt idx="26311">
                  <c:v>0.0602583565617699</c:v>
                </c:pt>
                <c:pt idx="26312">
                  <c:v>0.0898439253867808</c:v>
                </c:pt>
                <c:pt idx="26313">
                  <c:v>-0.00336262052934963</c:v>
                </c:pt>
                <c:pt idx="26314">
                  <c:v>-0.0800288657518937</c:v>
                </c:pt>
                <c:pt idx="26315">
                  <c:v>0.126893325230788</c:v>
                </c:pt>
                <c:pt idx="26316">
                  <c:v>0.0323572671589142</c:v>
                </c:pt>
                <c:pt idx="26317">
                  <c:v>0.0223803384359207</c:v>
                </c:pt>
                <c:pt idx="26318">
                  <c:v>0.0329747450862089</c:v>
                </c:pt>
                <c:pt idx="26319">
                  <c:v>0.0835951616914223</c:v>
                </c:pt>
                <c:pt idx="26320">
                  <c:v>0.0315479427924556</c:v>
                </c:pt>
                <c:pt idx="26321">
                  <c:v>0.0240129672439339</c:v>
                </c:pt>
                <c:pt idx="26322">
                  <c:v>0.0503845317284731</c:v>
                </c:pt>
                <c:pt idx="26323">
                  <c:v>0.0239000055024042</c:v>
                </c:pt>
                <c:pt idx="26324">
                  <c:v>0.032063022543295</c:v>
                </c:pt>
                <c:pt idx="26325">
                  <c:v>0.0549167193422162</c:v>
                </c:pt>
                <c:pt idx="26326">
                  <c:v>0.0445899731797472</c:v>
                </c:pt>
                <c:pt idx="26327">
                  <c:v>0.0312125529583944</c:v>
                </c:pt>
                <c:pt idx="26328">
                  <c:v>0.0382979279421567</c:v>
                </c:pt>
                <c:pt idx="26329">
                  <c:v>0.0632339658458073</c:v>
                </c:pt>
                <c:pt idx="26330">
                  <c:v>0.0353918596465903</c:v>
                </c:pt>
                <c:pt idx="26331">
                  <c:v>0.0217676587700481</c:v>
                </c:pt>
                <c:pt idx="26332">
                  <c:v>0.0529588588235802</c:v>
                </c:pt>
                <c:pt idx="26333">
                  <c:v>0.0648006608747847</c:v>
                </c:pt>
                <c:pt idx="26334">
                  <c:v>0.0827828754613921</c:v>
                </c:pt>
                <c:pt idx="26335">
                  <c:v>0.0833960352793555</c:v>
                </c:pt>
                <c:pt idx="26336">
                  <c:v>0.0923751952522438</c:v>
                </c:pt>
                <c:pt idx="26337">
                  <c:v>0.0708469167462034</c:v>
                </c:pt>
                <c:pt idx="26338">
                  <c:v>0.0255441718713249</c:v>
                </c:pt>
                <c:pt idx="26339">
                  <c:v>0.0250501473542541</c:v>
                </c:pt>
                <c:pt idx="26340">
                  <c:v>0.0366960166173312</c:v>
                </c:pt>
                <c:pt idx="26341">
                  <c:v>0.0439371125054296</c:v>
                </c:pt>
                <c:pt idx="26342">
                  <c:v>0.0645162073074401</c:v>
                </c:pt>
                <c:pt idx="26343">
                  <c:v>0.0712390373856799</c:v>
                </c:pt>
                <c:pt idx="26344">
                  <c:v>0.0710408762788129</c:v>
                </c:pt>
                <c:pt idx="26345">
                  <c:v>0.0615993204210972</c:v>
                </c:pt>
                <c:pt idx="26346">
                  <c:v>0.0833585518068927</c:v>
                </c:pt>
                <c:pt idx="26347">
                  <c:v>0.0825457986962912</c:v>
                </c:pt>
                <c:pt idx="26348">
                  <c:v>0.0580315638666027</c:v>
                </c:pt>
                <c:pt idx="26349">
                  <c:v>0.0256839773586083</c:v>
                </c:pt>
                <c:pt idx="26350">
                  <c:v>0.0241348392355317</c:v>
                </c:pt>
                <c:pt idx="26351">
                  <c:v>0.0929944038118404</c:v>
                </c:pt>
                <c:pt idx="26352">
                  <c:v>0.0262127329761451</c:v>
                </c:pt>
                <c:pt idx="26353">
                  <c:v>0.0181502469586073</c:v>
                </c:pt>
                <c:pt idx="26354">
                  <c:v>0.0140577133152376</c:v>
                </c:pt>
                <c:pt idx="26355">
                  <c:v>0.0300099085771949</c:v>
                </c:pt>
                <c:pt idx="26356">
                  <c:v>-0.00670024433038982</c:v>
                </c:pt>
                <c:pt idx="26357">
                  <c:v>0.0386284617753169</c:v>
                </c:pt>
                <c:pt idx="26358">
                  <c:v>0.0774995181314518</c:v>
                </c:pt>
                <c:pt idx="26359">
                  <c:v>0.0537403056522161</c:v>
                </c:pt>
                <c:pt idx="26360">
                  <c:v>0.0353374763450113</c:v>
                </c:pt>
                <c:pt idx="26361">
                  <c:v>0.0471811177347528</c:v>
                </c:pt>
                <c:pt idx="26362">
                  <c:v>0.0638367330863245</c:v>
                </c:pt>
                <c:pt idx="26363">
                  <c:v>0.0387466825388671</c:v>
                </c:pt>
                <c:pt idx="26364">
                  <c:v>0.0312995660555718</c:v>
                </c:pt>
                <c:pt idx="26365">
                  <c:v>0.0571845157864494</c:v>
                </c:pt>
                <c:pt idx="26366">
                  <c:v>0.0240791362527877</c:v>
                </c:pt>
                <c:pt idx="26367">
                  <c:v>0.0258895302918351</c:v>
                </c:pt>
                <c:pt idx="26368">
                  <c:v>-0.000405238006012341</c:v>
                </c:pt>
                <c:pt idx="26369">
                  <c:v>0.633581875503287</c:v>
                </c:pt>
                <c:pt idx="26370">
                  <c:v>0.0195816598126801</c:v>
                </c:pt>
                <c:pt idx="26371">
                  <c:v>0.019851099833558</c:v>
                </c:pt>
                <c:pt idx="26372">
                  <c:v>0.0317788908921481</c:v>
                </c:pt>
                <c:pt idx="26373">
                  <c:v>0.0411257660307641</c:v>
                </c:pt>
                <c:pt idx="26374">
                  <c:v>0.0478436108870865</c:v>
                </c:pt>
                <c:pt idx="26375">
                  <c:v>0.0372898441403122</c:v>
                </c:pt>
                <c:pt idx="26376">
                  <c:v>0.0432611869029122</c:v>
                </c:pt>
                <c:pt idx="26377">
                  <c:v>0.0732139914216809</c:v>
                </c:pt>
                <c:pt idx="26378">
                  <c:v>0.0989267885012842</c:v>
                </c:pt>
                <c:pt idx="26379">
                  <c:v>0.0978750080934269</c:v>
                </c:pt>
                <c:pt idx="26380">
                  <c:v>0.0808714947882552</c:v>
                </c:pt>
                <c:pt idx="26381">
                  <c:v>0.0614551941083315</c:v>
                </c:pt>
                <c:pt idx="26382">
                  <c:v>0.055451079911235</c:v>
                </c:pt>
                <c:pt idx="26383">
                  <c:v>0.043096112998764</c:v>
                </c:pt>
                <c:pt idx="26384">
                  <c:v>0.0405941926913761</c:v>
                </c:pt>
                <c:pt idx="26385">
                  <c:v>0.0560067477184681</c:v>
                </c:pt>
                <c:pt idx="26386">
                  <c:v>0.0772264960379206</c:v>
                </c:pt>
                <c:pt idx="26387">
                  <c:v>0.0890167640346318</c:v>
                </c:pt>
                <c:pt idx="26388">
                  <c:v>0.0446607838850094</c:v>
                </c:pt>
                <c:pt idx="26389">
                  <c:v>0.021334672115903</c:v>
                </c:pt>
                <c:pt idx="26390">
                  <c:v>0.0515706880521393</c:v>
                </c:pt>
                <c:pt idx="26391">
                  <c:v>0.0768049956532998</c:v>
                </c:pt>
                <c:pt idx="26392">
                  <c:v>0.0926865361089587</c:v>
                </c:pt>
                <c:pt idx="26393">
                  <c:v>0.0872364948995194</c:v>
                </c:pt>
                <c:pt idx="26394">
                  <c:v>0.0594399165186747</c:v>
                </c:pt>
                <c:pt idx="26395">
                  <c:v>0.0465035544017455</c:v>
                </c:pt>
                <c:pt idx="26396">
                  <c:v>0.0182929924444136</c:v>
                </c:pt>
                <c:pt idx="26397">
                  <c:v>0.0531093651900223</c:v>
                </c:pt>
                <c:pt idx="26398">
                  <c:v>0.0767132142127964</c:v>
                </c:pt>
                <c:pt idx="26399">
                  <c:v>0.0386066845102809</c:v>
                </c:pt>
                <c:pt idx="26400">
                  <c:v>0.0193140258601605</c:v>
                </c:pt>
                <c:pt idx="26401">
                  <c:v>0.0190825489883593</c:v>
                </c:pt>
                <c:pt idx="26402">
                  <c:v>0.0121685410811704</c:v>
                </c:pt>
                <c:pt idx="26403">
                  <c:v>0.0267632946295503</c:v>
                </c:pt>
                <c:pt idx="26404">
                  <c:v>0.0416860742207305</c:v>
                </c:pt>
                <c:pt idx="26405">
                  <c:v>0.0358213643504156</c:v>
                </c:pt>
                <c:pt idx="26406">
                  <c:v>0.0304907882384274</c:v>
                </c:pt>
                <c:pt idx="26407">
                  <c:v>0.0459283261775153</c:v>
                </c:pt>
                <c:pt idx="26408">
                  <c:v>0.107908252974815</c:v>
                </c:pt>
                <c:pt idx="26409">
                  <c:v>-0.00428603152439472</c:v>
                </c:pt>
                <c:pt idx="26410">
                  <c:v>-0.0262562440787413</c:v>
                </c:pt>
                <c:pt idx="26411">
                  <c:v>0.0169534333520241</c:v>
                </c:pt>
                <c:pt idx="26412">
                  <c:v>0.0229641197234882</c:v>
                </c:pt>
                <c:pt idx="26413">
                  <c:v>0.0461982341473179</c:v>
                </c:pt>
                <c:pt idx="26414">
                  <c:v>0.0407216390192055</c:v>
                </c:pt>
                <c:pt idx="26415">
                  <c:v>0.0372627187151859</c:v>
                </c:pt>
                <c:pt idx="26416">
                  <c:v>0.021247683093281</c:v>
                </c:pt>
                <c:pt idx="26417">
                  <c:v>0.00432313990936558</c:v>
                </c:pt>
                <c:pt idx="26418">
                  <c:v>-0.000754587075693285</c:v>
                </c:pt>
                <c:pt idx="26419">
                  <c:v>0.00571883993630842</c:v>
                </c:pt>
                <c:pt idx="26420">
                  <c:v>0.0303404203124216</c:v>
                </c:pt>
                <c:pt idx="26421">
                  <c:v>0.0458793644868944</c:v>
                </c:pt>
                <c:pt idx="26422">
                  <c:v>0.0516638879485975</c:v>
                </c:pt>
                <c:pt idx="26423">
                  <c:v>0.0516254596604733</c:v>
                </c:pt>
                <c:pt idx="26424">
                  <c:v>0.035585846283628</c:v>
                </c:pt>
                <c:pt idx="26425">
                  <c:v>0.0353549455016891</c:v>
                </c:pt>
                <c:pt idx="26426">
                  <c:v>0.0230095231484948</c:v>
                </c:pt>
                <c:pt idx="26427">
                  <c:v>0.0432556619451293</c:v>
                </c:pt>
                <c:pt idx="26428">
                  <c:v>-0.00720389113993253</c:v>
                </c:pt>
                <c:pt idx="26429">
                  <c:v>-0.0105453716521499</c:v>
                </c:pt>
                <c:pt idx="26430">
                  <c:v>0.0352088986698285</c:v>
                </c:pt>
                <c:pt idx="26431">
                  <c:v>0.0277746106251823</c:v>
                </c:pt>
                <c:pt idx="26432">
                  <c:v>0.027617084712458</c:v>
                </c:pt>
                <c:pt idx="26433">
                  <c:v>0.0482479838520804</c:v>
                </c:pt>
                <c:pt idx="26434">
                  <c:v>0.0166126443621575</c:v>
                </c:pt>
                <c:pt idx="26435">
                  <c:v>0.0221909871720115</c:v>
                </c:pt>
                <c:pt idx="26436">
                  <c:v>0.0294729715077725</c:v>
                </c:pt>
                <c:pt idx="26437">
                  <c:v>0.0179246849658174</c:v>
                </c:pt>
                <c:pt idx="26438">
                  <c:v>0.0335801638902238</c:v>
                </c:pt>
                <c:pt idx="26439">
                  <c:v>0.0526792918720932</c:v>
                </c:pt>
                <c:pt idx="26440">
                  <c:v>0.0673121122450704</c:v>
                </c:pt>
                <c:pt idx="26441">
                  <c:v>0.0710363001022411</c:v>
                </c:pt>
                <c:pt idx="26442">
                  <c:v>0.0488495547534719</c:v>
                </c:pt>
                <c:pt idx="26443">
                  <c:v>0.0527129444180855</c:v>
                </c:pt>
                <c:pt idx="26444">
                  <c:v>0.0418932237538979</c:v>
                </c:pt>
                <c:pt idx="26445">
                  <c:v>0.0464067437403786</c:v>
                </c:pt>
                <c:pt idx="26446">
                  <c:v>0.0635802862406417</c:v>
                </c:pt>
                <c:pt idx="26447">
                  <c:v>0.0607511046474087</c:v>
                </c:pt>
                <c:pt idx="26448">
                  <c:v>0.0652811452497858</c:v>
                </c:pt>
                <c:pt idx="26449">
                  <c:v>0.0536241472216159</c:v>
                </c:pt>
                <c:pt idx="26450">
                  <c:v>0.0410765240434162</c:v>
                </c:pt>
                <c:pt idx="26451">
                  <c:v>0.0580188822207137</c:v>
                </c:pt>
                <c:pt idx="26452">
                  <c:v>0.0710629003181128</c:v>
                </c:pt>
                <c:pt idx="26453">
                  <c:v>0.0702065521975791</c:v>
                </c:pt>
                <c:pt idx="26454">
                  <c:v>0.0530537766551558</c:v>
                </c:pt>
                <c:pt idx="26455">
                  <c:v>0.0482659693516271</c:v>
                </c:pt>
                <c:pt idx="26456">
                  <c:v>0.0440885427736768</c:v>
                </c:pt>
                <c:pt idx="26457">
                  <c:v>0.0479757683530011</c:v>
                </c:pt>
                <c:pt idx="26458">
                  <c:v>0.0687817168302707</c:v>
                </c:pt>
                <c:pt idx="26459">
                  <c:v>0.0790581753518398</c:v>
                </c:pt>
                <c:pt idx="26460">
                  <c:v>0.0731854790769665</c:v>
                </c:pt>
                <c:pt idx="26461">
                  <c:v>0.0462603100656621</c:v>
                </c:pt>
                <c:pt idx="26462">
                  <c:v>0.0250984572974753</c:v>
                </c:pt>
                <c:pt idx="26463">
                  <c:v>-0.106463046222981</c:v>
                </c:pt>
                <c:pt idx="26464">
                  <c:v>0.0280933737655736</c:v>
                </c:pt>
                <c:pt idx="26465">
                  <c:v>0.0290038973258737</c:v>
                </c:pt>
                <c:pt idx="26466">
                  <c:v>0.0229098966077719</c:v>
                </c:pt>
                <c:pt idx="26467">
                  <c:v>0.00907533129942159</c:v>
                </c:pt>
                <c:pt idx="26468">
                  <c:v>0.0302918430418394</c:v>
                </c:pt>
                <c:pt idx="26469">
                  <c:v>0.0385361932989231</c:v>
                </c:pt>
                <c:pt idx="26470">
                  <c:v>0.043066488461799</c:v>
                </c:pt>
                <c:pt idx="26471">
                  <c:v>0.0623120566677327</c:v>
                </c:pt>
                <c:pt idx="26472">
                  <c:v>0.0398096672705472</c:v>
                </c:pt>
                <c:pt idx="26473">
                  <c:v>0.0118804657986795</c:v>
                </c:pt>
                <c:pt idx="26474">
                  <c:v>0.0216978431713868</c:v>
                </c:pt>
                <c:pt idx="26475">
                  <c:v>0.0516525491050553</c:v>
                </c:pt>
                <c:pt idx="26476">
                  <c:v>-0.065227211830769</c:v>
                </c:pt>
                <c:pt idx="26477">
                  <c:v>-0.000687202037366635</c:v>
                </c:pt>
                <c:pt idx="26478">
                  <c:v>0.036154345444438</c:v>
                </c:pt>
                <c:pt idx="26479">
                  <c:v>0.0295032202457688</c:v>
                </c:pt>
                <c:pt idx="26480">
                  <c:v>0.0307465893137804</c:v>
                </c:pt>
                <c:pt idx="26481">
                  <c:v>0.0264039147807305</c:v>
                </c:pt>
                <c:pt idx="26482">
                  <c:v>0.038942693976487</c:v>
                </c:pt>
                <c:pt idx="26483">
                  <c:v>0.0510406183163555</c:v>
                </c:pt>
                <c:pt idx="26484">
                  <c:v>0.0407372809236177</c:v>
                </c:pt>
                <c:pt idx="26485">
                  <c:v>0.0267634765998022</c:v>
                </c:pt>
                <c:pt idx="26486">
                  <c:v>0.0453237567269787</c:v>
                </c:pt>
                <c:pt idx="26487">
                  <c:v>0.0439807577973114</c:v>
                </c:pt>
                <c:pt idx="26488">
                  <c:v>0.0377971551715759</c:v>
                </c:pt>
                <c:pt idx="26489">
                  <c:v>0.0359132130213669</c:v>
                </c:pt>
                <c:pt idx="26490">
                  <c:v>0.0496349664965624</c:v>
                </c:pt>
                <c:pt idx="26491">
                  <c:v>0.0539641684857965</c:v>
                </c:pt>
                <c:pt idx="26492">
                  <c:v>0.043290419685063</c:v>
                </c:pt>
                <c:pt idx="26493">
                  <c:v>0.0230113875256671</c:v>
                </c:pt>
                <c:pt idx="26494">
                  <c:v>0.00557339021567972</c:v>
                </c:pt>
                <c:pt idx="26495">
                  <c:v>-0.00871057839101949</c:v>
                </c:pt>
                <c:pt idx="26496">
                  <c:v>0.00791558688355039</c:v>
                </c:pt>
                <c:pt idx="26497">
                  <c:v>0.0104126394520061</c:v>
                </c:pt>
                <c:pt idx="26498">
                  <c:v>0.0210303319802408</c:v>
                </c:pt>
                <c:pt idx="26499">
                  <c:v>0.0200576828298894</c:v>
                </c:pt>
                <c:pt idx="26500">
                  <c:v>0.0323611310379918</c:v>
                </c:pt>
                <c:pt idx="26501">
                  <c:v>0.059510098529261</c:v>
                </c:pt>
                <c:pt idx="26502">
                  <c:v>0.0556428928064244</c:v>
                </c:pt>
                <c:pt idx="26503">
                  <c:v>0.0512203546753319</c:v>
                </c:pt>
                <c:pt idx="26504">
                  <c:v>0.0409400084933673</c:v>
                </c:pt>
                <c:pt idx="26505">
                  <c:v>0.0236110681931009</c:v>
                </c:pt>
                <c:pt idx="26506">
                  <c:v>0.0229152970445826</c:v>
                </c:pt>
                <c:pt idx="26507">
                  <c:v>0.034599469468029</c:v>
                </c:pt>
                <c:pt idx="26508">
                  <c:v>0.0275571180149411</c:v>
                </c:pt>
                <c:pt idx="26509">
                  <c:v>0.036055891708048</c:v>
                </c:pt>
                <c:pt idx="26510">
                  <c:v>0.0525335659918747</c:v>
                </c:pt>
                <c:pt idx="26511">
                  <c:v>0.047787002158524</c:v>
                </c:pt>
                <c:pt idx="26512">
                  <c:v>0.0606861958855362</c:v>
                </c:pt>
                <c:pt idx="26513">
                  <c:v>0.0501929074217522</c:v>
                </c:pt>
                <c:pt idx="26514">
                  <c:v>0.0349209576681082</c:v>
                </c:pt>
                <c:pt idx="26515">
                  <c:v>0.0352638701498303</c:v>
                </c:pt>
                <c:pt idx="26516">
                  <c:v>0.0291238501833755</c:v>
                </c:pt>
                <c:pt idx="26517">
                  <c:v>0.0235971985863052</c:v>
                </c:pt>
                <c:pt idx="26518">
                  <c:v>0.0340199559778931</c:v>
                </c:pt>
                <c:pt idx="26519">
                  <c:v>0.0478561163713589</c:v>
                </c:pt>
                <c:pt idx="26520">
                  <c:v>0.0561098616441339</c:v>
                </c:pt>
                <c:pt idx="26521">
                  <c:v>0.059449387922767</c:v>
                </c:pt>
                <c:pt idx="26522">
                  <c:v>0.0531926188165235</c:v>
                </c:pt>
                <c:pt idx="26523">
                  <c:v>0.0333237226457044</c:v>
                </c:pt>
                <c:pt idx="26524">
                  <c:v>0.0216554068508649</c:v>
                </c:pt>
                <c:pt idx="26525">
                  <c:v>0.0153905745489631</c:v>
                </c:pt>
                <c:pt idx="26526">
                  <c:v>0.061194241240283</c:v>
                </c:pt>
                <c:pt idx="26527">
                  <c:v>0.0660819226345514</c:v>
                </c:pt>
                <c:pt idx="26528">
                  <c:v>0.0312167296647194</c:v>
                </c:pt>
                <c:pt idx="26529">
                  <c:v>0.0559061414189725</c:v>
                </c:pt>
                <c:pt idx="26530">
                  <c:v>0.0959540414108611</c:v>
                </c:pt>
                <c:pt idx="26531">
                  <c:v>0.0834549810994379</c:v>
                </c:pt>
                <c:pt idx="26532">
                  <c:v>0.0489027981853487</c:v>
                </c:pt>
                <c:pt idx="26533">
                  <c:v>0.0364863694287366</c:v>
                </c:pt>
                <c:pt idx="26534">
                  <c:v>0.0625642358695097</c:v>
                </c:pt>
                <c:pt idx="26535">
                  <c:v>0.073949370806732</c:v>
                </c:pt>
                <c:pt idx="26536">
                  <c:v>-0.0233478998850189</c:v>
                </c:pt>
                <c:pt idx="26537">
                  <c:v>0.0212516894885309</c:v>
                </c:pt>
                <c:pt idx="26538">
                  <c:v>0.0283982514169423</c:v>
                </c:pt>
                <c:pt idx="26539">
                  <c:v>0.0367515190337494</c:v>
                </c:pt>
                <c:pt idx="26540">
                  <c:v>0.0372306907373063</c:v>
                </c:pt>
                <c:pt idx="26541">
                  <c:v>0.0270739772575911</c:v>
                </c:pt>
                <c:pt idx="26542">
                  <c:v>0.0134298246091946</c:v>
                </c:pt>
                <c:pt idx="26543">
                  <c:v>0.0335359825048483</c:v>
                </c:pt>
                <c:pt idx="26544">
                  <c:v>0.0357652847622974</c:v>
                </c:pt>
                <c:pt idx="26545">
                  <c:v>0.0237014200361456</c:v>
                </c:pt>
                <c:pt idx="26546">
                  <c:v>0.02274021365896</c:v>
                </c:pt>
                <c:pt idx="26547">
                  <c:v>0.0114375926485477</c:v>
                </c:pt>
                <c:pt idx="26548">
                  <c:v>0.0314077930399107</c:v>
                </c:pt>
                <c:pt idx="26549">
                  <c:v>0.0466252469442957</c:v>
                </c:pt>
                <c:pt idx="26550">
                  <c:v>0.0490751039671963</c:v>
                </c:pt>
                <c:pt idx="26551">
                  <c:v>0.0430064421860813</c:v>
                </c:pt>
                <c:pt idx="26552">
                  <c:v>0.0379624238030661</c:v>
                </c:pt>
                <c:pt idx="26553">
                  <c:v>0.0401829353698183</c:v>
                </c:pt>
                <c:pt idx="26554">
                  <c:v>0.0474434898584277</c:v>
                </c:pt>
                <c:pt idx="26555">
                  <c:v>0.0409358810881591</c:v>
                </c:pt>
                <c:pt idx="26556">
                  <c:v>0.0299281762207834</c:v>
                </c:pt>
                <c:pt idx="26557">
                  <c:v>0.0317819720170785</c:v>
                </c:pt>
                <c:pt idx="26558">
                  <c:v>0.0338980072460804</c:v>
                </c:pt>
                <c:pt idx="26559">
                  <c:v>0.036182272364091</c:v>
                </c:pt>
                <c:pt idx="26560">
                  <c:v>0.0396871237076076</c:v>
                </c:pt>
                <c:pt idx="26561">
                  <c:v>0.0463544362614966</c:v>
                </c:pt>
                <c:pt idx="26562">
                  <c:v>0.0435360108966432</c:v>
                </c:pt>
                <c:pt idx="26563">
                  <c:v>0.0464870325740382</c:v>
                </c:pt>
                <c:pt idx="26564">
                  <c:v>0.0469627122578699</c:v>
                </c:pt>
                <c:pt idx="26565">
                  <c:v>0.0258340994562664</c:v>
                </c:pt>
                <c:pt idx="26566">
                  <c:v>0.0133395646209638</c:v>
                </c:pt>
                <c:pt idx="26567">
                  <c:v>0.0270861010685714</c:v>
                </c:pt>
                <c:pt idx="26568">
                  <c:v>0.0404311256286177</c:v>
                </c:pt>
                <c:pt idx="26569">
                  <c:v>0.0440105736970164</c:v>
                </c:pt>
                <c:pt idx="26570">
                  <c:v>0.0366979049334416</c:v>
                </c:pt>
                <c:pt idx="26571">
                  <c:v>0.0410916502093578</c:v>
                </c:pt>
                <c:pt idx="26572">
                  <c:v>0.0522109163324789</c:v>
                </c:pt>
                <c:pt idx="26573">
                  <c:v>0.0178273424243189</c:v>
                </c:pt>
                <c:pt idx="26574">
                  <c:v>0.0323888124942641</c:v>
                </c:pt>
                <c:pt idx="26575">
                  <c:v>0.0502658891001372</c:v>
                </c:pt>
                <c:pt idx="26576">
                  <c:v>0.0440414141259059</c:v>
                </c:pt>
                <c:pt idx="26577">
                  <c:v>0.0431495425667976</c:v>
                </c:pt>
                <c:pt idx="26578">
                  <c:v>0.0453375856766685</c:v>
                </c:pt>
                <c:pt idx="26579">
                  <c:v>0.0372671437018151</c:v>
                </c:pt>
                <c:pt idx="26580">
                  <c:v>0.038920738114068</c:v>
                </c:pt>
                <c:pt idx="26581">
                  <c:v>0.0539865992869992</c:v>
                </c:pt>
                <c:pt idx="26582">
                  <c:v>0.0527849739490424</c:v>
                </c:pt>
                <c:pt idx="26583">
                  <c:v>0.0159350547331179</c:v>
                </c:pt>
                <c:pt idx="26584">
                  <c:v>0.0218195786236999</c:v>
                </c:pt>
                <c:pt idx="26585">
                  <c:v>0.0354148240617579</c:v>
                </c:pt>
                <c:pt idx="26586">
                  <c:v>0.028078855547829</c:v>
                </c:pt>
                <c:pt idx="26587">
                  <c:v>0.0435144946746989</c:v>
                </c:pt>
                <c:pt idx="26588">
                  <c:v>0.0493881889001023</c:v>
                </c:pt>
                <c:pt idx="26589">
                  <c:v>0.0535437164805616</c:v>
                </c:pt>
                <c:pt idx="26590">
                  <c:v>0.0509903993737029</c:v>
                </c:pt>
                <c:pt idx="26591">
                  <c:v>0.0448116414787078</c:v>
                </c:pt>
                <c:pt idx="26592">
                  <c:v>0.0588505029235594</c:v>
                </c:pt>
                <c:pt idx="26593">
                  <c:v>0.0645588733376762</c:v>
                </c:pt>
                <c:pt idx="26594">
                  <c:v>0.0516419487390722</c:v>
                </c:pt>
                <c:pt idx="26595">
                  <c:v>0.040961394222125</c:v>
                </c:pt>
                <c:pt idx="26596">
                  <c:v>0.0448865616513287</c:v>
                </c:pt>
                <c:pt idx="26597">
                  <c:v>0.0599025481607384</c:v>
                </c:pt>
                <c:pt idx="26598">
                  <c:v>0.05511489197212</c:v>
                </c:pt>
                <c:pt idx="26599">
                  <c:v>0.0483275106862034</c:v>
                </c:pt>
                <c:pt idx="26600">
                  <c:v>0.0316289822576577</c:v>
                </c:pt>
                <c:pt idx="26601">
                  <c:v>0.0374514762790395</c:v>
                </c:pt>
                <c:pt idx="26602">
                  <c:v>0.0458045362188749</c:v>
                </c:pt>
                <c:pt idx="26603">
                  <c:v>0.0400962003030616</c:v>
                </c:pt>
                <c:pt idx="26604">
                  <c:v>0.0487532410733377</c:v>
                </c:pt>
                <c:pt idx="26605">
                  <c:v>0.0553165773389568</c:v>
                </c:pt>
                <c:pt idx="26606">
                  <c:v>0.0374495690047837</c:v>
                </c:pt>
                <c:pt idx="26607">
                  <c:v>0.0286251215411436</c:v>
                </c:pt>
                <c:pt idx="26608">
                  <c:v>0.0302062305650611</c:v>
                </c:pt>
                <c:pt idx="26609">
                  <c:v>0.0327060209058837</c:v>
                </c:pt>
                <c:pt idx="26610">
                  <c:v>0.038373931408087</c:v>
                </c:pt>
                <c:pt idx="26611">
                  <c:v>0.0474264664369231</c:v>
                </c:pt>
                <c:pt idx="26612">
                  <c:v>0.035823498973839</c:v>
                </c:pt>
                <c:pt idx="26613">
                  <c:v>0.0371402717515387</c:v>
                </c:pt>
                <c:pt idx="26614">
                  <c:v>0.0492376479178751</c:v>
                </c:pt>
                <c:pt idx="26615">
                  <c:v>0.0571278134162098</c:v>
                </c:pt>
                <c:pt idx="26616">
                  <c:v>0.0482990709287455</c:v>
                </c:pt>
                <c:pt idx="26617">
                  <c:v>0.0434221769552116</c:v>
                </c:pt>
                <c:pt idx="26618">
                  <c:v>0.048104308207769</c:v>
                </c:pt>
                <c:pt idx="26619">
                  <c:v>0.0452811197383852</c:v>
                </c:pt>
                <c:pt idx="26620">
                  <c:v>0.0367626415487024</c:v>
                </c:pt>
                <c:pt idx="26621">
                  <c:v>0.0375770041581722</c:v>
                </c:pt>
                <c:pt idx="26622">
                  <c:v>0.0363218121345436</c:v>
                </c:pt>
                <c:pt idx="26623">
                  <c:v>0.0394934838556086</c:v>
                </c:pt>
                <c:pt idx="26624">
                  <c:v>0.0439285302515775</c:v>
                </c:pt>
                <c:pt idx="26625">
                  <c:v>0.0383288227085476</c:v>
                </c:pt>
                <c:pt idx="26626">
                  <c:v>0.0393812834370005</c:v>
                </c:pt>
                <c:pt idx="26627">
                  <c:v>0.037871189485626</c:v>
                </c:pt>
                <c:pt idx="26628">
                  <c:v>0.0417306426597738</c:v>
                </c:pt>
                <c:pt idx="26629">
                  <c:v>0.0395536161454794</c:v>
                </c:pt>
                <c:pt idx="26630">
                  <c:v>0.0420137772305404</c:v>
                </c:pt>
                <c:pt idx="26631">
                  <c:v>0.0424982697862731</c:v>
                </c:pt>
                <c:pt idx="26632">
                  <c:v>0.0527855124203969</c:v>
                </c:pt>
                <c:pt idx="26633">
                  <c:v>0.0660086666982045</c:v>
                </c:pt>
                <c:pt idx="26634">
                  <c:v>0.0505168513595369</c:v>
                </c:pt>
                <c:pt idx="26635">
                  <c:v>0.0459943131130662</c:v>
                </c:pt>
                <c:pt idx="26636">
                  <c:v>0.0382031833072513</c:v>
                </c:pt>
                <c:pt idx="26637">
                  <c:v>0.0449702551627972</c:v>
                </c:pt>
                <c:pt idx="26638">
                  <c:v>0.042965205371181</c:v>
                </c:pt>
                <c:pt idx="26639">
                  <c:v>0.0406033237460388</c:v>
                </c:pt>
                <c:pt idx="26640">
                  <c:v>0.0414694139166499</c:v>
                </c:pt>
                <c:pt idx="26641">
                  <c:v>0.0357354079693999</c:v>
                </c:pt>
                <c:pt idx="26642">
                  <c:v>0.0355146010614754</c:v>
                </c:pt>
                <c:pt idx="26643">
                  <c:v>0.0347989581937844</c:v>
                </c:pt>
                <c:pt idx="26644">
                  <c:v>0.0309264765599885</c:v>
                </c:pt>
                <c:pt idx="26645">
                  <c:v>0.0289646164519045</c:v>
                </c:pt>
                <c:pt idx="26646">
                  <c:v>0.0327573041083024</c:v>
                </c:pt>
                <c:pt idx="26647">
                  <c:v>0.0361345479524333</c:v>
                </c:pt>
                <c:pt idx="26648">
                  <c:v>0.0333914094534123</c:v>
                </c:pt>
                <c:pt idx="26649">
                  <c:v>0.0270170733223192</c:v>
                </c:pt>
                <c:pt idx="26650">
                  <c:v>0.0352427267848496</c:v>
                </c:pt>
                <c:pt idx="26651">
                  <c:v>0.0487152040313731</c:v>
                </c:pt>
                <c:pt idx="26652">
                  <c:v>0.0511394257293954</c:v>
                </c:pt>
                <c:pt idx="26653">
                  <c:v>0.0506039374392581</c:v>
                </c:pt>
                <c:pt idx="26654">
                  <c:v>0.049453085066354</c:v>
                </c:pt>
                <c:pt idx="26655">
                  <c:v>0.045812132379138</c:v>
                </c:pt>
                <c:pt idx="26656">
                  <c:v>0.0458095791295329</c:v>
                </c:pt>
                <c:pt idx="26657">
                  <c:v>0.0429343371453031</c:v>
                </c:pt>
                <c:pt idx="26658">
                  <c:v>0.045662048984922</c:v>
                </c:pt>
                <c:pt idx="26659">
                  <c:v>0.0434362000740174</c:v>
                </c:pt>
                <c:pt idx="26660">
                  <c:v>0.044588624650891</c:v>
                </c:pt>
                <c:pt idx="26661">
                  <c:v>0.0440544340845014</c:v>
                </c:pt>
                <c:pt idx="26662">
                  <c:v>0.0457440335637037</c:v>
                </c:pt>
                <c:pt idx="26663">
                  <c:v>0.0479675421264344</c:v>
                </c:pt>
                <c:pt idx="26664">
                  <c:v>0.0439524227452889</c:v>
                </c:pt>
                <c:pt idx="26665">
                  <c:v>0.0473182231507961</c:v>
                </c:pt>
                <c:pt idx="26666">
                  <c:v>0.0520896522247371</c:v>
                </c:pt>
                <c:pt idx="26667">
                  <c:v>0.047502303459342</c:v>
                </c:pt>
                <c:pt idx="26668">
                  <c:v>0.0484542939799008</c:v>
                </c:pt>
                <c:pt idx="26669">
                  <c:v>0.0559693596134654</c:v>
                </c:pt>
                <c:pt idx="26670">
                  <c:v>0.0567501811608999</c:v>
                </c:pt>
                <c:pt idx="26671">
                  <c:v>0.0511615919577128</c:v>
                </c:pt>
                <c:pt idx="26672">
                  <c:v>0.0438727248644034</c:v>
                </c:pt>
                <c:pt idx="26673">
                  <c:v>0.0424947397202077</c:v>
                </c:pt>
                <c:pt idx="26674">
                  <c:v>0.0410306341852969</c:v>
                </c:pt>
                <c:pt idx="26675">
                  <c:v>0.0410221386200025</c:v>
                </c:pt>
                <c:pt idx="26676">
                  <c:v>0.0475714611648652</c:v>
                </c:pt>
                <c:pt idx="26677">
                  <c:v>0.0421764329921893</c:v>
                </c:pt>
                <c:pt idx="26678">
                  <c:v>0.0410561549779845</c:v>
                </c:pt>
                <c:pt idx="26679">
                  <c:v>0.0434983435792003</c:v>
                </c:pt>
                <c:pt idx="26680">
                  <c:v>0.0417135917494992</c:v>
                </c:pt>
                <c:pt idx="26681">
                  <c:v>0.0379673686383671</c:v>
                </c:pt>
                <c:pt idx="26682">
                  <c:v>0.0463395109603122</c:v>
                </c:pt>
                <c:pt idx="26683">
                  <c:v>0.054994653638094</c:v>
                </c:pt>
                <c:pt idx="26684">
                  <c:v>0.0435090586278248</c:v>
                </c:pt>
                <c:pt idx="26685">
                  <c:v>0.0387428636899175</c:v>
                </c:pt>
                <c:pt idx="26686">
                  <c:v>0.0448077103595625</c:v>
                </c:pt>
                <c:pt idx="26687">
                  <c:v>0.0442968589877076</c:v>
                </c:pt>
                <c:pt idx="26688">
                  <c:v>0.042776682544922</c:v>
                </c:pt>
                <c:pt idx="26689">
                  <c:v>0.0537006307737751</c:v>
                </c:pt>
                <c:pt idx="26690">
                  <c:v>0.0554285126497589</c:v>
                </c:pt>
                <c:pt idx="26691">
                  <c:v>0.0573652234797967</c:v>
                </c:pt>
                <c:pt idx="26692">
                  <c:v>0.0515179946834304</c:v>
                </c:pt>
                <c:pt idx="26693">
                  <c:v>0.0495096441602052</c:v>
                </c:pt>
                <c:pt idx="26694">
                  <c:v>0.0526225473056272</c:v>
                </c:pt>
                <c:pt idx="26695">
                  <c:v>0.048931827925794</c:v>
                </c:pt>
                <c:pt idx="26696">
                  <c:v>0.0471058387598993</c:v>
                </c:pt>
                <c:pt idx="26697">
                  <c:v>0.0511493367606455</c:v>
                </c:pt>
                <c:pt idx="26698">
                  <c:v>0.054371360514404</c:v>
                </c:pt>
                <c:pt idx="26699">
                  <c:v>0.0499766254395237</c:v>
                </c:pt>
                <c:pt idx="26700">
                  <c:v>0.0442219659829023</c:v>
                </c:pt>
                <c:pt idx="26701">
                  <c:v>0.0432518608490812</c:v>
                </c:pt>
                <c:pt idx="26702">
                  <c:v>0.044097571194021</c:v>
                </c:pt>
                <c:pt idx="26703">
                  <c:v>0.0554539169897027</c:v>
                </c:pt>
                <c:pt idx="26704">
                  <c:v>0.0596000005054249</c:v>
                </c:pt>
                <c:pt idx="26705">
                  <c:v>0.0537851416633169</c:v>
                </c:pt>
                <c:pt idx="26706">
                  <c:v>0.0486930093829766</c:v>
                </c:pt>
                <c:pt idx="26707">
                  <c:v>0.0498971337467331</c:v>
                </c:pt>
                <c:pt idx="26708">
                  <c:v>0.0519736215981674</c:v>
                </c:pt>
                <c:pt idx="26709">
                  <c:v>0.0538656348952411</c:v>
                </c:pt>
                <c:pt idx="26710">
                  <c:v>0.0561266272706648</c:v>
                </c:pt>
                <c:pt idx="26711">
                  <c:v>0.0548218078473144</c:v>
                </c:pt>
                <c:pt idx="26712">
                  <c:v>0.0554861139013633</c:v>
                </c:pt>
                <c:pt idx="26713">
                  <c:v>0.0556565257717199</c:v>
                </c:pt>
                <c:pt idx="26714">
                  <c:v>0.0504868440193482</c:v>
                </c:pt>
                <c:pt idx="26715">
                  <c:v>0.0435871250982541</c:v>
                </c:pt>
                <c:pt idx="26716">
                  <c:v>0.0477299599884755</c:v>
                </c:pt>
                <c:pt idx="26717">
                  <c:v>0.0506254619862574</c:v>
                </c:pt>
                <c:pt idx="26718">
                  <c:v>0.0519133883526933</c:v>
                </c:pt>
                <c:pt idx="26719">
                  <c:v>0.0464967360889682</c:v>
                </c:pt>
                <c:pt idx="26720">
                  <c:v>0.04479751546757</c:v>
                </c:pt>
                <c:pt idx="26721">
                  <c:v>0.0505487835506393</c:v>
                </c:pt>
                <c:pt idx="26722">
                  <c:v>0.0555764018278782</c:v>
                </c:pt>
                <c:pt idx="26723">
                  <c:v>0.0562064406886988</c:v>
                </c:pt>
                <c:pt idx="26724">
                  <c:v>0.0588850434453111</c:v>
                </c:pt>
                <c:pt idx="26725">
                  <c:v>0.0570843105920085</c:v>
                </c:pt>
                <c:pt idx="26726">
                  <c:v>0.053689043540558</c:v>
                </c:pt>
                <c:pt idx="26727">
                  <c:v>0.0491788071107693</c:v>
                </c:pt>
                <c:pt idx="26728">
                  <c:v>0.0506398278257308</c:v>
                </c:pt>
                <c:pt idx="26729">
                  <c:v>0.0474077879949519</c:v>
                </c:pt>
                <c:pt idx="26730">
                  <c:v>0.0502165620712016</c:v>
                </c:pt>
                <c:pt idx="26731">
                  <c:v>0.0543555902341141</c:v>
                </c:pt>
                <c:pt idx="26732">
                  <c:v>0.054090337394011</c:v>
                </c:pt>
                <c:pt idx="26733">
                  <c:v>0.0557903052475987</c:v>
                </c:pt>
                <c:pt idx="26734">
                  <c:v>0.0515548019553279</c:v>
                </c:pt>
                <c:pt idx="26735">
                  <c:v>0.0539896142759236</c:v>
                </c:pt>
                <c:pt idx="26736">
                  <c:v>0.0633979923067554</c:v>
                </c:pt>
                <c:pt idx="26737">
                  <c:v>0.0623187954606196</c:v>
                </c:pt>
                <c:pt idx="26738">
                  <c:v>0.058194762716849</c:v>
                </c:pt>
                <c:pt idx="26739">
                  <c:v>0.0589662904001953</c:v>
                </c:pt>
                <c:pt idx="26740">
                  <c:v>0.057491070516223</c:v>
                </c:pt>
                <c:pt idx="26741">
                  <c:v>0.0534113763155647</c:v>
                </c:pt>
                <c:pt idx="26742">
                  <c:v>0.0541805372024227</c:v>
                </c:pt>
                <c:pt idx="26743">
                  <c:v>0.061370351740427</c:v>
                </c:pt>
                <c:pt idx="26744">
                  <c:v>0.0636215102615825</c:v>
                </c:pt>
                <c:pt idx="26745">
                  <c:v>0.0604692124505783</c:v>
                </c:pt>
                <c:pt idx="26746">
                  <c:v>0.0452943378633122</c:v>
                </c:pt>
                <c:pt idx="26747">
                  <c:v>0.0440126990546779</c:v>
                </c:pt>
                <c:pt idx="26748">
                  <c:v>0.062866528424835</c:v>
                </c:pt>
                <c:pt idx="26749">
                  <c:v>0.0708180679932926</c:v>
                </c:pt>
                <c:pt idx="26750">
                  <c:v>0.0623772294788038</c:v>
                </c:pt>
                <c:pt idx="26751">
                  <c:v>0.0633842326011589</c:v>
                </c:pt>
                <c:pt idx="26752">
                  <c:v>0.0641048029143628</c:v>
                </c:pt>
                <c:pt idx="26753">
                  <c:v>0.0657403846191746</c:v>
                </c:pt>
                <c:pt idx="26754">
                  <c:v>0.0689399335287839</c:v>
                </c:pt>
                <c:pt idx="26755">
                  <c:v>0.0637110569881747</c:v>
                </c:pt>
                <c:pt idx="26756">
                  <c:v>0.0560125258766935</c:v>
                </c:pt>
                <c:pt idx="26757">
                  <c:v>0.0520516496604693</c:v>
                </c:pt>
                <c:pt idx="26758">
                  <c:v>0.0454721492121407</c:v>
                </c:pt>
                <c:pt idx="26759">
                  <c:v>0.0499070868649811</c:v>
                </c:pt>
                <c:pt idx="26760">
                  <c:v>0.0593895759623545</c:v>
                </c:pt>
                <c:pt idx="26761">
                  <c:v>0.0643631719042318</c:v>
                </c:pt>
                <c:pt idx="26762">
                  <c:v>0.0655241788267447</c:v>
                </c:pt>
                <c:pt idx="26763">
                  <c:v>0.0703800151082355</c:v>
                </c:pt>
                <c:pt idx="26764">
                  <c:v>0.0746671709874809</c:v>
                </c:pt>
                <c:pt idx="26765">
                  <c:v>0.0804713129279032</c:v>
                </c:pt>
                <c:pt idx="26766">
                  <c:v>0.0649171517703364</c:v>
                </c:pt>
                <c:pt idx="26767">
                  <c:v>0.0654995188291443</c:v>
                </c:pt>
                <c:pt idx="26768">
                  <c:v>0.0649624536482583</c:v>
                </c:pt>
                <c:pt idx="26769">
                  <c:v>0.0620439309706048</c:v>
                </c:pt>
                <c:pt idx="26770">
                  <c:v>0.0634289115763344</c:v>
                </c:pt>
                <c:pt idx="26771">
                  <c:v>0.0635099251270407</c:v>
                </c:pt>
                <c:pt idx="26772">
                  <c:v>0.0613159452472209</c:v>
                </c:pt>
                <c:pt idx="26773">
                  <c:v>0.0637486503573718</c:v>
                </c:pt>
                <c:pt idx="26774">
                  <c:v>0.0669810219901723</c:v>
                </c:pt>
                <c:pt idx="26775">
                  <c:v>0.0670460360421223</c:v>
                </c:pt>
                <c:pt idx="26776">
                  <c:v>0.0608814282166489</c:v>
                </c:pt>
                <c:pt idx="26777">
                  <c:v>0.0631705543922516</c:v>
                </c:pt>
                <c:pt idx="26778">
                  <c:v>0.0581195918962082</c:v>
                </c:pt>
                <c:pt idx="26779">
                  <c:v>0.0549892686623126</c:v>
                </c:pt>
                <c:pt idx="26780">
                  <c:v>0.0717591835973576</c:v>
                </c:pt>
                <c:pt idx="26781">
                  <c:v>0.0745803233440327</c:v>
                </c:pt>
                <c:pt idx="26782">
                  <c:v>0.0719278354207054</c:v>
                </c:pt>
                <c:pt idx="26783">
                  <c:v>0.0592035061353241</c:v>
                </c:pt>
                <c:pt idx="26784">
                  <c:v>0.054456916440741</c:v>
                </c:pt>
                <c:pt idx="26785">
                  <c:v>0.071371335211765</c:v>
                </c:pt>
                <c:pt idx="26786">
                  <c:v>0.0503054592846854</c:v>
                </c:pt>
                <c:pt idx="26787">
                  <c:v>0.0423837165709994</c:v>
                </c:pt>
                <c:pt idx="26788">
                  <c:v>0.0767831234612516</c:v>
                </c:pt>
                <c:pt idx="26789">
                  <c:v>0.0870125730097923</c:v>
                </c:pt>
                <c:pt idx="26790">
                  <c:v>0.0932575721578831</c:v>
                </c:pt>
                <c:pt idx="26791">
                  <c:v>0.0790613209726123</c:v>
                </c:pt>
                <c:pt idx="26792">
                  <c:v>0.0771276678417451</c:v>
                </c:pt>
                <c:pt idx="26793">
                  <c:v>0.0793200459089738</c:v>
                </c:pt>
                <c:pt idx="26794">
                  <c:v>0.0716307304704119</c:v>
                </c:pt>
                <c:pt idx="26795">
                  <c:v>0.0687341505494734</c:v>
                </c:pt>
                <c:pt idx="26796">
                  <c:v>0.0793648225793298</c:v>
                </c:pt>
                <c:pt idx="26797">
                  <c:v>0.0717501426659314</c:v>
                </c:pt>
                <c:pt idx="26798">
                  <c:v>0.0461883501815044</c:v>
                </c:pt>
                <c:pt idx="26799">
                  <c:v>0.0642631634789478</c:v>
                </c:pt>
                <c:pt idx="26800">
                  <c:v>0.0659666902593239</c:v>
                </c:pt>
                <c:pt idx="26801">
                  <c:v>0.0852168574695007</c:v>
                </c:pt>
                <c:pt idx="26802">
                  <c:v>0.0924271418039156</c:v>
                </c:pt>
                <c:pt idx="26803">
                  <c:v>0.0718206553602161</c:v>
                </c:pt>
                <c:pt idx="26804">
                  <c:v>0.0842787899675232</c:v>
                </c:pt>
                <c:pt idx="26805">
                  <c:v>0.100500679313116</c:v>
                </c:pt>
                <c:pt idx="26806">
                  <c:v>0.11484033262158</c:v>
                </c:pt>
                <c:pt idx="26807">
                  <c:v>0.101928080954973</c:v>
                </c:pt>
                <c:pt idx="26808">
                  <c:v>0.0735960140650345</c:v>
                </c:pt>
                <c:pt idx="26809">
                  <c:v>0.0582360751506448</c:v>
                </c:pt>
                <c:pt idx="26810">
                  <c:v>0.0428001810910256</c:v>
                </c:pt>
                <c:pt idx="26811">
                  <c:v>0.06309480099774</c:v>
                </c:pt>
                <c:pt idx="26812">
                  <c:v>0.0626446594929584</c:v>
                </c:pt>
                <c:pt idx="26813">
                  <c:v>0.0671653131160659</c:v>
                </c:pt>
                <c:pt idx="26814">
                  <c:v>0.092657224504263</c:v>
                </c:pt>
                <c:pt idx="26815">
                  <c:v>0.0947859735738453</c:v>
                </c:pt>
                <c:pt idx="26816">
                  <c:v>0.0996019990684052</c:v>
                </c:pt>
                <c:pt idx="26817">
                  <c:v>0.092603100366577</c:v>
                </c:pt>
                <c:pt idx="26818">
                  <c:v>0.0924599733528871</c:v>
                </c:pt>
                <c:pt idx="26819">
                  <c:v>0.0784748361259888</c:v>
                </c:pt>
                <c:pt idx="26820">
                  <c:v>0.0707745301292596</c:v>
                </c:pt>
                <c:pt idx="26821">
                  <c:v>0.10294576139094</c:v>
                </c:pt>
                <c:pt idx="26822">
                  <c:v>0.120528275679843</c:v>
                </c:pt>
                <c:pt idx="26823">
                  <c:v>0.078639612662253</c:v>
                </c:pt>
                <c:pt idx="26824">
                  <c:v>0.0738956106121838</c:v>
                </c:pt>
                <c:pt idx="26825">
                  <c:v>0.0925080954267623</c:v>
                </c:pt>
                <c:pt idx="26826">
                  <c:v>0.116291709175631</c:v>
                </c:pt>
                <c:pt idx="26827">
                  <c:v>0.110559462736211</c:v>
                </c:pt>
                <c:pt idx="26828">
                  <c:v>0.0996079906962112</c:v>
                </c:pt>
                <c:pt idx="26829">
                  <c:v>0.0796437955509726</c:v>
                </c:pt>
                <c:pt idx="26830">
                  <c:v>0.10480388676493</c:v>
                </c:pt>
                <c:pt idx="26831">
                  <c:v>0.0920812436435964</c:v>
                </c:pt>
                <c:pt idx="26832">
                  <c:v>0.0532800225200485</c:v>
                </c:pt>
                <c:pt idx="26833">
                  <c:v>0.0513961452292967</c:v>
                </c:pt>
                <c:pt idx="26834">
                  <c:v>0.122028090256209</c:v>
                </c:pt>
                <c:pt idx="26835">
                  <c:v>0.134283707929743</c:v>
                </c:pt>
                <c:pt idx="26836">
                  <c:v>0.10625999601541</c:v>
                </c:pt>
                <c:pt idx="26837">
                  <c:v>0.094495847727512</c:v>
                </c:pt>
                <c:pt idx="26838">
                  <c:v>0.0836957667000365</c:v>
                </c:pt>
                <c:pt idx="26839">
                  <c:v>0.068075054302846</c:v>
                </c:pt>
                <c:pt idx="26840">
                  <c:v>0.0641020399830246</c:v>
                </c:pt>
                <c:pt idx="26841">
                  <c:v>0.0680298556669459</c:v>
                </c:pt>
                <c:pt idx="26842">
                  <c:v>0.0851211010302396</c:v>
                </c:pt>
                <c:pt idx="26843">
                  <c:v>0.0853720906572488</c:v>
                </c:pt>
                <c:pt idx="26844">
                  <c:v>0.0619582821558283</c:v>
                </c:pt>
                <c:pt idx="26845">
                  <c:v>0.118676308849779</c:v>
                </c:pt>
                <c:pt idx="26846">
                  <c:v>0.177567763917914</c:v>
                </c:pt>
                <c:pt idx="26847">
                  <c:v>0.15353161280653</c:v>
                </c:pt>
                <c:pt idx="26848">
                  <c:v>0.115326136596769</c:v>
                </c:pt>
                <c:pt idx="26849">
                  <c:v>0.104953046301075</c:v>
                </c:pt>
                <c:pt idx="26850">
                  <c:v>0.105607901011803</c:v>
                </c:pt>
                <c:pt idx="26851">
                  <c:v>0.0954194429790624</c:v>
                </c:pt>
                <c:pt idx="26852">
                  <c:v>0.0643820712971294</c:v>
                </c:pt>
                <c:pt idx="26853">
                  <c:v>0.060638480323257</c:v>
                </c:pt>
                <c:pt idx="26854">
                  <c:v>0.103281666433526</c:v>
                </c:pt>
                <c:pt idx="26855">
                  <c:v>0.0795240210709016</c:v>
                </c:pt>
                <c:pt idx="26856">
                  <c:v>0.0971656687174557</c:v>
                </c:pt>
                <c:pt idx="26857">
                  <c:v>0.142196843255523</c:v>
                </c:pt>
                <c:pt idx="26858">
                  <c:v>0.14521543664791</c:v>
                </c:pt>
                <c:pt idx="26859">
                  <c:v>0.117732666860049</c:v>
                </c:pt>
                <c:pt idx="26860">
                  <c:v>0.111780962290633</c:v>
                </c:pt>
                <c:pt idx="26861">
                  <c:v>0.187749193949554</c:v>
                </c:pt>
                <c:pt idx="26862">
                  <c:v>0.183215049050358</c:v>
                </c:pt>
                <c:pt idx="26863">
                  <c:v>0.188151495395503</c:v>
                </c:pt>
                <c:pt idx="26864">
                  <c:v>0.191466948395949</c:v>
                </c:pt>
                <c:pt idx="26865">
                  <c:v>0.09973444183905</c:v>
                </c:pt>
                <c:pt idx="26866">
                  <c:v>0.0804165698816544</c:v>
                </c:pt>
                <c:pt idx="26867">
                  <c:v>0.113971595516739</c:v>
                </c:pt>
                <c:pt idx="26868">
                  <c:v>0.0719441489860073</c:v>
                </c:pt>
                <c:pt idx="26869">
                  <c:v>0.0691319234986533</c:v>
                </c:pt>
                <c:pt idx="26870">
                  <c:v>0.130946446295225</c:v>
                </c:pt>
                <c:pt idx="26871">
                  <c:v>0.0864136291317438</c:v>
                </c:pt>
                <c:pt idx="26872">
                  <c:v>0.103198537701185</c:v>
                </c:pt>
                <c:pt idx="26873">
                  <c:v>0.166750522175448</c:v>
                </c:pt>
                <c:pt idx="26874">
                  <c:v>0.166449636390683</c:v>
                </c:pt>
                <c:pt idx="26875">
                  <c:v>0.144390160528613</c:v>
                </c:pt>
                <c:pt idx="26876">
                  <c:v>0.105571213862163</c:v>
                </c:pt>
                <c:pt idx="26877">
                  <c:v>0.133048065289028</c:v>
                </c:pt>
                <c:pt idx="26878">
                  <c:v>0.184774397197646</c:v>
                </c:pt>
                <c:pt idx="26879">
                  <c:v>0.305586581897563</c:v>
                </c:pt>
                <c:pt idx="26880">
                  <c:v>0.307414049786017</c:v>
                </c:pt>
                <c:pt idx="26881">
                  <c:v>0.181453720286288</c:v>
                </c:pt>
                <c:pt idx="26882">
                  <c:v>0.246240343342927</c:v>
                </c:pt>
                <c:pt idx="26883">
                  <c:v>0.279768019275936</c:v>
                </c:pt>
                <c:pt idx="26884">
                  <c:v>0.159693420506114</c:v>
                </c:pt>
                <c:pt idx="26885">
                  <c:v>0.129608715980382</c:v>
                </c:pt>
                <c:pt idx="26886">
                  <c:v>0.0718948960654658</c:v>
                </c:pt>
                <c:pt idx="26887">
                  <c:v>0.0524750978297752</c:v>
                </c:pt>
                <c:pt idx="26888">
                  <c:v>0.116034699759305</c:v>
                </c:pt>
                <c:pt idx="26889">
                  <c:v>0.211679649247648</c:v>
                </c:pt>
                <c:pt idx="26890">
                  <c:v>0.305116219400736</c:v>
                </c:pt>
                <c:pt idx="26891">
                  <c:v>0.316939792577601</c:v>
                </c:pt>
                <c:pt idx="26892">
                  <c:v>0.207728817863934</c:v>
                </c:pt>
                <c:pt idx="26893">
                  <c:v>0.191669152960869</c:v>
                </c:pt>
                <c:pt idx="26894">
                  <c:v>0.173597595805478</c:v>
                </c:pt>
                <c:pt idx="26895">
                  <c:v>0.289557702754838</c:v>
                </c:pt>
                <c:pt idx="26896">
                  <c:v>0.319711235694662</c:v>
                </c:pt>
                <c:pt idx="26897">
                  <c:v>0.204546613820709</c:v>
                </c:pt>
                <c:pt idx="26898">
                  <c:v>0.208926852197387</c:v>
                </c:pt>
                <c:pt idx="26899">
                  <c:v>0.256817070938706</c:v>
                </c:pt>
                <c:pt idx="26900">
                  <c:v>0.322625672275374</c:v>
                </c:pt>
                <c:pt idx="26901">
                  <c:v>0.264315535856094</c:v>
                </c:pt>
                <c:pt idx="26902">
                  <c:v>0.328820140745859</c:v>
                </c:pt>
                <c:pt idx="26903">
                  <c:v>0.260427830876612</c:v>
                </c:pt>
                <c:pt idx="26904">
                  <c:v>0.189289702824588</c:v>
                </c:pt>
                <c:pt idx="26905">
                  <c:v>0.0976324805515203</c:v>
                </c:pt>
                <c:pt idx="26906">
                  <c:v>0.0859944250039403</c:v>
                </c:pt>
                <c:pt idx="26907">
                  <c:v>0.182507813736753</c:v>
                </c:pt>
                <c:pt idx="26908">
                  <c:v>0.21581030854668</c:v>
                </c:pt>
                <c:pt idx="26909">
                  <c:v>0.242631344731175</c:v>
                </c:pt>
                <c:pt idx="26910">
                  <c:v>0.231865819060944</c:v>
                </c:pt>
                <c:pt idx="26911">
                  <c:v>0.214619287794217</c:v>
                </c:pt>
                <c:pt idx="26912">
                  <c:v>0.208017627690898</c:v>
                </c:pt>
                <c:pt idx="26913">
                  <c:v>0.217107896374854</c:v>
                </c:pt>
                <c:pt idx="26914">
                  <c:v>-0.033682633829829</c:v>
                </c:pt>
                <c:pt idx="26915">
                  <c:v>-0.15236047361698</c:v>
                </c:pt>
                <c:pt idx="26916">
                  <c:v>0.0459433719736017</c:v>
                </c:pt>
                <c:pt idx="26917">
                  <c:v>0.201414301244704</c:v>
                </c:pt>
                <c:pt idx="26918">
                  <c:v>0.275725778575419</c:v>
                </c:pt>
                <c:pt idx="26919">
                  <c:v>0.251454739349866</c:v>
                </c:pt>
                <c:pt idx="26920">
                  <c:v>0.295433728378837</c:v>
                </c:pt>
                <c:pt idx="26921">
                  <c:v>0.143215567840117</c:v>
                </c:pt>
                <c:pt idx="26922">
                  <c:v>0.121428903007136</c:v>
                </c:pt>
                <c:pt idx="26923">
                  <c:v>0.182599996576207</c:v>
                </c:pt>
                <c:pt idx="26924">
                  <c:v>0.192860783482965</c:v>
                </c:pt>
                <c:pt idx="26925">
                  <c:v>0.245948185232572</c:v>
                </c:pt>
                <c:pt idx="26926">
                  <c:v>0.202563812278802</c:v>
                </c:pt>
                <c:pt idx="26927">
                  <c:v>0.27914715397102</c:v>
                </c:pt>
                <c:pt idx="26928">
                  <c:v>0.381878144429653</c:v>
                </c:pt>
                <c:pt idx="26929">
                  <c:v>0.503194352790646</c:v>
                </c:pt>
                <c:pt idx="26930">
                  <c:v>0.421501758388979</c:v>
                </c:pt>
                <c:pt idx="26931">
                  <c:v>0.489644217131483</c:v>
                </c:pt>
                <c:pt idx="26932">
                  <c:v>0.504974714756152</c:v>
                </c:pt>
                <c:pt idx="26933">
                  <c:v>0.565431293431549</c:v>
                </c:pt>
                <c:pt idx="26934">
                  <c:v>0.365922143435715</c:v>
                </c:pt>
                <c:pt idx="26935">
                  <c:v>0.288718811605954</c:v>
                </c:pt>
                <c:pt idx="26936">
                  <c:v>0.194925924857528</c:v>
                </c:pt>
                <c:pt idx="26937">
                  <c:v>0.585420344368528</c:v>
                </c:pt>
                <c:pt idx="26938">
                  <c:v>0.533075636001966</c:v>
                </c:pt>
                <c:pt idx="26939">
                  <c:v>0.459057144272615</c:v>
                </c:pt>
                <c:pt idx="26940">
                  <c:v>0.556141151319724</c:v>
                </c:pt>
                <c:pt idx="26941">
                  <c:v>0.587196815916518</c:v>
                </c:pt>
                <c:pt idx="26942">
                  <c:v>0.608658073648714</c:v>
                </c:pt>
                <c:pt idx="26943">
                  <c:v>0.762224262383516</c:v>
                </c:pt>
                <c:pt idx="26944">
                  <c:v>0.819927084950296</c:v>
                </c:pt>
                <c:pt idx="26945">
                  <c:v>0.738645726732574</c:v>
                </c:pt>
                <c:pt idx="26946">
                  <c:v>0.842757181933115</c:v>
                </c:pt>
                <c:pt idx="26947">
                  <c:v>1.01657651881306</c:v>
                </c:pt>
                <c:pt idx="26948">
                  <c:v>0.907770240222175</c:v>
                </c:pt>
                <c:pt idx="26949">
                  <c:v>0.516559122411067</c:v>
                </c:pt>
                <c:pt idx="26950">
                  <c:v>-0.0220130717457241</c:v>
                </c:pt>
                <c:pt idx="26951">
                  <c:v>0.503448399604421</c:v>
                </c:pt>
                <c:pt idx="26952">
                  <c:v>0.780231880639603</c:v>
                </c:pt>
                <c:pt idx="26953">
                  <c:v>0.982377768172595</c:v>
                </c:pt>
                <c:pt idx="26954">
                  <c:v>0.994545327749048</c:v>
                </c:pt>
                <c:pt idx="26955">
                  <c:v>0.904473403751966</c:v>
                </c:pt>
                <c:pt idx="26956">
                  <c:v>0.71070237243187</c:v>
                </c:pt>
                <c:pt idx="26957">
                  <c:v>0.605693553941949</c:v>
                </c:pt>
                <c:pt idx="26958">
                  <c:v>1.207594192754039</c:v>
                </c:pt>
                <c:pt idx="26959">
                  <c:v>0.706152879098471</c:v>
                </c:pt>
                <c:pt idx="26960">
                  <c:v>0.463680191338828</c:v>
                </c:pt>
                <c:pt idx="26961">
                  <c:v>1.23657384427099</c:v>
                </c:pt>
                <c:pt idx="26962">
                  <c:v>1.84187935627475</c:v>
                </c:pt>
                <c:pt idx="26963">
                  <c:v>1.86024890071723</c:v>
                </c:pt>
                <c:pt idx="26964">
                  <c:v>2.29489008598695</c:v>
                </c:pt>
                <c:pt idx="26965">
                  <c:v>1.23219948232175</c:v>
                </c:pt>
                <c:pt idx="26966">
                  <c:v>0.973241802866244</c:v>
                </c:pt>
                <c:pt idx="26967">
                  <c:v>3.02445909883008</c:v>
                </c:pt>
                <c:pt idx="26968">
                  <c:v>3.24392654778873</c:v>
                </c:pt>
                <c:pt idx="26969">
                  <c:v>0.751721039901647</c:v>
                </c:pt>
                <c:pt idx="26970">
                  <c:v>1.77745813980306</c:v>
                </c:pt>
                <c:pt idx="26971">
                  <c:v>2.01119843892375</c:v>
                </c:pt>
                <c:pt idx="26972">
                  <c:v>3.00186272772233</c:v>
                </c:pt>
                <c:pt idx="26973">
                  <c:v>3.306036337334798</c:v>
                </c:pt>
                <c:pt idx="26974">
                  <c:v>3.215546015708099</c:v>
                </c:pt>
                <c:pt idx="26975">
                  <c:v>3.31538227791097</c:v>
                </c:pt>
                <c:pt idx="26976">
                  <c:v>3.5255631935993</c:v>
                </c:pt>
                <c:pt idx="26977">
                  <c:v>3.12081768094655</c:v>
                </c:pt>
                <c:pt idx="26978">
                  <c:v>2.22286410701627</c:v>
                </c:pt>
                <c:pt idx="26979">
                  <c:v>2.35447601976951</c:v>
                </c:pt>
                <c:pt idx="26980">
                  <c:v>2.502567498714729</c:v>
                </c:pt>
                <c:pt idx="26981">
                  <c:v>2.77541617136087</c:v>
                </c:pt>
                <c:pt idx="26982">
                  <c:v>2.87990946636859</c:v>
                </c:pt>
                <c:pt idx="26983">
                  <c:v>1.947016841562</c:v>
                </c:pt>
                <c:pt idx="26984">
                  <c:v>0.593826475845542</c:v>
                </c:pt>
                <c:pt idx="26985">
                  <c:v>0.843527741090616</c:v>
                </c:pt>
                <c:pt idx="26986">
                  <c:v>1.49229179844859</c:v>
                </c:pt>
                <c:pt idx="26987">
                  <c:v>1.13381944316324</c:v>
                </c:pt>
                <c:pt idx="26988">
                  <c:v>0.984755503727899</c:v>
                </c:pt>
                <c:pt idx="26989">
                  <c:v>1.46045852371275</c:v>
                </c:pt>
                <c:pt idx="26990">
                  <c:v>1.6883313673835</c:v>
                </c:pt>
                <c:pt idx="26991">
                  <c:v>1.44359761168306</c:v>
                </c:pt>
                <c:pt idx="26992">
                  <c:v>0.713938337665132</c:v>
                </c:pt>
                <c:pt idx="26993">
                  <c:v>0.337151746888573</c:v>
                </c:pt>
                <c:pt idx="26994">
                  <c:v>-0.0737393179686808</c:v>
                </c:pt>
                <c:pt idx="26995">
                  <c:v>0.376931665001442</c:v>
                </c:pt>
                <c:pt idx="26996">
                  <c:v>0.510064746580175</c:v>
                </c:pt>
                <c:pt idx="26997">
                  <c:v>1.76117939097591</c:v>
                </c:pt>
                <c:pt idx="26998">
                  <c:v>0.616807760014443</c:v>
                </c:pt>
                <c:pt idx="26999">
                  <c:v>0.103777753033402</c:v>
                </c:pt>
                <c:pt idx="27000">
                  <c:v>0.263432467748932</c:v>
                </c:pt>
                <c:pt idx="27001">
                  <c:v>2.468255894985747</c:v>
                </c:pt>
                <c:pt idx="27002">
                  <c:v>0.737110150538748</c:v>
                </c:pt>
                <c:pt idx="27003">
                  <c:v>0.344743657364072</c:v>
                </c:pt>
                <c:pt idx="27004">
                  <c:v>0.60797931086447</c:v>
                </c:pt>
                <c:pt idx="27005">
                  <c:v>0.779404067355289</c:v>
                </c:pt>
                <c:pt idx="27006">
                  <c:v>0.691088580863082</c:v>
                </c:pt>
                <c:pt idx="27007">
                  <c:v>0.927267300922229</c:v>
                </c:pt>
                <c:pt idx="27008">
                  <c:v>0.937030983543089</c:v>
                </c:pt>
                <c:pt idx="27009">
                  <c:v>0.888760683032516</c:v>
                </c:pt>
                <c:pt idx="27010">
                  <c:v>0.90636004116</c:v>
                </c:pt>
                <c:pt idx="27011">
                  <c:v>0.789586318306782</c:v>
                </c:pt>
                <c:pt idx="27012">
                  <c:v>0.613610177199472</c:v>
                </c:pt>
                <c:pt idx="27013">
                  <c:v>0.400037784250244</c:v>
                </c:pt>
                <c:pt idx="27014">
                  <c:v>0.349937530475395</c:v>
                </c:pt>
                <c:pt idx="27015">
                  <c:v>0.616302082447623</c:v>
                </c:pt>
                <c:pt idx="27016">
                  <c:v>0.718395462568756</c:v>
                </c:pt>
                <c:pt idx="27017">
                  <c:v>0.363669627986501</c:v>
                </c:pt>
                <c:pt idx="27018">
                  <c:v>0.275499876481528</c:v>
                </c:pt>
                <c:pt idx="27019">
                  <c:v>2.8337678642896</c:v>
                </c:pt>
                <c:pt idx="27020">
                  <c:v>-0.36249382707945</c:v>
                </c:pt>
                <c:pt idx="27021">
                  <c:v>0.280437583662294</c:v>
                </c:pt>
                <c:pt idx="27022">
                  <c:v>0.286824566734143</c:v>
                </c:pt>
                <c:pt idx="27023">
                  <c:v>0.412924906692189</c:v>
                </c:pt>
                <c:pt idx="27024">
                  <c:v>0.737591096835776</c:v>
                </c:pt>
                <c:pt idx="27025">
                  <c:v>0.523372844119074</c:v>
                </c:pt>
                <c:pt idx="27026">
                  <c:v>0.348726267406321</c:v>
                </c:pt>
                <c:pt idx="27027">
                  <c:v>0.301305103250488</c:v>
                </c:pt>
                <c:pt idx="27028">
                  <c:v>0.51146987827221</c:v>
                </c:pt>
                <c:pt idx="27029">
                  <c:v>-2.13282906779555</c:v>
                </c:pt>
                <c:pt idx="27030">
                  <c:v>-0.194177811782289</c:v>
                </c:pt>
                <c:pt idx="27031">
                  <c:v>-0.677535026606595</c:v>
                </c:pt>
                <c:pt idx="27032">
                  <c:v>0.392712243868045</c:v>
                </c:pt>
                <c:pt idx="27033">
                  <c:v>0.186090598340899</c:v>
                </c:pt>
                <c:pt idx="27034">
                  <c:v>0.0822381960788524</c:v>
                </c:pt>
                <c:pt idx="27035">
                  <c:v>0.16922251617583</c:v>
                </c:pt>
                <c:pt idx="27036">
                  <c:v>0.414006327934948</c:v>
                </c:pt>
                <c:pt idx="27037">
                  <c:v>0.428515767614196</c:v>
                </c:pt>
                <c:pt idx="27038">
                  <c:v>0.206764545196934</c:v>
                </c:pt>
                <c:pt idx="27039">
                  <c:v>0.118334489730904</c:v>
                </c:pt>
                <c:pt idx="27040">
                  <c:v>0.260122041802105</c:v>
                </c:pt>
                <c:pt idx="27041">
                  <c:v>0.223521715908581</c:v>
                </c:pt>
                <c:pt idx="27042">
                  <c:v>0.177911643273896</c:v>
                </c:pt>
                <c:pt idx="27043">
                  <c:v>0.165781092831287</c:v>
                </c:pt>
                <c:pt idx="27044">
                  <c:v>0.138046976727649</c:v>
                </c:pt>
                <c:pt idx="27045">
                  <c:v>0.171341774906927</c:v>
                </c:pt>
                <c:pt idx="27046">
                  <c:v>0.169452725635751</c:v>
                </c:pt>
                <c:pt idx="27047">
                  <c:v>0.171375501087001</c:v>
                </c:pt>
                <c:pt idx="27048">
                  <c:v>0.213471854919389</c:v>
                </c:pt>
                <c:pt idx="27049">
                  <c:v>0.211111308798668</c:v>
                </c:pt>
                <c:pt idx="27050">
                  <c:v>0.366294898472131</c:v>
                </c:pt>
                <c:pt idx="27051">
                  <c:v>0.306472941683243</c:v>
                </c:pt>
                <c:pt idx="27052">
                  <c:v>0.2510728718533</c:v>
                </c:pt>
                <c:pt idx="27053">
                  <c:v>0.37699060856887</c:v>
                </c:pt>
                <c:pt idx="27054">
                  <c:v>0.172851051276318</c:v>
                </c:pt>
                <c:pt idx="27055">
                  <c:v>0.225449841704712</c:v>
                </c:pt>
                <c:pt idx="27056">
                  <c:v>0.292732343290852</c:v>
                </c:pt>
                <c:pt idx="27057">
                  <c:v>0.267655694224784</c:v>
                </c:pt>
                <c:pt idx="27058">
                  <c:v>0.182616417878797</c:v>
                </c:pt>
                <c:pt idx="27059">
                  <c:v>0.0943341158914337</c:v>
                </c:pt>
                <c:pt idx="27060">
                  <c:v>0.0906939974091418</c:v>
                </c:pt>
                <c:pt idx="27061">
                  <c:v>0.210321426678386</c:v>
                </c:pt>
                <c:pt idx="27062">
                  <c:v>0.416274800799592</c:v>
                </c:pt>
                <c:pt idx="27063">
                  <c:v>1.02645651984225</c:v>
                </c:pt>
                <c:pt idx="27064">
                  <c:v>0.464956619675765</c:v>
                </c:pt>
                <c:pt idx="27065">
                  <c:v>0.340397162777347</c:v>
                </c:pt>
                <c:pt idx="27066">
                  <c:v>0.322704341056976</c:v>
                </c:pt>
                <c:pt idx="27067">
                  <c:v>0.356889906249333</c:v>
                </c:pt>
                <c:pt idx="27068">
                  <c:v>0.290083287967586</c:v>
                </c:pt>
                <c:pt idx="27069">
                  <c:v>0.19505887483069</c:v>
                </c:pt>
                <c:pt idx="27070">
                  <c:v>0.146895832334518</c:v>
                </c:pt>
                <c:pt idx="27071">
                  <c:v>0.155356029868188</c:v>
                </c:pt>
                <c:pt idx="27072">
                  <c:v>0.228432815327463</c:v>
                </c:pt>
                <c:pt idx="27073">
                  <c:v>0.27408500611994</c:v>
                </c:pt>
                <c:pt idx="27074">
                  <c:v>0.263095458204103</c:v>
                </c:pt>
                <c:pt idx="27075">
                  <c:v>0.3245007897502</c:v>
                </c:pt>
                <c:pt idx="27076">
                  <c:v>0.404536522481889</c:v>
                </c:pt>
                <c:pt idx="27077">
                  <c:v>0.283791374283526</c:v>
                </c:pt>
                <c:pt idx="27078">
                  <c:v>0.0612154072513452</c:v>
                </c:pt>
                <c:pt idx="27079">
                  <c:v>-0.00296241991641979</c:v>
                </c:pt>
                <c:pt idx="27080">
                  <c:v>0.0396807160971655</c:v>
                </c:pt>
                <c:pt idx="27081">
                  <c:v>0.127729243686247</c:v>
                </c:pt>
                <c:pt idx="27082">
                  <c:v>0.230043675829821</c:v>
                </c:pt>
                <c:pt idx="27083">
                  <c:v>0.259770931183126</c:v>
                </c:pt>
                <c:pt idx="27084">
                  <c:v>0.310414772614061</c:v>
                </c:pt>
                <c:pt idx="27085">
                  <c:v>0.402670112920381</c:v>
                </c:pt>
                <c:pt idx="27086">
                  <c:v>0.243520741030451</c:v>
                </c:pt>
                <c:pt idx="27087">
                  <c:v>0.122535636763088</c:v>
                </c:pt>
                <c:pt idx="27088">
                  <c:v>0.123167200655407</c:v>
                </c:pt>
                <c:pt idx="27089">
                  <c:v>0.386734629041277</c:v>
                </c:pt>
                <c:pt idx="27090">
                  <c:v>0.157369814163654</c:v>
                </c:pt>
                <c:pt idx="27091">
                  <c:v>0.199342119410127</c:v>
                </c:pt>
                <c:pt idx="27092">
                  <c:v>0.410078451728764</c:v>
                </c:pt>
                <c:pt idx="27093">
                  <c:v>0.718452838836995</c:v>
                </c:pt>
                <c:pt idx="27094">
                  <c:v>0.369537263083374</c:v>
                </c:pt>
                <c:pt idx="27095">
                  <c:v>0.113980403997187</c:v>
                </c:pt>
                <c:pt idx="27096">
                  <c:v>0.0588369224803511</c:v>
                </c:pt>
                <c:pt idx="27097">
                  <c:v>0.106971813570752</c:v>
                </c:pt>
                <c:pt idx="27098">
                  <c:v>0.197799245664649</c:v>
                </c:pt>
                <c:pt idx="27099">
                  <c:v>0.132612108402833</c:v>
                </c:pt>
                <c:pt idx="27100">
                  <c:v>0.0863646433573082</c:v>
                </c:pt>
                <c:pt idx="27101">
                  <c:v>0.13214825657656</c:v>
                </c:pt>
                <c:pt idx="27102">
                  <c:v>0.192935157700428</c:v>
                </c:pt>
                <c:pt idx="27103">
                  <c:v>0.096196157557289</c:v>
                </c:pt>
                <c:pt idx="27104">
                  <c:v>0.0716231219649709</c:v>
                </c:pt>
                <c:pt idx="27105">
                  <c:v>0.0943102005290322</c:v>
                </c:pt>
                <c:pt idx="27106">
                  <c:v>0.140832171903366</c:v>
                </c:pt>
                <c:pt idx="27107">
                  <c:v>0.154485066199374</c:v>
                </c:pt>
                <c:pt idx="27108">
                  <c:v>0.111472290101613</c:v>
                </c:pt>
                <c:pt idx="27109">
                  <c:v>0.121111045452527</c:v>
                </c:pt>
                <c:pt idx="27110">
                  <c:v>0.0809264982466797</c:v>
                </c:pt>
                <c:pt idx="27111">
                  <c:v>0.0547088372311708</c:v>
                </c:pt>
                <c:pt idx="27112">
                  <c:v>0.19023541625582</c:v>
                </c:pt>
                <c:pt idx="27113">
                  <c:v>0.455487616135</c:v>
                </c:pt>
                <c:pt idx="27114">
                  <c:v>0.128149244742594</c:v>
                </c:pt>
                <c:pt idx="27115">
                  <c:v>0.0203003232822863</c:v>
                </c:pt>
                <c:pt idx="27116">
                  <c:v>-0.830670240456928</c:v>
                </c:pt>
                <c:pt idx="27117">
                  <c:v>0.0254290505328061</c:v>
                </c:pt>
                <c:pt idx="27118">
                  <c:v>0.0631100819758859</c:v>
                </c:pt>
                <c:pt idx="27119">
                  <c:v>0.156365660423932</c:v>
                </c:pt>
                <c:pt idx="27120">
                  <c:v>0.211732089964042</c:v>
                </c:pt>
                <c:pt idx="27121">
                  <c:v>0.19465617700648</c:v>
                </c:pt>
                <c:pt idx="27122">
                  <c:v>0.187552327985317</c:v>
                </c:pt>
                <c:pt idx="27123">
                  <c:v>0.0651450593357204</c:v>
                </c:pt>
                <c:pt idx="27124">
                  <c:v>0.072262822717002</c:v>
                </c:pt>
                <c:pt idx="27125">
                  <c:v>-0.0169991648337277</c:v>
                </c:pt>
                <c:pt idx="27126">
                  <c:v>-2.58465223530434</c:v>
                </c:pt>
                <c:pt idx="27127">
                  <c:v>0.0770741903388898</c:v>
                </c:pt>
                <c:pt idx="27128">
                  <c:v>0.331562359272231</c:v>
                </c:pt>
                <c:pt idx="27129">
                  <c:v>0.0417140862155763</c:v>
                </c:pt>
                <c:pt idx="27130">
                  <c:v>0.112202229837424</c:v>
                </c:pt>
                <c:pt idx="27131">
                  <c:v>0.221414916518629</c:v>
                </c:pt>
                <c:pt idx="27132">
                  <c:v>0.1588657803703</c:v>
                </c:pt>
                <c:pt idx="27133">
                  <c:v>0.182875264222118</c:v>
                </c:pt>
                <c:pt idx="27134">
                  <c:v>0.154080991824006</c:v>
                </c:pt>
                <c:pt idx="27135">
                  <c:v>0.0877534143046573</c:v>
                </c:pt>
                <c:pt idx="27136">
                  <c:v>0.0574714829414675</c:v>
                </c:pt>
                <c:pt idx="27137">
                  <c:v>0.15550713693865</c:v>
                </c:pt>
                <c:pt idx="27138">
                  <c:v>0.0913784727754659</c:v>
                </c:pt>
                <c:pt idx="27139">
                  <c:v>0.106740939731018</c:v>
                </c:pt>
                <c:pt idx="27140">
                  <c:v>0.0642374391314406</c:v>
                </c:pt>
                <c:pt idx="27141">
                  <c:v>0.0968230490584541</c:v>
                </c:pt>
                <c:pt idx="27142">
                  <c:v>0.183879080927118</c:v>
                </c:pt>
                <c:pt idx="27143">
                  <c:v>0.065572933836699</c:v>
                </c:pt>
                <c:pt idx="27144">
                  <c:v>0.0461775857590953</c:v>
                </c:pt>
                <c:pt idx="27145">
                  <c:v>0.131185332145224</c:v>
                </c:pt>
                <c:pt idx="27146">
                  <c:v>0.0973585163783585</c:v>
                </c:pt>
                <c:pt idx="27147">
                  <c:v>0.0845995880474068</c:v>
                </c:pt>
                <c:pt idx="27148">
                  <c:v>0.0799603435828909</c:v>
                </c:pt>
                <c:pt idx="27149">
                  <c:v>0.021632130283889</c:v>
                </c:pt>
                <c:pt idx="27150">
                  <c:v>0.0419280861218514</c:v>
                </c:pt>
                <c:pt idx="27151">
                  <c:v>0.0714693595824901</c:v>
                </c:pt>
                <c:pt idx="27152">
                  <c:v>-10.3234107475344</c:v>
                </c:pt>
                <c:pt idx="27153">
                  <c:v>-0.00406449126222236</c:v>
                </c:pt>
                <c:pt idx="27154">
                  <c:v>0.13364285315919</c:v>
                </c:pt>
                <c:pt idx="27155">
                  <c:v>0.120644197816142</c:v>
                </c:pt>
                <c:pt idx="27156">
                  <c:v>0.137144931703853</c:v>
                </c:pt>
                <c:pt idx="27157">
                  <c:v>0.0970664420377863</c:v>
                </c:pt>
                <c:pt idx="27158">
                  <c:v>0.101293598988775</c:v>
                </c:pt>
                <c:pt idx="27159">
                  <c:v>0.0580671827115713</c:v>
                </c:pt>
                <c:pt idx="27160">
                  <c:v>0.102535254713725</c:v>
                </c:pt>
                <c:pt idx="27161">
                  <c:v>0.113701394480782</c:v>
                </c:pt>
                <c:pt idx="27162">
                  <c:v>0.148989700279708</c:v>
                </c:pt>
                <c:pt idx="27163">
                  <c:v>0.196327908275417</c:v>
                </c:pt>
                <c:pt idx="27164">
                  <c:v>0.174454308367544</c:v>
                </c:pt>
                <c:pt idx="27165">
                  <c:v>0.121321927049813</c:v>
                </c:pt>
                <c:pt idx="27166">
                  <c:v>0.0844944682015182</c:v>
                </c:pt>
                <c:pt idx="27167">
                  <c:v>0.055626229578319</c:v>
                </c:pt>
                <c:pt idx="27168">
                  <c:v>0.0227939129860947</c:v>
                </c:pt>
                <c:pt idx="27169">
                  <c:v>0.105715665109092</c:v>
                </c:pt>
                <c:pt idx="27170">
                  <c:v>0.139276391629068</c:v>
                </c:pt>
                <c:pt idx="27171">
                  <c:v>0.140898664457958</c:v>
                </c:pt>
                <c:pt idx="27172">
                  <c:v>0.141228794531919</c:v>
                </c:pt>
                <c:pt idx="27173">
                  <c:v>0.0761668825260964</c:v>
                </c:pt>
                <c:pt idx="27174">
                  <c:v>0.101553681228159</c:v>
                </c:pt>
                <c:pt idx="27175">
                  <c:v>0.0926373623613719</c:v>
                </c:pt>
                <c:pt idx="27176">
                  <c:v>0.131949706756247</c:v>
                </c:pt>
                <c:pt idx="27177">
                  <c:v>0.218156193609816</c:v>
                </c:pt>
                <c:pt idx="27178">
                  <c:v>0.111172182215051</c:v>
                </c:pt>
                <c:pt idx="27179">
                  <c:v>0.0282638722364709</c:v>
                </c:pt>
                <c:pt idx="27180">
                  <c:v>0.086198289473034</c:v>
                </c:pt>
                <c:pt idx="27181">
                  <c:v>0.041568712312436</c:v>
                </c:pt>
                <c:pt idx="27182">
                  <c:v>0.0601859213783356</c:v>
                </c:pt>
                <c:pt idx="27183">
                  <c:v>0.0721710266210832</c:v>
                </c:pt>
                <c:pt idx="27184">
                  <c:v>0.0150853918828643</c:v>
                </c:pt>
                <c:pt idx="27185">
                  <c:v>0.0317399444633045</c:v>
                </c:pt>
                <c:pt idx="27186">
                  <c:v>0.0694862456632803</c:v>
                </c:pt>
                <c:pt idx="27187">
                  <c:v>0.130076022186115</c:v>
                </c:pt>
                <c:pt idx="27188">
                  <c:v>0.368042820877971</c:v>
                </c:pt>
                <c:pt idx="27189">
                  <c:v>4.98051148733289</c:v>
                </c:pt>
                <c:pt idx="27190">
                  <c:v>-0.065693722679473</c:v>
                </c:pt>
                <c:pt idx="27191">
                  <c:v>-0.293124728998685</c:v>
                </c:pt>
                <c:pt idx="27192">
                  <c:v>0.17629839576638</c:v>
                </c:pt>
                <c:pt idx="27193">
                  <c:v>0.128349421177021</c:v>
                </c:pt>
                <c:pt idx="27194">
                  <c:v>0.121034781620042</c:v>
                </c:pt>
                <c:pt idx="27195">
                  <c:v>0.14666521863128</c:v>
                </c:pt>
                <c:pt idx="27196">
                  <c:v>0.114440893436102</c:v>
                </c:pt>
                <c:pt idx="27197">
                  <c:v>0.194451260196685</c:v>
                </c:pt>
                <c:pt idx="27198">
                  <c:v>0.159924650993776</c:v>
                </c:pt>
                <c:pt idx="27199">
                  <c:v>0.128931450415398</c:v>
                </c:pt>
                <c:pt idx="27200">
                  <c:v>0.131294580083876</c:v>
                </c:pt>
                <c:pt idx="27201">
                  <c:v>0.0707942532723975</c:v>
                </c:pt>
                <c:pt idx="27202">
                  <c:v>0.0883293679439407</c:v>
                </c:pt>
                <c:pt idx="27203">
                  <c:v>0.117435916855067</c:v>
                </c:pt>
                <c:pt idx="27204">
                  <c:v>0.0646687511410977</c:v>
                </c:pt>
                <c:pt idx="27205">
                  <c:v>0.0685416563288161</c:v>
                </c:pt>
                <c:pt idx="27206">
                  <c:v>0.0408468559073748</c:v>
                </c:pt>
                <c:pt idx="27207">
                  <c:v>0.0646214437722918</c:v>
                </c:pt>
                <c:pt idx="27208">
                  <c:v>0.0746380153816467</c:v>
                </c:pt>
                <c:pt idx="27209">
                  <c:v>0.0427803251102713</c:v>
                </c:pt>
                <c:pt idx="27210">
                  <c:v>0.213787021237062</c:v>
                </c:pt>
                <c:pt idx="27211">
                  <c:v>0.631034762986319</c:v>
                </c:pt>
                <c:pt idx="27212">
                  <c:v>0.0342797613445585</c:v>
                </c:pt>
                <c:pt idx="27213">
                  <c:v>0.0340859975155419</c:v>
                </c:pt>
                <c:pt idx="27214">
                  <c:v>0.261521835133786</c:v>
                </c:pt>
                <c:pt idx="27215">
                  <c:v>0.04230548717314</c:v>
                </c:pt>
                <c:pt idx="27216">
                  <c:v>0.0428309363031277</c:v>
                </c:pt>
                <c:pt idx="27217">
                  <c:v>0.106441710577346</c:v>
                </c:pt>
                <c:pt idx="27218">
                  <c:v>0.0734116520222883</c:v>
                </c:pt>
                <c:pt idx="27219">
                  <c:v>0.084364957243255</c:v>
                </c:pt>
                <c:pt idx="27220">
                  <c:v>0.0869856731592459</c:v>
                </c:pt>
                <c:pt idx="27221">
                  <c:v>0.10831939603537</c:v>
                </c:pt>
                <c:pt idx="27222">
                  <c:v>0.150909663907947</c:v>
                </c:pt>
                <c:pt idx="27223">
                  <c:v>0.153787896695906</c:v>
                </c:pt>
                <c:pt idx="27224">
                  <c:v>0.177823697166829</c:v>
                </c:pt>
                <c:pt idx="27225">
                  <c:v>0.151115941046983</c:v>
                </c:pt>
                <c:pt idx="27226">
                  <c:v>0.174945482921504</c:v>
                </c:pt>
                <c:pt idx="27227">
                  <c:v>-0.109705779300868</c:v>
                </c:pt>
                <c:pt idx="27228">
                  <c:v>-0.0241624059293863</c:v>
                </c:pt>
                <c:pt idx="27229">
                  <c:v>0.154396088609717</c:v>
                </c:pt>
                <c:pt idx="27230">
                  <c:v>0.0950720065749614</c:v>
                </c:pt>
                <c:pt idx="27231">
                  <c:v>0.118875936929427</c:v>
                </c:pt>
                <c:pt idx="27232">
                  <c:v>0.143460899707522</c:v>
                </c:pt>
                <c:pt idx="27233">
                  <c:v>0.138510873043197</c:v>
                </c:pt>
                <c:pt idx="27234">
                  <c:v>0.154537803340147</c:v>
                </c:pt>
                <c:pt idx="27235">
                  <c:v>0.127575708899653</c:v>
                </c:pt>
                <c:pt idx="27236">
                  <c:v>0.136807173349029</c:v>
                </c:pt>
                <c:pt idx="27237">
                  <c:v>0.133010241670769</c:v>
                </c:pt>
                <c:pt idx="27238">
                  <c:v>0.126014558280894</c:v>
                </c:pt>
                <c:pt idx="27239">
                  <c:v>0.0832791532470884</c:v>
                </c:pt>
                <c:pt idx="27240">
                  <c:v>0.0264478943811917</c:v>
                </c:pt>
                <c:pt idx="27241">
                  <c:v>0.0906864324339535</c:v>
                </c:pt>
                <c:pt idx="27242">
                  <c:v>0.11254452778833</c:v>
                </c:pt>
                <c:pt idx="27243">
                  <c:v>0.0732219678209575</c:v>
                </c:pt>
                <c:pt idx="27244">
                  <c:v>0.0510139917231486</c:v>
                </c:pt>
                <c:pt idx="27245">
                  <c:v>0.0686852620934232</c:v>
                </c:pt>
                <c:pt idx="27246">
                  <c:v>0.0899359236375215</c:v>
                </c:pt>
                <c:pt idx="27247">
                  <c:v>0.34098042222475</c:v>
                </c:pt>
                <c:pt idx="27248">
                  <c:v>-0.00629738682155459</c:v>
                </c:pt>
                <c:pt idx="27249">
                  <c:v>-2.28921345788977</c:v>
                </c:pt>
                <c:pt idx="27250">
                  <c:v>0.0408510413694304</c:v>
                </c:pt>
                <c:pt idx="27251">
                  <c:v>0.0405242069625629</c:v>
                </c:pt>
                <c:pt idx="27252">
                  <c:v>0.427569191777623</c:v>
                </c:pt>
                <c:pt idx="27253">
                  <c:v>-0.0189917873520405</c:v>
                </c:pt>
                <c:pt idx="27254">
                  <c:v>-0.0381937102756817</c:v>
                </c:pt>
                <c:pt idx="27255">
                  <c:v>0.103649005442285</c:v>
                </c:pt>
                <c:pt idx="27256">
                  <c:v>0.0467014956959246</c:v>
                </c:pt>
                <c:pt idx="27257">
                  <c:v>0.0690366077098309</c:v>
                </c:pt>
                <c:pt idx="27258">
                  <c:v>0.1426767172634</c:v>
                </c:pt>
                <c:pt idx="27259">
                  <c:v>-0.241906524458597</c:v>
                </c:pt>
                <c:pt idx="27260">
                  <c:v>-0.00938994145833926</c:v>
                </c:pt>
                <c:pt idx="27261">
                  <c:v>-0.064292720331835</c:v>
                </c:pt>
                <c:pt idx="27262">
                  <c:v>0.478297441946206</c:v>
                </c:pt>
                <c:pt idx="27263">
                  <c:v>0.0931949444019373</c:v>
                </c:pt>
                <c:pt idx="27264">
                  <c:v>0.0708012029683071</c:v>
                </c:pt>
                <c:pt idx="27265">
                  <c:v>0.0451729271681642</c:v>
                </c:pt>
                <c:pt idx="27266">
                  <c:v>0.0648726326311944</c:v>
                </c:pt>
                <c:pt idx="27267">
                  <c:v>0.1624529819256</c:v>
                </c:pt>
                <c:pt idx="27268">
                  <c:v>0.130726305503234</c:v>
                </c:pt>
                <c:pt idx="27269">
                  <c:v>0.116841653684276</c:v>
                </c:pt>
                <c:pt idx="27270">
                  <c:v>0.050866207468631</c:v>
                </c:pt>
                <c:pt idx="27271">
                  <c:v>-0.00992273139225129</c:v>
                </c:pt>
                <c:pt idx="27272">
                  <c:v>0.0602143532688499</c:v>
                </c:pt>
                <c:pt idx="27273">
                  <c:v>0.0662086639174488</c:v>
                </c:pt>
                <c:pt idx="27274">
                  <c:v>0.0936174239754186</c:v>
                </c:pt>
                <c:pt idx="27275">
                  <c:v>0.13162571729866</c:v>
                </c:pt>
                <c:pt idx="27276">
                  <c:v>0.145506622039892</c:v>
                </c:pt>
                <c:pt idx="27277">
                  <c:v>0.1579488293405</c:v>
                </c:pt>
                <c:pt idx="27278">
                  <c:v>0.144262383442852</c:v>
                </c:pt>
                <c:pt idx="27279">
                  <c:v>0.0984539144156663</c:v>
                </c:pt>
                <c:pt idx="27280">
                  <c:v>0.0960883870171857</c:v>
                </c:pt>
                <c:pt idx="27281">
                  <c:v>0.0999814049970623</c:v>
                </c:pt>
                <c:pt idx="27282">
                  <c:v>0.0796788525454964</c:v>
                </c:pt>
                <c:pt idx="27283">
                  <c:v>0.0915469472206942</c:v>
                </c:pt>
                <c:pt idx="27284">
                  <c:v>0.150442195991237</c:v>
                </c:pt>
                <c:pt idx="27285">
                  <c:v>0.161141420514757</c:v>
                </c:pt>
                <c:pt idx="27286">
                  <c:v>-0.0176735926097662</c:v>
                </c:pt>
                <c:pt idx="27287">
                  <c:v>-0.0105975013166651</c:v>
                </c:pt>
                <c:pt idx="27288">
                  <c:v>0.0208032533360703</c:v>
                </c:pt>
                <c:pt idx="27289">
                  <c:v>0.076608282652682</c:v>
                </c:pt>
                <c:pt idx="27290">
                  <c:v>0.119649160936371</c:v>
                </c:pt>
                <c:pt idx="27291">
                  <c:v>0.137825032122963</c:v>
                </c:pt>
                <c:pt idx="27292">
                  <c:v>0.153540705746302</c:v>
                </c:pt>
                <c:pt idx="27293">
                  <c:v>0.104635190485986</c:v>
                </c:pt>
                <c:pt idx="27294">
                  <c:v>0.0866793505413748</c:v>
                </c:pt>
                <c:pt idx="27295">
                  <c:v>0.0884011581662442</c:v>
                </c:pt>
                <c:pt idx="27296">
                  <c:v>0.0287029913024043</c:v>
                </c:pt>
                <c:pt idx="27297">
                  <c:v>0.0086417409392982</c:v>
                </c:pt>
                <c:pt idx="27298">
                  <c:v>0.0361377682221753</c:v>
                </c:pt>
                <c:pt idx="27299">
                  <c:v>0.0579934374681018</c:v>
                </c:pt>
                <c:pt idx="27300">
                  <c:v>0.0795082876122403</c:v>
                </c:pt>
                <c:pt idx="27301">
                  <c:v>0.111075413518923</c:v>
                </c:pt>
                <c:pt idx="27302">
                  <c:v>0.130053185288697</c:v>
                </c:pt>
                <c:pt idx="27303">
                  <c:v>0.117549681979963</c:v>
                </c:pt>
                <c:pt idx="27304">
                  <c:v>0.100595751083907</c:v>
                </c:pt>
                <c:pt idx="27305">
                  <c:v>0.150498114061741</c:v>
                </c:pt>
                <c:pt idx="27306">
                  <c:v>0.128765867030603</c:v>
                </c:pt>
                <c:pt idx="27307">
                  <c:v>0.0711424113006918</c:v>
                </c:pt>
                <c:pt idx="27308">
                  <c:v>0.0521070602686745</c:v>
                </c:pt>
                <c:pt idx="27309">
                  <c:v>0.0953679067067556</c:v>
                </c:pt>
                <c:pt idx="27310">
                  <c:v>0.138037218498593</c:v>
                </c:pt>
                <c:pt idx="27311">
                  <c:v>0.0925449057264201</c:v>
                </c:pt>
                <c:pt idx="27312">
                  <c:v>0.0179753188514582</c:v>
                </c:pt>
                <c:pt idx="27313">
                  <c:v>0.105357322774906</c:v>
                </c:pt>
                <c:pt idx="27314">
                  <c:v>0.148299223641592</c:v>
                </c:pt>
                <c:pt idx="27315">
                  <c:v>0.0670494177343969</c:v>
                </c:pt>
                <c:pt idx="27316">
                  <c:v>0.06295590969802</c:v>
                </c:pt>
                <c:pt idx="27317">
                  <c:v>0.0751545387023056</c:v>
                </c:pt>
                <c:pt idx="27318">
                  <c:v>0.0794334183481022</c:v>
                </c:pt>
                <c:pt idx="27319">
                  <c:v>0.0702777434289556</c:v>
                </c:pt>
                <c:pt idx="27320">
                  <c:v>0.0790009978312594</c:v>
                </c:pt>
                <c:pt idx="27321">
                  <c:v>0.0870978106441007</c:v>
                </c:pt>
                <c:pt idx="27322">
                  <c:v>0.0873169461803691</c:v>
                </c:pt>
                <c:pt idx="27323">
                  <c:v>0.111030695271521</c:v>
                </c:pt>
                <c:pt idx="27324">
                  <c:v>0.106392316845672</c:v>
                </c:pt>
                <c:pt idx="27325">
                  <c:v>0.0565523453594588</c:v>
                </c:pt>
                <c:pt idx="27326">
                  <c:v>0.0352119799925546</c:v>
                </c:pt>
                <c:pt idx="27327">
                  <c:v>0.0729793972696345</c:v>
                </c:pt>
                <c:pt idx="27328">
                  <c:v>-0.0223699258672684</c:v>
                </c:pt>
                <c:pt idx="27329">
                  <c:v>-0.00144640722503562</c:v>
                </c:pt>
                <c:pt idx="27330">
                  <c:v>-0.000125599819446043</c:v>
                </c:pt>
                <c:pt idx="27331">
                  <c:v>-0.00545447767849581</c:v>
                </c:pt>
                <c:pt idx="27332">
                  <c:v>-0.0415962416284422</c:v>
                </c:pt>
                <c:pt idx="27333">
                  <c:v>0.0842407087696004</c:v>
                </c:pt>
                <c:pt idx="27334">
                  <c:v>0.0112075045102658</c:v>
                </c:pt>
                <c:pt idx="27335">
                  <c:v>0.0496321118772933</c:v>
                </c:pt>
                <c:pt idx="27336">
                  <c:v>0.154228244970467</c:v>
                </c:pt>
                <c:pt idx="27337">
                  <c:v>0.206772457014103</c:v>
                </c:pt>
                <c:pt idx="27338">
                  <c:v>0.0675423310657225</c:v>
                </c:pt>
                <c:pt idx="27339">
                  <c:v>0.0276516092957108</c:v>
                </c:pt>
                <c:pt idx="27340">
                  <c:v>0.10460368688041</c:v>
                </c:pt>
                <c:pt idx="27341">
                  <c:v>0.0975416023859517</c:v>
                </c:pt>
                <c:pt idx="27342">
                  <c:v>0.123268037693657</c:v>
                </c:pt>
                <c:pt idx="27343">
                  <c:v>0.172722564244516</c:v>
                </c:pt>
                <c:pt idx="27344">
                  <c:v>0.187177812402252</c:v>
                </c:pt>
                <c:pt idx="27345">
                  <c:v>0.0987636534427333</c:v>
                </c:pt>
                <c:pt idx="27346">
                  <c:v>0.0484543974533476</c:v>
                </c:pt>
                <c:pt idx="27347">
                  <c:v>0.0582673735464561</c:v>
                </c:pt>
                <c:pt idx="27348">
                  <c:v>0.0407907625923002</c:v>
                </c:pt>
                <c:pt idx="27349">
                  <c:v>0.0919393556288324</c:v>
                </c:pt>
                <c:pt idx="27350">
                  <c:v>0.170489982988138</c:v>
                </c:pt>
                <c:pt idx="27351">
                  <c:v>0.129431374903631</c:v>
                </c:pt>
                <c:pt idx="27352">
                  <c:v>0.100084665554383</c:v>
                </c:pt>
                <c:pt idx="27353">
                  <c:v>-0.293371104235755</c:v>
                </c:pt>
                <c:pt idx="27354">
                  <c:v>0.0955306605808733</c:v>
                </c:pt>
                <c:pt idx="27355">
                  <c:v>0.103195747145661</c:v>
                </c:pt>
                <c:pt idx="27356">
                  <c:v>0.0817069230425471</c:v>
                </c:pt>
                <c:pt idx="27357">
                  <c:v>0.0697107631524197</c:v>
                </c:pt>
                <c:pt idx="27358">
                  <c:v>0.087783251749959</c:v>
                </c:pt>
                <c:pt idx="27359">
                  <c:v>0.142422871098496</c:v>
                </c:pt>
                <c:pt idx="27360">
                  <c:v>0.0618781097165691</c:v>
                </c:pt>
                <c:pt idx="27361">
                  <c:v>0.0334837446375679</c:v>
                </c:pt>
                <c:pt idx="27362">
                  <c:v>0.0530419494139183</c:v>
                </c:pt>
                <c:pt idx="27363">
                  <c:v>0.048591932626591</c:v>
                </c:pt>
                <c:pt idx="27364">
                  <c:v>0.0414652332911677</c:v>
                </c:pt>
                <c:pt idx="27365">
                  <c:v>0.077718730467963</c:v>
                </c:pt>
                <c:pt idx="27366">
                  <c:v>-0.206129457102418</c:v>
                </c:pt>
                <c:pt idx="27367">
                  <c:v>-0.475029142270978</c:v>
                </c:pt>
                <c:pt idx="27368">
                  <c:v>0.109835294876771</c:v>
                </c:pt>
                <c:pt idx="27369">
                  <c:v>0.0506995202517357</c:v>
                </c:pt>
                <c:pt idx="27370">
                  <c:v>0.0208975745034682</c:v>
                </c:pt>
                <c:pt idx="27371">
                  <c:v>0.00872599465322356</c:v>
                </c:pt>
                <c:pt idx="27372">
                  <c:v>0.00885585405803246</c:v>
                </c:pt>
                <c:pt idx="27373">
                  <c:v>0.0451739727635672</c:v>
                </c:pt>
                <c:pt idx="27374">
                  <c:v>0.0469523017134922</c:v>
                </c:pt>
                <c:pt idx="27375">
                  <c:v>0.0590589572393647</c:v>
                </c:pt>
                <c:pt idx="27376">
                  <c:v>0.0947162918939936</c:v>
                </c:pt>
                <c:pt idx="27377">
                  <c:v>0.159433744825315</c:v>
                </c:pt>
                <c:pt idx="27378">
                  <c:v>0.134345759148164</c:v>
                </c:pt>
                <c:pt idx="27379">
                  <c:v>0.100744228452507</c:v>
                </c:pt>
                <c:pt idx="27380">
                  <c:v>0.117379822320097</c:v>
                </c:pt>
                <c:pt idx="27381">
                  <c:v>0.0959279245654019</c:v>
                </c:pt>
                <c:pt idx="27382">
                  <c:v>0.0646238259595268</c:v>
                </c:pt>
                <c:pt idx="27383">
                  <c:v>0.0565941183167231</c:v>
                </c:pt>
                <c:pt idx="27384">
                  <c:v>0.0224312443019157</c:v>
                </c:pt>
                <c:pt idx="27385">
                  <c:v>0.0029874800815291</c:v>
                </c:pt>
                <c:pt idx="27386">
                  <c:v>0.0171694722686323</c:v>
                </c:pt>
                <c:pt idx="27387">
                  <c:v>0.0609119548974308</c:v>
                </c:pt>
                <c:pt idx="27388">
                  <c:v>0.0758956040356516</c:v>
                </c:pt>
                <c:pt idx="27389">
                  <c:v>0.352173724648983</c:v>
                </c:pt>
                <c:pt idx="27390">
                  <c:v>0.0529971785729174</c:v>
                </c:pt>
                <c:pt idx="27391">
                  <c:v>0.0920103616215287</c:v>
                </c:pt>
                <c:pt idx="27392">
                  <c:v>0.107633573189943</c:v>
                </c:pt>
                <c:pt idx="27393">
                  <c:v>0.155668561485074</c:v>
                </c:pt>
                <c:pt idx="27394">
                  <c:v>0.108656537382463</c:v>
                </c:pt>
                <c:pt idx="27395">
                  <c:v>0.0496771755322959</c:v>
                </c:pt>
                <c:pt idx="27396">
                  <c:v>0.0895245409968977</c:v>
                </c:pt>
                <c:pt idx="27397">
                  <c:v>0.142991702423401</c:v>
                </c:pt>
                <c:pt idx="27398">
                  <c:v>0.100676094406048</c:v>
                </c:pt>
                <c:pt idx="27399">
                  <c:v>0.093682679859525</c:v>
                </c:pt>
                <c:pt idx="27400">
                  <c:v>0.0538508630929763</c:v>
                </c:pt>
                <c:pt idx="27401">
                  <c:v>0.0342211652806564</c:v>
                </c:pt>
                <c:pt idx="27402">
                  <c:v>0.0579010101960291</c:v>
                </c:pt>
                <c:pt idx="27403">
                  <c:v>0.0361180020106321</c:v>
                </c:pt>
                <c:pt idx="27404">
                  <c:v>0.0282672464099511</c:v>
                </c:pt>
                <c:pt idx="27405">
                  <c:v>0.0416619119248831</c:v>
                </c:pt>
                <c:pt idx="27406">
                  <c:v>0.0734744670665588</c:v>
                </c:pt>
                <c:pt idx="27407">
                  <c:v>0.126788474464201</c:v>
                </c:pt>
                <c:pt idx="27408">
                  <c:v>0.0625270431222583</c:v>
                </c:pt>
                <c:pt idx="27409">
                  <c:v>0.0146163345323858</c:v>
                </c:pt>
                <c:pt idx="27410">
                  <c:v>0.02744611791683</c:v>
                </c:pt>
                <c:pt idx="27411">
                  <c:v>-0.00168214664168253</c:v>
                </c:pt>
                <c:pt idx="27412">
                  <c:v>0.0979547576380057</c:v>
                </c:pt>
                <c:pt idx="27413">
                  <c:v>0.268239022203595</c:v>
                </c:pt>
                <c:pt idx="27414">
                  <c:v>0.0949329219391895</c:v>
                </c:pt>
                <c:pt idx="27415">
                  <c:v>0.0432383553338834</c:v>
                </c:pt>
                <c:pt idx="27416">
                  <c:v>0.0229624156437826</c:v>
                </c:pt>
                <c:pt idx="27417">
                  <c:v>0.06841191849483</c:v>
                </c:pt>
                <c:pt idx="27418">
                  <c:v>0.075263105109572</c:v>
                </c:pt>
                <c:pt idx="27419">
                  <c:v>0.0556274357790852</c:v>
                </c:pt>
                <c:pt idx="27420">
                  <c:v>0.0338852566573683</c:v>
                </c:pt>
                <c:pt idx="27421">
                  <c:v>0.0315007533940779</c:v>
                </c:pt>
                <c:pt idx="27422">
                  <c:v>0.0327729751777555</c:v>
                </c:pt>
                <c:pt idx="27423">
                  <c:v>0.0323273969255726</c:v>
                </c:pt>
                <c:pt idx="27424">
                  <c:v>0.0560422174647355</c:v>
                </c:pt>
                <c:pt idx="27425">
                  <c:v>0.0098061153445862</c:v>
                </c:pt>
                <c:pt idx="27426">
                  <c:v>0.0880445112865347</c:v>
                </c:pt>
                <c:pt idx="27427">
                  <c:v>0.276840951936195</c:v>
                </c:pt>
                <c:pt idx="27428">
                  <c:v>0.0168249163261757</c:v>
                </c:pt>
                <c:pt idx="27429">
                  <c:v>0.0289922945552093</c:v>
                </c:pt>
                <c:pt idx="27430">
                  <c:v>0.0218900345725219</c:v>
                </c:pt>
                <c:pt idx="27431">
                  <c:v>0.0322656756564339</c:v>
                </c:pt>
                <c:pt idx="27432">
                  <c:v>0.0524353257011532</c:v>
                </c:pt>
                <c:pt idx="27433">
                  <c:v>0.053229704245888</c:v>
                </c:pt>
                <c:pt idx="27434">
                  <c:v>0.0578768330290825</c:v>
                </c:pt>
                <c:pt idx="27435">
                  <c:v>0.044739112073185</c:v>
                </c:pt>
                <c:pt idx="27436">
                  <c:v>0.134568873062067</c:v>
                </c:pt>
                <c:pt idx="27437">
                  <c:v>0.0876937744801508</c:v>
                </c:pt>
                <c:pt idx="27438">
                  <c:v>0.0530214437922029</c:v>
                </c:pt>
                <c:pt idx="27439">
                  <c:v>0.0239033113106363</c:v>
                </c:pt>
                <c:pt idx="27440">
                  <c:v>0.0436994647723345</c:v>
                </c:pt>
                <c:pt idx="27441">
                  <c:v>0.106893642537669</c:v>
                </c:pt>
                <c:pt idx="27442">
                  <c:v>0.147452277297252</c:v>
                </c:pt>
                <c:pt idx="27443">
                  <c:v>0.164136549996619</c:v>
                </c:pt>
                <c:pt idx="27444">
                  <c:v>0.114095103238462</c:v>
                </c:pt>
                <c:pt idx="27445">
                  <c:v>0.0297340006555505</c:v>
                </c:pt>
                <c:pt idx="27446">
                  <c:v>0.039954485426549</c:v>
                </c:pt>
                <c:pt idx="27447">
                  <c:v>0.0502202351288219</c:v>
                </c:pt>
                <c:pt idx="27448">
                  <c:v>0.112135155538369</c:v>
                </c:pt>
                <c:pt idx="27449">
                  <c:v>0.142819587936562</c:v>
                </c:pt>
                <c:pt idx="27450">
                  <c:v>0.0507846860473517</c:v>
                </c:pt>
                <c:pt idx="27451">
                  <c:v>0.0200605193242554</c:v>
                </c:pt>
                <c:pt idx="27452">
                  <c:v>0.804498113918658</c:v>
                </c:pt>
                <c:pt idx="27453">
                  <c:v>0.258128416252264</c:v>
                </c:pt>
                <c:pt idx="27454">
                  <c:v>0.0676941177402279</c:v>
                </c:pt>
                <c:pt idx="27455">
                  <c:v>0.0513508447331884</c:v>
                </c:pt>
                <c:pt idx="27456">
                  <c:v>0.066713943454988</c:v>
                </c:pt>
                <c:pt idx="27457">
                  <c:v>0.0441062024542488</c:v>
                </c:pt>
                <c:pt idx="27458">
                  <c:v>0.0261827848027408</c:v>
                </c:pt>
                <c:pt idx="27459">
                  <c:v>0.0604052832018265</c:v>
                </c:pt>
                <c:pt idx="27460">
                  <c:v>0.0566961329272492</c:v>
                </c:pt>
                <c:pt idx="27461">
                  <c:v>0.072586858500926</c:v>
                </c:pt>
                <c:pt idx="27462">
                  <c:v>0.0491031120249894</c:v>
                </c:pt>
                <c:pt idx="27463">
                  <c:v>0.0210829875296487</c:v>
                </c:pt>
                <c:pt idx="27464">
                  <c:v>0.0391834081734643</c:v>
                </c:pt>
                <c:pt idx="27465">
                  <c:v>0.0257626829770587</c:v>
                </c:pt>
                <c:pt idx="27466">
                  <c:v>0.0319254970880418</c:v>
                </c:pt>
                <c:pt idx="27467">
                  <c:v>0.0118043745443077</c:v>
                </c:pt>
                <c:pt idx="27468">
                  <c:v>0.0454505596045218</c:v>
                </c:pt>
                <c:pt idx="27469">
                  <c:v>0.0649997078898279</c:v>
                </c:pt>
                <c:pt idx="27470">
                  <c:v>0.119888633476056</c:v>
                </c:pt>
                <c:pt idx="27471">
                  <c:v>0.118392283298729</c:v>
                </c:pt>
                <c:pt idx="27472">
                  <c:v>0.10204254329185</c:v>
                </c:pt>
                <c:pt idx="27473">
                  <c:v>0.0828760044247934</c:v>
                </c:pt>
                <c:pt idx="27474">
                  <c:v>0.0765583109131246</c:v>
                </c:pt>
                <c:pt idx="27475">
                  <c:v>0.0701212055213257</c:v>
                </c:pt>
                <c:pt idx="27476">
                  <c:v>0.0411314732648228</c:v>
                </c:pt>
                <c:pt idx="27477">
                  <c:v>0.0226787478974429</c:v>
                </c:pt>
                <c:pt idx="27478">
                  <c:v>0.0403716751474288</c:v>
                </c:pt>
                <c:pt idx="27479">
                  <c:v>0.113321601343547</c:v>
                </c:pt>
                <c:pt idx="27480">
                  <c:v>0.0433991969506457</c:v>
                </c:pt>
                <c:pt idx="27481">
                  <c:v>0.0367019362044773</c:v>
                </c:pt>
                <c:pt idx="27482">
                  <c:v>-0.0127781746298571</c:v>
                </c:pt>
                <c:pt idx="27483">
                  <c:v>0.197500778029225</c:v>
                </c:pt>
                <c:pt idx="27484">
                  <c:v>0.0820002993385979</c:v>
                </c:pt>
                <c:pt idx="27485">
                  <c:v>0.0693410376189873</c:v>
                </c:pt>
                <c:pt idx="27486">
                  <c:v>0.0733420181498942</c:v>
                </c:pt>
                <c:pt idx="27487">
                  <c:v>0.0186540461388836</c:v>
                </c:pt>
                <c:pt idx="27488">
                  <c:v>0.0715494006367694</c:v>
                </c:pt>
                <c:pt idx="27489">
                  <c:v>-0.00413738063373943</c:v>
                </c:pt>
                <c:pt idx="27490">
                  <c:v>-3.57909727485887</c:v>
                </c:pt>
                <c:pt idx="27491">
                  <c:v>0.0699554562630419</c:v>
                </c:pt>
                <c:pt idx="27492">
                  <c:v>0.0511554826193853</c:v>
                </c:pt>
                <c:pt idx="27493">
                  <c:v>0.0560465314933988</c:v>
                </c:pt>
                <c:pt idx="27494">
                  <c:v>0.110695530684133</c:v>
                </c:pt>
                <c:pt idx="27495">
                  <c:v>0.09941073235006</c:v>
                </c:pt>
                <c:pt idx="27496">
                  <c:v>0.0801581406623397</c:v>
                </c:pt>
                <c:pt idx="27497">
                  <c:v>0.154545050789103</c:v>
                </c:pt>
                <c:pt idx="27498">
                  <c:v>-0.0113124504024705</c:v>
                </c:pt>
                <c:pt idx="27499">
                  <c:v>-0.00660557684630528</c:v>
                </c:pt>
                <c:pt idx="27500">
                  <c:v>0.0164885693324539</c:v>
                </c:pt>
                <c:pt idx="27501">
                  <c:v>0.0286851293990498</c:v>
                </c:pt>
                <c:pt idx="27502">
                  <c:v>-0.0563022707075228</c:v>
                </c:pt>
                <c:pt idx="27503">
                  <c:v>-0.0126604024769204</c:v>
                </c:pt>
                <c:pt idx="27504">
                  <c:v>-0.00278459817677643</c:v>
                </c:pt>
                <c:pt idx="27505">
                  <c:v>0.0137902982152745</c:v>
                </c:pt>
                <c:pt idx="27506">
                  <c:v>0.0461463601077926</c:v>
                </c:pt>
                <c:pt idx="27507">
                  <c:v>0.0759012540237168</c:v>
                </c:pt>
                <c:pt idx="27508">
                  <c:v>0.0613373971574748</c:v>
                </c:pt>
                <c:pt idx="27509">
                  <c:v>0.0616844207671597</c:v>
                </c:pt>
                <c:pt idx="27510">
                  <c:v>0.0441394797086226</c:v>
                </c:pt>
                <c:pt idx="27511">
                  <c:v>0.0273182375672957</c:v>
                </c:pt>
                <c:pt idx="27512">
                  <c:v>0.0730339840878902</c:v>
                </c:pt>
                <c:pt idx="27513">
                  <c:v>0.0691420160826811</c:v>
                </c:pt>
                <c:pt idx="27514">
                  <c:v>0.0941376446113003</c:v>
                </c:pt>
                <c:pt idx="27515">
                  <c:v>0.0617331408158163</c:v>
                </c:pt>
                <c:pt idx="27516">
                  <c:v>0.0183256065474019</c:v>
                </c:pt>
                <c:pt idx="27517">
                  <c:v>0.0906610932505702</c:v>
                </c:pt>
                <c:pt idx="27518">
                  <c:v>0.0779663397087092</c:v>
                </c:pt>
                <c:pt idx="27519">
                  <c:v>0.0593286523767581</c:v>
                </c:pt>
                <c:pt idx="27520">
                  <c:v>0.081238438448007</c:v>
                </c:pt>
                <c:pt idx="27521">
                  <c:v>0.147248966252351</c:v>
                </c:pt>
                <c:pt idx="27522">
                  <c:v>0.144006786286768</c:v>
                </c:pt>
                <c:pt idx="27523">
                  <c:v>0.119780318540716</c:v>
                </c:pt>
                <c:pt idx="27524">
                  <c:v>0.0584884973941422</c:v>
                </c:pt>
                <c:pt idx="27525">
                  <c:v>0.0465047674781037</c:v>
                </c:pt>
                <c:pt idx="27526">
                  <c:v>0.0736101924101004</c:v>
                </c:pt>
                <c:pt idx="27527">
                  <c:v>0.106431407985003</c:v>
                </c:pt>
                <c:pt idx="27528">
                  <c:v>0.261276562375642</c:v>
                </c:pt>
                <c:pt idx="27529">
                  <c:v>-1.19226902445582</c:v>
                </c:pt>
                <c:pt idx="27530">
                  <c:v>-0.118440891364308</c:v>
                </c:pt>
                <c:pt idx="27531">
                  <c:v>0.0794252032426945</c:v>
                </c:pt>
                <c:pt idx="27532">
                  <c:v>0.0710225610659753</c:v>
                </c:pt>
                <c:pt idx="27533">
                  <c:v>0.0545456608372211</c:v>
                </c:pt>
                <c:pt idx="27534">
                  <c:v>0.0155984685401538</c:v>
                </c:pt>
                <c:pt idx="27535">
                  <c:v>0.073613183441831</c:v>
                </c:pt>
                <c:pt idx="27536">
                  <c:v>0.0932065550461134</c:v>
                </c:pt>
                <c:pt idx="27537">
                  <c:v>0.0254926688005505</c:v>
                </c:pt>
                <c:pt idx="27538">
                  <c:v>0.0218931525737699</c:v>
                </c:pt>
                <c:pt idx="27539">
                  <c:v>0.0577964554732923</c:v>
                </c:pt>
                <c:pt idx="27540">
                  <c:v>-0.00808866173431308</c:v>
                </c:pt>
                <c:pt idx="27541">
                  <c:v>-0.00714534301090331</c:v>
                </c:pt>
                <c:pt idx="27542">
                  <c:v>0.0202733928359649</c:v>
                </c:pt>
                <c:pt idx="27543">
                  <c:v>-0.0727228301340634</c:v>
                </c:pt>
                <c:pt idx="27544">
                  <c:v>0.526283748095413</c:v>
                </c:pt>
                <c:pt idx="27545">
                  <c:v>0.023373811164489</c:v>
                </c:pt>
                <c:pt idx="27546">
                  <c:v>0.0188186812553495</c:v>
                </c:pt>
                <c:pt idx="27547">
                  <c:v>-2.57957246163245</c:v>
                </c:pt>
                <c:pt idx="27548">
                  <c:v>-0.0189099221413204</c:v>
                </c:pt>
                <c:pt idx="27549">
                  <c:v>0.0418568161928956</c:v>
                </c:pt>
                <c:pt idx="27550">
                  <c:v>0.0420067002681272</c:v>
                </c:pt>
                <c:pt idx="27551">
                  <c:v>0.0492756890878099</c:v>
                </c:pt>
                <c:pt idx="27552">
                  <c:v>0.109805063485497</c:v>
                </c:pt>
                <c:pt idx="27553">
                  <c:v>0.16477482831125</c:v>
                </c:pt>
                <c:pt idx="27554">
                  <c:v>0.0461139854011329</c:v>
                </c:pt>
                <c:pt idx="27555">
                  <c:v>0.0271344979794973</c:v>
                </c:pt>
                <c:pt idx="27556">
                  <c:v>0.0569527918135022</c:v>
                </c:pt>
                <c:pt idx="27557">
                  <c:v>0.0590677446847995</c:v>
                </c:pt>
                <c:pt idx="27558">
                  <c:v>0.0323128547288862</c:v>
                </c:pt>
                <c:pt idx="27559">
                  <c:v>0.036089516210276</c:v>
                </c:pt>
                <c:pt idx="27560">
                  <c:v>0.0775086134288785</c:v>
                </c:pt>
                <c:pt idx="27561">
                  <c:v>0.111949217006631</c:v>
                </c:pt>
                <c:pt idx="27562">
                  <c:v>0.102550355091881</c:v>
                </c:pt>
                <c:pt idx="27563">
                  <c:v>0.111805685018694</c:v>
                </c:pt>
                <c:pt idx="27564">
                  <c:v>0.055718668433355</c:v>
                </c:pt>
                <c:pt idx="27565">
                  <c:v>0.0438730728061929</c:v>
                </c:pt>
                <c:pt idx="27566">
                  <c:v>0.10775043619363</c:v>
                </c:pt>
                <c:pt idx="27567">
                  <c:v>0.122375405523118</c:v>
                </c:pt>
                <c:pt idx="27568">
                  <c:v>0.0587055725268411</c:v>
                </c:pt>
                <c:pt idx="27569">
                  <c:v>0.0299955858663351</c:v>
                </c:pt>
                <c:pt idx="27570">
                  <c:v>0.0497496412779395</c:v>
                </c:pt>
                <c:pt idx="27571">
                  <c:v>0.0540963869223158</c:v>
                </c:pt>
                <c:pt idx="27572">
                  <c:v>0.0464167405371981</c:v>
                </c:pt>
                <c:pt idx="27573">
                  <c:v>0.0620244214563252</c:v>
                </c:pt>
                <c:pt idx="27574">
                  <c:v>0.0439593369065844</c:v>
                </c:pt>
                <c:pt idx="27575">
                  <c:v>0.00871591766038492</c:v>
                </c:pt>
                <c:pt idx="27576">
                  <c:v>0.0398882291520761</c:v>
                </c:pt>
                <c:pt idx="27577">
                  <c:v>-0.0645290482328619</c:v>
                </c:pt>
                <c:pt idx="27578">
                  <c:v>0.0143360484060344</c:v>
                </c:pt>
                <c:pt idx="27579">
                  <c:v>0.0193150431357147</c:v>
                </c:pt>
                <c:pt idx="27580">
                  <c:v>0.0363061013323213</c:v>
                </c:pt>
                <c:pt idx="27581">
                  <c:v>0.0737984261712665</c:v>
                </c:pt>
                <c:pt idx="27582">
                  <c:v>0.0617524455635075</c:v>
                </c:pt>
                <c:pt idx="27583">
                  <c:v>0.0287047134427407</c:v>
                </c:pt>
                <c:pt idx="27584">
                  <c:v>0.0351529237932355</c:v>
                </c:pt>
                <c:pt idx="27585">
                  <c:v>0.0395732103654981</c:v>
                </c:pt>
                <c:pt idx="27586">
                  <c:v>0.0281626258138699</c:v>
                </c:pt>
                <c:pt idx="27587">
                  <c:v>0.0302473214087142</c:v>
                </c:pt>
                <c:pt idx="27588">
                  <c:v>0.0679560103605671</c:v>
                </c:pt>
                <c:pt idx="27589">
                  <c:v>0.0754497931984924</c:v>
                </c:pt>
                <c:pt idx="27590">
                  <c:v>0.0841786102099189</c:v>
                </c:pt>
                <c:pt idx="27591">
                  <c:v>0.087699925918966</c:v>
                </c:pt>
                <c:pt idx="27592">
                  <c:v>0.0338516302984222</c:v>
                </c:pt>
                <c:pt idx="27593">
                  <c:v>0.0434387061125678</c:v>
                </c:pt>
                <c:pt idx="27594">
                  <c:v>0.0980545819783407</c:v>
                </c:pt>
                <c:pt idx="27595">
                  <c:v>0.156946528243167</c:v>
                </c:pt>
                <c:pt idx="27596">
                  <c:v>0.116555694521706</c:v>
                </c:pt>
                <c:pt idx="27597">
                  <c:v>0.0483422593846583</c:v>
                </c:pt>
                <c:pt idx="27598">
                  <c:v>0.070071292107034</c:v>
                </c:pt>
                <c:pt idx="27599">
                  <c:v>0.103498160976854</c:v>
                </c:pt>
                <c:pt idx="27600">
                  <c:v>0.0893548178496767</c:v>
                </c:pt>
                <c:pt idx="27601">
                  <c:v>0.0624044701864004</c:v>
                </c:pt>
                <c:pt idx="27602">
                  <c:v>0.0617085478936607</c:v>
                </c:pt>
                <c:pt idx="27603">
                  <c:v>0.0777396990840874</c:v>
                </c:pt>
                <c:pt idx="27604">
                  <c:v>0.0590547764151422</c:v>
                </c:pt>
                <c:pt idx="27605">
                  <c:v>0.0584234111613557</c:v>
                </c:pt>
                <c:pt idx="27606">
                  <c:v>0.0434126007493989</c:v>
                </c:pt>
                <c:pt idx="27607">
                  <c:v>0.0093847241522255</c:v>
                </c:pt>
                <c:pt idx="27608">
                  <c:v>0.0540632974367862</c:v>
                </c:pt>
                <c:pt idx="27609">
                  <c:v>0.0439608434322802</c:v>
                </c:pt>
                <c:pt idx="27610">
                  <c:v>0.0491274292421067</c:v>
                </c:pt>
                <c:pt idx="27611">
                  <c:v>0.052744598450175</c:v>
                </c:pt>
                <c:pt idx="27612">
                  <c:v>0.0210521008049816</c:v>
                </c:pt>
                <c:pt idx="27613">
                  <c:v>0.0222411705908024</c:v>
                </c:pt>
                <c:pt idx="27614">
                  <c:v>0.0232541427210051</c:v>
                </c:pt>
                <c:pt idx="27615">
                  <c:v>0.0704994046641574</c:v>
                </c:pt>
                <c:pt idx="27616">
                  <c:v>0.0544863504110844</c:v>
                </c:pt>
                <c:pt idx="27617">
                  <c:v>0.0419700943426086</c:v>
                </c:pt>
                <c:pt idx="27618">
                  <c:v>0.0704302165670643</c:v>
                </c:pt>
                <c:pt idx="27619">
                  <c:v>0.0314975722328496</c:v>
                </c:pt>
                <c:pt idx="27620">
                  <c:v>0.0417566569039602</c:v>
                </c:pt>
                <c:pt idx="27621">
                  <c:v>0.055239801623154</c:v>
                </c:pt>
                <c:pt idx="27622">
                  <c:v>0.0861856596435815</c:v>
                </c:pt>
                <c:pt idx="27623">
                  <c:v>0.0712789873772025</c:v>
                </c:pt>
                <c:pt idx="27624">
                  <c:v>0.0366677945113834</c:v>
                </c:pt>
                <c:pt idx="27625">
                  <c:v>0.03888599662722</c:v>
                </c:pt>
                <c:pt idx="27626">
                  <c:v>0.0512339387689058</c:v>
                </c:pt>
                <c:pt idx="27627">
                  <c:v>0.0359966576817571</c:v>
                </c:pt>
                <c:pt idx="27628">
                  <c:v>0.0275464898345209</c:v>
                </c:pt>
                <c:pt idx="27629">
                  <c:v>0.0183355618121811</c:v>
                </c:pt>
                <c:pt idx="27630">
                  <c:v>0.00850008844031035</c:v>
                </c:pt>
                <c:pt idx="27631">
                  <c:v>0.0170981412242873</c:v>
                </c:pt>
                <c:pt idx="27632">
                  <c:v>0.0495526147740892</c:v>
                </c:pt>
                <c:pt idx="27633">
                  <c:v>0.0841612540278579</c:v>
                </c:pt>
                <c:pt idx="27634">
                  <c:v>0.037378307918722</c:v>
                </c:pt>
                <c:pt idx="27635">
                  <c:v>0.0292477992422005</c:v>
                </c:pt>
                <c:pt idx="27636">
                  <c:v>0.0321791101151074</c:v>
                </c:pt>
                <c:pt idx="27637">
                  <c:v>0.0103566393043025</c:v>
                </c:pt>
                <c:pt idx="27638">
                  <c:v>0.0359197482722658</c:v>
                </c:pt>
                <c:pt idx="27639">
                  <c:v>0.0384102047098088</c:v>
                </c:pt>
                <c:pt idx="27640">
                  <c:v>0.0283449947526945</c:v>
                </c:pt>
                <c:pt idx="27641">
                  <c:v>0.880226699699713</c:v>
                </c:pt>
                <c:pt idx="27642">
                  <c:v>-0.324439214113647</c:v>
                </c:pt>
                <c:pt idx="27643">
                  <c:v>0.133852312368973</c:v>
                </c:pt>
                <c:pt idx="27644">
                  <c:v>0.236367548494216</c:v>
                </c:pt>
                <c:pt idx="27645">
                  <c:v>0.0690921001096008</c:v>
                </c:pt>
                <c:pt idx="27646">
                  <c:v>0.0205656208270293</c:v>
                </c:pt>
                <c:pt idx="27647">
                  <c:v>0.0318852296667482</c:v>
                </c:pt>
                <c:pt idx="27648">
                  <c:v>0.0490649075012456</c:v>
                </c:pt>
                <c:pt idx="27649">
                  <c:v>0.0755856333026219</c:v>
                </c:pt>
                <c:pt idx="27650">
                  <c:v>0.0627310070497769</c:v>
                </c:pt>
                <c:pt idx="27651">
                  <c:v>0.0421790907724871</c:v>
                </c:pt>
                <c:pt idx="27652">
                  <c:v>0.039773836078575</c:v>
                </c:pt>
                <c:pt idx="27653">
                  <c:v>0.110144028152442</c:v>
                </c:pt>
                <c:pt idx="27654">
                  <c:v>0.0419955552845047</c:v>
                </c:pt>
                <c:pt idx="27655">
                  <c:v>0.00790064031148361</c:v>
                </c:pt>
                <c:pt idx="27656">
                  <c:v>0.0112691491589138</c:v>
                </c:pt>
                <c:pt idx="27657">
                  <c:v>0.0513404082548933</c:v>
                </c:pt>
                <c:pt idx="27658">
                  <c:v>0.0242884315198613</c:v>
                </c:pt>
                <c:pt idx="27659">
                  <c:v>0.0586761844972931</c:v>
                </c:pt>
                <c:pt idx="27660">
                  <c:v>0.0873716426188718</c:v>
                </c:pt>
                <c:pt idx="27661">
                  <c:v>0.0398484700905836</c:v>
                </c:pt>
                <c:pt idx="27662">
                  <c:v>0.0362981937743273</c:v>
                </c:pt>
                <c:pt idx="27663">
                  <c:v>0.0739493565585997</c:v>
                </c:pt>
                <c:pt idx="27664">
                  <c:v>0.0197990896110758</c:v>
                </c:pt>
                <c:pt idx="27665">
                  <c:v>0.0648113405316753</c:v>
                </c:pt>
                <c:pt idx="27666">
                  <c:v>-0.0262256757067991</c:v>
                </c:pt>
                <c:pt idx="27667">
                  <c:v>0.022097787386706</c:v>
                </c:pt>
                <c:pt idx="27668">
                  <c:v>0.0866902315017281</c:v>
                </c:pt>
                <c:pt idx="27669">
                  <c:v>0.0866420753622988</c:v>
                </c:pt>
                <c:pt idx="27670">
                  <c:v>0.07818555010825</c:v>
                </c:pt>
                <c:pt idx="27671">
                  <c:v>0.0461566217380476</c:v>
                </c:pt>
                <c:pt idx="27672">
                  <c:v>0.0490013789093233</c:v>
                </c:pt>
                <c:pt idx="27673">
                  <c:v>0.0680901328597367</c:v>
                </c:pt>
                <c:pt idx="27674">
                  <c:v>0.0387724987189728</c:v>
                </c:pt>
                <c:pt idx="27675">
                  <c:v>0.0432584156209444</c:v>
                </c:pt>
                <c:pt idx="27676">
                  <c:v>0.0456929030520896</c:v>
                </c:pt>
                <c:pt idx="27677">
                  <c:v>0.0342585853755496</c:v>
                </c:pt>
                <c:pt idx="27678">
                  <c:v>0.0562885113521181</c:v>
                </c:pt>
                <c:pt idx="27679">
                  <c:v>0.122929993210518</c:v>
                </c:pt>
                <c:pt idx="27680">
                  <c:v>0.115098665827816</c:v>
                </c:pt>
                <c:pt idx="27681">
                  <c:v>0.047319623586669</c:v>
                </c:pt>
                <c:pt idx="27682">
                  <c:v>0.0234971300100422</c:v>
                </c:pt>
                <c:pt idx="27683">
                  <c:v>0.0198059465316608</c:v>
                </c:pt>
                <c:pt idx="27684">
                  <c:v>0.010056278204758</c:v>
                </c:pt>
                <c:pt idx="27685">
                  <c:v>0.00606007544004024</c:v>
                </c:pt>
                <c:pt idx="27686">
                  <c:v>0.0222954146976098</c:v>
                </c:pt>
                <c:pt idx="27687">
                  <c:v>0.203963760823327</c:v>
                </c:pt>
                <c:pt idx="27688">
                  <c:v>0.010434499112775</c:v>
                </c:pt>
                <c:pt idx="27689">
                  <c:v>0.0190992869857764</c:v>
                </c:pt>
                <c:pt idx="27690">
                  <c:v>0.0604618570891598</c:v>
                </c:pt>
                <c:pt idx="27691">
                  <c:v>0.0561361567957158</c:v>
                </c:pt>
                <c:pt idx="27692">
                  <c:v>0.0558238141387172</c:v>
                </c:pt>
                <c:pt idx="27693">
                  <c:v>0.0524547292989951</c:v>
                </c:pt>
                <c:pt idx="27694">
                  <c:v>0.0752131202847385</c:v>
                </c:pt>
                <c:pt idx="27695">
                  <c:v>0.0895638886606761</c:v>
                </c:pt>
                <c:pt idx="27696">
                  <c:v>0.0506386305278126</c:v>
                </c:pt>
                <c:pt idx="27697">
                  <c:v>0.0411125895852915</c:v>
                </c:pt>
                <c:pt idx="27698">
                  <c:v>0.0448425849461833</c:v>
                </c:pt>
                <c:pt idx="27699">
                  <c:v>0.0422508441394917</c:v>
                </c:pt>
                <c:pt idx="27700">
                  <c:v>0.039048214587056</c:v>
                </c:pt>
                <c:pt idx="27701">
                  <c:v>0.0401980534819744</c:v>
                </c:pt>
                <c:pt idx="27702">
                  <c:v>0.0462776599113006</c:v>
                </c:pt>
                <c:pt idx="27703">
                  <c:v>0.0829142869900506</c:v>
                </c:pt>
                <c:pt idx="27704">
                  <c:v>0.092967190388028</c:v>
                </c:pt>
                <c:pt idx="27705">
                  <c:v>0.108839190526949</c:v>
                </c:pt>
                <c:pt idx="27706">
                  <c:v>0.111329209131481</c:v>
                </c:pt>
                <c:pt idx="27707">
                  <c:v>0.10148067502804</c:v>
                </c:pt>
                <c:pt idx="27708">
                  <c:v>0.0665382047283487</c:v>
                </c:pt>
                <c:pt idx="27709">
                  <c:v>0.04850509643766</c:v>
                </c:pt>
                <c:pt idx="27710">
                  <c:v>0.0457888482995577</c:v>
                </c:pt>
                <c:pt idx="27711">
                  <c:v>0.0423064258476888</c:v>
                </c:pt>
                <c:pt idx="27712">
                  <c:v>0.0527250474292259</c:v>
                </c:pt>
                <c:pt idx="27713">
                  <c:v>0.0638830562881806</c:v>
                </c:pt>
                <c:pt idx="27714">
                  <c:v>0.07864219396613</c:v>
                </c:pt>
                <c:pt idx="27715">
                  <c:v>0.101831541565053</c:v>
                </c:pt>
                <c:pt idx="27716">
                  <c:v>0.122195075743402</c:v>
                </c:pt>
                <c:pt idx="27717">
                  <c:v>0.076868145956504</c:v>
                </c:pt>
                <c:pt idx="27718">
                  <c:v>0.0225114945174405</c:v>
                </c:pt>
                <c:pt idx="27719">
                  <c:v>0.0148269957335795</c:v>
                </c:pt>
                <c:pt idx="27720">
                  <c:v>0.0762767236714566</c:v>
                </c:pt>
                <c:pt idx="27721">
                  <c:v>-0.0414071645279882</c:v>
                </c:pt>
                <c:pt idx="27722">
                  <c:v>-0.167630363177276</c:v>
                </c:pt>
                <c:pt idx="27723">
                  <c:v>0.113247921458009</c:v>
                </c:pt>
                <c:pt idx="27724">
                  <c:v>0.0699822616983406</c:v>
                </c:pt>
                <c:pt idx="27725">
                  <c:v>0.0939106969733814</c:v>
                </c:pt>
                <c:pt idx="27726">
                  <c:v>0.0907765225286372</c:v>
                </c:pt>
                <c:pt idx="27727">
                  <c:v>0.0508414479489378</c:v>
                </c:pt>
                <c:pt idx="27728">
                  <c:v>0.0406858039562363</c:v>
                </c:pt>
                <c:pt idx="27729">
                  <c:v>0.0358099609428142</c:v>
                </c:pt>
                <c:pt idx="27730">
                  <c:v>0.0352738207891705</c:v>
                </c:pt>
                <c:pt idx="27731">
                  <c:v>0.0486809661284485</c:v>
                </c:pt>
                <c:pt idx="27732">
                  <c:v>0.0459969043488116</c:v>
                </c:pt>
                <c:pt idx="27733">
                  <c:v>0.0506127237185613</c:v>
                </c:pt>
                <c:pt idx="27734">
                  <c:v>0.0782003891703166</c:v>
                </c:pt>
                <c:pt idx="27735">
                  <c:v>0.0840647504864969</c:v>
                </c:pt>
                <c:pt idx="27736">
                  <c:v>0.101014140033254</c:v>
                </c:pt>
                <c:pt idx="27737">
                  <c:v>0.135481566113965</c:v>
                </c:pt>
                <c:pt idx="27738">
                  <c:v>0.176069777818049</c:v>
                </c:pt>
                <c:pt idx="27739">
                  <c:v>0.204694418872602</c:v>
                </c:pt>
                <c:pt idx="27740">
                  <c:v>0.127092420699046</c:v>
                </c:pt>
                <c:pt idx="27741">
                  <c:v>0.0575969742011143</c:v>
                </c:pt>
                <c:pt idx="27742">
                  <c:v>0.0400643406138671</c:v>
                </c:pt>
                <c:pt idx="27743">
                  <c:v>0.0179708156145438</c:v>
                </c:pt>
                <c:pt idx="27744">
                  <c:v>0.0126727811877879</c:v>
                </c:pt>
                <c:pt idx="27745">
                  <c:v>-0.0128723348547937</c:v>
                </c:pt>
                <c:pt idx="27746">
                  <c:v>-0.0835955487097499</c:v>
                </c:pt>
                <c:pt idx="27747">
                  <c:v>0.102417709936537</c:v>
                </c:pt>
                <c:pt idx="27748">
                  <c:v>0.0196810148792444</c:v>
                </c:pt>
                <c:pt idx="27749">
                  <c:v>0.0299907148291456</c:v>
                </c:pt>
                <c:pt idx="27750">
                  <c:v>0.0346882674444169</c:v>
                </c:pt>
                <c:pt idx="27751">
                  <c:v>0.0227246268387165</c:v>
                </c:pt>
                <c:pt idx="27752">
                  <c:v>0.0467825217406865</c:v>
                </c:pt>
                <c:pt idx="27753">
                  <c:v>-0.0147741937408662</c:v>
                </c:pt>
                <c:pt idx="27754">
                  <c:v>0.0919741806703479</c:v>
                </c:pt>
                <c:pt idx="27755">
                  <c:v>0.164898540850868</c:v>
                </c:pt>
                <c:pt idx="27756">
                  <c:v>0.0391092423095852</c:v>
                </c:pt>
                <c:pt idx="27757">
                  <c:v>0.03458491868976</c:v>
                </c:pt>
                <c:pt idx="27758">
                  <c:v>0.0314314801299062</c:v>
                </c:pt>
                <c:pt idx="27759">
                  <c:v>0.024440452263161</c:v>
                </c:pt>
                <c:pt idx="27760">
                  <c:v>0.035146093593834</c:v>
                </c:pt>
                <c:pt idx="27761">
                  <c:v>0.0428975278504483</c:v>
                </c:pt>
                <c:pt idx="27762">
                  <c:v>0.034921098919051</c:v>
                </c:pt>
                <c:pt idx="27763">
                  <c:v>0.0447702623595081</c:v>
                </c:pt>
                <c:pt idx="27764">
                  <c:v>0.0808206527954556</c:v>
                </c:pt>
                <c:pt idx="27765">
                  <c:v>0.034621988493801</c:v>
                </c:pt>
                <c:pt idx="27766">
                  <c:v>0.0351023716153764</c:v>
                </c:pt>
                <c:pt idx="27767">
                  <c:v>0.0867798173640875</c:v>
                </c:pt>
                <c:pt idx="27768">
                  <c:v>0.0788542734727894</c:v>
                </c:pt>
                <c:pt idx="27769">
                  <c:v>0.05984803785639</c:v>
                </c:pt>
                <c:pt idx="27770">
                  <c:v>0.0820514058437981</c:v>
                </c:pt>
                <c:pt idx="27771">
                  <c:v>0.0875282288122925</c:v>
                </c:pt>
                <c:pt idx="27772">
                  <c:v>0.0561872022750481</c:v>
                </c:pt>
                <c:pt idx="27773">
                  <c:v>0.050527043700526</c:v>
                </c:pt>
                <c:pt idx="27774">
                  <c:v>0.017042194791383</c:v>
                </c:pt>
                <c:pt idx="27775">
                  <c:v>0.0495371714709703</c:v>
                </c:pt>
                <c:pt idx="27776">
                  <c:v>0.552443060121106</c:v>
                </c:pt>
                <c:pt idx="27777">
                  <c:v>0.0408483253399286</c:v>
                </c:pt>
                <c:pt idx="27778">
                  <c:v>0.0165911180109062</c:v>
                </c:pt>
                <c:pt idx="27779">
                  <c:v>0.0242199806077381</c:v>
                </c:pt>
                <c:pt idx="27780">
                  <c:v>0.0248045878473017</c:v>
                </c:pt>
                <c:pt idx="27781">
                  <c:v>0.0338475773963567</c:v>
                </c:pt>
                <c:pt idx="27782">
                  <c:v>0.0215303445049298</c:v>
                </c:pt>
                <c:pt idx="27783">
                  <c:v>0.0446902648620833</c:v>
                </c:pt>
                <c:pt idx="27784">
                  <c:v>0.0954213510942578</c:v>
                </c:pt>
                <c:pt idx="27785">
                  <c:v>0.0346763757820227</c:v>
                </c:pt>
                <c:pt idx="27786">
                  <c:v>0.0267770673629356</c:v>
                </c:pt>
                <c:pt idx="27787">
                  <c:v>0.0701765720436594</c:v>
                </c:pt>
                <c:pt idx="27788">
                  <c:v>0.0810294606699796</c:v>
                </c:pt>
                <c:pt idx="27789">
                  <c:v>0.065304803348064</c:v>
                </c:pt>
                <c:pt idx="27790">
                  <c:v>0.0637888785596934</c:v>
                </c:pt>
                <c:pt idx="27791">
                  <c:v>0.0412370331997774</c:v>
                </c:pt>
                <c:pt idx="27792">
                  <c:v>0.0478606031036194</c:v>
                </c:pt>
                <c:pt idx="27793">
                  <c:v>0.0304790261474181</c:v>
                </c:pt>
                <c:pt idx="27794">
                  <c:v>0.0304570766901187</c:v>
                </c:pt>
                <c:pt idx="27795">
                  <c:v>0.0545977390048212</c:v>
                </c:pt>
                <c:pt idx="27796">
                  <c:v>0.0695611735731815</c:v>
                </c:pt>
                <c:pt idx="27797">
                  <c:v>0.0584145483609091</c:v>
                </c:pt>
                <c:pt idx="27798">
                  <c:v>0.0874299086571694</c:v>
                </c:pt>
                <c:pt idx="27799">
                  <c:v>0.0819022194135369</c:v>
                </c:pt>
                <c:pt idx="27800">
                  <c:v>0.0840022947006603</c:v>
                </c:pt>
                <c:pt idx="27801">
                  <c:v>0.0885851251401347</c:v>
                </c:pt>
                <c:pt idx="27802">
                  <c:v>0.059429492549497</c:v>
                </c:pt>
                <c:pt idx="27803">
                  <c:v>0.0310655422508816</c:v>
                </c:pt>
                <c:pt idx="27804">
                  <c:v>0.0179571731889292</c:v>
                </c:pt>
                <c:pt idx="27805">
                  <c:v>0.0207034529779841</c:v>
                </c:pt>
                <c:pt idx="27806">
                  <c:v>0.0261787395721893</c:v>
                </c:pt>
                <c:pt idx="27807">
                  <c:v>0.0495885328180893</c:v>
                </c:pt>
                <c:pt idx="27808">
                  <c:v>0.034879017977679</c:v>
                </c:pt>
                <c:pt idx="27809">
                  <c:v>0.0273967943768421</c:v>
                </c:pt>
                <c:pt idx="27810">
                  <c:v>0.0311347569735678</c:v>
                </c:pt>
                <c:pt idx="27811">
                  <c:v>0.0466099908662761</c:v>
                </c:pt>
                <c:pt idx="27812">
                  <c:v>0.0235111683462833</c:v>
                </c:pt>
                <c:pt idx="27813">
                  <c:v>0.0396971024364349</c:v>
                </c:pt>
                <c:pt idx="27814">
                  <c:v>0.0405639252367039</c:v>
                </c:pt>
                <c:pt idx="27815">
                  <c:v>0.0417976499793873</c:v>
                </c:pt>
                <c:pt idx="27816">
                  <c:v>0.0603102169153229</c:v>
                </c:pt>
                <c:pt idx="27817">
                  <c:v>0.0353678340965739</c:v>
                </c:pt>
                <c:pt idx="27818">
                  <c:v>0.0116822084204952</c:v>
                </c:pt>
                <c:pt idx="27819">
                  <c:v>0.0171553427949891</c:v>
                </c:pt>
                <c:pt idx="27820">
                  <c:v>0.0259255092107871</c:v>
                </c:pt>
                <c:pt idx="27821">
                  <c:v>0.0433414486466674</c:v>
                </c:pt>
                <c:pt idx="27822">
                  <c:v>0.0677676733862771</c:v>
                </c:pt>
                <c:pt idx="27823">
                  <c:v>0.0652665889963836</c:v>
                </c:pt>
                <c:pt idx="27824">
                  <c:v>0.0618393693516145</c:v>
                </c:pt>
                <c:pt idx="27825">
                  <c:v>0.06201661613714</c:v>
                </c:pt>
                <c:pt idx="27826">
                  <c:v>0.0757253690035099</c:v>
                </c:pt>
                <c:pt idx="27827">
                  <c:v>0.0522429107602073</c:v>
                </c:pt>
                <c:pt idx="27828">
                  <c:v>0.022265077072621</c:v>
                </c:pt>
                <c:pt idx="27829">
                  <c:v>0.0323686449165636</c:v>
                </c:pt>
                <c:pt idx="27830">
                  <c:v>0.0429331295241402</c:v>
                </c:pt>
                <c:pt idx="27831">
                  <c:v>0.0663555240987641</c:v>
                </c:pt>
                <c:pt idx="27832">
                  <c:v>0.0908354042651271</c:v>
                </c:pt>
                <c:pt idx="27833">
                  <c:v>0.0653607942049754</c:v>
                </c:pt>
                <c:pt idx="27834">
                  <c:v>0.0221417316099565</c:v>
                </c:pt>
                <c:pt idx="27835">
                  <c:v>0.0233250822387124</c:v>
                </c:pt>
                <c:pt idx="27836">
                  <c:v>0.0396385348465211</c:v>
                </c:pt>
                <c:pt idx="27837">
                  <c:v>0.0463100910283296</c:v>
                </c:pt>
                <c:pt idx="27838">
                  <c:v>0.0471565835263023</c:v>
                </c:pt>
                <c:pt idx="27839">
                  <c:v>0.0470833724678656</c:v>
                </c:pt>
                <c:pt idx="27840">
                  <c:v>0.0173443967613716</c:v>
                </c:pt>
                <c:pt idx="27841">
                  <c:v>0.0192075071859481</c:v>
                </c:pt>
                <c:pt idx="27842">
                  <c:v>0.0461713739293056</c:v>
                </c:pt>
                <c:pt idx="27843">
                  <c:v>0.0588577174282871</c:v>
                </c:pt>
                <c:pt idx="27844">
                  <c:v>0.0572118167692155</c:v>
                </c:pt>
                <c:pt idx="27845">
                  <c:v>0.0334634376146378</c:v>
                </c:pt>
                <c:pt idx="27846">
                  <c:v>0.0254417702327736</c:v>
                </c:pt>
                <c:pt idx="27847">
                  <c:v>0.0378577124408361</c:v>
                </c:pt>
                <c:pt idx="27848">
                  <c:v>0.0465373469577225</c:v>
                </c:pt>
                <c:pt idx="27849">
                  <c:v>0.0536735214840345</c:v>
                </c:pt>
                <c:pt idx="27850">
                  <c:v>0.0161199390716324</c:v>
                </c:pt>
                <c:pt idx="27851">
                  <c:v>0.0379022980795928</c:v>
                </c:pt>
                <c:pt idx="27852">
                  <c:v>0.0633110614898289</c:v>
                </c:pt>
                <c:pt idx="27853">
                  <c:v>0.0708915283717901</c:v>
                </c:pt>
                <c:pt idx="27854">
                  <c:v>0.0813655558984045</c:v>
                </c:pt>
                <c:pt idx="27855">
                  <c:v>0.057988432338296</c:v>
                </c:pt>
                <c:pt idx="27856">
                  <c:v>0.0468042684479966</c:v>
                </c:pt>
                <c:pt idx="27857">
                  <c:v>0.0406297824907585</c:v>
                </c:pt>
                <c:pt idx="27858">
                  <c:v>0.0244342154151836</c:v>
                </c:pt>
                <c:pt idx="27859">
                  <c:v>0.029741786220551</c:v>
                </c:pt>
                <c:pt idx="27860">
                  <c:v>0.0402861086218242</c:v>
                </c:pt>
                <c:pt idx="27861">
                  <c:v>0.0317265967063979</c:v>
                </c:pt>
                <c:pt idx="27862">
                  <c:v>0.0323355877776732</c:v>
                </c:pt>
                <c:pt idx="27863">
                  <c:v>0.0361386165600769</c:v>
                </c:pt>
                <c:pt idx="27864">
                  <c:v>0.0389742865702305</c:v>
                </c:pt>
                <c:pt idx="27865">
                  <c:v>0.0418881293213554</c:v>
                </c:pt>
                <c:pt idx="27866">
                  <c:v>0.0345569295242955</c:v>
                </c:pt>
                <c:pt idx="27867">
                  <c:v>0.0313560182744847</c:v>
                </c:pt>
                <c:pt idx="27868">
                  <c:v>0.0557851256988632</c:v>
                </c:pt>
                <c:pt idx="27869">
                  <c:v>0.0629566283503145</c:v>
                </c:pt>
                <c:pt idx="27870">
                  <c:v>0.0309042417548477</c:v>
                </c:pt>
                <c:pt idx="27871">
                  <c:v>0.0269048743572305</c:v>
                </c:pt>
                <c:pt idx="27872">
                  <c:v>0.0678855514373842</c:v>
                </c:pt>
                <c:pt idx="27873">
                  <c:v>0.0450944754639942</c:v>
                </c:pt>
                <c:pt idx="27874">
                  <c:v>0.0300075862423</c:v>
                </c:pt>
                <c:pt idx="27875">
                  <c:v>0.0292831195191996</c:v>
                </c:pt>
                <c:pt idx="27876">
                  <c:v>0.0280625807050603</c:v>
                </c:pt>
                <c:pt idx="27877">
                  <c:v>0.0128278870419405</c:v>
                </c:pt>
                <c:pt idx="27878">
                  <c:v>0.0119690912178856</c:v>
                </c:pt>
                <c:pt idx="27879">
                  <c:v>0.0538531436859757</c:v>
                </c:pt>
                <c:pt idx="27880">
                  <c:v>0.0174815145151503</c:v>
                </c:pt>
                <c:pt idx="27881">
                  <c:v>0.0163668970944902</c:v>
                </c:pt>
                <c:pt idx="27882">
                  <c:v>0.0370385024134465</c:v>
                </c:pt>
                <c:pt idx="27883">
                  <c:v>0.0647566625306739</c:v>
                </c:pt>
                <c:pt idx="27884">
                  <c:v>0.0745509804206296</c:v>
                </c:pt>
                <c:pt idx="27885">
                  <c:v>0.0578011742399374</c:v>
                </c:pt>
                <c:pt idx="27886">
                  <c:v>0.0433002068725709</c:v>
                </c:pt>
                <c:pt idx="27887">
                  <c:v>0.0593268314266733</c:v>
                </c:pt>
                <c:pt idx="27888">
                  <c:v>0.0226692304600167</c:v>
                </c:pt>
                <c:pt idx="27889">
                  <c:v>0.0447916501824094</c:v>
                </c:pt>
                <c:pt idx="27890">
                  <c:v>0.0784671354109366</c:v>
                </c:pt>
                <c:pt idx="27891">
                  <c:v>0.0493627818626667</c:v>
                </c:pt>
                <c:pt idx="27892">
                  <c:v>0.0114235351067937</c:v>
                </c:pt>
                <c:pt idx="27893">
                  <c:v>0.011415086937851</c:v>
                </c:pt>
                <c:pt idx="27894">
                  <c:v>0.025843607996985</c:v>
                </c:pt>
                <c:pt idx="27895">
                  <c:v>0.01931470570444</c:v>
                </c:pt>
                <c:pt idx="27896">
                  <c:v>0.0292377546286027</c:v>
                </c:pt>
                <c:pt idx="27897">
                  <c:v>0.284840194364318</c:v>
                </c:pt>
                <c:pt idx="27898">
                  <c:v>0.00872967982860887</c:v>
                </c:pt>
                <c:pt idx="27899">
                  <c:v>0.0279848450109911</c:v>
                </c:pt>
                <c:pt idx="27900">
                  <c:v>0.0523681400908675</c:v>
                </c:pt>
                <c:pt idx="27901">
                  <c:v>0.0663893294253196</c:v>
                </c:pt>
                <c:pt idx="27902">
                  <c:v>0.0716143288895682</c:v>
                </c:pt>
                <c:pt idx="27903">
                  <c:v>0.0604673563991704</c:v>
                </c:pt>
                <c:pt idx="27904">
                  <c:v>0.0676238130973384</c:v>
                </c:pt>
                <c:pt idx="27905">
                  <c:v>0.0544009183486965</c:v>
                </c:pt>
                <c:pt idx="27906">
                  <c:v>0.0329364890921981</c:v>
                </c:pt>
                <c:pt idx="27907">
                  <c:v>0.0154762105868278</c:v>
                </c:pt>
                <c:pt idx="27908">
                  <c:v>0.0304251411090592</c:v>
                </c:pt>
                <c:pt idx="27909">
                  <c:v>0.0572742581553311</c:v>
                </c:pt>
                <c:pt idx="27910">
                  <c:v>0.0590562689191498</c:v>
                </c:pt>
                <c:pt idx="27911">
                  <c:v>0.0618380294105652</c:v>
                </c:pt>
                <c:pt idx="27912">
                  <c:v>0.0549154399785801</c:v>
                </c:pt>
                <c:pt idx="27913">
                  <c:v>0.0839198878894943</c:v>
                </c:pt>
                <c:pt idx="27914">
                  <c:v>1.32084274979454</c:v>
                </c:pt>
                <c:pt idx="27915">
                  <c:v>-0.00364540000332514</c:v>
                </c:pt>
                <c:pt idx="27916">
                  <c:v>-0.0141180995424253</c:v>
                </c:pt>
                <c:pt idx="27917">
                  <c:v>0.0162220831386936</c:v>
                </c:pt>
                <c:pt idx="27918">
                  <c:v>0.0176994234955457</c:v>
                </c:pt>
                <c:pt idx="27919">
                  <c:v>0.0201223627678928</c:v>
                </c:pt>
                <c:pt idx="27920">
                  <c:v>0.0516431126571626</c:v>
                </c:pt>
                <c:pt idx="27921">
                  <c:v>0.661308957532315</c:v>
                </c:pt>
                <c:pt idx="27922">
                  <c:v>1.33972717918148</c:v>
                </c:pt>
                <c:pt idx="27923">
                  <c:v>-0.000530763480048235</c:v>
                </c:pt>
                <c:pt idx="27924">
                  <c:v>0.0526909395702466</c:v>
                </c:pt>
                <c:pt idx="27925">
                  <c:v>0.0266585470319976</c:v>
                </c:pt>
                <c:pt idx="27926">
                  <c:v>0.0385513121061985</c:v>
                </c:pt>
                <c:pt idx="27927">
                  <c:v>0.0242063439644188</c:v>
                </c:pt>
                <c:pt idx="27928">
                  <c:v>0.0363508940168158</c:v>
                </c:pt>
                <c:pt idx="27929">
                  <c:v>0.0415367550827658</c:v>
                </c:pt>
                <c:pt idx="27930">
                  <c:v>0.0529769102484974</c:v>
                </c:pt>
                <c:pt idx="27931">
                  <c:v>0.0356356486654366</c:v>
                </c:pt>
                <c:pt idx="27932">
                  <c:v>0.0215740868083947</c:v>
                </c:pt>
                <c:pt idx="27933">
                  <c:v>0.0390249977736198</c:v>
                </c:pt>
                <c:pt idx="27934">
                  <c:v>0.0246833117746871</c:v>
                </c:pt>
                <c:pt idx="27935">
                  <c:v>0.0186187834447387</c:v>
                </c:pt>
                <c:pt idx="27936">
                  <c:v>0.0238944518967897</c:v>
                </c:pt>
                <c:pt idx="27937">
                  <c:v>0.0306063323074187</c:v>
                </c:pt>
                <c:pt idx="27938">
                  <c:v>0.0281706293405353</c:v>
                </c:pt>
                <c:pt idx="27939">
                  <c:v>0.0451181670391174</c:v>
                </c:pt>
                <c:pt idx="27940">
                  <c:v>0.0416789704653191</c:v>
                </c:pt>
                <c:pt idx="27941">
                  <c:v>0.0460242067635772</c:v>
                </c:pt>
                <c:pt idx="27942">
                  <c:v>0.0578999695151089</c:v>
                </c:pt>
                <c:pt idx="27943">
                  <c:v>0.0428333363317493</c:v>
                </c:pt>
                <c:pt idx="27944">
                  <c:v>0.0185274463847751</c:v>
                </c:pt>
                <c:pt idx="27945">
                  <c:v>0.0135118127465717</c:v>
                </c:pt>
                <c:pt idx="27946">
                  <c:v>0.0109444728066054</c:v>
                </c:pt>
                <c:pt idx="27947">
                  <c:v>0.0395120096977533</c:v>
                </c:pt>
                <c:pt idx="27948">
                  <c:v>0.0362255666253389</c:v>
                </c:pt>
                <c:pt idx="27949">
                  <c:v>0.0474545614914743</c:v>
                </c:pt>
                <c:pt idx="27950">
                  <c:v>0.0686290829385676</c:v>
                </c:pt>
                <c:pt idx="27951">
                  <c:v>0.0776282107988304</c:v>
                </c:pt>
                <c:pt idx="27952">
                  <c:v>0.0410638864943146</c:v>
                </c:pt>
                <c:pt idx="27953">
                  <c:v>0.0270609445943289</c:v>
                </c:pt>
                <c:pt idx="27954">
                  <c:v>0.0487761843258127</c:v>
                </c:pt>
                <c:pt idx="27955">
                  <c:v>0.0563323140404698</c:v>
                </c:pt>
                <c:pt idx="27956">
                  <c:v>0.0492628704795513</c:v>
                </c:pt>
                <c:pt idx="27957">
                  <c:v>0.0354964047314248</c:v>
                </c:pt>
                <c:pt idx="27958">
                  <c:v>0.0262660548073732</c:v>
                </c:pt>
                <c:pt idx="27959">
                  <c:v>0.0120222539747436</c:v>
                </c:pt>
                <c:pt idx="27960">
                  <c:v>0.0176331422352804</c:v>
                </c:pt>
                <c:pt idx="27961">
                  <c:v>0.0369012143207736</c:v>
                </c:pt>
                <c:pt idx="27962">
                  <c:v>0.050639340222869</c:v>
                </c:pt>
                <c:pt idx="27963">
                  <c:v>0.0646467647006298</c:v>
                </c:pt>
                <c:pt idx="27964">
                  <c:v>0.0558182488255887</c:v>
                </c:pt>
                <c:pt idx="27965">
                  <c:v>0.0544814349120558</c:v>
                </c:pt>
                <c:pt idx="27966">
                  <c:v>0.0557050214305045</c:v>
                </c:pt>
                <c:pt idx="27967">
                  <c:v>0.0404199797566716</c:v>
                </c:pt>
                <c:pt idx="27968">
                  <c:v>0.0374377337193231</c:v>
                </c:pt>
                <c:pt idx="27969">
                  <c:v>0.0274828874850113</c:v>
                </c:pt>
                <c:pt idx="27970">
                  <c:v>0.0182663258402811</c:v>
                </c:pt>
                <c:pt idx="27971">
                  <c:v>0.0232753284448472</c:v>
                </c:pt>
                <c:pt idx="27972">
                  <c:v>0.0435119602105785</c:v>
                </c:pt>
                <c:pt idx="27973">
                  <c:v>0.0517678282876265</c:v>
                </c:pt>
                <c:pt idx="27974">
                  <c:v>0.0116311901877123</c:v>
                </c:pt>
                <c:pt idx="27975">
                  <c:v>0.034261233073796</c:v>
                </c:pt>
                <c:pt idx="27976">
                  <c:v>0.0586956870715517</c:v>
                </c:pt>
                <c:pt idx="27977">
                  <c:v>0.0878507815962792</c:v>
                </c:pt>
                <c:pt idx="27978">
                  <c:v>0.0861691613755189</c:v>
                </c:pt>
                <c:pt idx="27979">
                  <c:v>0.0758469434747702</c:v>
                </c:pt>
                <c:pt idx="27980">
                  <c:v>0.0564425551576541</c:v>
                </c:pt>
                <c:pt idx="27981">
                  <c:v>0.0418173103743765</c:v>
                </c:pt>
                <c:pt idx="27982">
                  <c:v>0.0642019446912954</c:v>
                </c:pt>
                <c:pt idx="27983">
                  <c:v>0.0634246748682974</c:v>
                </c:pt>
                <c:pt idx="27984">
                  <c:v>0.0509339038662118</c:v>
                </c:pt>
                <c:pt idx="27985">
                  <c:v>0.0507694050363271</c:v>
                </c:pt>
                <c:pt idx="27986">
                  <c:v>0.0421138945447983</c:v>
                </c:pt>
                <c:pt idx="27987">
                  <c:v>0.0374522395635618</c:v>
                </c:pt>
                <c:pt idx="27988">
                  <c:v>0.0313615292010791</c:v>
                </c:pt>
                <c:pt idx="27989">
                  <c:v>0.0140276210871836</c:v>
                </c:pt>
                <c:pt idx="27990">
                  <c:v>0.0156906925451405</c:v>
                </c:pt>
                <c:pt idx="27991">
                  <c:v>0.0188708544444848</c:v>
                </c:pt>
                <c:pt idx="27992">
                  <c:v>0.0275802586997521</c:v>
                </c:pt>
                <c:pt idx="27993">
                  <c:v>0.0380852368173096</c:v>
                </c:pt>
                <c:pt idx="27994">
                  <c:v>0.0399936773299093</c:v>
                </c:pt>
                <c:pt idx="27995">
                  <c:v>0.0289594667692898</c:v>
                </c:pt>
                <c:pt idx="27996">
                  <c:v>0.0475596587412304</c:v>
                </c:pt>
                <c:pt idx="27997">
                  <c:v>0.0726050635035815</c:v>
                </c:pt>
                <c:pt idx="27998">
                  <c:v>0.0704946963786208</c:v>
                </c:pt>
                <c:pt idx="27999">
                  <c:v>0.0426746993678389</c:v>
                </c:pt>
                <c:pt idx="28000">
                  <c:v>0.0356896143505167</c:v>
                </c:pt>
                <c:pt idx="28001">
                  <c:v>0.0478555187593941</c:v>
                </c:pt>
                <c:pt idx="28002">
                  <c:v>0.0509214195955854</c:v>
                </c:pt>
                <c:pt idx="28003">
                  <c:v>0.0628175448172745</c:v>
                </c:pt>
                <c:pt idx="28004">
                  <c:v>0.0633741145430989</c:v>
                </c:pt>
                <c:pt idx="28005">
                  <c:v>0.0483456556807208</c:v>
                </c:pt>
                <c:pt idx="28006">
                  <c:v>0.0310662423961401</c:v>
                </c:pt>
                <c:pt idx="28007">
                  <c:v>0.0295089987350247</c:v>
                </c:pt>
                <c:pt idx="28008">
                  <c:v>0.0164277663907794</c:v>
                </c:pt>
                <c:pt idx="28009">
                  <c:v>0.0160406815053661</c:v>
                </c:pt>
                <c:pt idx="28010">
                  <c:v>0.0401611753281103</c:v>
                </c:pt>
                <c:pt idx="28011">
                  <c:v>0.0503620665099435</c:v>
                </c:pt>
                <c:pt idx="28012">
                  <c:v>0.0502825147632975</c:v>
                </c:pt>
                <c:pt idx="28013">
                  <c:v>0.0536516761795261</c:v>
                </c:pt>
                <c:pt idx="28014">
                  <c:v>0.021734365709964</c:v>
                </c:pt>
                <c:pt idx="28015">
                  <c:v>0.0192342063495111</c:v>
                </c:pt>
                <c:pt idx="28016">
                  <c:v>0.0328261398795988</c:v>
                </c:pt>
                <c:pt idx="28017">
                  <c:v>0.0355397143729919</c:v>
                </c:pt>
                <c:pt idx="28018">
                  <c:v>0.0389528617111614</c:v>
                </c:pt>
                <c:pt idx="28019">
                  <c:v>0.0445211062438878</c:v>
                </c:pt>
                <c:pt idx="28020">
                  <c:v>0.0570355772054005</c:v>
                </c:pt>
                <c:pt idx="28021">
                  <c:v>0.0767487219213311</c:v>
                </c:pt>
                <c:pt idx="28022">
                  <c:v>0.0775044607969309</c:v>
                </c:pt>
                <c:pt idx="28023">
                  <c:v>0.0358305894065293</c:v>
                </c:pt>
                <c:pt idx="28024">
                  <c:v>0.00652005440271092</c:v>
                </c:pt>
                <c:pt idx="28025">
                  <c:v>0.0465531883022173</c:v>
                </c:pt>
                <c:pt idx="28026">
                  <c:v>0.0122522628072542</c:v>
                </c:pt>
                <c:pt idx="28027">
                  <c:v>0.0188896225461716</c:v>
                </c:pt>
                <c:pt idx="28028">
                  <c:v>0.03229793039355</c:v>
                </c:pt>
                <c:pt idx="28029">
                  <c:v>0.0112506236525458</c:v>
                </c:pt>
                <c:pt idx="28030">
                  <c:v>0.0142686248221779</c:v>
                </c:pt>
                <c:pt idx="28031">
                  <c:v>0.0296767984894746</c:v>
                </c:pt>
                <c:pt idx="28032">
                  <c:v>0.0553415092215211</c:v>
                </c:pt>
                <c:pt idx="28033">
                  <c:v>0.0545180259694178</c:v>
                </c:pt>
                <c:pt idx="28034">
                  <c:v>0.0363280362735724</c:v>
                </c:pt>
                <c:pt idx="28035">
                  <c:v>0.031205082034416</c:v>
                </c:pt>
                <c:pt idx="28036">
                  <c:v>0.0528674194455318</c:v>
                </c:pt>
                <c:pt idx="28037">
                  <c:v>0.0528331542752734</c:v>
                </c:pt>
                <c:pt idx="28038">
                  <c:v>0.0322510756187597</c:v>
                </c:pt>
                <c:pt idx="28039">
                  <c:v>0.016686647863685</c:v>
                </c:pt>
                <c:pt idx="28040">
                  <c:v>0.0193555068409478</c:v>
                </c:pt>
                <c:pt idx="28041">
                  <c:v>0.0474989173358853</c:v>
                </c:pt>
                <c:pt idx="28042">
                  <c:v>0.0417819800697905</c:v>
                </c:pt>
                <c:pt idx="28043">
                  <c:v>0.0429321257457338</c:v>
                </c:pt>
                <c:pt idx="28044">
                  <c:v>0.0495396773955897</c:v>
                </c:pt>
                <c:pt idx="28045">
                  <c:v>0.0489446373475006</c:v>
                </c:pt>
                <c:pt idx="28046">
                  <c:v>0.0376306709876664</c:v>
                </c:pt>
                <c:pt idx="28047">
                  <c:v>0.0393019160345257</c:v>
                </c:pt>
                <c:pt idx="28048">
                  <c:v>0.0457267235434265</c:v>
                </c:pt>
                <c:pt idx="28049">
                  <c:v>0.0417949402751656</c:v>
                </c:pt>
                <c:pt idx="28050">
                  <c:v>0.0370117089789571</c:v>
                </c:pt>
                <c:pt idx="28051">
                  <c:v>0.0266318523975561</c:v>
                </c:pt>
                <c:pt idx="28052">
                  <c:v>0.0287041279107683</c:v>
                </c:pt>
                <c:pt idx="28053">
                  <c:v>0.0515856764915418</c:v>
                </c:pt>
                <c:pt idx="28054">
                  <c:v>0.0548607210555866</c:v>
                </c:pt>
                <c:pt idx="28055">
                  <c:v>0.0249955457361788</c:v>
                </c:pt>
                <c:pt idx="28056">
                  <c:v>0.0353536422398653</c:v>
                </c:pt>
                <c:pt idx="28057">
                  <c:v>0.0579607883377775</c:v>
                </c:pt>
                <c:pt idx="28058">
                  <c:v>0.0387956453725945</c:v>
                </c:pt>
                <c:pt idx="28059">
                  <c:v>0.033192615169958</c:v>
                </c:pt>
                <c:pt idx="28060">
                  <c:v>0.0309409881387095</c:v>
                </c:pt>
                <c:pt idx="28061">
                  <c:v>0.0350900556433511</c:v>
                </c:pt>
                <c:pt idx="28062">
                  <c:v>0.0336826519574734</c:v>
                </c:pt>
                <c:pt idx="28063">
                  <c:v>0.0296901812744675</c:v>
                </c:pt>
                <c:pt idx="28064">
                  <c:v>0.035786570344849</c:v>
                </c:pt>
                <c:pt idx="28065">
                  <c:v>0.0242347755490182</c:v>
                </c:pt>
                <c:pt idx="28066">
                  <c:v>0.0171168963465206</c:v>
                </c:pt>
                <c:pt idx="28067">
                  <c:v>0.035401036423459</c:v>
                </c:pt>
                <c:pt idx="28068">
                  <c:v>0.0395068232542373</c:v>
                </c:pt>
                <c:pt idx="28069">
                  <c:v>0.0391494551692081</c:v>
                </c:pt>
                <c:pt idx="28070">
                  <c:v>0.0393140740267478</c:v>
                </c:pt>
                <c:pt idx="28071">
                  <c:v>0.0432429085474778</c:v>
                </c:pt>
                <c:pt idx="28072">
                  <c:v>0.0390569531091387</c:v>
                </c:pt>
                <c:pt idx="28073">
                  <c:v>0.0257245381654429</c:v>
                </c:pt>
                <c:pt idx="28074">
                  <c:v>0.0290345167321534</c:v>
                </c:pt>
                <c:pt idx="28075">
                  <c:v>0.0351007268799175</c:v>
                </c:pt>
                <c:pt idx="28076">
                  <c:v>0.0447822698160356</c:v>
                </c:pt>
                <c:pt idx="28077">
                  <c:v>0.0518189534289092</c:v>
                </c:pt>
                <c:pt idx="28078">
                  <c:v>0.0549161414322735</c:v>
                </c:pt>
                <c:pt idx="28079">
                  <c:v>0.0404056925121569</c:v>
                </c:pt>
                <c:pt idx="28080">
                  <c:v>0.0366109980818345</c:v>
                </c:pt>
                <c:pt idx="28081">
                  <c:v>0.0521299380838463</c:v>
                </c:pt>
                <c:pt idx="28082">
                  <c:v>0.0472979675339923</c:v>
                </c:pt>
                <c:pt idx="28083">
                  <c:v>0.0345576987115427</c:v>
                </c:pt>
                <c:pt idx="28084">
                  <c:v>0.029200641688615</c:v>
                </c:pt>
                <c:pt idx="28085">
                  <c:v>0.0270748397250721</c:v>
                </c:pt>
                <c:pt idx="28086">
                  <c:v>0.0203970779609081</c:v>
                </c:pt>
                <c:pt idx="28087">
                  <c:v>0.0276630800406119</c:v>
                </c:pt>
                <c:pt idx="28088">
                  <c:v>0.034707651242889</c:v>
                </c:pt>
                <c:pt idx="28089">
                  <c:v>0.0398100530500037</c:v>
                </c:pt>
                <c:pt idx="28090">
                  <c:v>0.0421616914607066</c:v>
                </c:pt>
                <c:pt idx="28091">
                  <c:v>0.0329367603506167</c:v>
                </c:pt>
                <c:pt idx="28092">
                  <c:v>0.0268509229285972</c:v>
                </c:pt>
                <c:pt idx="28093">
                  <c:v>0.0335034742852946</c:v>
                </c:pt>
                <c:pt idx="28094">
                  <c:v>0.0454922703999769</c:v>
                </c:pt>
                <c:pt idx="28095">
                  <c:v>0.0511753020880175</c:v>
                </c:pt>
                <c:pt idx="28096">
                  <c:v>0.0532548106302376</c:v>
                </c:pt>
                <c:pt idx="28097">
                  <c:v>0.0424601384149527</c:v>
                </c:pt>
                <c:pt idx="28098">
                  <c:v>0.0412039194919102</c:v>
                </c:pt>
                <c:pt idx="28099">
                  <c:v>0.0550691324836972</c:v>
                </c:pt>
                <c:pt idx="28100">
                  <c:v>0.0563087238122442</c:v>
                </c:pt>
                <c:pt idx="28101">
                  <c:v>0.0536713101219121</c:v>
                </c:pt>
                <c:pt idx="28102">
                  <c:v>0.0604235325650384</c:v>
                </c:pt>
                <c:pt idx="28103">
                  <c:v>0.0574210991046489</c:v>
                </c:pt>
                <c:pt idx="28104">
                  <c:v>0.0506641425326384</c:v>
                </c:pt>
                <c:pt idx="28105">
                  <c:v>0.0365767559854721</c:v>
                </c:pt>
                <c:pt idx="28106">
                  <c:v>0.0371359582636831</c:v>
                </c:pt>
                <c:pt idx="28107">
                  <c:v>0.0320920247274575</c:v>
                </c:pt>
                <c:pt idx="28108">
                  <c:v>0.03780753098144</c:v>
                </c:pt>
                <c:pt idx="28109">
                  <c:v>0.0429074512249951</c:v>
                </c:pt>
                <c:pt idx="28110">
                  <c:v>0.0499239666077041</c:v>
                </c:pt>
                <c:pt idx="28111">
                  <c:v>0.0387678483654696</c:v>
                </c:pt>
                <c:pt idx="28112">
                  <c:v>0.0363262817082649</c:v>
                </c:pt>
                <c:pt idx="28113">
                  <c:v>0.0409194014719291</c:v>
                </c:pt>
                <c:pt idx="28114">
                  <c:v>0.0237725503118265</c:v>
                </c:pt>
                <c:pt idx="28115">
                  <c:v>0.0234127977812478</c:v>
                </c:pt>
                <c:pt idx="28116">
                  <c:v>0.0312756771746473</c:v>
                </c:pt>
                <c:pt idx="28117">
                  <c:v>0.0393152369136848</c:v>
                </c:pt>
                <c:pt idx="28118">
                  <c:v>0.035410959832979</c:v>
                </c:pt>
                <c:pt idx="28119">
                  <c:v>0.0308491137907702</c:v>
                </c:pt>
                <c:pt idx="28120">
                  <c:v>0.0357938494553326</c:v>
                </c:pt>
                <c:pt idx="28121">
                  <c:v>0.0384731358670171</c:v>
                </c:pt>
                <c:pt idx="28122">
                  <c:v>0.0464617930740183</c:v>
                </c:pt>
                <c:pt idx="28123">
                  <c:v>0.0484883608342692</c:v>
                </c:pt>
                <c:pt idx="28124">
                  <c:v>0.0375197691301573</c:v>
                </c:pt>
                <c:pt idx="28125">
                  <c:v>0.038234149911243</c:v>
                </c:pt>
                <c:pt idx="28126">
                  <c:v>0.0363033093347957</c:v>
                </c:pt>
                <c:pt idx="28127">
                  <c:v>0.0323649012339292</c:v>
                </c:pt>
                <c:pt idx="28128">
                  <c:v>0.0394235714988445</c:v>
                </c:pt>
                <c:pt idx="28129">
                  <c:v>0.0470860098936718</c:v>
                </c:pt>
                <c:pt idx="28130">
                  <c:v>0.0545949713494438</c:v>
                </c:pt>
                <c:pt idx="28131">
                  <c:v>0.0381470779926088</c:v>
                </c:pt>
                <c:pt idx="28132">
                  <c:v>0.0258773930650477</c:v>
                </c:pt>
                <c:pt idx="28133">
                  <c:v>0.0366503365790653</c:v>
                </c:pt>
                <c:pt idx="28134">
                  <c:v>0.0391843807673652</c:v>
                </c:pt>
                <c:pt idx="28135">
                  <c:v>0.0341787541718804</c:v>
                </c:pt>
                <c:pt idx="28136">
                  <c:v>0.0380609120873043</c:v>
                </c:pt>
                <c:pt idx="28137">
                  <c:v>0.0418115063768764</c:v>
                </c:pt>
                <c:pt idx="28138">
                  <c:v>0.0402688404586531</c:v>
                </c:pt>
                <c:pt idx="28139">
                  <c:v>0.0393951290656902</c:v>
                </c:pt>
                <c:pt idx="28140">
                  <c:v>0.0402344205738365</c:v>
                </c:pt>
                <c:pt idx="28141">
                  <c:v>0.055733327346039</c:v>
                </c:pt>
                <c:pt idx="28142">
                  <c:v>0.0576554539687562</c:v>
                </c:pt>
                <c:pt idx="28143">
                  <c:v>0.0521579026301529</c:v>
                </c:pt>
                <c:pt idx="28144">
                  <c:v>0.0481079025975671</c:v>
                </c:pt>
                <c:pt idx="28145">
                  <c:v>0.0441095795190371</c:v>
                </c:pt>
                <c:pt idx="28146">
                  <c:v>0.0445581008338109</c:v>
                </c:pt>
                <c:pt idx="28147">
                  <c:v>0.0444809162830236</c:v>
                </c:pt>
                <c:pt idx="28148">
                  <c:v>0.0481401591119892</c:v>
                </c:pt>
                <c:pt idx="28149">
                  <c:v>0.0446314881428312</c:v>
                </c:pt>
                <c:pt idx="28150">
                  <c:v>0.0409087506776588</c:v>
                </c:pt>
                <c:pt idx="28151">
                  <c:v>0.0457769866893868</c:v>
                </c:pt>
                <c:pt idx="28152">
                  <c:v>0.0445723010675585</c:v>
                </c:pt>
                <c:pt idx="28153">
                  <c:v>0.0343069858101781</c:v>
                </c:pt>
                <c:pt idx="28154">
                  <c:v>0.0376199695855999</c:v>
                </c:pt>
                <c:pt idx="28155">
                  <c:v>0.0478696841347618</c:v>
                </c:pt>
                <c:pt idx="28156">
                  <c:v>0.0471672236343034</c:v>
                </c:pt>
                <c:pt idx="28157">
                  <c:v>0.0467728969868748</c:v>
                </c:pt>
                <c:pt idx="28158">
                  <c:v>0.0482211737428925</c:v>
                </c:pt>
                <c:pt idx="28159">
                  <c:v>0.0512008432418916</c:v>
                </c:pt>
                <c:pt idx="28160">
                  <c:v>0.0631087765995453</c:v>
                </c:pt>
                <c:pt idx="28161">
                  <c:v>0.0560955261049779</c:v>
                </c:pt>
                <c:pt idx="28162">
                  <c:v>0.0489384650564224</c:v>
                </c:pt>
                <c:pt idx="28163">
                  <c:v>0.0505226901070399</c:v>
                </c:pt>
                <c:pt idx="28164">
                  <c:v>0.0494481338620706</c:v>
                </c:pt>
                <c:pt idx="28165">
                  <c:v>0.0573336383656776</c:v>
                </c:pt>
                <c:pt idx="28166">
                  <c:v>0.056381463464167</c:v>
                </c:pt>
                <c:pt idx="28167">
                  <c:v>0.0518855305481142</c:v>
                </c:pt>
                <c:pt idx="28168">
                  <c:v>0.0611776346727385</c:v>
                </c:pt>
                <c:pt idx="28169">
                  <c:v>0.0546918154576603</c:v>
                </c:pt>
                <c:pt idx="28170">
                  <c:v>0.0417156525195467</c:v>
                </c:pt>
                <c:pt idx="28171">
                  <c:v>0.0416437092135256</c:v>
                </c:pt>
                <c:pt idx="28172">
                  <c:v>0.0492584730752434</c:v>
                </c:pt>
                <c:pt idx="28173">
                  <c:v>0.0473017611614787</c:v>
                </c:pt>
                <c:pt idx="28174">
                  <c:v>0.047253778568259</c:v>
                </c:pt>
                <c:pt idx="28175">
                  <c:v>0.0467138844759279</c:v>
                </c:pt>
                <c:pt idx="28176">
                  <c:v>0.0410190705399816</c:v>
                </c:pt>
                <c:pt idx="28177">
                  <c:v>0.0437311943983674</c:v>
                </c:pt>
                <c:pt idx="28178">
                  <c:v>0.0433638286173974</c:v>
                </c:pt>
                <c:pt idx="28179">
                  <c:v>0.0465134763265865</c:v>
                </c:pt>
                <c:pt idx="28180">
                  <c:v>0.0517716290574412</c:v>
                </c:pt>
                <c:pt idx="28181">
                  <c:v>0.0536899245158723</c:v>
                </c:pt>
                <c:pt idx="28182">
                  <c:v>0.0482578727387926</c:v>
                </c:pt>
                <c:pt idx="28183">
                  <c:v>0.0466377453559975</c:v>
                </c:pt>
                <c:pt idx="28184">
                  <c:v>0.0430423393439227</c:v>
                </c:pt>
                <c:pt idx="28185">
                  <c:v>0.0405757099539827</c:v>
                </c:pt>
                <c:pt idx="28186">
                  <c:v>0.0452578535252803</c:v>
                </c:pt>
                <c:pt idx="28187">
                  <c:v>0.0462012788528291</c:v>
                </c:pt>
                <c:pt idx="28188">
                  <c:v>0.0523947393963131</c:v>
                </c:pt>
                <c:pt idx="28189">
                  <c:v>0.0575686730626475</c:v>
                </c:pt>
                <c:pt idx="28190">
                  <c:v>0.0567245957705471</c:v>
                </c:pt>
                <c:pt idx="28191">
                  <c:v>0.0589549889459774</c:v>
                </c:pt>
                <c:pt idx="28192">
                  <c:v>0.0565291428427459</c:v>
                </c:pt>
                <c:pt idx="28193">
                  <c:v>0.0521186670059958</c:v>
                </c:pt>
                <c:pt idx="28194">
                  <c:v>0.0578484925121559</c:v>
                </c:pt>
                <c:pt idx="28195">
                  <c:v>0.0557707279893043</c:v>
                </c:pt>
                <c:pt idx="28196">
                  <c:v>0.0517429545804899</c:v>
                </c:pt>
                <c:pt idx="28197">
                  <c:v>0.0502977142506289</c:v>
                </c:pt>
                <c:pt idx="28198">
                  <c:v>0.0558022047679046</c:v>
                </c:pt>
                <c:pt idx="28199">
                  <c:v>0.0523832011587314</c:v>
                </c:pt>
                <c:pt idx="28200">
                  <c:v>0.051490118215309</c:v>
                </c:pt>
                <c:pt idx="28201">
                  <c:v>0.0471428666884519</c:v>
                </c:pt>
                <c:pt idx="28202">
                  <c:v>0.0547040007146471</c:v>
                </c:pt>
                <c:pt idx="28203">
                  <c:v>0.0608344174001788</c:v>
                </c:pt>
                <c:pt idx="28204">
                  <c:v>0.0596058665483298</c:v>
                </c:pt>
                <c:pt idx="28205">
                  <c:v>0.0610791753855456</c:v>
                </c:pt>
                <c:pt idx="28206">
                  <c:v>0.0645534581637511</c:v>
                </c:pt>
                <c:pt idx="28207">
                  <c:v>0.0632725132717388</c:v>
                </c:pt>
                <c:pt idx="28208">
                  <c:v>0.0434108244872351</c:v>
                </c:pt>
                <c:pt idx="28209">
                  <c:v>0.0309612834811487</c:v>
                </c:pt>
                <c:pt idx="28210">
                  <c:v>0.0420710683443096</c:v>
                </c:pt>
                <c:pt idx="28211">
                  <c:v>0.0443992471019484</c:v>
                </c:pt>
                <c:pt idx="28212">
                  <c:v>0.0565206102169809</c:v>
                </c:pt>
                <c:pt idx="28213">
                  <c:v>0.0583713986364207</c:v>
                </c:pt>
                <c:pt idx="28214">
                  <c:v>0.063467742661651</c:v>
                </c:pt>
                <c:pt idx="28215">
                  <c:v>0.0695190585201683</c:v>
                </c:pt>
                <c:pt idx="28216">
                  <c:v>0.0665816401565932</c:v>
                </c:pt>
                <c:pt idx="28217">
                  <c:v>0.0624031163416574</c:v>
                </c:pt>
                <c:pt idx="28218">
                  <c:v>0.0668092321713355</c:v>
                </c:pt>
                <c:pt idx="28219">
                  <c:v>0.0629336575592329</c:v>
                </c:pt>
                <c:pt idx="28220">
                  <c:v>0.0573937699874265</c:v>
                </c:pt>
                <c:pt idx="28221">
                  <c:v>0.0419637425045342</c:v>
                </c:pt>
                <c:pt idx="28222">
                  <c:v>0.0531586016618028</c:v>
                </c:pt>
                <c:pt idx="28223">
                  <c:v>0.0783031519859985</c:v>
                </c:pt>
                <c:pt idx="28224">
                  <c:v>0.0662011267208391</c:v>
                </c:pt>
                <c:pt idx="28225">
                  <c:v>0.049295116681911</c:v>
                </c:pt>
                <c:pt idx="28226">
                  <c:v>0.0559987240957032</c:v>
                </c:pt>
                <c:pt idx="28227">
                  <c:v>0.0584164719852627</c:v>
                </c:pt>
                <c:pt idx="28228">
                  <c:v>0.0566352756791491</c:v>
                </c:pt>
                <c:pt idx="28229">
                  <c:v>0.0542789132727319</c:v>
                </c:pt>
                <c:pt idx="28230">
                  <c:v>0.0556208672534999</c:v>
                </c:pt>
                <c:pt idx="28231">
                  <c:v>0.055424342245197</c:v>
                </c:pt>
                <c:pt idx="28232">
                  <c:v>0.0567298757809201</c:v>
                </c:pt>
                <c:pt idx="28233">
                  <c:v>0.0641848766585979</c:v>
                </c:pt>
                <c:pt idx="28234">
                  <c:v>0.0736238620898751</c:v>
                </c:pt>
                <c:pt idx="28235">
                  <c:v>0.0745820016800671</c:v>
                </c:pt>
                <c:pt idx="28236">
                  <c:v>0.0661792350298438</c:v>
                </c:pt>
                <c:pt idx="28237">
                  <c:v>0.0589704749433956</c:v>
                </c:pt>
                <c:pt idx="28238">
                  <c:v>0.0649012431400497</c:v>
                </c:pt>
                <c:pt idx="28239">
                  <c:v>0.0658813184247105</c:v>
                </c:pt>
                <c:pt idx="28240">
                  <c:v>0.0659965511343313</c:v>
                </c:pt>
                <c:pt idx="28241">
                  <c:v>0.0788880927129278</c:v>
                </c:pt>
                <c:pt idx="28242">
                  <c:v>0.0607764862955906</c:v>
                </c:pt>
                <c:pt idx="28243">
                  <c:v>0.0442924598572504</c:v>
                </c:pt>
                <c:pt idx="28244">
                  <c:v>0.0463419749848312</c:v>
                </c:pt>
                <c:pt idx="28245">
                  <c:v>0.0546640676774349</c:v>
                </c:pt>
                <c:pt idx="28246">
                  <c:v>0.0601096138977384</c:v>
                </c:pt>
                <c:pt idx="28247">
                  <c:v>0.0684207726449587</c:v>
                </c:pt>
                <c:pt idx="28248">
                  <c:v>0.0621706662663114</c:v>
                </c:pt>
                <c:pt idx="28249">
                  <c:v>0.0553402420495552</c:v>
                </c:pt>
                <c:pt idx="28250">
                  <c:v>0.0531174686502115</c:v>
                </c:pt>
                <c:pt idx="28251">
                  <c:v>0.0729921179746524</c:v>
                </c:pt>
                <c:pt idx="28252">
                  <c:v>0.0759102492064583</c:v>
                </c:pt>
                <c:pt idx="28253">
                  <c:v>0.0825420451154152</c:v>
                </c:pt>
                <c:pt idx="28254">
                  <c:v>0.0832767000778469</c:v>
                </c:pt>
                <c:pt idx="28255">
                  <c:v>0.0775496534238009</c:v>
                </c:pt>
                <c:pt idx="28256">
                  <c:v>0.0717289273939959</c:v>
                </c:pt>
                <c:pt idx="28257">
                  <c:v>0.0664938410842585</c:v>
                </c:pt>
                <c:pt idx="28258">
                  <c:v>0.069733415839386</c:v>
                </c:pt>
                <c:pt idx="28259">
                  <c:v>0.0881822586041926</c:v>
                </c:pt>
                <c:pt idx="28260">
                  <c:v>0.0785463804328571</c:v>
                </c:pt>
                <c:pt idx="28261">
                  <c:v>0.0668855732946403</c:v>
                </c:pt>
                <c:pt idx="28262">
                  <c:v>0.0731060830390737</c:v>
                </c:pt>
                <c:pt idx="28263">
                  <c:v>0.0765359939522813</c:v>
                </c:pt>
                <c:pt idx="28264">
                  <c:v>0.0715964969361079</c:v>
                </c:pt>
                <c:pt idx="28265">
                  <c:v>0.0638729311583722</c:v>
                </c:pt>
                <c:pt idx="28266">
                  <c:v>0.0788665472898129</c:v>
                </c:pt>
                <c:pt idx="28267">
                  <c:v>0.0963914329130196</c:v>
                </c:pt>
                <c:pt idx="28268">
                  <c:v>0.107976774394877</c:v>
                </c:pt>
                <c:pt idx="28269">
                  <c:v>0.0864245233852676</c:v>
                </c:pt>
                <c:pt idx="28270">
                  <c:v>0.0645971997287369</c:v>
                </c:pt>
                <c:pt idx="28271">
                  <c:v>0.0615332093343869</c:v>
                </c:pt>
                <c:pt idx="28272">
                  <c:v>0.0594553313360166</c:v>
                </c:pt>
                <c:pt idx="28273">
                  <c:v>0.0535150437671924</c:v>
                </c:pt>
                <c:pt idx="28274">
                  <c:v>0.0534218509738051</c:v>
                </c:pt>
                <c:pt idx="28275">
                  <c:v>0.0534644468613581</c:v>
                </c:pt>
                <c:pt idx="28276">
                  <c:v>0.0738373518817394</c:v>
                </c:pt>
                <c:pt idx="28277">
                  <c:v>0.0761386685659237</c:v>
                </c:pt>
                <c:pt idx="28278">
                  <c:v>0.0638995053618945</c:v>
                </c:pt>
                <c:pt idx="28279">
                  <c:v>0.0832756101543152</c:v>
                </c:pt>
                <c:pt idx="28280">
                  <c:v>0.120213983576906</c:v>
                </c:pt>
                <c:pt idx="28281">
                  <c:v>0.0836388608517797</c:v>
                </c:pt>
                <c:pt idx="28282">
                  <c:v>0.0476743811625366</c:v>
                </c:pt>
                <c:pt idx="28283">
                  <c:v>0.066585992268014</c:v>
                </c:pt>
                <c:pt idx="28284">
                  <c:v>0.0453589036005794</c:v>
                </c:pt>
                <c:pt idx="28285">
                  <c:v>0.0518246704385185</c:v>
                </c:pt>
                <c:pt idx="28286">
                  <c:v>0.0802680063310089</c:v>
                </c:pt>
                <c:pt idx="28287">
                  <c:v>0.0973982710477989</c:v>
                </c:pt>
                <c:pt idx="28288">
                  <c:v>0.092773422515778</c:v>
                </c:pt>
                <c:pt idx="28289">
                  <c:v>0.0605250801098893</c:v>
                </c:pt>
                <c:pt idx="28290">
                  <c:v>0.0678122481542714</c:v>
                </c:pt>
                <c:pt idx="28291">
                  <c:v>0.0682870002033443</c:v>
                </c:pt>
                <c:pt idx="28292">
                  <c:v>0.0741187188520971</c:v>
                </c:pt>
                <c:pt idx="28293">
                  <c:v>0.0684228311911237</c:v>
                </c:pt>
                <c:pt idx="28294">
                  <c:v>0.0818541386412565</c:v>
                </c:pt>
                <c:pt idx="28295">
                  <c:v>0.0822384481251118</c:v>
                </c:pt>
                <c:pt idx="28296">
                  <c:v>0.0403151809943583</c:v>
                </c:pt>
                <c:pt idx="28297">
                  <c:v>0.056077964606082</c:v>
                </c:pt>
                <c:pt idx="28298">
                  <c:v>0.0653323992023729</c:v>
                </c:pt>
                <c:pt idx="28299">
                  <c:v>0.0785915205101202</c:v>
                </c:pt>
                <c:pt idx="28300">
                  <c:v>0.0721694095124536</c:v>
                </c:pt>
                <c:pt idx="28301">
                  <c:v>0.0665230084730329</c:v>
                </c:pt>
                <c:pt idx="28302">
                  <c:v>0.10727223731812</c:v>
                </c:pt>
                <c:pt idx="28303">
                  <c:v>0.117144571537095</c:v>
                </c:pt>
                <c:pt idx="28304">
                  <c:v>0.0791718801507091</c:v>
                </c:pt>
                <c:pt idx="28305">
                  <c:v>0.0558806951658416</c:v>
                </c:pt>
                <c:pt idx="28306">
                  <c:v>0.0475906569235182</c:v>
                </c:pt>
                <c:pt idx="28307">
                  <c:v>0.0496598405732569</c:v>
                </c:pt>
                <c:pt idx="28308">
                  <c:v>0.0888639630252402</c:v>
                </c:pt>
                <c:pt idx="28309">
                  <c:v>0.136600972433901</c:v>
                </c:pt>
                <c:pt idx="28310">
                  <c:v>0.127989455851854</c:v>
                </c:pt>
                <c:pt idx="28311">
                  <c:v>0.0821738610278167</c:v>
                </c:pt>
                <c:pt idx="28312">
                  <c:v>0.0329353046552983</c:v>
                </c:pt>
                <c:pt idx="28313">
                  <c:v>0.0208941664653707</c:v>
                </c:pt>
                <c:pt idx="28314">
                  <c:v>0.0850012223079166</c:v>
                </c:pt>
                <c:pt idx="28315">
                  <c:v>0.122628320806844</c:v>
                </c:pt>
                <c:pt idx="28316">
                  <c:v>0.148864256040584</c:v>
                </c:pt>
                <c:pt idx="28317">
                  <c:v>0.152493493113989</c:v>
                </c:pt>
                <c:pt idx="28318">
                  <c:v>0.11088519956348</c:v>
                </c:pt>
                <c:pt idx="28319">
                  <c:v>0.136658063001616</c:v>
                </c:pt>
                <c:pt idx="28320">
                  <c:v>0.104254303894357</c:v>
                </c:pt>
                <c:pt idx="28321">
                  <c:v>0.0745939765131775</c:v>
                </c:pt>
                <c:pt idx="28322">
                  <c:v>0.0925771323079475</c:v>
                </c:pt>
                <c:pt idx="28323">
                  <c:v>0.0816558617025057</c:v>
                </c:pt>
                <c:pt idx="28324">
                  <c:v>0.111764654364463</c:v>
                </c:pt>
                <c:pt idx="28325">
                  <c:v>0.0700749775386201</c:v>
                </c:pt>
                <c:pt idx="28326">
                  <c:v>0.088764705373152</c:v>
                </c:pt>
                <c:pt idx="28327">
                  <c:v>0.172764829399582</c:v>
                </c:pt>
                <c:pt idx="28328">
                  <c:v>0.168551090096652</c:v>
                </c:pt>
                <c:pt idx="28329">
                  <c:v>0.128622283850153</c:v>
                </c:pt>
                <c:pt idx="28330">
                  <c:v>0.127495851810173</c:v>
                </c:pt>
                <c:pt idx="28331">
                  <c:v>0.140038772031253</c:v>
                </c:pt>
                <c:pt idx="28332">
                  <c:v>0.0435012757383323</c:v>
                </c:pt>
                <c:pt idx="28333">
                  <c:v>0.0969694635461823</c:v>
                </c:pt>
                <c:pt idx="28334">
                  <c:v>0.107216196418586</c:v>
                </c:pt>
                <c:pt idx="28335">
                  <c:v>0.116119886708699</c:v>
                </c:pt>
                <c:pt idx="28336">
                  <c:v>0.118899251392744</c:v>
                </c:pt>
                <c:pt idx="28337">
                  <c:v>0.149417933623457</c:v>
                </c:pt>
                <c:pt idx="28338">
                  <c:v>0.164939416090978</c:v>
                </c:pt>
                <c:pt idx="28339">
                  <c:v>0.105243423952297</c:v>
                </c:pt>
                <c:pt idx="28340">
                  <c:v>0.123089780853407</c:v>
                </c:pt>
                <c:pt idx="28341">
                  <c:v>0.122861987119345</c:v>
                </c:pt>
                <c:pt idx="28342">
                  <c:v>0.0822389907109818</c:v>
                </c:pt>
                <c:pt idx="28343">
                  <c:v>0.11213941802948</c:v>
                </c:pt>
                <c:pt idx="28344">
                  <c:v>0.101805631869455</c:v>
                </c:pt>
                <c:pt idx="28345">
                  <c:v>0.133901616470394</c:v>
                </c:pt>
                <c:pt idx="28346">
                  <c:v>0.135885582931358</c:v>
                </c:pt>
                <c:pt idx="28347">
                  <c:v>0.0956528833568659</c:v>
                </c:pt>
                <c:pt idx="28348">
                  <c:v>0.124529053748378</c:v>
                </c:pt>
                <c:pt idx="28349">
                  <c:v>0.16353199293404</c:v>
                </c:pt>
                <c:pt idx="28350">
                  <c:v>0.205575385394249</c:v>
                </c:pt>
                <c:pt idx="28351">
                  <c:v>0.183577530485058</c:v>
                </c:pt>
                <c:pt idx="28352">
                  <c:v>0.0728994774611663</c:v>
                </c:pt>
                <c:pt idx="28353">
                  <c:v>0.051942065246474</c:v>
                </c:pt>
                <c:pt idx="28354">
                  <c:v>0.0926798624141796</c:v>
                </c:pt>
                <c:pt idx="28355">
                  <c:v>0.065094823460857</c:v>
                </c:pt>
                <c:pt idx="28356">
                  <c:v>0.0750798899511422</c:v>
                </c:pt>
                <c:pt idx="28357">
                  <c:v>0.238750805381226</c:v>
                </c:pt>
                <c:pt idx="28358">
                  <c:v>0.156102230238327</c:v>
                </c:pt>
                <c:pt idx="28359">
                  <c:v>0.0493729367182859</c:v>
                </c:pt>
                <c:pt idx="28360">
                  <c:v>0.097841674884238</c:v>
                </c:pt>
                <c:pt idx="28361">
                  <c:v>0.140536341747823</c:v>
                </c:pt>
                <c:pt idx="28362">
                  <c:v>0.0673495547426845</c:v>
                </c:pt>
                <c:pt idx="28363">
                  <c:v>0.0856496548722171</c:v>
                </c:pt>
                <c:pt idx="28364">
                  <c:v>0.0968576967888603</c:v>
                </c:pt>
                <c:pt idx="28365">
                  <c:v>0.202996185893587</c:v>
                </c:pt>
                <c:pt idx="28366">
                  <c:v>0.255255083285775</c:v>
                </c:pt>
                <c:pt idx="28367">
                  <c:v>0.241039615665828</c:v>
                </c:pt>
                <c:pt idx="28368">
                  <c:v>0.272563966728601</c:v>
                </c:pt>
                <c:pt idx="28369">
                  <c:v>0.220232285027158</c:v>
                </c:pt>
                <c:pt idx="28370">
                  <c:v>0.327321582535223</c:v>
                </c:pt>
                <c:pt idx="28371">
                  <c:v>0.538206228074515</c:v>
                </c:pt>
                <c:pt idx="28372">
                  <c:v>0.292161421865414</c:v>
                </c:pt>
                <c:pt idx="28373">
                  <c:v>0.108569101114074</c:v>
                </c:pt>
                <c:pt idx="28374">
                  <c:v>-0.00338781474081902</c:v>
                </c:pt>
                <c:pt idx="28375">
                  <c:v>0.16345700965745</c:v>
                </c:pt>
                <c:pt idx="28376">
                  <c:v>0.240730318338712</c:v>
                </c:pt>
                <c:pt idx="28377">
                  <c:v>0.318504652447746</c:v>
                </c:pt>
                <c:pt idx="28378">
                  <c:v>0.251777485546021</c:v>
                </c:pt>
                <c:pt idx="28379">
                  <c:v>0.21073509711141</c:v>
                </c:pt>
                <c:pt idx="28380">
                  <c:v>0.394664510332736</c:v>
                </c:pt>
                <c:pt idx="28381">
                  <c:v>0.429043950813304</c:v>
                </c:pt>
                <c:pt idx="28382">
                  <c:v>0.434503831010614</c:v>
                </c:pt>
                <c:pt idx="28383">
                  <c:v>0.322669501651728</c:v>
                </c:pt>
                <c:pt idx="28384">
                  <c:v>0.217709669360025</c:v>
                </c:pt>
                <c:pt idx="28385">
                  <c:v>0.157084585332871</c:v>
                </c:pt>
                <c:pt idx="28386">
                  <c:v>0.228328610417474</c:v>
                </c:pt>
                <c:pt idx="28387">
                  <c:v>0.31792704709756</c:v>
                </c:pt>
                <c:pt idx="28388">
                  <c:v>0.240899764282758</c:v>
                </c:pt>
                <c:pt idx="28389">
                  <c:v>0.217567267899188</c:v>
                </c:pt>
                <c:pt idx="28390">
                  <c:v>0.142241833775543</c:v>
                </c:pt>
                <c:pt idx="28391">
                  <c:v>0.214505176776322</c:v>
                </c:pt>
                <c:pt idx="28392">
                  <c:v>0.247854586148024</c:v>
                </c:pt>
                <c:pt idx="28393">
                  <c:v>0.163948865216732</c:v>
                </c:pt>
                <c:pt idx="28394">
                  <c:v>0.0496504388106659</c:v>
                </c:pt>
                <c:pt idx="28395">
                  <c:v>0.803840334554107</c:v>
                </c:pt>
                <c:pt idx="28396">
                  <c:v>-0.0583414740362493</c:v>
                </c:pt>
                <c:pt idx="28397">
                  <c:v>0.0867290500243998</c:v>
                </c:pt>
                <c:pt idx="28398">
                  <c:v>0.263380780950601</c:v>
                </c:pt>
                <c:pt idx="28399">
                  <c:v>0.3515610060192</c:v>
                </c:pt>
                <c:pt idx="28400">
                  <c:v>0.460576692166023</c:v>
                </c:pt>
                <c:pt idx="28401">
                  <c:v>0.511356725891203</c:v>
                </c:pt>
                <c:pt idx="28402">
                  <c:v>0.286297864904966</c:v>
                </c:pt>
                <c:pt idx="28403">
                  <c:v>0.303459722887544</c:v>
                </c:pt>
                <c:pt idx="28404">
                  <c:v>0.360567265649354</c:v>
                </c:pt>
                <c:pt idx="28405">
                  <c:v>0.370083432367765</c:v>
                </c:pt>
                <c:pt idx="28406">
                  <c:v>0.329796951317096</c:v>
                </c:pt>
                <c:pt idx="28407">
                  <c:v>0.107910757900345</c:v>
                </c:pt>
                <c:pt idx="28408">
                  <c:v>0.367062616648976</c:v>
                </c:pt>
                <c:pt idx="28409">
                  <c:v>0.387330939928226</c:v>
                </c:pt>
                <c:pt idx="28410">
                  <c:v>0.789225692809034</c:v>
                </c:pt>
                <c:pt idx="28411">
                  <c:v>1.26546034743797</c:v>
                </c:pt>
                <c:pt idx="28412">
                  <c:v>0.856660617902358</c:v>
                </c:pt>
                <c:pt idx="28413">
                  <c:v>0.281115970828059</c:v>
                </c:pt>
                <c:pt idx="28414">
                  <c:v>0.20317428813818</c:v>
                </c:pt>
                <c:pt idx="28415">
                  <c:v>0.266584232230653</c:v>
                </c:pt>
                <c:pt idx="28416">
                  <c:v>0.175937915323054</c:v>
                </c:pt>
                <c:pt idx="28417">
                  <c:v>0.316635551377904</c:v>
                </c:pt>
                <c:pt idx="28418">
                  <c:v>0.475409049104102</c:v>
                </c:pt>
                <c:pt idx="28419">
                  <c:v>0.803503296372393</c:v>
                </c:pt>
                <c:pt idx="28420">
                  <c:v>0.395669099648601</c:v>
                </c:pt>
                <c:pt idx="28421">
                  <c:v>0.404253616855001</c:v>
                </c:pt>
                <c:pt idx="28422">
                  <c:v>0.529248135052988</c:v>
                </c:pt>
                <c:pt idx="28423">
                  <c:v>0.567268603043278</c:v>
                </c:pt>
                <c:pt idx="28424">
                  <c:v>0.626162816021631</c:v>
                </c:pt>
                <c:pt idx="28425">
                  <c:v>0.865461891059064</c:v>
                </c:pt>
                <c:pt idx="28426">
                  <c:v>0.45574814738957</c:v>
                </c:pt>
                <c:pt idx="28427">
                  <c:v>0.117519183301763</c:v>
                </c:pt>
                <c:pt idx="28428">
                  <c:v>0.0813459190533993</c:v>
                </c:pt>
                <c:pt idx="28429">
                  <c:v>0.399675000855745</c:v>
                </c:pt>
                <c:pt idx="28430">
                  <c:v>0.436893770085415</c:v>
                </c:pt>
                <c:pt idx="28431">
                  <c:v>0.460161060016646</c:v>
                </c:pt>
                <c:pt idx="28432">
                  <c:v>0.509410970629406</c:v>
                </c:pt>
                <c:pt idx="28433">
                  <c:v>0.561972472424345</c:v>
                </c:pt>
                <c:pt idx="28434">
                  <c:v>0.866376251429511</c:v>
                </c:pt>
                <c:pt idx="28435">
                  <c:v>1.1681921293967</c:v>
                </c:pt>
                <c:pt idx="28436">
                  <c:v>1.02901474403651</c:v>
                </c:pt>
                <c:pt idx="28437">
                  <c:v>0.819942515937699</c:v>
                </c:pt>
                <c:pt idx="28438">
                  <c:v>0.42981606170938</c:v>
                </c:pt>
                <c:pt idx="28439">
                  <c:v>0.792749105084068</c:v>
                </c:pt>
                <c:pt idx="28440">
                  <c:v>1.19132314047325</c:v>
                </c:pt>
                <c:pt idx="28441">
                  <c:v>0.947157398580382</c:v>
                </c:pt>
                <c:pt idx="28442">
                  <c:v>0.769553947412913</c:v>
                </c:pt>
                <c:pt idx="28443">
                  <c:v>2.174043107218707</c:v>
                </c:pt>
                <c:pt idx="28444">
                  <c:v>2.66559975102578</c:v>
                </c:pt>
                <c:pt idx="28445">
                  <c:v>2.32336089314867</c:v>
                </c:pt>
                <c:pt idx="28446">
                  <c:v>1.58939140086296</c:v>
                </c:pt>
                <c:pt idx="28447">
                  <c:v>1.63710952104568</c:v>
                </c:pt>
                <c:pt idx="28448">
                  <c:v>2.74477318059676</c:v>
                </c:pt>
                <c:pt idx="28449">
                  <c:v>4.7328699645565</c:v>
                </c:pt>
                <c:pt idx="28450">
                  <c:v>6.92340741974532</c:v>
                </c:pt>
                <c:pt idx="28451">
                  <c:v>-0.263464961699041</c:v>
                </c:pt>
                <c:pt idx="28452">
                  <c:v>1.70666213398488</c:v>
                </c:pt>
                <c:pt idx="28453">
                  <c:v>0.940668146078189</c:v>
                </c:pt>
                <c:pt idx="28454">
                  <c:v>2.40093992642743</c:v>
                </c:pt>
                <c:pt idx="28455">
                  <c:v>5.515197819429247</c:v>
                </c:pt>
                <c:pt idx="28456">
                  <c:v>3.57991239802122</c:v>
                </c:pt>
                <c:pt idx="28457">
                  <c:v>3.57728194215719</c:v>
                </c:pt>
                <c:pt idx="28458">
                  <c:v>4.93027000519346</c:v>
                </c:pt>
                <c:pt idx="28459">
                  <c:v>4.507635847886805</c:v>
                </c:pt>
                <c:pt idx="28460">
                  <c:v>2.77090015415366</c:v>
                </c:pt>
                <c:pt idx="28461">
                  <c:v>1.72417927161809</c:v>
                </c:pt>
                <c:pt idx="28462">
                  <c:v>3.02383669659691</c:v>
                </c:pt>
                <c:pt idx="28463">
                  <c:v>2.85252892236241</c:v>
                </c:pt>
                <c:pt idx="28464">
                  <c:v>1.95998075934391</c:v>
                </c:pt>
                <c:pt idx="28465">
                  <c:v>0.883948847260699</c:v>
                </c:pt>
                <c:pt idx="28466">
                  <c:v>0.841243452492567</c:v>
                </c:pt>
                <c:pt idx="28467">
                  <c:v>1.633017028326821</c:v>
                </c:pt>
                <c:pt idx="28468">
                  <c:v>2.29832307612929</c:v>
                </c:pt>
                <c:pt idx="28469">
                  <c:v>1.50093023038756</c:v>
                </c:pt>
                <c:pt idx="28470">
                  <c:v>1.08756928687641</c:v>
                </c:pt>
                <c:pt idx="28471">
                  <c:v>1.00810329220079</c:v>
                </c:pt>
                <c:pt idx="28472">
                  <c:v>1.12939914604743</c:v>
                </c:pt>
                <c:pt idx="28473">
                  <c:v>0.467546856673845</c:v>
                </c:pt>
                <c:pt idx="28474">
                  <c:v>0.589218304582482</c:v>
                </c:pt>
                <c:pt idx="28475">
                  <c:v>4.97540689203649</c:v>
                </c:pt>
                <c:pt idx="28476">
                  <c:v>0.386009298307489</c:v>
                </c:pt>
                <c:pt idx="28477">
                  <c:v>0.757927529662692</c:v>
                </c:pt>
                <c:pt idx="28478">
                  <c:v>1.14835195562185</c:v>
                </c:pt>
                <c:pt idx="28479">
                  <c:v>0.594288018270899</c:v>
                </c:pt>
                <c:pt idx="28480">
                  <c:v>0.318333154863874</c:v>
                </c:pt>
                <c:pt idx="28481">
                  <c:v>0.304315234242644</c:v>
                </c:pt>
                <c:pt idx="28482">
                  <c:v>1.45791806926565</c:v>
                </c:pt>
                <c:pt idx="28483">
                  <c:v>-627.8819965922446</c:v>
                </c:pt>
                <c:pt idx="28484">
                  <c:v>-0.169134052921186</c:v>
                </c:pt>
                <c:pt idx="28485">
                  <c:v>-0.433222027234236</c:v>
                </c:pt>
                <c:pt idx="28486">
                  <c:v>0.316207828545763</c:v>
                </c:pt>
                <c:pt idx="28487">
                  <c:v>0.630560689778837</c:v>
                </c:pt>
                <c:pt idx="28488">
                  <c:v>1.07047399309106</c:v>
                </c:pt>
                <c:pt idx="28489">
                  <c:v>1.15163812260681</c:v>
                </c:pt>
                <c:pt idx="28490">
                  <c:v>1.09492989115704</c:v>
                </c:pt>
                <c:pt idx="28491">
                  <c:v>0.491029047070278</c:v>
                </c:pt>
                <c:pt idx="28492">
                  <c:v>0.45671561343398</c:v>
                </c:pt>
                <c:pt idx="28493">
                  <c:v>0.490204802003193</c:v>
                </c:pt>
                <c:pt idx="28494">
                  <c:v>0.617236820301117</c:v>
                </c:pt>
                <c:pt idx="28495">
                  <c:v>0.563334220481833</c:v>
                </c:pt>
                <c:pt idx="28496">
                  <c:v>0.572374720587738</c:v>
                </c:pt>
                <c:pt idx="28497">
                  <c:v>0.539433286203754</c:v>
                </c:pt>
                <c:pt idx="28498">
                  <c:v>0.289410455411429</c:v>
                </c:pt>
                <c:pt idx="28499">
                  <c:v>0.166036119928276</c:v>
                </c:pt>
                <c:pt idx="28500">
                  <c:v>-0.535428834171164</c:v>
                </c:pt>
                <c:pt idx="28501">
                  <c:v>-0.0783691909413275</c:v>
                </c:pt>
                <c:pt idx="28502">
                  <c:v>0.581807370901238</c:v>
                </c:pt>
                <c:pt idx="28503">
                  <c:v>0.616963881911878</c:v>
                </c:pt>
                <c:pt idx="28504">
                  <c:v>0.612080966296804</c:v>
                </c:pt>
                <c:pt idx="28505">
                  <c:v>0.664144837158735</c:v>
                </c:pt>
                <c:pt idx="28506">
                  <c:v>0.708332918019688</c:v>
                </c:pt>
                <c:pt idx="28507">
                  <c:v>0.289767236721851</c:v>
                </c:pt>
                <c:pt idx="28508">
                  <c:v>0.103214367267229</c:v>
                </c:pt>
                <c:pt idx="28509">
                  <c:v>0.475360887761688</c:v>
                </c:pt>
                <c:pt idx="28510">
                  <c:v>-0.33716420091074</c:v>
                </c:pt>
                <c:pt idx="28511">
                  <c:v>-0.0488418654587537</c:v>
                </c:pt>
                <c:pt idx="28512">
                  <c:v>-0.271644178693997</c:v>
                </c:pt>
                <c:pt idx="28513">
                  <c:v>0.619895846979219</c:v>
                </c:pt>
                <c:pt idx="28514">
                  <c:v>0.534155110648849</c:v>
                </c:pt>
                <c:pt idx="28515">
                  <c:v>0.40410312009497</c:v>
                </c:pt>
                <c:pt idx="28516">
                  <c:v>0.263895445377294</c:v>
                </c:pt>
                <c:pt idx="28517">
                  <c:v>0.387153687948496</c:v>
                </c:pt>
                <c:pt idx="28518">
                  <c:v>1.25618055213579</c:v>
                </c:pt>
                <c:pt idx="28519">
                  <c:v>0.28035176351482</c:v>
                </c:pt>
                <c:pt idx="28520">
                  <c:v>0.326925695957577</c:v>
                </c:pt>
                <c:pt idx="28521">
                  <c:v>0.293617964990793</c:v>
                </c:pt>
                <c:pt idx="28522">
                  <c:v>0.15628538912576</c:v>
                </c:pt>
                <c:pt idx="28523">
                  <c:v>0.13084829484817</c:v>
                </c:pt>
                <c:pt idx="28524">
                  <c:v>0.126492960806087</c:v>
                </c:pt>
                <c:pt idx="28525">
                  <c:v>-0.0274100143937722</c:v>
                </c:pt>
                <c:pt idx="28526">
                  <c:v>-0.685409584714571</c:v>
                </c:pt>
                <c:pt idx="28527">
                  <c:v>0.808718717123207</c:v>
                </c:pt>
                <c:pt idx="28528">
                  <c:v>0.0771661846893129</c:v>
                </c:pt>
                <c:pt idx="28529">
                  <c:v>0.183903404984662</c:v>
                </c:pt>
                <c:pt idx="28530">
                  <c:v>0.273711961116438</c:v>
                </c:pt>
                <c:pt idx="28531">
                  <c:v>0.27774854239121</c:v>
                </c:pt>
                <c:pt idx="28532">
                  <c:v>0.207458887003986</c:v>
                </c:pt>
                <c:pt idx="28533">
                  <c:v>0.187561207817284</c:v>
                </c:pt>
                <c:pt idx="28534">
                  <c:v>0.101732875896501</c:v>
                </c:pt>
                <c:pt idx="28535">
                  <c:v>0.127168154222826</c:v>
                </c:pt>
                <c:pt idx="28536">
                  <c:v>0.221388591514958</c:v>
                </c:pt>
                <c:pt idx="28537">
                  <c:v>0.190712069786841</c:v>
                </c:pt>
                <c:pt idx="28538">
                  <c:v>0.262981332666962</c:v>
                </c:pt>
                <c:pt idx="28539">
                  <c:v>0.421429184987999</c:v>
                </c:pt>
                <c:pt idx="28540">
                  <c:v>0.453252930590293</c:v>
                </c:pt>
                <c:pt idx="28541">
                  <c:v>0.326147837900642</c:v>
                </c:pt>
                <c:pt idx="28542">
                  <c:v>0.314453970352834</c:v>
                </c:pt>
                <c:pt idx="28543">
                  <c:v>0.294418905702787</c:v>
                </c:pt>
                <c:pt idx="28544">
                  <c:v>0.28116516325761</c:v>
                </c:pt>
                <c:pt idx="28545">
                  <c:v>0.284610742321505</c:v>
                </c:pt>
                <c:pt idx="28546">
                  <c:v>0.2201341609728</c:v>
                </c:pt>
                <c:pt idx="28547">
                  <c:v>0.215191939639623</c:v>
                </c:pt>
                <c:pt idx="28548">
                  <c:v>0.164026782615704</c:v>
                </c:pt>
                <c:pt idx="28549">
                  <c:v>0.120853326037551</c:v>
                </c:pt>
                <c:pt idx="28550">
                  <c:v>-0.617531369431939</c:v>
                </c:pt>
                <c:pt idx="28551">
                  <c:v>0.237644024517238</c:v>
                </c:pt>
                <c:pt idx="28552">
                  <c:v>0.732071197558408</c:v>
                </c:pt>
                <c:pt idx="28553">
                  <c:v>0.379662485860794</c:v>
                </c:pt>
                <c:pt idx="28554">
                  <c:v>0.223747115231082</c:v>
                </c:pt>
                <c:pt idx="28555">
                  <c:v>0.306824054655547</c:v>
                </c:pt>
                <c:pt idx="28556">
                  <c:v>0.227215189493048</c:v>
                </c:pt>
                <c:pt idx="28557">
                  <c:v>0.236576965846378</c:v>
                </c:pt>
                <c:pt idx="28558">
                  <c:v>0.112244157673386</c:v>
                </c:pt>
                <c:pt idx="28559">
                  <c:v>0.116580871470806</c:v>
                </c:pt>
                <c:pt idx="28560">
                  <c:v>0.259217718186274</c:v>
                </c:pt>
                <c:pt idx="28561">
                  <c:v>0.23517342980693</c:v>
                </c:pt>
                <c:pt idx="28562">
                  <c:v>0.125105012993283</c:v>
                </c:pt>
                <c:pt idx="28563">
                  <c:v>0.245657696829637</c:v>
                </c:pt>
                <c:pt idx="28564">
                  <c:v>0.0498085098437398</c:v>
                </c:pt>
                <c:pt idx="28565">
                  <c:v>0.246816902506817</c:v>
                </c:pt>
                <c:pt idx="28566">
                  <c:v>0.252670086008793</c:v>
                </c:pt>
                <c:pt idx="28567">
                  <c:v>0.285449871865841</c:v>
                </c:pt>
                <c:pt idx="28568">
                  <c:v>0.37569352942878</c:v>
                </c:pt>
                <c:pt idx="28569">
                  <c:v>0.229517264724397</c:v>
                </c:pt>
                <c:pt idx="28570">
                  <c:v>0.151501972577151</c:v>
                </c:pt>
                <c:pt idx="28571">
                  <c:v>0.119559748101578</c:v>
                </c:pt>
                <c:pt idx="28572">
                  <c:v>0.126333139127885</c:v>
                </c:pt>
                <c:pt idx="28573">
                  <c:v>0.184689365051206</c:v>
                </c:pt>
                <c:pt idx="28574">
                  <c:v>0.146012833140384</c:v>
                </c:pt>
                <c:pt idx="28575">
                  <c:v>0.126387200012645</c:v>
                </c:pt>
                <c:pt idx="28576">
                  <c:v>0.212202271514169</c:v>
                </c:pt>
                <c:pt idx="28577">
                  <c:v>0.0592231512508785</c:v>
                </c:pt>
                <c:pt idx="28578">
                  <c:v>0.290905362227376</c:v>
                </c:pt>
                <c:pt idx="28579">
                  <c:v>0.428219860056454</c:v>
                </c:pt>
                <c:pt idx="28580">
                  <c:v>0.0490280230815021</c:v>
                </c:pt>
                <c:pt idx="28581">
                  <c:v>0.131390534196169</c:v>
                </c:pt>
                <c:pt idx="28582">
                  <c:v>0.172957074575985</c:v>
                </c:pt>
                <c:pt idx="28583">
                  <c:v>0.31854737267869</c:v>
                </c:pt>
                <c:pt idx="28584">
                  <c:v>0.24215489293335</c:v>
                </c:pt>
                <c:pt idx="28585">
                  <c:v>0.0932766775550965</c:v>
                </c:pt>
                <c:pt idx="28586">
                  <c:v>0.0768136085887419</c:v>
                </c:pt>
                <c:pt idx="28587">
                  <c:v>-0.0346619376011595</c:v>
                </c:pt>
                <c:pt idx="28588">
                  <c:v>0.188049236214311</c:v>
                </c:pt>
                <c:pt idx="28589">
                  <c:v>0.088852676963475</c:v>
                </c:pt>
                <c:pt idx="28590">
                  <c:v>0.0994558348081612</c:v>
                </c:pt>
                <c:pt idx="28591">
                  <c:v>0.137510795721302</c:v>
                </c:pt>
                <c:pt idx="28592">
                  <c:v>0.061826533034828</c:v>
                </c:pt>
                <c:pt idx="28593">
                  <c:v>0.0805620394319445</c:v>
                </c:pt>
                <c:pt idx="28594">
                  <c:v>0.104507655489572</c:v>
                </c:pt>
                <c:pt idx="28595">
                  <c:v>0.198549413681337</c:v>
                </c:pt>
                <c:pt idx="28596">
                  <c:v>0.287881596552302</c:v>
                </c:pt>
                <c:pt idx="28597">
                  <c:v>0.103185046736974</c:v>
                </c:pt>
                <c:pt idx="28598">
                  <c:v>0.0534239500006838</c:v>
                </c:pt>
                <c:pt idx="28599">
                  <c:v>0.197483037991638</c:v>
                </c:pt>
                <c:pt idx="28600">
                  <c:v>0.187654447061493</c:v>
                </c:pt>
                <c:pt idx="28601">
                  <c:v>0.215180186184908</c:v>
                </c:pt>
                <c:pt idx="28602">
                  <c:v>0.0687853403057242</c:v>
                </c:pt>
                <c:pt idx="28603">
                  <c:v>0.0780789270069322</c:v>
                </c:pt>
                <c:pt idx="28604">
                  <c:v>0.20788568677132</c:v>
                </c:pt>
                <c:pt idx="28605">
                  <c:v>7.861340233577509</c:v>
                </c:pt>
                <c:pt idx="28606">
                  <c:v>0.495322582577118</c:v>
                </c:pt>
                <c:pt idx="28607">
                  <c:v>-0.0305326802246788</c:v>
                </c:pt>
                <c:pt idx="28608">
                  <c:v>0.113638379948696</c:v>
                </c:pt>
                <c:pt idx="28609">
                  <c:v>0.0528783226988629</c:v>
                </c:pt>
                <c:pt idx="28610">
                  <c:v>0.0949318612910063</c:v>
                </c:pt>
                <c:pt idx="28611">
                  <c:v>0.0942481139303293</c:v>
                </c:pt>
                <c:pt idx="28612">
                  <c:v>0.116931009299593</c:v>
                </c:pt>
                <c:pt idx="28613">
                  <c:v>0.16019578086876</c:v>
                </c:pt>
                <c:pt idx="28614">
                  <c:v>0.147266001409056</c:v>
                </c:pt>
                <c:pt idx="28615">
                  <c:v>0.161226595017854</c:v>
                </c:pt>
                <c:pt idx="28616">
                  <c:v>0.152041326584058</c:v>
                </c:pt>
                <c:pt idx="28617">
                  <c:v>0.12894025711777</c:v>
                </c:pt>
                <c:pt idx="28618">
                  <c:v>0.0539344308452169</c:v>
                </c:pt>
                <c:pt idx="28619">
                  <c:v>0.110890641918099</c:v>
                </c:pt>
                <c:pt idx="28620">
                  <c:v>0.168904253699367</c:v>
                </c:pt>
                <c:pt idx="28621">
                  <c:v>0.201882147188157</c:v>
                </c:pt>
                <c:pt idx="28622">
                  <c:v>0.192653898949256</c:v>
                </c:pt>
                <c:pt idx="28623">
                  <c:v>0.189523782613558</c:v>
                </c:pt>
                <c:pt idx="28624">
                  <c:v>0.221757522506959</c:v>
                </c:pt>
                <c:pt idx="28625">
                  <c:v>0.235107562091545</c:v>
                </c:pt>
                <c:pt idx="28626">
                  <c:v>0.187143879240073</c:v>
                </c:pt>
                <c:pt idx="28627">
                  <c:v>0.15863892134251</c:v>
                </c:pt>
                <c:pt idx="28628">
                  <c:v>0.228782759225714</c:v>
                </c:pt>
                <c:pt idx="28629">
                  <c:v>0.266354801717277</c:v>
                </c:pt>
                <c:pt idx="28630">
                  <c:v>0.271135032850394</c:v>
                </c:pt>
                <c:pt idx="28631">
                  <c:v>0.201462981627043</c:v>
                </c:pt>
                <c:pt idx="28632">
                  <c:v>0.241551771551902</c:v>
                </c:pt>
                <c:pt idx="28633">
                  <c:v>0.325662465471854</c:v>
                </c:pt>
                <c:pt idx="28634">
                  <c:v>0.144928982831722</c:v>
                </c:pt>
                <c:pt idx="28635">
                  <c:v>0.0901501870487153</c:v>
                </c:pt>
                <c:pt idx="28636">
                  <c:v>0.111237730960086</c:v>
                </c:pt>
                <c:pt idx="28637">
                  <c:v>0.0659393696038122</c:v>
                </c:pt>
                <c:pt idx="28638">
                  <c:v>0.0279143922328046</c:v>
                </c:pt>
                <c:pt idx="28639">
                  <c:v>0.022437311388479</c:v>
                </c:pt>
                <c:pt idx="28640">
                  <c:v>0.0550136600941916</c:v>
                </c:pt>
                <c:pt idx="28641">
                  <c:v>0.152385267513884</c:v>
                </c:pt>
                <c:pt idx="28642">
                  <c:v>0.200416094149737</c:v>
                </c:pt>
                <c:pt idx="28643">
                  <c:v>0.176680185119226</c:v>
                </c:pt>
                <c:pt idx="28644">
                  <c:v>0.125213153293612</c:v>
                </c:pt>
                <c:pt idx="28645">
                  <c:v>0.246716765990061</c:v>
                </c:pt>
                <c:pt idx="28646">
                  <c:v>0.760344018499741</c:v>
                </c:pt>
                <c:pt idx="28647">
                  <c:v>0.30631765538526</c:v>
                </c:pt>
                <c:pt idx="28648">
                  <c:v>0.124327706838637</c:v>
                </c:pt>
                <c:pt idx="28649">
                  <c:v>0.200768321789579</c:v>
                </c:pt>
                <c:pt idx="28650">
                  <c:v>0.353461359201711</c:v>
                </c:pt>
                <c:pt idx="28651">
                  <c:v>0.223895709282773</c:v>
                </c:pt>
                <c:pt idx="28652">
                  <c:v>0.167269546171295</c:v>
                </c:pt>
                <c:pt idx="28653">
                  <c:v>0.182193101948679</c:v>
                </c:pt>
                <c:pt idx="28654">
                  <c:v>0.533182454041821</c:v>
                </c:pt>
                <c:pt idx="28655">
                  <c:v>0.134118455778152</c:v>
                </c:pt>
                <c:pt idx="28656">
                  <c:v>0.233069341121857</c:v>
                </c:pt>
                <c:pt idx="28657">
                  <c:v>0.287099279961135</c:v>
                </c:pt>
                <c:pt idx="28658">
                  <c:v>0.58947273183835</c:v>
                </c:pt>
                <c:pt idx="28659">
                  <c:v>0.78803992868033</c:v>
                </c:pt>
                <c:pt idx="28660">
                  <c:v>0.0973105363700404</c:v>
                </c:pt>
                <c:pt idx="28661">
                  <c:v>0.0651418486249735</c:v>
                </c:pt>
                <c:pt idx="28662">
                  <c:v>0.0957685867875725</c:v>
                </c:pt>
                <c:pt idx="28663">
                  <c:v>0.0984502340024664</c:v>
                </c:pt>
                <c:pt idx="28664">
                  <c:v>0.102168051547298</c:v>
                </c:pt>
                <c:pt idx="28665">
                  <c:v>0.073569897454386</c:v>
                </c:pt>
                <c:pt idx="28666">
                  <c:v>0.141271951938534</c:v>
                </c:pt>
                <c:pt idx="28667">
                  <c:v>0.146783646383441</c:v>
                </c:pt>
                <c:pt idx="28668">
                  <c:v>0.0593854535244819</c:v>
                </c:pt>
                <c:pt idx="28669">
                  <c:v>0.106034157895615</c:v>
                </c:pt>
                <c:pt idx="28670">
                  <c:v>0.142487527855081</c:v>
                </c:pt>
                <c:pt idx="28671">
                  <c:v>0.115259261204881</c:v>
                </c:pt>
                <c:pt idx="28672">
                  <c:v>0.101884320718854</c:v>
                </c:pt>
                <c:pt idx="28673">
                  <c:v>0.055665369830478</c:v>
                </c:pt>
                <c:pt idx="28674">
                  <c:v>0.0508464516114356</c:v>
                </c:pt>
                <c:pt idx="28675">
                  <c:v>0.0767825737082428</c:v>
                </c:pt>
                <c:pt idx="28676">
                  <c:v>0.181196065453782</c:v>
                </c:pt>
                <c:pt idx="28677">
                  <c:v>0.109481727190864</c:v>
                </c:pt>
                <c:pt idx="28678">
                  <c:v>0.194322592099814</c:v>
                </c:pt>
                <c:pt idx="28679">
                  <c:v>0.195733887730454</c:v>
                </c:pt>
                <c:pt idx="28680">
                  <c:v>0.0824625171015293</c:v>
                </c:pt>
                <c:pt idx="28681">
                  <c:v>0.0892195336249103</c:v>
                </c:pt>
                <c:pt idx="28682">
                  <c:v>0.0219031680012577</c:v>
                </c:pt>
                <c:pt idx="28683">
                  <c:v>0.205814280060949</c:v>
                </c:pt>
                <c:pt idx="28684">
                  <c:v>1.07024458288691</c:v>
                </c:pt>
                <c:pt idx="28685">
                  <c:v>0.0313621434329522</c:v>
                </c:pt>
                <c:pt idx="28686">
                  <c:v>0.144690642806783</c:v>
                </c:pt>
                <c:pt idx="28687">
                  <c:v>0.209905025693002</c:v>
                </c:pt>
                <c:pt idx="28688">
                  <c:v>0.188132295846499</c:v>
                </c:pt>
                <c:pt idx="28689">
                  <c:v>0.223678659924635</c:v>
                </c:pt>
                <c:pt idx="28690">
                  <c:v>0.170665300080501</c:v>
                </c:pt>
                <c:pt idx="28691">
                  <c:v>0.0633047139810948</c:v>
                </c:pt>
                <c:pt idx="28692">
                  <c:v>0.0681953953561471</c:v>
                </c:pt>
                <c:pt idx="28693">
                  <c:v>0.102532814536238</c:v>
                </c:pt>
                <c:pt idx="28694">
                  <c:v>0.0918013545271886</c:v>
                </c:pt>
                <c:pt idx="28695">
                  <c:v>0.0501781557748532</c:v>
                </c:pt>
                <c:pt idx="28696">
                  <c:v>0.143839766376467</c:v>
                </c:pt>
                <c:pt idx="28697">
                  <c:v>0.132234184860589</c:v>
                </c:pt>
                <c:pt idx="28698">
                  <c:v>0.0838080883460002</c:v>
                </c:pt>
                <c:pt idx="28699">
                  <c:v>0.0624559559364978</c:v>
                </c:pt>
                <c:pt idx="28700">
                  <c:v>0.174022838963031</c:v>
                </c:pt>
                <c:pt idx="28701">
                  <c:v>0.215603223587009</c:v>
                </c:pt>
                <c:pt idx="28702">
                  <c:v>0.14176667374763</c:v>
                </c:pt>
                <c:pt idx="28703">
                  <c:v>0.15152070231164</c:v>
                </c:pt>
                <c:pt idx="28704">
                  <c:v>0.19772205482204</c:v>
                </c:pt>
                <c:pt idx="28705">
                  <c:v>0.220624965481315</c:v>
                </c:pt>
                <c:pt idx="28706">
                  <c:v>0.142037467377015</c:v>
                </c:pt>
                <c:pt idx="28707">
                  <c:v>0.0609734513678759</c:v>
                </c:pt>
                <c:pt idx="28708">
                  <c:v>0.031883524926896</c:v>
                </c:pt>
                <c:pt idx="28709">
                  <c:v>0.124131957386528</c:v>
                </c:pt>
                <c:pt idx="28710">
                  <c:v>0.120443353355858</c:v>
                </c:pt>
                <c:pt idx="28711">
                  <c:v>0.145131462790562</c:v>
                </c:pt>
                <c:pt idx="28712">
                  <c:v>0.13639443593327</c:v>
                </c:pt>
                <c:pt idx="28713">
                  <c:v>0.134154119218777</c:v>
                </c:pt>
                <c:pt idx="28714">
                  <c:v>0.219405153555457</c:v>
                </c:pt>
                <c:pt idx="28715">
                  <c:v>0.209092234838967</c:v>
                </c:pt>
                <c:pt idx="28716">
                  <c:v>0.102375937620453</c:v>
                </c:pt>
                <c:pt idx="28717">
                  <c:v>0.0551351084275997</c:v>
                </c:pt>
                <c:pt idx="28718">
                  <c:v>0.0401130399340862</c:v>
                </c:pt>
                <c:pt idx="28719">
                  <c:v>0.0561718103469963</c:v>
                </c:pt>
                <c:pt idx="28720">
                  <c:v>0.105893502024917</c:v>
                </c:pt>
                <c:pt idx="28721">
                  <c:v>0.150015181476942</c:v>
                </c:pt>
                <c:pt idx="28722">
                  <c:v>0.171446742275624</c:v>
                </c:pt>
                <c:pt idx="28723">
                  <c:v>0.107144622967553</c:v>
                </c:pt>
                <c:pt idx="28724">
                  <c:v>0.0520214001101766</c:v>
                </c:pt>
                <c:pt idx="28725">
                  <c:v>0.0470281805532538</c:v>
                </c:pt>
                <c:pt idx="28726">
                  <c:v>0.0525975844012626</c:v>
                </c:pt>
                <c:pt idx="28727">
                  <c:v>0.0467468568581504</c:v>
                </c:pt>
                <c:pt idx="28728">
                  <c:v>0.104574107963133</c:v>
                </c:pt>
                <c:pt idx="28729">
                  <c:v>0.0579623146432258</c:v>
                </c:pt>
                <c:pt idx="28730">
                  <c:v>0.0367797410647042</c:v>
                </c:pt>
                <c:pt idx="28731">
                  <c:v>0.0789275241035987</c:v>
                </c:pt>
                <c:pt idx="28732">
                  <c:v>0.0993295939599661</c:v>
                </c:pt>
                <c:pt idx="28733">
                  <c:v>0.117420546624892</c:v>
                </c:pt>
                <c:pt idx="28734">
                  <c:v>0.0968603181629193</c:v>
                </c:pt>
                <c:pt idx="28735">
                  <c:v>0.0946213489878893</c:v>
                </c:pt>
                <c:pt idx="28736">
                  <c:v>0.123750602688386</c:v>
                </c:pt>
                <c:pt idx="28737">
                  <c:v>0.130903249271758</c:v>
                </c:pt>
                <c:pt idx="28738">
                  <c:v>0.113698249592655</c:v>
                </c:pt>
                <c:pt idx="28739">
                  <c:v>0.117374905290739</c:v>
                </c:pt>
                <c:pt idx="28740">
                  <c:v>0.136046511363983</c:v>
                </c:pt>
                <c:pt idx="28741">
                  <c:v>0.023728122580852</c:v>
                </c:pt>
                <c:pt idx="28742">
                  <c:v>0.0947046563193678</c:v>
                </c:pt>
                <c:pt idx="28743">
                  <c:v>0.166893854134543</c:v>
                </c:pt>
                <c:pt idx="28744">
                  <c:v>0.14399053173605</c:v>
                </c:pt>
                <c:pt idx="28745">
                  <c:v>0.0890846137144107</c:v>
                </c:pt>
                <c:pt idx="28746">
                  <c:v>0.0418797437181417</c:v>
                </c:pt>
                <c:pt idx="28747">
                  <c:v>0.0612277159176166</c:v>
                </c:pt>
                <c:pt idx="28748">
                  <c:v>0.176122643567081</c:v>
                </c:pt>
                <c:pt idx="28749">
                  <c:v>0.0825582952490862</c:v>
                </c:pt>
                <c:pt idx="28750">
                  <c:v>0.0769780438060524</c:v>
                </c:pt>
                <c:pt idx="28751">
                  <c:v>0.0737246036446069</c:v>
                </c:pt>
                <c:pt idx="28752">
                  <c:v>0.0901941910332396</c:v>
                </c:pt>
                <c:pt idx="28753">
                  <c:v>-0.00599526294629251</c:v>
                </c:pt>
                <c:pt idx="28754">
                  <c:v>0.0948548960802447</c:v>
                </c:pt>
                <c:pt idx="28755">
                  <c:v>0.0618631862155777</c:v>
                </c:pt>
                <c:pt idx="28756">
                  <c:v>0.0999551925455909</c:v>
                </c:pt>
                <c:pt idx="28757">
                  <c:v>0.146407613124586</c:v>
                </c:pt>
                <c:pt idx="28758">
                  <c:v>0.110827216537857</c:v>
                </c:pt>
                <c:pt idx="28759">
                  <c:v>0.038987547325188</c:v>
                </c:pt>
                <c:pt idx="28760">
                  <c:v>0.123384849682222</c:v>
                </c:pt>
                <c:pt idx="28761">
                  <c:v>0.175809067070799</c:v>
                </c:pt>
                <c:pt idx="28762">
                  <c:v>0.121291532888038</c:v>
                </c:pt>
                <c:pt idx="28763">
                  <c:v>0.120349824509775</c:v>
                </c:pt>
                <c:pt idx="28764">
                  <c:v>0.152822390303004</c:v>
                </c:pt>
                <c:pt idx="28765">
                  <c:v>0.10691842512115</c:v>
                </c:pt>
                <c:pt idx="28766">
                  <c:v>0.026955181912657</c:v>
                </c:pt>
                <c:pt idx="28767">
                  <c:v>0.0513883979973452</c:v>
                </c:pt>
                <c:pt idx="28768">
                  <c:v>0.728196162725212</c:v>
                </c:pt>
                <c:pt idx="28769">
                  <c:v>0.0334281188317116</c:v>
                </c:pt>
                <c:pt idx="28770">
                  <c:v>0.0454733494860413</c:v>
                </c:pt>
                <c:pt idx="28771">
                  <c:v>0.0842367772166543</c:v>
                </c:pt>
                <c:pt idx="28772">
                  <c:v>0.100386856271663</c:v>
                </c:pt>
                <c:pt idx="28773">
                  <c:v>0.340038717892577</c:v>
                </c:pt>
                <c:pt idx="28774">
                  <c:v>0.0567229773084936</c:v>
                </c:pt>
                <c:pt idx="28775">
                  <c:v>0.0378393897031427</c:v>
                </c:pt>
                <c:pt idx="28776">
                  <c:v>0.0547077122133385</c:v>
                </c:pt>
                <c:pt idx="28777">
                  <c:v>0.0225237496405334</c:v>
                </c:pt>
                <c:pt idx="28778">
                  <c:v>0.0202008577222334</c:v>
                </c:pt>
                <c:pt idx="28779">
                  <c:v>0.00716503118161396</c:v>
                </c:pt>
                <c:pt idx="28780">
                  <c:v>0.0158941926304754</c:v>
                </c:pt>
                <c:pt idx="28781">
                  <c:v>0.0215207524461152</c:v>
                </c:pt>
                <c:pt idx="28782">
                  <c:v>0.0613058189506702</c:v>
                </c:pt>
                <c:pt idx="28783">
                  <c:v>0.0295059430799175</c:v>
                </c:pt>
                <c:pt idx="28784">
                  <c:v>0.0114160355861052</c:v>
                </c:pt>
                <c:pt idx="28785">
                  <c:v>0.292668765880329</c:v>
                </c:pt>
                <c:pt idx="28786">
                  <c:v>-0.00744963829612353</c:v>
                </c:pt>
                <c:pt idx="28787">
                  <c:v>0.0620580951931168</c:v>
                </c:pt>
                <c:pt idx="28788">
                  <c:v>0.0276303055962403</c:v>
                </c:pt>
                <c:pt idx="28789">
                  <c:v>0.0442619135580531</c:v>
                </c:pt>
                <c:pt idx="28790">
                  <c:v>0.071462135031502</c:v>
                </c:pt>
                <c:pt idx="28791">
                  <c:v>0.0417170610813378</c:v>
                </c:pt>
                <c:pt idx="28792">
                  <c:v>0.127752579207912</c:v>
                </c:pt>
                <c:pt idx="28793">
                  <c:v>0.118994666867988</c:v>
                </c:pt>
                <c:pt idx="28794">
                  <c:v>0.0567387940030445</c:v>
                </c:pt>
                <c:pt idx="28795">
                  <c:v>0.190606114965376</c:v>
                </c:pt>
                <c:pt idx="28796">
                  <c:v>0.17289507518558</c:v>
                </c:pt>
                <c:pt idx="28797">
                  <c:v>0.154506593224135</c:v>
                </c:pt>
                <c:pt idx="28798">
                  <c:v>0.0875238734021778</c:v>
                </c:pt>
                <c:pt idx="28799">
                  <c:v>0.0686797253770267</c:v>
                </c:pt>
                <c:pt idx="28800">
                  <c:v>0.106825995904173</c:v>
                </c:pt>
                <c:pt idx="28801">
                  <c:v>0.08184507537957</c:v>
                </c:pt>
                <c:pt idx="28802">
                  <c:v>0.0460513823455679</c:v>
                </c:pt>
                <c:pt idx="28803">
                  <c:v>0.0350907691810846</c:v>
                </c:pt>
                <c:pt idx="28804">
                  <c:v>0.0394341507478218</c:v>
                </c:pt>
                <c:pt idx="28805">
                  <c:v>0.101161933039163</c:v>
                </c:pt>
                <c:pt idx="28806">
                  <c:v>0.195592762343002</c:v>
                </c:pt>
                <c:pt idx="28807">
                  <c:v>0.165955048900097</c:v>
                </c:pt>
                <c:pt idx="28808">
                  <c:v>0.103819640104924</c:v>
                </c:pt>
                <c:pt idx="28809">
                  <c:v>0.125499007596495</c:v>
                </c:pt>
                <c:pt idx="28810">
                  <c:v>0.1139272170692</c:v>
                </c:pt>
                <c:pt idx="28811">
                  <c:v>0.115005535938674</c:v>
                </c:pt>
                <c:pt idx="28812">
                  <c:v>0.120433912982038</c:v>
                </c:pt>
                <c:pt idx="28813">
                  <c:v>0.108794944307827</c:v>
                </c:pt>
                <c:pt idx="28814">
                  <c:v>0.202739910693128</c:v>
                </c:pt>
                <c:pt idx="28815">
                  <c:v>0.197741399593258</c:v>
                </c:pt>
                <c:pt idx="28816">
                  <c:v>0.171835770568662</c:v>
                </c:pt>
                <c:pt idx="28817">
                  <c:v>0.164613625689819</c:v>
                </c:pt>
                <c:pt idx="28818">
                  <c:v>0.142066074078848</c:v>
                </c:pt>
                <c:pt idx="28819">
                  <c:v>0.152337465217503</c:v>
                </c:pt>
                <c:pt idx="28820">
                  <c:v>0.133943718578198</c:v>
                </c:pt>
                <c:pt idx="28821">
                  <c:v>0.136683847213638</c:v>
                </c:pt>
                <c:pt idx="28822">
                  <c:v>0.139122062030978</c:v>
                </c:pt>
                <c:pt idx="28823">
                  <c:v>0.163085793480255</c:v>
                </c:pt>
                <c:pt idx="28824">
                  <c:v>-1.8148904030291</c:v>
                </c:pt>
                <c:pt idx="28825">
                  <c:v>0.0733414328165153</c:v>
                </c:pt>
                <c:pt idx="28826">
                  <c:v>0.0287676232396344</c:v>
                </c:pt>
                <c:pt idx="28827">
                  <c:v>0.0255731598305004</c:v>
                </c:pt>
                <c:pt idx="28828">
                  <c:v>0.0479217353355824</c:v>
                </c:pt>
                <c:pt idx="28829">
                  <c:v>0.0516402940527419</c:v>
                </c:pt>
                <c:pt idx="28830">
                  <c:v>0.0962086919815549</c:v>
                </c:pt>
                <c:pt idx="28831">
                  <c:v>0.111590949330304</c:v>
                </c:pt>
                <c:pt idx="28832">
                  <c:v>0.137069537714613</c:v>
                </c:pt>
                <c:pt idx="28833">
                  <c:v>0.215124220181345</c:v>
                </c:pt>
                <c:pt idx="28834">
                  <c:v>-0.04213556298299</c:v>
                </c:pt>
                <c:pt idx="28835">
                  <c:v>0.0782944107561247</c:v>
                </c:pt>
                <c:pt idx="28836">
                  <c:v>0.0322825671361163</c:v>
                </c:pt>
                <c:pt idx="28837">
                  <c:v>0.0584524973416356</c:v>
                </c:pt>
                <c:pt idx="28838">
                  <c:v>0.129491420043382</c:v>
                </c:pt>
                <c:pt idx="28839">
                  <c:v>0.0756652521068331</c:v>
                </c:pt>
                <c:pt idx="28840">
                  <c:v>0.0298961610188852</c:v>
                </c:pt>
                <c:pt idx="28841">
                  <c:v>0.0831675689433464</c:v>
                </c:pt>
                <c:pt idx="28842">
                  <c:v>0.0704791227629093</c:v>
                </c:pt>
                <c:pt idx="28843">
                  <c:v>0.0609168885820012</c:v>
                </c:pt>
                <c:pt idx="28844">
                  <c:v>0.168805118914022</c:v>
                </c:pt>
                <c:pt idx="28845">
                  <c:v>0.083608782152141</c:v>
                </c:pt>
                <c:pt idx="28846">
                  <c:v>0.0475532880241365</c:v>
                </c:pt>
                <c:pt idx="28847">
                  <c:v>0.191036868567631</c:v>
                </c:pt>
                <c:pt idx="28848">
                  <c:v>0.113583304879373</c:v>
                </c:pt>
                <c:pt idx="28849">
                  <c:v>0.0859486215980587</c:v>
                </c:pt>
                <c:pt idx="28850">
                  <c:v>0.132103014223793</c:v>
                </c:pt>
                <c:pt idx="28851">
                  <c:v>0.11248123556779</c:v>
                </c:pt>
                <c:pt idx="28852">
                  <c:v>0.0476935664163921</c:v>
                </c:pt>
                <c:pt idx="28853">
                  <c:v>0.0319234116823695</c:v>
                </c:pt>
                <c:pt idx="28854">
                  <c:v>0.0394099389356295</c:v>
                </c:pt>
                <c:pt idx="28855">
                  <c:v>0.0274978899085756</c:v>
                </c:pt>
                <c:pt idx="28856">
                  <c:v>0.0453221628754628</c:v>
                </c:pt>
                <c:pt idx="28857">
                  <c:v>0.082532886769796</c:v>
                </c:pt>
                <c:pt idx="28858">
                  <c:v>0.0465159930231512</c:v>
                </c:pt>
                <c:pt idx="28859">
                  <c:v>0.0454870004562649</c:v>
                </c:pt>
                <c:pt idx="28860">
                  <c:v>0.0378047761297558</c:v>
                </c:pt>
                <c:pt idx="28861">
                  <c:v>0.0159073054500941</c:v>
                </c:pt>
                <c:pt idx="28862">
                  <c:v>0.0288248705334887</c:v>
                </c:pt>
                <c:pt idx="28863">
                  <c:v>0.0726270439182162</c:v>
                </c:pt>
                <c:pt idx="28864">
                  <c:v>0.152834705896099</c:v>
                </c:pt>
                <c:pt idx="28865">
                  <c:v>0.124981235852151</c:v>
                </c:pt>
                <c:pt idx="28866">
                  <c:v>0.057587505480173</c:v>
                </c:pt>
                <c:pt idx="28867">
                  <c:v>0.0488904411269296</c:v>
                </c:pt>
                <c:pt idx="28868">
                  <c:v>0.0456492852563552</c:v>
                </c:pt>
                <c:pt idx="28869">
                  <c:v>0.0716441102445703</c:v>
                </c:pt>
                <c:pt idx="28870">
                  <c:v>0.0708910003110471</c:v>
                </c:pt>
                <c:pt idx="28871">
                  <c:v>0.0979248878942747</c:v>
                </c:pt>
                <c:pt idx="28872">
                  <c:v>0.270234315700606</c:v>
                </c:pt>
                <c:pt idx="28873">
                  <c:v>0.104210146765712</c:v>
                </c:pt>
                <c:pt idx="28874">
                  <c:v>0.031799547252753</c:v>
                </c:pt>
                <c:pt idx="28875">
                  <c:v>0.0513640333877158</c:v>
                </c:pt>
                <c:pt idx="28876">
                  <c:v>0.127962351930209</c:v>
                </c:pt>
                <c:pt idx="28877">
                  <c:v>0.143790133001462</c:v>
                </c:pt>
                <c:pt idx="28878">
                  <c:v>0.151303743332042</c:v>
                </c:pt>
                <c:pt idx="28879">
                  <c:v>0.0902821786530359</c:v>
                </c:pt>
                <c:pt idx="28880">
                  <c:v>0.0629350944261005</c:v>
                </c:pt>
                <c:pt idx="28881">
                  <c:v>0.0539007005136746</c:v>
                </c:pt>
                <c:pt idx="28882">
                  <c:v>0.0446577999490743</c:v>
                </c:pt>
                <c:pt idx="28883">
                  <c:v>0.0827825665740082</c:v>
                </c:pt>
                <c:pt idx="28884">
                  <c:v>0.133279112527521</c:v>
                </c:pt>
                <c:pt idx="28885">
                  <c:v>0.398363461847301</c:v>
                </c:pt>
                <c:pt idx="28886">
                  <c:v>0.221177838971455</c:v>
                </c:pt>
                <c:pt idx="28887">
                  <c:v>0.0701382465264258</c:v>
                </c:pt>
                <c:pt idx="28888">
                  <c:v>0.0492932605152129</c:v>
                </c:pt>
                <c:pt idx="28889">
                  <c:v>0.029667041526309</c:v>
                </c:pt>
                <c:pt idx="28890">
                  <c:v>-0.0176648082294457</c:v>
                </c:pt>
                <c:pt idx="28891">
                  <c:v>0.0198427054158257</c:v>
                </c:pt>
                <c:pt idx="28892">
                  <c:v>0.0582467802114575</c:v>
                </c:pt>
                <c:pt idx="28893">
                  <c:v>0.117801856941474</c:v>
                </c:pt>
                <c:pt idx="28894">
                  <c:v>0.117307008638791</c:v>
                </c:pt>
                <c:pt idx="28895">
                  <c:v>0.105325936495042</c:v>
                </c:pt>
                <c:pt idx="28896">
                  <c:v>0.0783866902604978</c:v>
                </c:pt>
                <c:pt idx="28897">
                  <c:v>0.0536211748989636</c:v>
                </c:pt>
                <c:pt idx="28898">
                  <c:v>0.059215526691963</c:v>
                </c:pt>
                <c:pt idx="28899">
                  <c:v>0.0856333260455998</c:v>
                </c:pt>
                <c:pt idx="28900">
                  <c:v>0.148715226929729</c:v>
                </c:pt>
                <c:pt idx="28901">
                  <c:v>0.172754153176788</c:v>
                </c:pt>
                <c:pt idx="28902">
                  <c:v>0.145691195969616</c:v>
                </c:pt>
                <c:pt idx="28903">
                  <c:v>0.137937957415309</c:v>
                </c:pt>
                <c:pt idx="28904">
                  <c:v>0.126543224606451</c:v>
                </c:pt>
                <c:pt idx="28905">
                  <c:v>0.0788448822370359</c:v>
                </c:pt>
                <c:pt idx="28906">
                  <c:v>0.0659217146568325</c:v>
                </c:pt>
                <c:pt idx="28907">
                  <c:v>0.088582385621473</c:v>
                </c:pt>
                <c:pt idx="28908">
                  <c:v>0.137674449626877</c:v>
                </c:pt>
                <c:pt idx="28909">
                  <c:v>0.12447820248751</c:v>
                </c:pt>
                <c:pt idx="28910">
                  <c:v>0.0582088464769042</c:v>
                </c:pt>
                <c:pt idx="28911">
                  <c:v>0.0357106219126929</c:v>
                </c:pt>
                <c:pt idx="28912">
                  <c:v>-0.0730704397292014</c:v>
                </c:pt>
                <c:pt idx="28913">
                  <c:v>-0.00559205185250507</c:v>
                </c:pt>
                <c:pt idx="28914">
                  <c:v>-0.0539734823209119</c:v>
                </c:pt>
                <c:pt idx="28915">
                  <c:v>0.235882014994427</c:v>
                </c:pt>
                <c:pt idx="28916">
                  <c:v>0.0776555486973229</c:v>
                </c:pt>
                <c:pt idx="28917">
                  <c:v>0.0798752612473939</c:v>
                </c:pt>
                <c:pt idx="28918">
                  <c:v>0.0223704311244213</c:v>
                </c:pt>
                <c:pt idx="28919">
                  <c:v>0.118921747676463</c:v>
                </c:pt>
                <c:pt idx="28920">
                  <c:v>0.0960482295215647</c:v>
                </c:pt>
                <c:pt idx="28921">
                  <c:v>0.0887032653338172</c:v>
                </c:pt>
                <c:pt idx="28922">
                  <c:v>0.0273147680411219</c:v>
                </c:pt>
                <c:pt idx="28923">
                  <c:v>0.0361899661987202</c:v>
                </c:pt>
                <c:pt idx="28924">
                  <c:v>0.0277462708596885</c:v>
                </c:pt>
                <c:pt idx="28925">
                  <c:v>0.0635100162323359</c:v>
                </c:pt>
                <c:pt idx="28926">
                  <c:v>0.125205624608522</c:v>
                </c:pt>
                <c:pt idx="28927">
                  <c:v>0.08878899158936</c:v>
                </c:pt>
                <c:pt idx="28928">
                  <c:v>0.0342291671963278</c:v>
                </c:pt>
                <c:pt idx="28929">
                  <c:v>0.148080252860453</c:v>
                </c:pt>
                <c:pt idx="28930">
                  <c:v>-0.00383630717112301</c:v>
                </c:pt>
                <c:pt idx="28931">
                  <c:v>-0.0469805608032474</c:v>
                </c:pt>
                <c:pt idx="28932">
                  <c:v>0.189271186232462</c:v>
                </c:pt>
                <c:pt idx="28933">
                  <c:v>0.0889337029966934</c:v>
                </c:pt>
                <c:pt idx="28934">
                  <c:v>0.0571285846194526</c:v>
                </c:pt>
                <c:pt idx="28935">
                  <c:v>0.0433248944156642</c:v>
                </c:pt>
                <c:pt idx="28936">
                  <c:v>0.0745861520227912</c:v>
                </c:pt>
                <c:pt idx="28937">
                  <c:v>0.0414055545014069</c:v>
                </c:pt>
                <c:pt idx="28938">
                  <c:v>0.0136965876459736</c:v>
                </c:pt>
                <c:pt idx="28939">
                  <c:v>0.0752368154543216</c:v>
                </c:pt>
                <c:pt idx="28940">
                  <c:v>0.0623216526125788</c:v>
                </c:pt>
                <c:pt idx="28941">
                  <c:v>0.059925258301408</c:v>
                </c:pt>
                <c:pt idx="28942">
                  <c:v>0.15536508353151</c:v>
                </c:pt>
                <c:pt idx="28943">
                  <c:v>-0.111690723686609</c:v>
                </c:pt>
                <c:pt idx="28944">
                  <c:v>-0.0112994540564761</c:v>
                </c:pt>
                <c:pt idx="28945">
                  <c:v>0.0254259773204442</c:v>
                </c:pt>
                <c:pt idx="28946">
                  <c:v>0.0242567167711461</c:v>
                </c:pt>
                <c:pt idx="28947">
                  <c:v>0.0349629679891655</c:v>
                </c:pt>
                <c:pt idx="28948">
                  <c:v>0.0215008449041402</c:v>
                </c:pt>
                <c:pt idx="28949">
                  <c:v>0.0135325664693126</c:v>
                </c:pt>
                <c:pt idx="28950">
                  <c:v>0.0172813983964496</c:v>
                </c:pt>
                <c:pt idx="28951">
                  <c:v>0.0652836672094467</c:v>
                </c:pt>
                <c:pt idx="28952">
                  <c:v>0.265947488723301</c:v>
                </c:pt>
                <c:pt idx="28953">
                  <c:v>0.386252506758781</c:v>
                </c:pt>
                <c:pt idx="28954">
                  <c:v>0.060203301971341</c:v>
                </c:pt>
                <c:pt idx="28955">
                  <c:v>0.0177780515308458</c:v>
                </c:pt>
                <c:pt idx="28956">
                  <c:v>0.0204913460637118</c:v>
                </c:pt>
                <c:pt idx="28957">
                  <c:v>0.0494400066951383</c:v>
                </c:pt>
                <c:pt idx="28958">
                  <c:v>0.0695200113577669</c:v>
                </c:pt>
                <c:pt idx="28959">
                  <c:v>0.0938683696414704</c:v>
                </c:pt>
                <c:pt idx="28960">
                  <c:v>0.109250818962556</c:v>
                </c:pt>
                <c:pt idx="28961">
                  <c:v>0.0747600533648239</c:v>
                </c:pt>
                <c:pt idx="28962">
                  <c:v>0.158661605861517</c:v>
                </c:pt>
                <c:pt idx="28963">
                  <c:v>0.123268732565112</c:v>
                </c:pt>
                <c:pt idx="28964">
                  <c:v>0.0241832864254709</c:v>
                </c:pt>
                <c:pt idx="28965">
                  <c:v>0.0316823872866952</c:v>
                </c:pt>
                <c:pt idx="28966">
                  <c:v>0.0643866705571295</c:v>
                </c:pt>
                <c:pt idx="28967">
                  <c:v>0.0882073982458404</c:v>
                </c:pt>
                <c:pt idx="28968">
                  <c:v>0.0680678418159396</c:v>
                </c:pt>
                <c:pt idx="28969">
                  <c:v>0.0494619120002921</c:v>
                </c:pt>
                <c:pt idx="28970">
                  <c:v>0.104372727604994</c:v>
                </c:pt>
                <c:pt idx="28971">
                  <c:v>0.105401774677169</c:v>
                </c:pt>
                <c:pt idx="28972">
                  <c:v>0.0777432215069127</c:v>
                </c:pt>
                <c:pt idx="28973">
                  <c:v>0.0949930537233595</c:v>
                </c:pt>
                <c:pt idx="28974">
                  <c:v>0.0823410355198711</c:v>
                </c:pt>
                <c:pt idx="28975">
                  <c:v>0.0288307407800588</c:v>
                </c:pt>
                <c:pt idx="28976">
                  <c:v>0.0318139430070093</c:v>
                </c:pt>
                <c:pt idx="28977">
                  <c:v>0.094180676285971</c:v>
                </c:pt>
                <c:pt idx="28978">
                  <c:v>0.0534533493908179</c:v>
                </c:pt>
                <c:pt idx="28979">
                  <c:v>0.0240552386629641</c:v>
                </c:pt>
                <c:pt idx="28980">
                  <c:v>0.0247478455918562</c:v>
                </c:pt>
                <c:pt idx="28981">
                  <c:v>0.0658644744194769</c:v>
                </c:pt>
                <c:pt idx="28982">
                  <c:v>0.0696573714223271</c:v>
                </c:pt>
                <c:pt idx="28983">
                  <c:v>0.0829821548191168</c:v>
                </c:pt>
                <c:pt idx="28984">
                  <c:v>0.0898132216942416</c:v>
                </c:pt>
                <c:pt idx="28985">
                  <c:v>0.0714048441483162</c:v>
                </c:pt>
                <c:pt idx="28986">
                  <c:v>0.0603266919688298</c:v>
                </c:pt>
                <c:pt idx="28987">
                  <c:v>0.077659054723831</c:v>
                </c:pt>
                <c:pt idx="28988">
                  <c:v>0.0788217186301639</c:v>
                </c:pt>
                <c:pt idx="28989">
                  <c:v>0.0445352155659702</c:v>
                </c:pt>
                <c:pt idx="28990">
                  <c:v>0.0761287698922458</c:v>
                </c:pt>
                <c:pt idx="28991">
                  <c:v>0.109403641372107</c:v>
                </c:pt>
                <c:pt idx="28992">
                  <c:v>0.123773947784764</c:v>
                </c:pt>
                <c:pt idx="28993">
                  <c:v>0.046031402048171</c:v>
                </c:pt>
                <c:pt idx="28994">
                  <c:v>0.0369213896982303</c:v>
                </c:pt>
                <c:pt idx="28995">
                  <c:v>0.402618806468429</c:v>
                </c:pt>
                <c:pt idx="28996">
                  <c:v>0.474113344994936</c:v>
                </c:pt>
                <c:pt idx="28997">
                  <c:v>0.0976445628823961</c:v>
                </c:pt>
                <c:pt idx="28998">
                  <c:v>0.105450133986065</c:v>
                </c:pt>
                <c:pt idx="28999">
                  <c:v>0.071698199126613</c:v>
                </c:pt>
                <c:pt idx="29000">
                  <c:v>0.0717208866413589</c:v>
                </c:pt>
                <c:pt idx="29001">
                  <c:v>0.0911287359513102</c:v>
                </c:pt>
                <c:pt idx="29002">
                  <c:v>0.0662542340974831</c:v>
                </c:pt>
                <c:pt idx="29003">
                  <c:v>0.0281379634523141</c:v>
                </c:pt>
                <c:pt idx="29004">
                  <c:v>0.0149495314830312</c:v>
                </c:pt>
                <c:pt idx="29005">
                  <c:v>0.00519495043231128</c:v>
                </c:pt>
                <c:pt idx="29006">
                  <c:v>0.0358576275973391</c:v>
                </c:pt>
                <c:pt idx="29007">
                  <c:v>0.0560777596457284</c:v>
                </c:pt>
                <c:pt idx="29008">
                  <c:v>0.0700858890590783</c:v>
                </c:pt>
                <c:pt idx="29009">
                  <c:v>0.09054339861943</c:v>
                </c:pt>
                <c:pt idx="29010">
                  <c:v>0.107948516230444</c:v>
                </c:pt>
                <c:pt idx="29011">
                  <c:v>0.110854341730631</c:v>
                </c:pt>
                <c:pt idx="29012">
                  <c:v>0.105965272250836</c:v>
                </c:pt>
                <c:pt idx="29013">
                  <c:v>0.125129241084314</c:v>
                </c:pt>
                <c:pt idx="29014">
                  <c:v>0.0661832201078063</c:v>
                </c:pt>
                <c:pt idx="29015">
                  <c:v>0.0288983880391344</c:v>
                </c:pt>
                <c:pt idx="29016">
                  <c:v>0.0359227001271487</c:v>
                </c:pt>
                <c:pt idx="29017">
                  <c:v>0.0408446651476553</c:v>
                </c:pt>
                <c:pt idx="29018">
                  <c:v>0.0376798649328279</c:v>
                </c:pt>
                <c:pt idx="29019">
                  <c:v>0.111268606385723</c:v>
                </c:pt>
                <c:pt idx="29020">
                  <c:v>1.05161452369934</c:v>
                </c:pt>
                <c:pt idx="29021">
                  <c:v>0.12403222371907</c:v>
                </c:pt>
                <c:pt idx="29022">
                  <c:v>0.0537071883434664</c:v>
                </c:pt>
                <c:pt idx="29023">
                  <c:v>0.0452311245262542</c:v>
                </c:pt>
                <c:pt idx="29024">
                  <c:v>0.0779320968893083</c:v>
                </c:pt>
                <c:pt idx="29025">
                  <c:v>0.0848114232840364</c:v>
                </c:pt>
                <c:pt idx="29026">
                  <c:v>0.060468056339943</c:v>
                </c:pt>
                <c:pt idx="29027">
                  <c:v>0.0300031151412654</c:v>
                </c:pt>
                <c:pt idx="29028">
                  <c:v>0.0533056158294778</c:v>
                </c:pt>
                <c:pt idx="29029">
                  <c:v>0.117556328028865</c:v>
                </c:pt>
                <c:pt idx="29030">
                  <c:v>0.15499943907163</c:v>
                </c:pt>
                <c:pt idx="29031">
                  <c:v>0.1022146312083</c:v>
                </c:pt>
                <c:pt idx="29032">
                  <c:v>0.0912467826482727</c:v>
                </c:pt>
                <c:pt idx="29033">
                  <c:v>0.119155891061034</c:v>
                </c:pt>
                <c:pt idx="29034">
                  <c:v>0.142378659374823</c:v>
                </c:pt>
                <c:pt idx="29035">
                  <c:v>0.0767042877460572</c:v>
                </c:pt>
                <c:pt idx="29036">
                  <c:v>0.0480420008156344</c:v>
                </c:pt>
                <c:pt idx="29037">
                  <c:v>0.0517906929625472</c:v>
                </c:pt>
                <c:pt idx="29038">
                  <c:v>0.0215444234454197</c:v>
                </c:pt>
                <c:pt idx="29039">
                  <c:v>0.00859727277403161</c:v>
                </c:pt>
                <c:pt idx="29040">
                  <c:v>0.052470746769377</c:v>
                </c:pt>
                <c:pt idx="29041">
                  <c:v>-0.0681553754695162</c:v>
                </c:pt>
                <c:pt idx="29042">
                  <c:v>-0.0167258276028969</c:v>
                </c:pt>
                <c:pt idx="29043">
                  <c:v>-0.000448699553507179</c:v>
                </c:pt>
                <c:pt idx="29044">
                  <c:v>0.0465838790068516</c:v>
                </c:pt>
                <c:pt idx="29045">
                  <c:v>0.0515163756371214</c:v>
                </c:pt>
                <c:pt idx="29046">
                  <c:v>0.119957076471906</c:v>
                </c:pt>
                <c:pt idx="29047">
                  <c:v>0.0783423411654144</c:v>
                </c:pt>
                <c:pt idx="29048">
                  <c:v>0.0186157519673632</c:v>
                </c:pt>
                <c:pt idx="29049">
                  <c:v>0.0465486019354302</c:v>
                </c:pt>
                <c:pt idx="29050">
                  <c:v>0.0749358113556207</c:v>
                </c:pt>
                <c:pt idx="29051">
                  <c:v>0.0524630206912264</c:v>
                </c:pt>
                <c:pt idx="29052">
                  <c:v>0.0205598809287507</c:v>
                </c:pt>
                <c:pt idx="29053">
                  <c:v>0.0116255150660793</c:v>
                </c:pt>
                <c:pt idx="29054">
                  <c:v>0.0468784633010424</c:v>
                </c:pt>
                <c:pt idx="29055">
                  <c:v>0.0902496653570576</c:v>
                </c:pt>
                <c:pt idx="29056">
                  <c:v>0.0945063380246791</c:v>
                </c:pt>
                <c:pt idx="29057">
                  <c:v>0.0652508479432604</c:v>
                </c:pt>
                <c:pt idx="29058">
                  <c:v>0.0226820732875693</c:v>
                </c:pt>
                <c:pt idx="29059">
                  <c:v>0.0340157840125052</c:v>
                </c:pt>
                <c:pt idx="29060">
                  <c:v>0.0932026250463913</c:v>
                </c:pt>
                <c:pt idx="29061">
                  <c:v>0.0547400703539667</c:v>
                </c:pt>
                <c:pt idx="29062">
                  <c:v>0.0356216105044428</c:v>
                </c:pt>
                <c:pt idx="29063">
                  <c:v>0.053864288638501</c:v>
                </c:pt>
                <c:pt idx="29064">
                  <c:v>0.0190285531284087</c:v>
                </c:pt>
                <c:pt idx="29065">
                  <c:v>0.0355493355248497</c:v>
                </c:pt>
                <c:pt idx="29066">
                  <c:v>0.0618916774344313</c:v>
                </c:pt>
                <c:pt idx="29067">
                  <c:v>0.0672219457778372</c:v>
                </c:pt>
                <c:pt idx="29068">
                  <c:v>0.0575953267608745</c:v>
                </c:pt>
                <c:pt idx="29069">
                  <c:v>0.0562144674445841</c:v>
                </c:pt>
                <c:pt idx="29070">
                  <c:v>-0.00217371176759502</c:v>
                </c:pt>
                <c:pt idx="29071">
                  <c:v>0.0586089452273977</c:v>
                </c:pt>
                <c:pt idx="29072">
                  <c:v>0.0626561165959949</c:v>
                </c:pt>
                <c:pt idx="29073">
                  <c:v>0.0793513149260295</c:v>
                </c:pt>
                <c:pt idx="29074">
                  <c:v>0.0271182276142066</c:v>
                </c:pt>
                <c:pt idx="29075">
                  <c:v>0.0597911767636732</c:v>
                </c:pt>
                <c:pt idx="29076">
                  <c:v>0.0954175262838367</c:v>
                </c:pt>
                <c:pt idx="29077">
                  <c:v>0.0750392975305284</c:v>
                </c:pt>
                <c:pt idx="29078">
                  <c:v>0.0503177127773014</c:v>
                </c:pt>
                <c:pt idx="29079">
                  <c:v>0.0518890993953103</c:v>
                </c:pt>
                <c:pt idx="29080">
                  <c:v>0.0920203217488328</c:v>
                </c:pt>
                <c:pt idx="29081">
                  <c:v>0.16611300587394</c:v>
                </c:pt>
                <c:pt idx="29082">
                  <c:v>0.105448709634956</c:v>
                </c:pt>
                <c:pt idx="29083">
                  <c:v>0.0564539279405101</c:v>
                </c:pt>
                <c:pt idx="29084">
                  <c:v>0.0231224983378652</c:v>
                </c:pt>
                <c:pt idx="29085">
                  <c:v>0.171145223083844</c:v>
                </c:pt>
                <c:pt idx="29086">
                  <c:v>0.0507138976493837</c:v>
                </c:pt>
                <c:pt idx="29087">
                  <c:v>0.0931212546864327</c:v>
                </c:pt>
                <c:pt idx="29088">
                  <c:v>0.0515528333398287</c:v>
                </c:pt>
                <c:pt idx="29089">
                  <c:v>0.0987379066630208</c:v>
                </c:pt>
                <c:pt idx="29090">
                  <c:v>0.143246279461125</c:v>
                </c:pt>
                <c:pt idx="29091">
                  <c:v>0.0790467213863432</c:v>
                </c:pt>
                <c:pt idx="29092">
                  <c:v>0.0458724524276114</c:v>
                </c:pt>
                <c:pt idx="29093">
                  <c:v>0.0469632142186579</c:v>
                </c:pt>
                <c:pt idx="29094">
                  <c:v>0.0710921524409342</c:v>
                </c:pt>
                <c:pt idx="29095">
                  <c:v>0.127963131453878</c:v>
                </c:pt>
                <c:pt idx="29096">
                  <c:v>0.137533393202809</c:v>
                </c:pt>
                <c:pt idx="29097">
                  <c:v>0.0954272700248993</c:v>
                </c:pt>
                <c:pt idx="29098">
                  <c:v>0.0792730528114553</c:v>
                </c:pt>
                <c:pt idx="29099">
                  <c:v>0.114030763569295</c:v>
                </c:pt>
                <c:pt idx="29100">
                  <c:v>0.0421258874170714</c:v>
                </c:pt>
                <c:pt idx="29101">
                  <c:v>0.0199954420294199</c:v>
                </c:pt>
                <c:pt idx="29102">
                  <c:v>-0.0105101403842008</c:v>
                </c:pt>
                <c:pt idx="29103">
                  <c:v>-0.00329301097137299</c:v>
                </c:pt>
                <c:pt idx="29104">
                  <c:v>-0.0151981502385472</c:v>
                </c:pt>
                <c:pt idx="29105">
                  <c:v>-0.128681633474107</c:v>
                </c:pt>
                <c:pt idx="29106">
                  <c:v>0.016189472842679</c:v>
                </c:pt>
                <c:pt idx="29107">
                  <c:v>0.117922375187673</c:v>
                </c:pt>
                <c:pt idx="29108">
                  <c:v>-0.606722412730144</c:v>
                </c:pt>
                <c:pt idx="29109">
                  <c:v>0.104417172924017</c:v>
                </c:pt>
                <c:pt idx="29110">
                  <c:v>0.0455107155124075</c:v>
                </c:pt>
                <c:pt idx="29111">
                  <c:v>0.0413150580740437</c:v>
                </c:pt>
                <c:pt idx="29112">
                  <c:v>0.0171272397220543</c:v>
                </c:pt>
                <c:pt idx="29113">
                  <c:v>0.0516517363973306</c:v>
                </c:pt>
                <c:pt idx="29114">
                  <c:v>0.091858944963205</c:v>
                </c:pt>
                <c:pt idx="29115">
                  <c:v>0.0427313574378478</c:v>
                </c:pt>
                <c:pt idx="29116">
                  <c:v>0.0695322225120135</c:v>
                </c:pt>
                <c:pt idx="29117">
                  <c:v>0.114045799430226</c:v>
                </c:pt>
                <c:pt idx="29118">
                  <c:v>0.134985049854597</c:v>
                </c:pt>
                <c:pt idx="29119">
                  <c:v>0.0818859766288756</c:v>
                </c:pt>
                <c:pt idx="29120">
                  <c:v>0.048569693942246</c:v>
                </c:pt>
                <c:pt idx="29121">
                  <c:v>0.0255391769659773</c:v>
                </c:pt>
                <c:pt idx="29122">
                  <c:v>0.0100888936028986</c:v>
                </c:pt>
                <c:pt idx="29123">
                  <c:v>0.0980962566072857</c:v>
                </c:pt>
                <c:pt idx="29124">
                  <c:v>0.150911489234574</c:v>
                </c:pt>
                <c:pt idx="29125">
                  <c:v>0.0275522024581969</c:v>
                </c:pt>
                <c:pt idx="29126">
                  <c:v>0.0339702193914144</c:v>
                </c:pt>
                <c:pt idx="29127">
                  <c:v>-0.177281045210874</c:v>
                </c:pt>
                <c:pt idx="29128">
                  <c:v>-0.241560665236143</c:v>
                </c:pt>
                <c:pt idx="29129">
                  <c:v>-0.0166063741011967</c:v>
                </c:pt>
                <c:pt idx="29130">
                  <c:v>0.0498996038169497</c:v>
                </c:pt>
                <c:pt idx="29131">
                  <c:v>0.0372708438807761</c:v>
                </c:pt>
                <c:pt idx="29132">
                  <c:v>0.0446500906979332</c:v>
                </c:pt>
                <c:pt idx="29133">
                  <c:v>0.0417450364598712</c:v>
                </c:pt>
                <c:pt idx="29134">
                  <c:v>0.0573841702374356</c:v>
                </c:pt>
                <c:pt idx="29135">
                  <c:v>0.056252323441143</c:v>
                </c:pt>
                <c:pt idx="29136">
                  <c:v>0.0812619366999149</c:v>
                </c:pt>
                <c:pt idx="29137">
                  <c:v>0.0773833091270679</c:v>
                </c:pt>
                <c:pt idx="29138">
                  <c:v>-0.0347447809649206</c:v>
                </c:pt>
                <c:pt idx="29139">
                  <c:v>0.0319496859282094</c:v>
                </c:pt>
                <c:pt idx="29140">
                  <c:v>0.0478361462443617</c:v>
                </c:pt>
                <c:pt idx="29141">
                  <c:v>0.0385434195327418</c:v>
                </c:pt>
                <c:pt idx="29142">
                  <c:v>0.0269092506882481</c:v>
                </c:pt>
                <c:pt idx="29143">
                  <c:v>0.0729080907460607</c:v>
                </c:pt>
                <c:pt idx="29144">
                  <c:v>0.087184941897775</c:v>
                </c:pt>
                <c:pt idx="29145">
                  <c:v>0.0426899400941007</c:v>
                </c:pt>
                <c:pt idx="29146">
                  <c:v>0.0275927232904457</c:v>
                </c:pt>
                <c:pt idx="29147">
                  <c:v>0.0349259594386487</c:v>
                </c:pt>
                <c:pt idx="29148">
                  <c:v>0.0432379408550227</c:v>
                </c:pt>
                <c:pt idx="29149">
                  <c:v>0.0882868245630457</c:v>
                </c:pt>
                <c:pt idx="29150">
                  <c:v>0.118202832761755</c:v>
                </c:pt>
                <c:pt idx="29151">
                  <c:v>0.0794638551413865</c:v>
                </c:pt>
                <c:pt idx="29152">
                  <c:v>0.0813338148937685</c:v>
                </c:pt>
                <c:pt idx="29153">
                  <c:v>0.0805561423840195</c:v>
                </c:pt>
                <c:pt idx="29154">
                  <c:v>0.0845637958081457</c:v>
                </c:pt>
                <c:pt idx="29155">
                  <c:v>0.0581370633864023</c:v>
                </c:pt>
                <c:pt idx="29156">
                  <c:v>0.0361585862202612</c:v>
                </c:pt>
                <c:pt idx="29157">
                  <c:v>0.0491265737344945</c:v>
                </c:pt>
                <c:pt idx="29158">
                  <c:v>0.0644490021915818</c:v>
                </c:pt>
                <c:pt idx="29159">
                  <c:v>0.0939460098548853</c:v>
                </c:pt>
                <c:pt idx="29160">
                  <c:v>0.0651523058839507</c:v>
                </c:pt>
                <c:pt idx="29161">
                  <c:v>-0.00210125935976784</c:v>
                </c:pt>
                <c:pt idx="29162">
                  <c:v>0.0189574262076891</c:v>
                </c:pt>
                <c:pt idx="29163">
                  <c:v>0.0304336698787621</c:v>
                </c:pt>
                <c:pt idx="29164">
                  <c:v>0.03517956691651</c:v>
                </c:pt>
                <c:pt idx="29165">
                  <c:v>0.0177713036324518</c:v>
                </c:pt>
                <c:pt idx="29166">
                  <c:v>0.034561849007077</c:v>
                </c:pt>
                <c:pt idx="29167">
                  <c:v>0.0319628797563558</c:v>
                </c:pt>
                <c:pt idx="29168">
                  <c:v>0.0649757426019045</c:v>
                </c:pt>
                <c:pt idx="29169">
                  <c:v>0.120262103449444</c:v>
                </c:pt>
                <c:pt idx="29170">
                  <c:v>0.0906900469172484</c:v>
                </c:pt>
                <c:pt idx="29171">
                  <c:v>0.0975982608228433</c:v>
                </c:pt>
                <c:pt idx="29172">
                  <c:v>0.0794125488280576</c:v>
                </c:pt>
                <c:pt idx="29173">
                  <c:v>0.0780967152328588</c:v>
                </c:pt>
                <c:pt idx="29174">
                  <c:v>0.0801706343671432</c:v>
                </c:pt>
                <c:pt idx="29175">
                  <c:v>0.0903154203906542</c:v>
                </c:pt>
                <c:pt idx="29176">
                  <c:v>0.077346755992442</c:v>
                </c:pt>
                <c:pt idx="29177">
                  <c:v>0.034605388599891</c:v>
                </c:pt>
                <c:pt idx="29178">
                  <c:v>0.020599832541764</c:v>
                </c:pt>
                <c:pt idx="29179">
                  <c:v>0.020869354580415</c:v>
                </c:pt>
                <c:pt idx="29180">
                  <c:v>0.0417046926139792</c:v>
                </c:pt>
                <c:pt idx="29181">
                  <c:v>0.0653002961022972</c:v>
                </c:pt>
                <c:pt idx="29182">
                  <c:v>0.0520011149705088</c:v>
                </c:pt>
                <c:pt idx="29183">
                  <c:v>0.0718575345846412</c:v>
                </c:pt>
                <c:pt idx="29184">
                  <c:v>0.0717715182938446</c:v>
                </c:pt>
                <c:pt idx="29185">
                  <c:v>0.0485098023161817</c:v>
                </c:pt>
                <c:pt idx="29186">
                  <c:v>0.0557765922845068</c:v>
                </c:pt>
                <c:pt idx="29187">
                  <c:v>0.0769919172193585</c:v>
                </c:pt>
                <c:pt idx="29188">
                  <c:v>0.184696117441797</c:v>
                </c:pt>
                <c:pt idx="29189">
                  <c:v>-0.173289290881458</c:v>
                </c:pt>
                <c:pt idx="29190">
                  <c:v>1.01630476722533</c:v>
                </c:pt>
                <c:pt idx="29191">
                  <c:v>0.078880602014413</c:v>
                </c:pt>
                <c:pt idx="29192">
                  <c:v>0.093302205537158</c:v>
                </c:pt>
                <c:pt idx="29193">
                  <c:v>0.106192472722924</c:v>
                </c:pt>
                <c:pt idx="29194">
                  <c:v>0.05131869799085</c:v>
                </c:pt>
                <c:pt idx="29195">
                  <c:v>0.0199820942943676</c:v>
                </c:pt>
                <c:pt idx="29196">
                  <c:v>0.0285034073112833</c:v>
                </c:pt>
                <c:pt idx="29197">
                  <c:v>0.0386863946348342</c:v>
                </c:pt>
                <c:pt idx="29198">
                  <c:v>0.0401935342935028</c:v>
                </c:pt>
                <c:pt idx="29199">
                  <c:v>0.0384132336946165</c:v>
                </c:pt>
                <c:pt idx="29200">
                  <c:v>0.0315674061163233</c:v>
                </c:pt>
                <c:pt idx="29201">
                  <c:v>0.0482461534275052</c:v>
                </c:pt>
                <c:pt idx="29202">
                  <c:v>0.0685457779861519</c:v>
                </c:pt>
                <c:pt idx="29203">
                  <c:v>0.0861270837052054</c:v>
                </c:pt>
                <c:pt idx="29204">
                  <c:v>0.0831069795064406</c:v>
                </c:pt>
                <c:pt idx="29205">
                  <c:v>0.0703627055731283</c:v>
                </c:pt>
                <c:pt idx="29206">
                  <c:v>0.0496682651109678</c:v>
                </c:pt>
                <c:pt idx="29207">
                  <c:v>0.0300820367273201</c:v>
                </c:pt>
                <c:pt idx="29208">
                  <c:v>0.024402227816325</c:v>
                </c:pt>
                <c:pt idx="29209">
                  <c:v>0.00738428196612311</c:v>
                </c:pt>
                <c:pt idx="29210">
                  <c:v>0.0335978851196405</c:v>
                </c:pt>
                <c:pt idx="29211">
                  <c:v>-0.110929102775332</c:v>
                </c:pt>
                <c:pt idx="29212">
                  <c:v>-0.117618646247585</c:v>
                </c:pt>
                <c:pt idx="29213">
                  <c:v>0.0689363675567978</c:v>
                </c:pt>
                <c:pt idx="29214">
                  <c:v>0.0663775048440265</c:v>
                </c:pt>
                <c:pt idx="29215">
                  <c:v>0.0790342143363755</c:v>
                </c:pt>
                <c:pt idx="29216">
                  <c:v>0.0747328416669926</c:v>
                </c:pt>
                <c:pt idx="29217">
                  <c:v>0.0211740133317419</c:v>
                </c:pt>
                <c:pt idx="29218">
                  <c:v>0.0125868961563002</c:v>
                </c:pt>
                <c:pt idx="29219">
                  <c:v>0.0291862641302894</c:v>
                </c:pt>
                <c:pt idx="29220">
                  <c:v>0.079885394525544</c:v>
                </c:pt>
                <c:pt idx="29221">
                  <c:v>0.0538864647713205</c:v>
                </c:pt>
                <c:pt idx="29222">
                  <c:v>0.0149583231242034</c:v>
                </c:pt>
                <c:pt idx="29223">
                  <c:v>0.0154239043630593</c:v>
                </c:pt>
                <c:pt idx="29224">
                  <c:v>-0.0035641698499566</c:v>
                </c:pt>
                <c:pt idx="29225">
                  <c:v>-0.0583719989790826</c:v>
                </c:pt>
                <c:pt idx="29226">
                  <c:v>0.0157670556392288</c:v>
                </c:pt>
                <c:pt idx="29227">
                  <c:v>0.0483845779958341</c:v>
                </c:pt>
                <c:pt idx="29228">
                  <c:v>0.0952478477025752</c:v>
                </c:pt>
                <c:pt idx="29229">
                  <c:v>0.054013579263109</c:v>
                </c:pt>
                <c:pt idx="29230">
                  <c:v>0.0296783263651721</c:v>
                </c:pt>
                <c:pt idx="29231">
                  <c:v>0.0247307730762501</c:v>
                </c:pt>
                <c:pt idx="29232">
                  <c:v>0.0572264153285943</c:v>
                </c:pt>
                <c:pt idx="29233">
                  <c:v>-0.928879616335182</c:v>
                </c:pt>
                <c:pt idx="29234">
                  <c:v>0.224449438516641</c:v>
                </c:pt>
                <c:pt idx="29235">
                  <c:v>0.00907633268972158</c:v>
                </c:pt>
                <c:pt idx="29236">
                  <c:v>0.0158871255686749</c:v>
                </c:pt>
                <c:pt idx="29237">
                  <c:v>0.0291958995020129</c:v>
                </c:pt>
                <c:pt idx="29238">
                  <c:v>0.0729725774063926</c:v>
                </c:pt>
                <c:pt idx="29239">
                  <c:v>0.0668442686773068</c:v>
                </c:pt>
                <c:pt idx="29240">
                  <c:v>0.0427592743011932</c:v>
                </c:pt>
                <c:pt idx="29241">
                  <c:v>0.0520626948411531</c:v>
                </c:pt>
                <c:pt idx="29242">
                  <c:v>0.0708361045455948</c:v>
                </c:pt>
                <c:pt idx="29243">
                  <c:v>0.0546344283256596</c:v>
                </c:pt>
                <c:pt idx="29244">
                  <c:v>0.068533910581938</c:v>
                </c:pt>
                <c:pt idx="29245">
                  <c:v>0.0890684279740013</c:v>
                </c:pt>
                <c:pt idx="29246">
                  <c:v>0.0632783728650774</c:v>
                </c:pt>
                <c:pt idx="29247">
                  <c:v>0.0966610253972129</c:v>
                </c:pt>
                <c:pt idx="29248">
                  <c:v>0.0632385129053586</c:v>
                </c:pt>
                <c:pt idx="29249">
                  <c:v>0.0251140675177412</c:v>
                </c:pt>
                <c:pt idx="29250">
                  <c:v>0.0584154975207598</c:v>
                </c:pt>
                <c:pt idx="29251">
                  <c:v>0.0981700798257822</c:v>
                </c:pt>
                <c:pt idx="29252">
                  <c:v>0.184250681165899</c:v>
                </c:pt>
                <c:pt idx="29253">
                  <c:v>0.173170314904933</c:v>
                </c:pt>
                <c:pt idx="29254">
                  <c:v>0.0644335368606521</c:v>
                </c:pt>
                <c:pt idx="29255">
                  <c:v>0.0872721339037782</c:v>
                </c:pt>
                <c:pt idx="29256">
                  <c:v>0.046835394232255</c:v>
                </c:pt>
                <c:pt idx="29257">
                  <c:v>0.0291659745906893</c:v>
                </c:pt>
                <c:pt idx="29258">
                  <c:v>0.0444552660701003</c:v>
                </c:pt>
                <c:pt idx="29259">
                  <c:v>0.0389678741537447</c:v>
                </c:pt>
                <c:pt idx="29260">
                  <c:v>0.0437936362557463</c:v>
                </c:pt>
                <c:pt idx="29261">
                  <c:v>0.0486663108010386</c:v>
                </c:pt>
                <c:pt idx="29262">
                  <c:v>0.0771508351655069</c:v>
                </c:pt>
                <c:pt idx="29263">
                  <c:v>0.0641299277210767</c:v>
                </c:pt>
                <c:pt idx="29264">
                  <c:v>0.0367137860846525</c:v>
                </c:pt>
                <c:pt idx="29265">
                  <c:v>0.0987125109152461</c:v>
                </c:pt>
                <c:pt idx="29266">
                  <c:v>0.123797661289393</c:v>
                </c:pt>
                <c:pt idx="29267">
                  <c:v>0.0475123027392157</c:v>
                </c:pt>
                <c:pt idx="29268">
                  <c:v>0.0395890130089148</c:v>
                </c:pt>
                <c:pt idx="29269">
                  <c:v>0.0559477090238612</c:v>
                </c:pt>
                <c:pt idx="29270">
                  <c:v>0.0290402302637637</c:v>
                </c:pt>
                <c:pt idx="29271">
                  <c:v>0.0333506709313572</c:v>
                </c:pt>
                <c:pt idx="29272">
                  <c:v>0.0350200411811501</c:v>
                </c:pt>
                <c:pt idx="29273">
                  <c:v>0.0358725248899704</c:v>
                </c:pt>
                <c:pt idx="29274">
                  <c:v>0.0433470537537124</c:v>
                </c:pt>
                <c:pt idx="29275">
                  <c:v>0.0644491142880101</c:v>
                </c:pt>
                <c:pt idx="29276">
                  <c:v>0.0213399307894977</c:v>
                </c:pt>
                <c:pt idx="29277">
                  <c:v>0.0267245172922119</c:v>
                </c:pt>
                <c:pt idx="29278">
                  <c:v>0.0243509711197634</c:v>
                </c:pt>
                <c:pt idx="29279">
                  <c:v>0.0581665141868921</c:v>
                </c:pt>
                <c:pt idx="29280">
                  <c:v>0.0540625894623183</c:v>
                </c:pt>
                <c:pt idx="29281">
                  <c:v>0.0141201253052667</c:v>
                </c:pt>
                <c:pt idx="29282">
                  <c:v>-0.127818873767474</c:v>
                </c:pt>
                <c:pt idx="29283">
                  <c:v>-0.0211285760482151</c:v>
                </c:pt>
                <c:pt idx="29284">
                  <c:v>-0.00826839204659771</c:v>
                </c:pt>
                <c:pt idx="29285">
                  <c:v>0.10317516167873</c:v>
                </c:pt>
                <c:pt idx="29286">
                  <c:v>0.0786080625898431</c:v>
                </c:pt>
                <c:pt idx="29287">
                  <c:v>0.152956491314079</c:v>
                </c:pt>
                <c:pt idx="29288">
                  <c:v>0.092241578853341</c:v>
                </c:pt>
                <c:pt idx="29289">
                  <c:v>0.0255459900631654</c:v>
                </c:pt>
                <c:pt idx="29290">
                  <c:v>0.011896615545196</c:v>
                </c:pt>
                <c:pt idx="29291">
                  <c:v>0.0102778618829176</c:v>
                </c:pt>
                <c:pt idx="29292">
                  <c:v>0.0235789532421036</c:v>
                </c:pt>
                <c:pt idx="29293">
                  <c:v>0.0272232583630824</c:v>
                </c:pt>
                <c:pt idx="29294">
                  <c:v>0.0426083892279847</c:v>
                </c:pt>
                <c:pt idx="29295">
                  <c:v>0.0503140664375637</c:v>
                </c:pt>
                <c:pt idx="29296">
                  <c:v>0.053631557291105</c:v>
                </c:pt>
                <c:pt idx="29297">
                  <c:v>0.0846335118849223</c:v>
                </c:pt>
                <c:pt idx="29298">
                  <c:v>0.0243236260648913</c:v>
                </c:pt>
                <c:pt idx="29299">
                  <c:v>0.023902545006711</c:v>
                </c:pt>
                <c:pt idx="29300">
                  <c:v>0.0638111633914986</c:v>
                </c:pt>
                <c:pt idx="29301">
                  <c:v>0.0530190224297413</c:v>
                </c:pt>
                <c:pt idx="29302">
                  <c:v>0.0213947803366902</c:v>
                </c:pt>
                <c:pt idx="29303">
                  <c:v>0.0268795417270478</c:v>
                </c:pt>
                <c:pt idx="29304">
                  <c:v>0.046742688023067</c:v>
                </c:pt>
                <c:pt idx="29305">
                  <c:v>0.077764851225595</c:v>
                </c:pt>
                <c:pt idx="29306">
                  <c:v>0.0813910533822454</c:v>
                </c:pt>
                <c:pt idx="29307">
                  <c:v>0.0922157416133955</c:v>
                </c:pt>
                <c:pt idx="29308">
                  <c:v>0.0747903615521457</c:v>
                </c:pt>
                <c:pt idx="29309">
                  <c:v>0.0793566674792356</c:v>
                </c:pt>
                <c:pt idx="29310">
                  <c:v>0.101435930847944</c:v>
                </c:pt>
                <c:pt idx="29311">
                  <c:v>0.089696548303793</c:v>
                </c:pt>
                <c:pt idx="29312">
                  <c:v>0.0660656529957377</c:v>
                </c:pt>
                <c:pt idx="29313">
                  <c:v>0.0656968138973949</c:v>
                </c:pt>
                <c:pt idx="29314">
                  <c:v>0.0274322308314615</c:v>
                </c:pt>
                <c:pt idx="29315">
                  <c:v>0.072098575243749</c:v>
                </c:pt>
                <c:pt idx="29316">
                  <c:v>0.0743992398477389</c:v>
                </c:pt>
                <c:pt idx="29317">
                  <c:v>0.0735979279809866</c:v>
                </c:pt>
                <c:pt idx="29318">
                  <c:v>0.0984006195334712</c:v>
                </c:pt>
                <c:pt idx="29319">
                  <c:v>0.0925167142574779</c:v>
                </c:pt>
                <c:pt idx="29320">
                  <c:v>0.0574653868750793</c:v>
                </c:pt>
                <c:pt idx="29321">
                  <c:v>0.0652237357876032</c:v>
                </c:pt>
                <c:pt idx="29322">
                  <c:v>0.0340623750232292</c:v>
                </c:pt>
                <c:pt idx="29323">
                  <c:v>0.0233605877562636</c:v>
                </c:pt>
                <c:pt idx="29324">
                  <c:v>0.0437413423419239</c:v>
                </c:pt>
                <c:pt idx="29325">
                  <c:v>0.03655454552746</c:v>
                </c:pt>
                <c:pt idx="29326">
                  <c:v>0.079934585993456</c:v>
                </c:pt>
                <c:pt idx="29327">
                  <c:v>0.0535884666583107</c:v>
                </c:pt>
                <c:pt idx="29328">
                  <c:v>0.0223625300074316</c:v>
                </c:pt>
                <c:pt idx="29329">
                  <c:v>0.0563795579436171</c:v>
                </c:pt>
                <c:pt idx="29330">
                  <c:v>0.0814513681606851</c:v>
                </c:pt>
                <c:pt idx="29331">
                  <c:v>0.0994543634529178</c:v>
                </c:pt>
                <c:pt idx="29332">
                  <c:v>0.100525310636226</c:v>
                </c:pt>
                <c:pt idx="29333">
                  <c:v>0.0818050103548321</c:v>
                </c:pt>
                <c:pt idx="29334">
                  <c:v>0.0428355927076184</c:v>
                </c:pt>
                <c:pt idx="29335">
                  <c:v>0.00825961236187534</c:v>
                </c:pt>
                <c:pt idx="29336">
                  <c:v>0.0442411100179416</c:v>
                </c:pt>
                <c:pt idx="29337">
                  <c:v>0.0392481099255643</c:v>
                </c:pt>
                <c:pt idx="29338">
                  <c:v>0.0490002266971605</c:v>
                </c:pt>
                <c:pt idx="29339">
                  <c:v>0.0349287071696738</c:v>
                </c:pt>
                <c:pt idx="29340">
                  <c:v>0.0174359443995052</c:v>
                </c:pt>
                <c:pt idx="29341">
                  <c:v>0.0220188870292178</c:v>
                </c:pt>
                <c:pt idx="29342">
                  <c:v>0.0135574579604217</c:v>
                </c:pt>
                <c:pt idx="29343">
                  <c:v>0.015719783158451</c:v>
                </c:pt>
                <c:pt idx="29344">
                  <c:v>0.0327656806942716</c:v>
                </c:pt>
                <c:pt idx="29345">
                  <c:v>0.0360378987273582</c:v>
                </c:pt>
                <c:pt idx="29346">
                  <c:v>0.0221583536899202</c:v>
                </c:pt>
                <c:pt idx="29347">
                  <c:v>0.0181099333654147</c:v>
                </c:pt>
                <c:pt idx="29348">
                  <c:v>0.0125242548864278</c:v>
                </c:pt>
                <c:pt idx="29349">
                  <c:v>0.0273052667979378</c:v>
                </c:pt>
                <c:pt idx="29350">
                  <c:v>0.0323039020972292</c:v>
                </c:pt>
                <c:pt idx="29351">
                  <c:v>0.0314550177113614</c:v>
                </c:pt>
                <c:pt idx="29352">
                  <c:v>0.0162816430775568</c:v>
                </c:pt>
                <c:pt idx="29353">
                  <c:v>0.0258978690527188</c:v>
                </c:pt>
                <c:pt idx="29354">
                  <c:v>0.0465307539586777</c:v>
                </c:pt>
                <c:pt idx="29355">
                  <c:v>0.0460537725795528</c:v>
                </c:pt>
                <c:pt idx="29356">
                  <c:v>0.0376174158196584</c:v>
                </c:pt>
                <c:pt idx="29357">
                  <c:v>0.0528753111346915</c:v>
                </c:pt>
                <c:pt idx="29358">
                  <c:v>0.0202382414825987</c:v>
                </c:pt>
                <c:pt idx="29359">
                  <c:v>0.00955135514916016</c:v>
                </c:pt>
                <c:pt idx="29360">
                  <c:v>0.0307442165371901</c:v>
                </c:pt>
                <c:pt idx="29361">
                  <c:v>0.0627585583019601</c:v>
                </c:pt>
                <c:pt idx="29362">
                  <c:v>0.0381927240202013</c:v>
                </c:pt>
                <c:pt idx="29363">
                  <c:v>0.0424391444596514</c:v>
                </c:pt>
                <c:pt idx="29364">
                  <c:v>0.0524488773737322</c:v>
                </c:pt>
                <c:pt idx="29365">
                  <c:v>0.0529260996577553</c:v>
                </c:pt>
                <c:pt idx="29366">
                  <c:v>0.0426924412639414</c:v>
                </c:pt>
                <c:pt idx="29367">
                  <c:v>0.0237363878872161</c:v>
                </c:pt>
                <c:pt idx="29368">
                  <c:v>0.0133255970547208</c:v>
                </c:pt>
                <c:pt idx="29369">
                  <c:v>0.0267866721552758</c:v>
                </c:pt>
                <c:pt idx="29370">
                  <c:v>0.0537843022916033</c:v>
                </c:pt>
                <c:pt idx="29371">
                  <c:v>0.0443263743223518</c:v>
                </c:pt>
                <c:pt idx="29372">
                  <c:v>0.0628199771664944</c:v>
                </c:pt>
                <c:pt idx="29373">
                  <c:v>-0.00264450471945413</c:v>
                </c:pt>
                <c:pt idx="29374">
                  <c:v>-0.00405478247405608</c:v>
                </c:pt>
                <c:pt idx="29375">
                  <c:v>-0.0130078053374367</c:v>
                </c:pt>
                <c:pt idx="29376">
                  <c:v>-0.0139970308339289</c:v>
                </c:pt>
                <c:pt idx="29377">
                  <c:v>0.111629318403062</c:v>
                </c:pt>
                <c:pt idx="29378">
                  <c:v>0.035219926113676</c:v>
                </c:pt>
                <c:pt idx="29379">
                  <c:v>0.0371840467905741</c:v>
                </c:pt>
                <c:pt idx="29380">
                  <c:v>0.040577490400553</c:v>
                </c:pt>
                <c:pt idx="29381">
                  <c:v>0.0424531937306461</c:v>
                </c:pt>
                <c:pt idx="29382">
                  <c:v>0.0478872039304769</c:v>
                </c:pt>
                <c:pt idx="29383">
                  <c:v>0.045456709059517</c:v>
                </c:pt>
                <c:pt idx="29384">
                  <c:v>0.0631516517457923</c:v>
                </c:pt>
                <c:pt idx="29385">
                  <c:v>0.0700534374407534</c:v>
                </c:pt>
                <c:pt idx="29386">
                  <c:v>0.0800599423422077</c:v>
                </c:pt>
                <c:pt idx="29387">
                  <c:v>0.0546572577739553</c:v>
                </c:pt>
                <c:pt idx="29388">
                  <c:v>0.0563556626892458</c:v>
                </c:pt>
                <c:pt idx="29389">
                  <c:v>0.090434348255845</c:v>
                </c:pt>
                <c:pt idx="29390">
                  <c:v>0.0859626638284034</c:v>
                </c:pt>
                <c:pt idx="29391">
                  <c:v>0.0575416751529055</c:v>
                </c:pt>
                <c:pt idx="29392">
                  <c:v>0.0342043353330181</c:v>
                </c:pt>
                <c:pt idx="29393">
                  <c:v>0.019113303605387</c:v>
                </c:pt>
                <c:pt idx="29394">
                  <c:v>0.0402096997905109</c:v>
                </c:pt>
                <c:pt idx="29395">
                  <c:v>0.0333140950606838</c:v>
                </c:pt>
                <c:pt idx="29396">
                  <c:v>0.0227493815209118</c:v>
                </c:pt>
                <c:pt idx="29397">
                  <c:v>0.0184353189194756</c:v>
                </c:pt>
                <c:pt idx="29398">
                  <c:v>0.0557060905612388</c:v>
                </c:pt>
                <c:pt idx="29399">
                  <c:v>0.0485145316278949</c:v>
                </c:pt>
                <c:pt idx="29400">
                  <c:v>0.0476748880269173</c:v>
                </c:pt>
                <c:pt idx="29401">
                  <c:v>0.0550727510979477</c:v>
                </c:pt>
                <c:pt idx="29402">
                  <c:v>0.0696265206719341</c:v>
                </c:pt>
                <c:pt idx="29403">
                  <c:v>0.0443224590365963</c:v>
                </c:pt>
                <c:pt idx="29404">
                  <c:v>0.0286287098492715</c:v>
                </c:pt>
                <c:pt idx="29405">
                  <c:v>0.0254949215781986</c:v>
                </c:pt>
                <c:pt idx="29406">
                  <c:v>0.0246208809143487</c:v>
                </c:pt>
                <c:pt idx="29407">
                  <c:v>0.0549884784034485</c:v>
                </c:pt>
                <c:pt idx="29408">
                  <c:v>0.0261962750598845</c:v>
                </c:pt>
                <c:pt idx="29409">
                  <c:v>0.0365984142608443</c:v>
                </c:pt>
                <c:pt idx="29410">
                  <c:v>0.0253071785669677</c:v>
                </c:pt>
                <c:pt idx="29411">
                  <c:v>0.00238590691654637</c:v>
                </c:pt>
                <c:pt idx="29412">
                  <c:v>0.00694928908500932</c:v>
                </c:pt>
                <c:pt idx="29413">
                  <c:v>0.0252023853890777</c:v>
                </c:pt>
                <c:pt idx="29414">
                  <c:v>0.045347956780789</c:v>
                </c:pt>
                <c:pt idx="29415">
                  <c:v>0.055184364166819</c:v>
                </c:pt>
                <c:pt idx="29416">
                  <c:v>0.062716396973852</c:v>
                </c:pt>
                <c:pt idx="29417">
                  <c:v>0.0605642619092157</c:v>
                </c:pt>
                <c:pt idx="29418">
                  <c:v>-0.0893652133452202</c:v>
                </c:pt>
                <c:pt idx="29419">
                  <c:v>0.0417429086776677</c:v>
                </c:pt>
                <c:pt idx="29420">
                  <c:v>0.0908693408139765</c:v>
                </c:pt>
                <c:pt idx="29421">
                  <c:v>0.12228296877049</c:v>
                </c:pt>
                <c:pt idx="29422">
                  <c:v>0.0928464955478615</c:v>
                </c:pt>
                <c:pt idx="29423">
                  <c:v>0.0529244999280579</c:v>
                </c:pt>
                <c:pt idx="29424">
                  <c:v>0.0473563042399892</c:v>
                </c:pt>
                <c:pt idx="29425">
                  <c:v>0.05213502073598</c:v>
                </c:pt>
                <c:pt idx="29426">
                  <c:v>0.040226208355889</c:v>
                </c:pt>
                <c:pt idx="29427">
                  <c:v>0.0375370769132063</c:v>
                </c:pt>
                <c:pt idx="29428">
                  <c:v>0.0254170998917912</c:v>
                </c:pt>
                <c:pt idx="29429">
                  <c:v>0.071123687588841</c:v>
                </c:pt>
                <c:pt idx="29430">
                  <c:v>0.0346006699839359</c:v>
                </c:pt>
                <c:pt idx="29431">
                  <c:v>0.0321425675302774</c:v>
                </c:pt>
                <c:pt idx="29432">
                  <c:v>0.0349348759848066</c:v>
                </c:pt>
                <c:pt idx="29433">
                  <c:v>0.0370422625039229</c:v>
                </c:pt>
                <c:pt idx="29434">
                  <c:v>0.0481242369919611</c:v>
                </c:pt>
                <c:pt idx="29435">
                  <c:v>0.0318112085133788</c:v>
                </c:pt>
                <c:pt idx="29436">
                  <c:v>0.0161256436682535</c:v>
                </c:pt>
                <c:pt idx="29437">
                  <c:v>0.0329772955244756</c:v>
                </c:pt>
                <c:pt idx="29438">
                  <c:v>0.0462207913903042</c:v>
                </c:pt>
                <c:pt idx="29439">
                  <c:v>0.0560718345819462</c:v>
                </c:pt>
                <c:pt idx="29440">
                  <c:v>0.0607586584701505</c:v>
                </c:pt>
                <c:pt idx="29441">
                  <c:v>0.061647157025353</c:v>
                </c:pt>
                <c:pt idx="29442">
                  <c:v>0.0530652303711432</c:v>
                </c:pt>
                <c:pt idx="29443">
                  <c:v>0.0420268790215557</c:v>
                </c:pt>
                <c:pt idx="29444">
                  <c:v>0.0358779568960796</c:v>
                </c:pt>
                <c:pt idx="29445">
                  <c:v>0.04510106343996</c:v>
                </c:pt>
                <c:pt idx="29446">
                  <c:v>0.0637921839518039</c:v>
                </c:pt>
                <c:pt idx="29447">
                  <c:v>0.0816283618442744</c:v>
                </c:pt>
                <c:pt idx="29448">
                  <c:v>0.0721019749731179</c:v>
                </c:pt>
                <c:pt idx="29449">
                  <c:v>0.0743324846046307</c:v>
                </c:pt>
                <c:pt idx="29450">
                  <c:v>0.0649097783708143</c:v>
                </c:pt>
                <c:pt idx="29451">
                  <c:v>0.0536389863492504</c:v>
                </c:pt>
                <c:pt idx="29452">
                  <c:v>0.047964255115168</c:v>
                </c:pt>
                <c:pt idx="29453">
                  <c:v>0.0321453346530728</c:v>
                </c:pt>
                <c:pt idx="29454">
                  <c:v>0.0164418196137063</c:v>
                </c:pt>
                <c:pt idx="29455">
                  <c:v>0.0402449660500504</c:v>
                </c:pt>
                <c:pt idx="29456">
                  <c:v>0.0741233401447864</c:v>
                </c:pt>
                <c:pt idx="29457">
                  <c:v>0.0496401005042155</c:v>
                </c:pt>
                <c:pt idx="29458">
                  <c:v>0.0141951481466518</c:v>
                </c:pt>
                <c:pt idx="29459">
                  <c:v>0.0153507536590835</c:v>
                </c:pt>
                <c:pt idx="29460">
                  <c:v>0.0252947498469041</c:v>
                </c:pt>
                <c:pt idx="29461">
                  <c:v>0.0430477923587863</c:v>
                </c:pt>
                <c:pt idx="29462">
                  <c:v>0.0488846115065627</c:v>
                </c:pt>
                <c:pt idx="29463">
                  <c:v>0.0425089332065343</c:v>
                </c:pt>
                <c:pt idx="29464">
                  <c:v>0.0527561575446924</c:v>
                </c:pt>
                <c:pt idx="29465">
                  <c:v>0.071458476331758</c:v>
                </c:pt>
                <c:pt idx="29466">
                  <c:v>0.0521233795947194</c:v>
                </c:pt>
                <c:pt idx="29467">
                  <c:v>-0.00536428813389868</c:v>
                </c:pt>
                <c:pt idx="29468">
                  <c:v>0.608300595062848</c:v>
                </c:pt>
                <c:pt idx="29469">
                  <c:v>0.0788215506982762</c:v>
                </c:pt>
                <c:pt idx="29470">
                  <c:v>0.0313451498966824</c:v>
                </c:pt>
                <c:pt idx="29471">
                  <c:v>0.0166320531290045</c:v>
                </c:pt>
                <c:pt idx="29472">
                  <c:v>0.032276198222536</c:v>
                </c:pt>
                <c:pt idx="29473">
                  <c:v>0.0467162407793878</c:v>
                </c:pt>
                <c:pt idx="29474">
                  <c:v>0.0552642171988806</c:v>
                </c:pt>
                <c:pt idx="29475">
                  <c:v>0.0640933451251521</c:v>
                </c:pt>
                <c:pt idx="29476">
                  <c:v>0.0768039759729442</c:v>
                </c:pt>
                <c:pt idx="29477">
                  <c:v>0.0324436074188332</c:v>
                </c:pt>
                <c:pt idx="29478">
                  <c:v>0.0263234083755076</c:v>
                </c:pt>
                <c:pt idx="29479">
                  <c:v>0.0397583573407943</c:v>
                </c:pt>
                <c:pt idx="29480">
                  <c:v>0.0348330040345402</c:v>
                </c:pt>
                <c:pt idx="29481">
                  <c:v>0.0363187812427826</c:v>
                </c:pt>
                <c:pt idx="29482">
                  <c:v>0.0348578361865817</c:v>
                </c:pt>
                <c:pt idx="29483">
                  <c:v>0.0402587001285656</c:v>
                </c:pt>
                <c:pt idx="29484">
                  <c:v>0.0506675400919421</c:v>
                </c:pt>
                <c:pt idx="29485">
                  <c:v>0.0616042234578007</c:v>
                </c:pt>
                <c:pt idx="29486">
                  <c:v>0.070917365823454</c:v>
                </c:pt>
                <c:pt idx="29487">
                  <c:v>0.0576174162808385</c:v>
                </c:pt>
                <c:pt idx="29488">
                  <c:v>0.030784849581262</c:v>
                </c:pt>
                <c:pt idx="29489">
                  <c:v>0.0324900609148922</c:v>
                </c:pt>
                <c:pt idx="29490">
                  <c:v>0.0408746375018482</c:v>
                </c:pt>
                <c:pt idx="29491">
                  <c:v>0.019781033757995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8925144"/>
        <c:axId val="-2028099224"/>
      </c:scatterChart>
      <c:valAx>
        <c:axId val="-2028925144"/>
        <c:scaling>
          <c:orientation val="minMax"/>
          <c:max val="1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-2028099224"/>
        <c:crossesAt val="0.001"/>
        <c:crossBetween val="midCat"/>
        <c:majorUnit val="1.0"/>
      </c:valAx>
      <c:valAx>
        <c:axId val="-2028099224"/>
        <c:scaling>
          <c:logBase val="10.0"/>
          <c:orientation val="minMax"/>
          <c:max val="25.0"/>
          <c:min val="0.001"/>
        </c:scaling>
        <c:delete val="0"/>
        <c:axPos val="l"/>
        <c:numFmt formatCode="0.000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-20289251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8218991061764"/>
          <c:y val="0.316214267542798"/>
          <c:w val="0.393402896026729"/>
          <c:h val="0.17075085472472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4858" cy="3468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3236" y="0"/>
            <a:ext cx="3994858" cy="3468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F4A41-6AAD-4E05-BD56-388310816083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98838"/>
            <a:ext cx="3994858" cy="3468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3236" y="6598838"/>
            <a:ext cx="3994858" cy="3468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7AAFA-9540-4D60-919F-318B8DE97A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2647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3375" y="522288"/>
            <a:ext cx="3473450" cy="2605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020" y="3299777"/>
            <a:ext cx="7376160" cy="31261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2647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Booster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5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10/7/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2015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10/7/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2015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10/7/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2015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70684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10/7/</a:t>
            </a:r>
            <a:r>
              <a:rPr lang="en-US" dirty="0" smtClean="0">
                <a:solidFill>
                  <a:prstClr val="white"/>
                </a:solidFill>
              </a:rPr>
              <a:t>15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10/7/</a:t>
            </a:r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8333-FB2B-8E4C-AC4A-533A5C327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9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86275" y="6572250"/>
            <a:ext cx="180975" cy="2101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10/7/2015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10/7/</a:t>
            </a:r>
            <a:r>
              <a:rPr lang="en-US" dirty="0" smtClean="0">
                <a:solidFill>
                  <a:prstClr val="white"/>
                </a:solidFill>
              </a:rPr>
              <a:t>2015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16137"/>
          <a:stretch/>
        </p:blipFill>
        <p:spPr>
          <a:xfrm>
            <a:off x="0" y="639777"/>
            <a:ext cx="9144000" cy="5369651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6200" y="6021460"/>
            <a:ext cx="8001000" cy="428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en-US" sz="2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Rimmer </a:t>
            </a:r>
            <a:r>
              <a:rPr lang="en-US" sz="2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on behalf of MEIC RF team</a:t>
            </a:r>
            <a:endParaRPr lang="en-US" sz="2200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74742" y="3175831"/>
            <a:ext cx="311117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MEIC RF R&amp;D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7461" y="6357208"/>
            <a:ext cx="383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MEIC </a:t>
            </a:r>
            <a:r>
              <a:rPr lang="en-US" dirty="0" smtClean="0">
                <a:solidFill>
                  <a:schemeClr val="bg1"/>
                </a:solidFill>
              </a:rPr>
              <a:t>collaboration meeting,  10/7/</a:t>
            </a:r>
            <a:r>
              <a:rPr lang="en-US" dirty="0" smtClean="0">
                <a:solidFill>
                  <a:schemeClr val="bg1"/>
                </a:solidFill>
              </a:rPr>
              <a:t>15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7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765" y="1031647"/>
            <a:ext cx="3591786" cy="23193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Injector </a:t>
            </a:r>
            <a:r>
              <a:rPr lang="en-US" sz="2000" dirty="0" err="1" smtClean="0"/>
              <a:t>Cromodule</a:t>
            </a:r>
            <a:r>
              <a:rPr lang="en-US" sz="2000" dirty="0" smtClean="0"/>
              <a:t> similar to storage ring, 1 CM, 4 x 1-cell 952.6 MHz cavities, </a:t>
            </a:r>
            <a:r>
              <a:rPr lang="en-US" sz="2000" dirty="0" smtClean="0">
                <a:solidFill>
                  <a:srgbClr val="FF0000"/>
                </a:solidFill>
              </a:rPr>
              <a:t>high- </a:t>
            </a:r>
            <a:r>
              <a:rPr lang="en-US" sz="2000" dirty="0" smtClean="0">
                <a:solidFill>
                  <a:srgbClr val="FF0000"/>
                </a:solidFill>
              </a:rPr>
              <a:t>power couplers</a:t>
            </a:r>
            <a:r>
              <a:rPr lang="en-US" sz="2000" dirty="0" smtClean="0"/>
              <a:t>.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ERL LINAC needs 1 CM with four 5-cell </a:t>
            </a:r>
            <a:r>
              <a:rPr lang="en-US" sz="2000" dirty="0"/>
              <a:t>952.6 MHz cavities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008000"/>
                </a:solidFill>
              </a:rPr>
              <a:t>lower-power </a:t>
            </a:r>
            <a:r>
              <a:rPr lang="en-US" sz="2000" dirty="0" smtClean="0">
                <a:solidFill>
                  <a:srgbClr val="008000"/>
                </a:solidFill>
              </a:rPr>
              <a:t>couplers</a:t>
            </a:r>
            <a:r>
              <a:rPr lang="en-US" sz="2000" dirty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00" y="86035"/>
            <a:ext cx="8229600" cy="610829"/>
          </a:xfrm>
        </p:spPr>
        <p:txBody>
          <a:bodyPr>
            <a:noAutofit/>
          </a:bodyPr>
          <a:lstStyle/>
          <a:p>
            <a:r>
              <a:rPr lang="en-US" dirty="0"/>
              <a:t>e</a:t>
            </a:r>
            <a:r>
              <a:rPr lang="en-US" dirty="0" smtClean="0"/>
              <a:t>-cooler ERL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54672A-F7D1-4302-A964-8050B028A9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CRYOMODULE ASSY_17sep1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10750" r="7330" b="47987"/>
          <a:stretch/>
        </p:blipFill>
        <p:spPr>
          <a:xfrm>
            <a:off x="1783116" y="4381192"/>
            <a:ext cx="5486400" cy="2058670"/>
          </a:xfrm>
          <a:prstGeom prst="rect">
            <a:avLst/>
          </a:prstGeom>
        </p:spPr>
      </p:pic>
      <p:sp>
        <p:nvSpPr>
          <p:cNvPr id="127" name="Right Arrow 126"/>
          <p:cNvSpPr/>
          <p:nvPr/>
        </p:nvSpPr>
        <p:spPr>
          <a:xfrm rot="17137675">
            <a:off x="5055411" y="3981585"/>
            <a:ext cx="1348365" cy="287006"/>
          </a:xfrm>
          <a:prstGeom prst="rightArrow">
            <a:avLst>
              <a:gd name="adj1" fmla="val 44734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3833313" y="954927"/>
            <a:ext cx="4386337" cy="2490584"/>
            <a:chOff x="769159" y="1144832"/>
            <a:chExt cx="8266681" cy="4693864"/>
          </a:xfrm>
        </p:grpSpPr>
        <p:sp>
          <p:nvSpPr>
            <p:cNvPr id="245" name="Line 118"/>
            <p:cNvSpPr>
              <a:spLocks noChangeShapeType="1"/>
            </p:cNvSpPr>
            <p:nvPr/>
          </p:nvSpPr>
          <p:spPr bwMode="auto">
            <a:xfrm>
              <a:off x="2529829" y="5115813"/>
              <a:ext cx="1055142" cy="7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46" name="Rectangle 3"/>
            <p:cNvSpPr>
              <a:spLocks noChangeArrowheads="1"/>
            </p:cNvSpPr>
            <p:nvPr/>
          </p:nvSpPr>
          <p:spPr bwMode="auto">
            <a:xfrm>
              <a:off x="2609496" y="2237336"/>
              <a:ext cx="4004912" cy="376888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47" name="Line 4"/>
            <p:cNvSpPr>
              <a:spLocks noChangeShapeType="1"/>
            </p:cNvSpPr>
            <p:nvPr/>
          </p:nvSpPr>
          <p:spPr bwMode="auto">
            <a:xfrm>
              <a:off x="4766732" y="4425037"/>
              <a:ext cx="2524836" cy="0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  <p:sp>
          <p:nvSpPr>
            <p:cNvPr id="248" name="Arc 5"/>
            <p:cNvSpPr>
              <a:spLocks/>
            </p:cNvSpPr>
            <p:nvPr/>
          </p:nvSpPr>
          <p:spPr bwMode="auto">
            <a:xfrm flipH="1">
              <a:off x="829535" y="2425780"/>
              <a:ext cx="1223723" cy="1036443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49" name="Arc 6"/>
            <p:cNvSpPr>
              <a:spLocks/>
            </p:cNvSpPr>
            <p:nvPr/>
          </p:nvSpPr>
          <p:spPr bwMode="auto">
            <a:xfrm flipH="1" flipV="1">
              <a:off x="829534" y="3368001"/>
              <a:ext cx="1238233" cy="1057036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50" name="Arc 7"/>
            <p:cNvSpPr>
              <a:spLocks/>
            </p:cNvSpPr>
            <p:nvPr/>
          </p:nvSpPr>
          <p:spPr bwMode="auto">
            <a:xfrm>
              <a:off x="7170646" y="2425780"/>
              <a:ext cx="1223723" cy="1036443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51" name="Arc 8"/>
            <p:cNvSpPr>
              <a:spLocks/>
            </p:cNvSpPr>
            <p:nvPr/>
          </p:nvSpPr>
          <p:spPr bwMode="auto">
            <a:xfrm flipV="1">
              <a:off x="7204504" y="3368001"/>
              <a:ext cx="1189865" cy="1057036"/>
            </a:xfrm>
            <a:custGeom>
              <a:avLst/>
              <a:gdLst>
                <a:gd name="T0" fmla="*/ 2147483647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52" name="Line 10"/>
            <p:cNvSpPr>
              <a:spLocks noChangeShapeType="1"/>
            </p:cNvSpPr>
            <p:nvPr/>
          </p:nvSpPr>
          <p:spPr bwMode="auto">
            <a:xfrm flipH="1">
              <a:off x="7838132" y="2425780"/>
              <a:ext cx="7787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53" name="Line 11"/>
            <p:cNvSpPr>
              <a:spLocks noChangeShapeType="1"/>
            </p:cNvSpPr>
            <p:nvPr/>
          </p:nvSpPr>
          <p:spPr bwMode="auto">
            <a:xfrm flipH="1">
              <a:off x="995922" y="2425780"/>
              <a:ext cx="7787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54" name="Line 12"/>
            <p:cNvSpPr>
              <a:spLocks noChangeShapeType="1"/>
            </p:cNvSpPr>
            <p:nvPr/>
          </p:nvSpPr>
          <p:spPr bwMode="auto">
            <a:xfrm flipH="1">
              <a:off x="4166962" y="2331558"/>
              <a:ext cx="7787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55" name="Line 13"/>
            <p:cNvSpPr>
              <a:spLocks noChangeShapeType="1"/>
            </p:cNvSpPr>
            <p:nvPr/>
          </p:nvSpPr>
          <p:spPr bwMode="auto">
            <a:xfrm flipH="1">
              <a:off x="4166962" y="2520002"/>
              <a:ext cx="7787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56" name="Line 14"/>
            <p:cNvSpPr>
              <a:spLocks noChangeShapeType="1"/>
            </p:cNvSpPr>
            <p:nvPr/>
          </p:nvSpPr>
          <p:spPr bwMode="auto">
            <a:xfrm>
              <a:off x="2588020" y="4425038"/>
              <a:ext cx="778734" cy="0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57" name="Oval 16"/>
            <p:cNvSpPr>
              <a:spLocks noChangeArrowheads="1"/>
            </p:cNvSpPr>
            <p:nvPr/>
          </p:nvSpPr>
          <p:spPr bwMode="auto">
            <a:xfrm rot="19275161">
              <a:off x="8055676" y="2537428"/>
              <a:ext cx="256580" cy="639532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58" name="Text Box 17"/>
            <p:cNvSpPr txBox="1">
              <a:spLocks noChangeArrowheads="1"/>
            </p:cNvSpPr>
            <p:nvPr/>
          </p:nvSpPr>
          <p:spPr bwMode="auto">
            <a:xfrm>
              <a:off x="7291567" y="1367507"/>
              <a:ext cx="1744273" cy="1045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  <a:cs typeface="Arial" charset="0"/>
                </a:rPr>
                <a:t>ion bunch</a:t>
              </a:r>
            </a:p>
          </p:txBody>
        </p:sp>
        <p:sp>
          <p:nvSpPr>
            <p:cNvPr id="259" name="Text Box 18"/>
            <p:cNvSpPr txBox="1">
              <a:spLocks noChangeArrowheads="1"/>
            </p:cNvSpPr>
            <p:nvPr/>
          </p:nvSpPr>
          <p:spPr bwMode="auto">
            <a:xfrm>
              <a:off x="6462853" y="2480809"/>
              <a:ext cx="1695485" cy="1045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  <a:cs typeface="Arial" charset="0"/>
                </a:rPr>
                <a:t>electron bunch</a:t>
              </a:r>
            </a:p>
          </p:txBody>
        </p:sp>
        <p:sp>
          <p:nvSpPr>
            <p:cNvPr id="260" name="Text Box 19"/>
            <p:cNvSpPr txBox="1">
              <a:spLocks noChangeArrowheads="1"/>
            </p:cNvSpPr>
            <p:nvPr/>
          </p:nvSpPr>
          <p:spPr bwMode="auto">
            <a:xfrm>
              <a:off x="2701378" y="3781813"/>
              <a:ext cx="37458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3D69B"/>
                  </a:solidFill>
                  <a:latin typeface="Arial" charset="0"/>
                  <a:cs typeface="Arial" charset="0"/>
                </a:rPr>
                <a:t>Future circulator </a:t>
              </a:r>
              <a:r>
                <a:rPr lang="en-US" sz="1400" dirty="0">
                  <a:solidFill>
                    <a:srgbClr val="C3D69B"/>
                  </a:solidFill>
                  <a:latin typeface="Arial" charset="0"/>
                  <a:cs typeface="Arial" charset="0"/>
                </a:rPr>
                <a:t>ring</a:t>
              </a:r>
            </a:p>
          </p:txBody>
        </p:sp>
        <p:grpSp>
          <p:nvGrpSpPr>
            <p:cNvPr id="261" name="Group 20"/>
            <p:cNvGrpSpPr>
              <a:grpSpLocks/>
            </p:cNvGrpSpPr>
            <p:nvPr/>
          </p:nvGrpSpPr>
          <p:grpSpPr bwMode="auto">
            <a:xfrm>
              <a:off x="2609504" y="1954670"/>
              <a:ext cx="4004918" cy="188444"/>
              <a:chOff x="1872" y="1200"/>
              <a:chExt cx="1728" cy="96"/>
            </a:xfrm>
          </p:grpSpPr>
          <p:grpSp>
            <p:nvGrpSpPr>
              <p:cNvPr id="326" name="Group 21"/>
              <p:cNvGrpSpPr>
                <a:grpSpLocks/>
              </p:cNvGrpSpPr>
              <p:nvPr/>
            </p:nvGrpSpPr>
            <p:grpSpPr bwMode="auto">
              <a:xfrm>
                <a:off x="1872" y="1200"/>
                <a:ext cx="144" cy="96"/>
                <a:chOff x="1680" y="3648"/>
                <a:chExt cx="192" cy="48"/>
              </a:xfrm>
            </p:grpSpPr>
            <p:sp>
              <p:nvSpPr>
                <p:cNvPr id="360" name="Arc 2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61" name="Arc 2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27" name="Group 24"/>
              <p:cNvGrpSpPr>
                <a:grpSpLocks/>
              </p:cNvGrpSpPr>
              <p:nvPr/>
            </p:nvGrpSpPr>
            <p:grpSpPr bwMode="auto">
              <a:xfrm>
                <a:off x="2016" y="1200"/>
                <a:ext cx="144" cy="96"/>
                <a:chOff x="1680" y="3648"/>
                <a:chExt cx="192" cy="48"/>
              </a:xfrm>
            </p:grpSpPr>
            <p:sp>
              <p:nvSpPr>
                <p:cNvPr id="358" name="Arc 2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59" name="Arc 2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28" name="Group 27"/>
              <p:cNvGrpSpPr>
                <a:grpSpLocks/>
              </p:cNvGrpSpPr>
              <p:nvPr/>
            </p:nvGrpSpPr>
            <p:grpSpPr bwMode="auto">
              <a:xfrm>
                <a:off x="2160" y="1200"/>
                <a:ext cx="144" cy="96"/>
                <a:chOff x="1680" y="3648"/>
                <a:chExt cx="192" cy="48"/>
              </a:xfrm>
            </p:grpSpPr>
            <p:sp>
              <p:nvSpPr>
                <p:cNvPr id="356" name="Arc 2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57" name="Arc 2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29" name="Group 30"/>
              <p:cNvGrpSpPr>
                <a:grpSpLocks/>
              </p:cNvGrpSpPr>
              <p:nvPr/>
            </p:nvGrpSpPr>
            <p:grpSpPr bwMode="auto">
              <a:xfrm>
                <a:off x="2304" y="1200"/>
                <a:ext cx="144" cy="96"/>
                <a:chOff x="1680" y="3648"/>
                <a:chExt cx="192" cy="48"/>
              </a:xfrm>
            </p:grpSpPr>
            <p:sp>
              <p:nvSpPr>
                <p:cNvPr id="354" name="Arc 3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55" name="Arc 3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0" name="Group 33"/>
              <p:cNvGrpSpPr>
                <a:grpSpLocks/>
              </p:cNvGrpSpPr>
              <p:nvPr/>
            </p:nvGrpSpPr>
            <p:grpSpPr bwMode="auto">
              <a:xfrm>
                <a:off x="2448" y="1200"/>
                <a:ext cx="144" cy="96"/>
                <a:chOff x="1680" y="3648"/>
                <a:chExt cx="192" cy="48"/>
              </a:xfrm>
            </p:grpSpPr>
            <p:sp>
              <p:nvSpPr>
                <p:cNvPr id="352" name="Arc 3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53" name="Arc 3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1" name="Group 36"/>
              <p:cNvGrpSpPr>
                <a:grpSpLocks/>
              </p:cNvGrpSpPr>
              <p:nvPr/>
            </p:nvGrpSpPr>
            <p:grpSpPr bwMode="auto">
              <a:xfrm>
                <a:off x="2592" y="1200"/>
                <a:ext cx="144" cy="96"/>
                <a:chOff x="1680" y="3648"/>
                <a:chExt cx="192" cy="48"/>
              </a:xfrm>
            </p:grpSpPr>
            <p:sp>
              <p:nvSpPr>
                <p:cNvPr id="350" name="Arc 3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51" name="Arc 3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2" name="Group 39"/>
              <p:cNvGrpSpPr>
                <a:grpSpLocks/>
              </p:cNvGrpSpPr>
              <p:nvPr/>
            </p:nvGrpSpPr>
            <p:grpSpPr bwMode="auto">
              <a:xfrm>
                <a:off x="2736" y="1200"/>
                <a:ext cx="144" cy="96"/>
                <a:chOff x="1680" y="3648"/>
                <a:chExt cx="192" cy="48"/>
              </a:xfrm>
            </p:grpSpPr>
            <p:sp>
              <p:nvSpPr>
                <p:cNvPr id="348" name="Arc 4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49" name="Arc 4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3" name="Group 42"/>
              <p:cNvGrpSpPr>
                <a:grpSpLocks/>
              </p:cNvGrpSpPr>
              <p:nvPr/>
            </p:nvGrpSpPr>
            <p:grpSpPr bwMode="auto">
              <a:xfrm>
                <a:off x="2880" y="1200"/>
                <a:ext cx="144" cy="96"/>
                <a:chOff x="1680" y="3648"/>
                <a:chExt cx="192" cy="48"/>
              </a:xfrm>
            </p:grpSpPr>
            <p:sp>
              <p:nvSpPr>
                <p:cNvPr id="346" name="Arc 4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47" name="Arc 4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4" name="Group 45"/>
              <p:cNvGrpSpPr>
                <a:grpSpLocks/>
              </p:cNvGrpSpPr>
              <p:nvPr/>
            </p:nvGrpSpPr>
            <p:grpSpPr bwMode="auto">
              <a:xfrm>
                <a:off x="3024" y="1200"/>
                <a:ext cx="144" cy="96"/>
                <a:chOff x="1680" y="3648"/>
                <a:chExt cx="192" cy="48"/>
              </a:xfrm>
            </p:grpSpPr>
            <p:sp>
              <p:nvSpPr>
                <p:cNvPr id="344" name="Arc 4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45" name="Arc 4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5" name="Group 48"/>
              <p:cNvGrpSpPr>
                <a:grpSpLocks/>
              </p:cNvGrpSpPr>
              <p:nvPr/>
            </p:nvGrpSpPr>
            <p:grpSpPr bwMode="auto">
              <a:xfrm>
                <a:off x="3168" y="1200"/>
                <a:ext cx="144" cy="96"/>
                <a:chOff x="1680" y="3648"/>
                <a:chExt cx="192" cy="48"/>
              </a:xfrm>
            </p:grpSpPr>
            <p:sp>
              <p:nvSpPr>
                <p:cNvPr id="342" name="Arc 4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43" name="Arc 5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6" name="Group 51"/>
              <p:cNvGrpSpPr>
                <a:grpSpLocks/>
              </p:cNvGrpSpPr>
              <p:nvPr/>
            </p:nvGrpSpPr>
            <p:grpSpPr bwMode="auto">
              <a:xfrm>
                <a:off x="3312" y="1200"/>
                <a:ext cx="144" cy="96"/>
                <a:chOff x="1680" y="3648"/>
                <a:chExt cx="192" cy="48"/>
              </a:xfrm>
            </p:grpSpPr>
            <p:sp>
              <p:nvSpPr>
                <p:cNvPr id="340" name="Arc 5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41" name="Arc 5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37" name="Group 54"/>
              <p:cNvGrpSpPr>
                <a:grpSpLocks/>
              </p:cNvGrpSpPr>
              <p:nvPr/>
            </p:nvGrpSpPr>
            <p:grpSpPr bwMode="auto">
              <a:xfrm>
                <a:off x="3456" y="1200"/>
                <a:ext cx="144" cy="96"/>
                <a:chOff x="1680" y="3648"/>
                <a:chExt cx="192" cy="48"/>
              </a:xfrm>
            </p:grpSpPr>
            <p:sp>
              <p:nvSpPr>
                <p:cNvPr id="338" name="Arc 5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39" name="Arc 5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</p:grpSp>
        <p:grpSp>
          <p:nvGrpSpPr>
            <p:cNvPr id="262" name="Group 57"/>
            <p:cNvGrpSpPr>
              <a:grpSpLocks/>
            </p:cNvGrpSpPr>
            <p:nvPr/>
          </p:nvGrpSpPr>
          <p:grpSpPr bwMode="auto">
            <a:xfrm>
              <a:off x="2609504" y="2708446"/>
              <a:ext cx="4004918" cy="188444"/>
              <a:chOff x="1872" y="1680"/>
              <a:chExt cx="1728" cy="96"/>
            </a:xfrm>
          </p:grpSpPr>
          <p:grpSp>
            <p:nvGrpSpPr>
              <p:cNvPr id="290" name="Group 58"/>
              <p:cNvGrpSpPr>
                <a:grpSpLocks/>
              </p:cNvGrpSpPr>
              <p:nvPr/>
            </p:nvGrpSpPr>
            <p:grpSpPr bwMode="auto">
              <a:xfrm flipV="1">
                <a:off x="1872" y="1680"/>
                <a:ext cx="144" cy="96"/>
                <a:chOff x="1680" y="3648"/>
                <a:chExt cx="192" cy="48"/>
              </a:xfrm>
            </p:grpSpPr>
            <p:sp>
              <p:nvSpPr>
                <p:cNvPr id="324" name="Arc 5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25" name="Arc 6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1" name="Group 61"/>
              <p:cNvGrpSpPr>
                <a:grpSpLocks/>
              </p:cNvGrpSpPr>
              <p:nvPr/>
            </p:nvGrpSpPr>
            <p:grpSpPr bwMode="auto">
              <a:xfrm flipV="1">
                <a:off x="2016" y="1680"/>
                <a:ext cx="144" cy="96"/>
                <a:chOff x="1680" y="3648"/>
                <a:chExt cx="192" cy="48"/>
              </a:xfrm>
            </p:grpSpPr>
            <p:sp>
              <p:nvSpPr>
                <p:cNvPr id="322" name="Arc 6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23" name="Arc 6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2" name="Group 64"/>
              <p:cNvGrpSpPr>
                <a:grpSpLocks/>
              </p:cNvGrpSpPr>
              <p:nvPr/>
            </p:nvGrpSpPr>
            <p:grpSpPr bwMode="auto">
              <a:xfrm flipV="1">
                <a:off x="2160" y="1680"/>
                <a:ext cx="144" cy="96"/>
                <a:chOff x="1680" y="3648"/>
                <a:chExt cx="192" cy="48"/>
              </a:xfrm>
            </p:grpSpPr>
            <p:sp>
              <p:nvSpPr>
                <p:cNvPr id="320" name="Arc 6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21" name="Arc 6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3" name="Group 67"/>
              <p:cNvGrpSpPr>
                <a:grpSpLocks/>
              </p:cNvGrpSpPr>
              <p:nvPr/>
            </p:nvGrpSpPr>
            <p:grpSpPr bwMode="auto">
              <a:xfrm flipV="1">
                <a:off x="2304" y="1680"/>
                <a:ext cx="144" cy="96"/>
                <a:chOff x="1680" y="3648"/>
                <a:chExt cx="192" cy="48"/>
              </a:xfrm>
            </p:grpSpPr>
            <p:sp>
              <p:nvSpPr>
                <p:cNvPr id="318" name="Arc 6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19" name="Arc 6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4" name="Group 70"/>
              <p:cNvGrpSpPr>
                <a:grpSpLocks/>
              </p:cNvGrpSpPr>
              <p:nvPr/>
            </p:nvGrpSpPr>
            <p:grpSpPr bwMode="auto">
              <a:xfrm flipV="1">
                <a:off x="2448" y="1680"/>
                <a:ext cx="144" cy="96"/>
                <a:chOff x="1680" y="3648"/>
                <a:chExt cx="192" cy="48"/>
              </a:xfrm>
            </p:grpSpPr>
            <p:sp>
              <p:nvSpPr>
                <p:cNvPr id="316" name="Arc 7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17" name="Arc 7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5" name="Group 73"/>
              <p:cNvGrpSpPr>
                <a:grpSpLocks/>
              </p:cNvGrpSpPr>
              <p:nvPr/>
            </p:nvGrpSpPr>
            <p:grpSpPr bwMode="auto">
              <a:xfrm flipV="1">
                <a:off x="2592" y="1680"/>
                <a:ext cx="144" cy="96"/>
                <a:chOff x="1680" y="3648"/>
                <a:chExt cx="192" cy="48"/>
              </a:xfrm>
            </p:grpSpPr>
            <p:sp>
              <p:nvSpPr>
                <p:cNvPr id="314" name="Arc 7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15" name="Arc 7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6" name="Group 76"/>
              <p:cNvGrpSpPr>
                <a:grpSpLocks/>
              </p:cNvGrpSpPr>
              <p:nvPr/>
            </p:nvGrpSpPr>
            <p:grpSpPr bwMode="auto">
              <a:xfrm flipV="1">
                <a:off x="2736" y="1680"/>
                <a:ext cx="144" cy="96"/>
                <a:chOff x="1680" y="3648"/>
                <a:chExt cx="192" cy="48"/>
              </a:xfrm>
            </p:grpSpPr>
            <p:sp>
              <p:nvSpPr>
                <p:cNvPr id="312" name="Arc 7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13" name="Arc 7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7" name="Group 79"/>
              <p:cNvGrpSpPr>
                <a:grpSpLocks/>
              </p:cNvGrpSpPr>
              <p:nvPr/>
            </p:nvGrpSpPr>
            <p:grpSpPr bwMode="auto">
              <a:xfrm flipV="1">
                <a:off x="2880" y="1680"/>
                <a:ext cx="144" cy="96"/>
                <a:chOff x="1680" y="3648"/>
                <a:chExt cx="192" cy="48"/>
              </a:xfrm>
            </p:grpSpPr>
            <p:sp>
              <p:nvSpPr>
                <p:cNvPr id="310" name="Arc 8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11" name="Arc 8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8" name="Group 82"/>
              <p:cNvGrpSpPr>
                <a:grpSpLocks/>
              </p:cNvGrpSpPr>
              <p:nvPr/>
            </p:nvGrpSpPr>
            <p:grpSpPr bwMode="auto">
              <a:xfrm flipV="1">
                <a:off x="3024" y="1680"/>
                <a:ext cx="144" cy="96"/>
                <a:chOff x="1680" y="3648"/>
                <a:chExt cx="192" cy="48"/>
              </a:xfrm>
            </p:grpSpPr>
            <p:sp>
              <p:nvSpPr>
                <p:cNvPr id="308" name="Arc 8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09" name="Arc 8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299" name="Group 85"/>
              <p:cNvGrpSpPr>
                <a:grpSpLocks/>
              </p:cNvGrpSpPr>
              <p:nvPr/>
            </p:nvGrpSpPr>
            <p:grpSpPr bwMode="auto">
              <a:xfrm flipV="1">
                <a:off x="3168" y="1680"/>
                <a:ext cx="144" cy="96"/>
                <a:chOff x="1680" y="3648"/>
                <a:chExt cx="192" cy="48"/>
              </a:xfrm>
            </p:grpSpPr>
            <p:sp>
              <p:nvSpPr>
                <p:cNvPr id="306" name="Arc 8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07" name="Arc 8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00" name="Group 88"/>
              <p:cNvGrpSpPr>
                <a:grpSpLocks/>
              </p:cNvGrpSpPr>
              <p:nvPr/>
            </p:nvGrpSpPr>
            <p:grpSpPr bwMode="auto">
              <a:xfrm flipV="1">
                <a:off x="3312" y="1680"/>
                <a:ext cx="144" cy="96"/>
                <a:chOff x="1680" y="3648"/>
                <a:chExt cx="192" cy="48"/>
              </a:xfrm>
            </p:grpSpPr>
            <p:sp>
              <p:nvSpPr>
                <p:cNvPr id="304" name="Arc 8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05" name="Arc 9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  <p:grpSp>
            <p:nvGrpSpPr>
              <p:cNvPr id="301" name="Group 91"/>
              <p:cNvGrpSpPr>
                <a:grpSpLocks/>
              </p:cNvGrpSpPr>
              <p:nvPr/>
            </p:nvGrpSpPr>
            <p:grpSpPr bwMode="auto">
              <a:xfrm flipV="1">
                <a:off x="3456" y="1680"/>
                <a:ext cx="144" cy="96"/>
                <a:chOff x="1680" y="3648"/>
                <a:chExt cx="192" cy="48"/>
              </a:xfrm>
            </p:grpSpPr>
            <p:sp>
              <p:nvSpPr>
                <p:cNvPr id="302" name="Arc 9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  <p:sp>
              <p:nvSpPr>
                <p:cNvPr id="303" name="Arc 9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400"/>
                </a:p>
              </p:txBody>
            </p:sp>
          </p:grpSp>
        </p:grpSp>
        <p:sp>
          <p:nvSpPr>
            <p:cNvPr id="263" name="Text Box 94"/>
            <p:cNvSpPr txBox="1">
              <a:spLocks noChangeArrowheads="1"/>
            </p:cNvSpPr>
            <p:nvPr/>
          </p:nvSpPr>
          <p:spPr bwMode="auto">
            <a:xfrm>
              <a:off x="3284403" y="1144832"/>
              <a:ext cx="2934452" cy="615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  <a:cs typeface="Arial" charset="0"/>
                </a:rPr>
                <a:t>Cooling section</a:t>
              </a:r>
            </a:p>
          </p:txBody>
        </p:sp>
        <p:sp>
          <p:nvSpPr>
            <p:cNvPr id="264" name="Text Box 95"/>
            <p:cNvSpPr txBox="1">
              <a:spLocks noChangeArrowheads="1"/>
            </p:cNvSpPr>
            <p:nvPr/>
          </p:nvSpPr>
          <p:spPr bwMode="auto">
            <a:xfrm>
              <a:off x="3794637" y="2891075"/>
              <a:ext cx="1777968" cy="615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  <a:cs typeface="Arial" charset="0"/>
                </a:rPr>
                <a:t>solenoid</a:t>
              </a:r>
            </a:p>
          </p:txBody>
        </p:sp>
        <p:sp>
          <p:nvSpPr>
            <p:cNvPr id="265" name="AutoShape 96"/>
            <p:cNvSpPr>
              <a:spLocks/>
            </p:cNvSpPr>
            <p:nvPr/>
          </p:nvSpPr>
          <p:spPr bwMode="auto">
            <a:xfrm rot="5400000">
              <a:off x="4428231" y="-260893"/>
              <a:ext cx="230689" cy="3985565"/>
            </a:xfrm>
            <a:prstGeom prst="leftBrace">
              <a:avLst>
                <a:gd name="adj1" fmla="val 75009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66" name="Rectangle 98"/>
            <p:cNvSpPr>
              <a:spLocks noChangeArrowheads="1"/>
            </p:cNvSpPr>
            <p:nvPr/>
          </p:nvSpPr>
          <p:spPr bwMode="auto">
            <a:xfrm rot="10800000">
              <a:off x="3399099" y="4871360"/>
              <a:ext cx="2421099" cy="3769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67" name="Rectangle 101"/>
            <p:cNvSpPr>
              <a:spLocks noChangeArrowheads="1"/>
            </p:cNvSpPr>
            <p:nvPr/>
          </p:nvSpPr>
          <p:spPr bwMode="auto">
            <a:xfrm rot="10800000" flipH="1">
              <a:off x="2016159" y="4999186"/>
              <a:ext cx="513672" cy="2265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68" name="Line 110"/>
            <p:cNvSpPr>
              <a:spLocks noChangeShapeType="1"/>
            </p:cNvSpPr>
            <p:nvPr/>
          </p:nvSpPr>
          <p:spPr bwMode="auto">
            <a:xfrm rot="16200000">
              <a:off x="6180448" y="4035760"/>
              <a:ext cx="623670" cy="14244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69" name="Text Box 112"/>
            <p:cNvSpPr txBox="1">
              <a:spLocks noChangeArrowheads="1"/>
            </p:cNvSpPr>
            <p:nvPr/>
          </p:nvSpPr>
          <p:spPr bwMode="auto">
            <a:xfrm>
              <a:off x="6124103" y="3308294"/>
              <a:ext cx="2087767" cy="308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charset="0"/>
                  <a:cs typeface="Arial" charset="0"/>
                </a:rPr>
                <a:t>Future fast </a:t>
              </a:r>
              <a:r>
                <a:rPr lang="en-US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charset="0"/>
                  <a:cs typeface="Arial" charset="0"/>
                </a:rPr>
                <a:t>kicker</a:t>
              </a:r>
            </a:p>
          </p:txBody>
        </p:sp>
        <p:sp>
          <p:nvSpPr>
            <p:cNvPr id="270" name="Text Box 113"/>
            <p:cNvSpPr txBox="1">
              <a:spLocks noChangeArrowheads="1"/>
            </p:cNvSpPr>
            <p:nvPr/>
          </p:nvSpPr>
          <p:spPr bwMode="auto">
            <a:xfrm>
              <a:off x="898279" y="3372104"/>
              <a:ext cx="2140209" cy="308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3D69B"/>
                  </a:solidFill>
                  <a:latin typeface="Arial" charset="0"/>
                  <a:cs typeface="Arial" charset="0"/>
                </a:rPr>
                <a:t>Future fast </a:t>
              </a:r>
              <a:r>
                <a:rPr lang="en-US" sz="1400" dirty="0">
                  <a:solidFill>
                    <a:srgbClr val="C3D69B"/>
                  </a:solidFill>
                  <a:latin typeface="Arial" charset="0"/>
                  <a:cs typeface="Arial" charset="0"/>
                </a:rPr>
                <a:t>kicker</a:t>
              </a:r>
            </a:p>
          </p:txBody>
        </p:sp>
        <p:sp>
          <p:nvSpPr>
            <p:cNvPr id="271" name="Text Box 114"/>
            <p:cNvSpPr txBox="1">
              <a:spLocks noChangeArrowheads="1"/>
            </p:cNvSpPr>
            <p:nvPr/>
          </p:nvSpPr>
          <p:spPr bwMode="auto">
            <a:xfrm>
              <a:off x="3549262" y="5206676"/>
              <a:ext cx="2253523" cy="615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Arial" charset="0"/>
                  <a:cs typeface="Arial" charset="0"/>
                </a:rPr>
                <a:t>SRF Linac</a:t>
              </a:r>
            </a:p>
          </p:txBody>
        </p:sp>
        <p:sp>
          <p:nvSpPr>
            <p:cNvPr id="272" name="Text Box 115"/>
            <p:cNvSpPr txBox="1">
              <a:spLocks noChangeArrowheads="1"/>
            </p:cNvSpPr>
            <p:nvPr/>
          </p:nvSpPr>
          <p:spPr bwMode="auto">
            <a:xfrm>
              <a:off x="5919493" y="5209893"/>
              <a:ext cx="1316738" cy="615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  <a:cs typeface="Arial" charset="0"/>
                </a:rPr>
                <a:t>dump</a:t>
              </a:r>
            </a:p>
          </p:txBody>
        </p:sp>
        <p:sp>
          <p:nvSpPr>
            <p:cNvPr id="273" name="Text Box 116"/>
            <p:cNvSpPr txBox="1">
              <a:spLocks noChangeArrowheads="1"/>
            </p:cNvSpPr>
            <p:nvPr/>
          </p:nvSpPr>
          <p:spPr bwMode="auto">
            <a:xfrm>
              <a:off x="876327" y="5210767"/>
              <a:ext cx="2429470" cy="627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Arial" charset="0"/>
                  <a:cs typeface="Arial" charset="0"/>
                </a:rPr>
                <a:t>Gun/ Inj.</a:t>
              </a:r>
              <a:endParaRPr lang="en-US" sz="1400" dirty="0">
                <a:latin typeface="Arial" charset="0"/>
                <a:cs typeface="Arial" charset="0"/>
              </a:endParaRPr>
            </a:p>
          </p:txBody>
        </p:sp>
        <p:sp>
          <p:nvSpPr>
            <p:cNvPr id="274" name="Line 121"/>
            <p:cNvSpPr>
              <a:spLocks noChangeShapeType="1"/>
            </p:cNvSpPr>
            <p:nvPr/>
          </p:nvSpPr>
          <p:spPr bwMode="auto">
            <a:xfrm>
              <a:off x="5373963" y="4425037"/>
              <a:ext cx="522380" cy="0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 sz="1400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  <p:cxnSp>
          <p:nvCxnSpPr>
            <p:cNvPr id="275" name="Straight Connector 134"/>
            <p:cNvCxnSpPr>
              <a:cxnSpLocks noChangeShapeType="1"/>
            </p:cNvCxnSpPr>
            <p:nvPr/>
          </p:nvCxnSpPr>
          <p:spPr bwMode="auto">
            <a:xfrm rot="16200000" flipH="1">
              <a:off x="4602715" y="4291802"/>
              <a:ext cx="153906" cy="174126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w="med" len="med"/>
            </a:ln>
          </p:spPr>
        </p:cxnSp>
        <p:cxnSp>
          <p:nvCxnSpPr>
            <p:cNvPr id="276" name="Straight Connector 138"/>
            <p:cNvCxnSpPr>
              <a:cxnSpLocks noChangeShapeType="1"/>
            </p:cNvCxnSpPr>
            <p:nvPr/>
          </p:nvCxnSpPr>
          <p:spPr bwMode="auto">
            <a:xfrm flipV="1">
              <a:off x="4427185" y="4276005"/>
              <a:ext cx="174126" cy="149032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w="med" len="med"/>
            </a:ln>
          </p:spPr>
        </p:cxnSp>
        <p:sp>
          <p:nvSpPr>
            <p:cNvPr id="277" name="Line 4"/>
            <p:cNvSpPr>
              <a:spLocks noChangeShapeType="1"/>
            </p:cNvSpPr>
            <p:nvPr/>
          </p:nvSpPr>
          <p:spPr bwMode="auto">
            <a:xfrm>
              <a:off x="1980706" y="4425038"/>
              <a:ext cx="2437772" cy="0"/>
            </a:xfrm>
            <a:prstGeom prst="line">
              <a:avLst/>
            </a:prstGeom>
            <a:noFill/>
            <a:ln w="38100" cap="flat" cmpd="sng" algn="ctr">
              <a:solidFill>
                <a:srgbClr val="C3D69B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78" name="Line 2"/>
            <p:cNvSpPr>
              <a:spLocks noChangeShapeType="1"/>
            </p:cNvSpPr>
            <p:nvPr/>
          </p:nvSpPr>
          <p:spPr bwMode="auto">
            <a:xfrm flipV="1">
              <a:off x="769159" y="2435381"/>
              <a:ext cx="8089548" cy="32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79" name="Oval 15"/>
            <p:cNvSpPr>
              <a:spLocks noChangeArrowheads="1"/>
            </p:cNvSpPr>
            <p:nvPr/>
          </p:nvSpPr>
          <p:spPr bwMode="auto">
            <a:xfrm>
              <a:off x="8075138" y="2358944"/>
              <a:ext cx="444023" cy="1456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80" name="Rectangle 109"/>
            <p:cNvSpPr>
              <a:spLocks noChangeArrowheads="1"/>
            </p:cNvSpPr>
            <p:nvPr/>
          </p:nvSpPr>
          <p:spPr bwMode="auto">
            <a:xfrm>
              <a:off x="6442538" y="5002956"/>
              <a:ext cx="213209" cy="225190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81" name="Line 110"/>
            <p:cNvSpPr>
              <a:spLocks noChangeShapeType="1"/>
            </p:cNvSpPr>
            <p:nvPr/>
          </p:nvSpPr>
          <p:spPr bwMode="auto">
            <a:xfrm rot="16200000" flipH="1">
              <a:off x="2436293" y="4136274"/>
              <a:ext cx="655971" cy="12711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2" name="Line 110"/>
            <p:cNvSpPr>
              <a:spLocks noChangeShapeType="1"/>
            </p:cNvSpPr>
            <p:nvPr/>
          </p:nvSpPr>
          <p:spPr bwMode="auto">
            <a:xfrm rot="16200000" flipH="1">
              <a:off x="2369874" y="4360025"/>
              <a:ext cx="266424" cy="5572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3" name="Line 118"/>
            <p:cNvSpPr>
              <a:spLocks noChangeShapeType="1"/>
            </p:cNvSpPr>
            <p:nvPr/>
          </p:nvSpPr>
          <p:spPr bwMode="auto">
            <a:xfrm>
              <a:off x="2520499" y="5123737"/>
              <a:ext cx="400493" cy="153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4" name="Line 110"/>
            <p:cNvSpPr>
              <a:spLocks noChangeShapeType="1"/>
            </p:cNvSpPr>
            <p:nvPr/>
          </p:nvSpPr>
          <p:spPr bwMode="auto">
            <a:xfrm rot="16200000">
              <a:off x="6087987" y="4532434"/>
              <a:ext cx="251198" cy="6823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5" name="Line 110"/>
            <p:cNvSpPr>
              <a:spLocks noChangeShapeType="1"/>
            </p:cNvSpPr>
            <p:nvPr/>
          </p:nvSpPr>
          <p:spPr bwMode="auto">
            <a:xfrm rot="16200000" flipH="1">
              <a:off x="6156575" y="4779343"/>
              <a:ext cx="7695" cy="6442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6" name="Rectangle 109"/>
            <p:cNvSpPr>
              <a:spLocks noChangeArrowheads="1"/>
            </p:cNvSpPr>
            <p:nvPr/>
          </p:nvSpPr>
          <p:spPr bwMode="auto">
            <a:xfrm>
              <a:off x="1462470" y="5002956"/>
              <a:ext cx="213210" cy="22519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87" name="Line 110"/>
            <p:cNvSpPr>
              <a:spLocks noChangeShapeType="1"/>
            </p:cNvSpPr>
            <p:nvPr/>
          </p:nvSpPr>
          <p:spPr bwMode="auto">
            <a:xfrm rot="16200000" flipH="1">
              <a:off x="1835778" y="4955713"/>
              <a:ext cx="17544" cy="3377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88" name="Rectangle 122"/>
            <p:cNvSpPr>
              <a:spLocks noChangeArrowheads="1"/>
            </p:cNvSpPr>
            <p:nvPr/>
          </p:nvSpPr>
          <p:spPr bwMode="auto">
            <a:xfrm>
              <a:off x="1992095" y="4236594"/>
              <a:ext cx="222495" cy="37688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3D69B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289" name="Rectangle 122"/>
            <p:cNvSpPr>
              <a:spLocks noChangeArrowheads="1"/>
            </p:cNvSpPr>
            <p:nvPr/>
          </p:nvSpPr>
          <p:spPr bwMode="auto">
            <a:xfrm>
              <a:off x="7200073" y="4236594"/>
              <a:ext cx="222495" cy="37688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3D69B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  <a:cs typeface="Arial" charset="0"/>
              </a:endParaRPr>
            </a:p>
          </p:txBody>
        </p:sp>
      </p:grpSp>
      <p:grpSp>
        <p:nvGrpSpPr>
          <p:cNvPr id="126" name="Group 125"/>
          <p:cNvGrpSpPr>
            <a:grpSpLocks noChangeAspect="1"/>
          </p:cNvGrpSpPr>
          <p:nvPr/>
        </p:nvGrpSpPr>
        <p:grpSpPr>
          <a:xfrm>
            <a:off x="279473" y="2329791"/>
            <a:ext cx="3674161" cy="1340544"/>
            <a:chOff x="217433" y="2186902"/>
            <a:chExt cx="8560808" cy="3123474"/>
          </a:xfrm>
        </p:grpSpPr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433" y="2186902"/>
              <a:ext cx="1650368" cy="312347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3097" y="2504903"/>
              <a:ext cx="6775144" cy="2805473"/>
            </a:xfrm>
            <a:prstGeom prst="rect">
              <a:avLst/>
            </a:prstGeom>
          </p:spPr>
        </p:pic>
      </p:grpSp>
      <p:sp>
        <p:nvSpPr>
          <p:cNvPr id="4" name="Curved Up Arrow 3"/>
          <p:cNvSpPr/>
          <p:nvPr/>
        </p:nvSpPr>
        <p:spPr>
          <a:xfrm rot="20893022">
            <a:off x="3625256" y="3513022"/>
            <a:ext cx="1284422" cy="578228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828" y="3437171"/>
            <a:ext cx="1836768" cy="1371600"/>
          </a:xfrm>
          <a:prstGeom prst="rect">
            <a:avLst/>
          </a:prstGeom>
          <a:noFill/>
        </p:spPr>
      </p:pic>
      <p:sp>
        <p:nvSpPr>
          <p:cNvPr id="131" name="Curved Up Arrow 130"/>
          <p:cNvSpPr/>
          <p:nvPr/>
        </p:nvSpPr>
        <p:spPr>
          <a:xfrm rot="14731007">
            <a:off x="7303286" y="2886246"/>
            <a:ext cx="1284422" cy="578228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11572" y="4808771"/>
            <a:ext cx="1357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Harmonic kicker system</a:t>
            </a:r>
          </a:p>
          <a:p>
            <a:pPr algn="ctr"/>
            <a:r>
              <a:rPr lang="en-US" dirty="0" smtClean="0"/>
              <a:t>(Y. Huang)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901825" y="2102869"/>
            <a:ext cx="3880623" cy="692538"/>
            <a:chOff x="-1200698" y="4866831"/>
            <a:chExt cx="3880623" cy="692538"/>
          </a:xfrm>
        </p:grpSpPr>
        <p:grpSp>
          <p:nvGrpSpPr>
            <p:cNvPr id="8" name="Group 7"/>
            <p:cNvGrpSpPr/>
            <p:nvPr/>
          </p:nvGrpSpPr>
          <p:grpSpPr>
            <a:xfrm>
              <a:off x="-1200698" y="4866831"/>
              <a:ext cx="3880623" cy="692538"/>
              <a:chOff x="4054225" y="2255269"/>
              <a:chExt cx="3880623" cy="692538"/>
            </a:xfrm>
          </p:grpSpPr>
          <p:sp>
            <p:nvSpPr>
              <p:cNvPr id="132" name="Text Box 19"/>
              <p:cNvSpPr txBox="1">
                <a:spLocks noChangeArrowheads="1"/>
              </p:cNvSpPr>
              <p:nvPr/>
            </p:nvSpPr>
            <p:spPr bwMode="auto">
              <a:xfrm>
                <a:off x="5010957" y="2506520"/>
                <a:ext cx="1987588" cy="307777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8000"/>
                    </a:solidFill>
                    <a:latin typeface="Arial" charset="0"/>
                    <a:cs typeface="Arial" charset="0"/>
                  </a:rPr>
                  <a:t>Future circulator </a:t>
                </a:r>
                <a:r>
                  <a:rPr lang="en-US" sz="1400" dirty="0">
                    <a:solidFill>
                      <a:srgbClr val="008000"/>
                    </a:solidFill>
                    <a:latin typeface="Arial" charset="0"/>
                    <a:cs typeface="Arial" charset="0"/>
                  </a:rPr>
                  <a:t>ring</a:t>
                </a:r>
              </a:p>
            </p:txBody>
          </p:sp>
          <p:sp>
            <p:nvSpPr>
              <p:cNvPr id="133" name="Text Box 112"/>
              <p:cNvSpPr txBox="1">
                <a:spLocks noChangeArrowheads="1"/>
              </p:cNvSpPr>
              <p:nvPr/>
            </p:nvSpPr>
            <p:spPr bwMode="auto">
              <a:xfrm>
                <a:off x="6827070" y="2255269"/>
                <a:ext cx="1107778" cy="523220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8000"/>
                    </a:solidFill>
                    <a:latin typeface="Arial" charset="0"/>
                    <a:cs typeface="Arial" charset="0"/>
                  </a:rPr>
                  <a:t>Future fast </a:t>
                </a:r>
                <a:r>
                  <a:rPr lang="en-US" sz="1400" dirty="0">
                    <a:solidFill>
                      <a:srgbClr val="008000"/>
                    </a:solidFill>
                    <a:latin typeface="Arial" charset="0"/>
                    <a:cs typeface="Arial" charset="0"/>
                  </a:rPr>
                  <a:t>kicker</a:t>
                </a:r>
              </a:p>
            </p:txBody>
          </p:sp>
          <p:sp>
            <p:nvSpPr>
              <p:cNvPr id="134" name="Text Box 113"/>
              <p:cNvSpPr txBox="1">
                <a:spLocks noChangeArrowheads="1"/>
              </p:cNvSpPr>
              <p:nvPr/>
            </p:nvSpPr>
            <p:spPr bwMode="auto">
              <a:xfrm>
                <a:off x="4054225" y="2289127"/>
                <a:ext cx="113560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8000"/>
                    </a:solidFill>
                    <a:latin typeface="Arial" charset="0"/>
                    <a:cs typeface="Arial" charset="0"/>
                  </a:rPr>
                  <a:t>Future fast </a:t>
                </a:r>
                <a:r>
                  <a:rPr lang="en-US" sz="1400" dirty="0">
                    <a:solidFill>
                      <a:srgbClr val="008000"/>
                    </a:solidFill>
                    <a:latin typeface="Arial" charset="0"/>
                    <a:cs typeface="Arial" charset="0"/>
                  </a:rPr>
                  <a:t>kicker</a:t>
                </a:r>
              </a:p>
            </p:txBody>
          </p:sp>
          <p:cxnSp>
            <p:nvCxnSpPr>
              <p:cNvPr id="135" name="Straight Connector 134"/>
              <p:cNvCxnSpPr>
                <a:cxnSpLocks noChangeShapeType="1"/>
              </p:cNvCxnSpPr>
              <p:nvPr/>
            </p:nvCxnSpPr>
            <p:spPr bwMode="auto">
              <a:xfrm rot="16200000" flipH="1">
                <a:off x="6019815" y="2777123"/>
                <a:ext cx="81663" cy="923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8000"/>
                </a:solidFill>
                <a:prstDash val="sysDash"/>
                <a:round/>
                <a:headEnd type="none" w="med" len="med"/>
                <a:tailEnd w="med" len="med"/>
              </a:ln>
            </p:spPr>
          </p:cxnSp>
          <p:cxnSp>
            <p:nvCxnSpPr>
              <p:cNvPr id="136" name="Straight Connector 138"/>
              <p:cNvCxnSpPr>
                <a:cxnSpLocks noChangeShapeType="1"/>
              </p:cNvCxnSpPr>
              <p:nvPr/>
            </p:nvCxnSpPr>
            <p:spPr bwMode="auto">
              <a:xfrm flipV="1">
                <a:off x="5926678" y="2768741"/>
                <a:ext cx="92392" cy="79077"/>
              </a:xfrm>
              <a:prstGeom prst="line">
                <a:avLst/>
              </a:prstGeom>
              <a:noFill/>
              <a:ln w="38100" cap="flat" cmpd="sng" algn="ctr">
                <a:solidFill>
                  <a:srgbClr val="008000"/>
                </a:solidFill>
                <a:prstDash val="sysDash"/>
                <a:round/>
                <a:headEnd type="none" w="med" len="med"/>
                <a:tailEnd w="med" len="med"/>
              </a:ln>
            </p:spPr>
          </p:cxnSp>
          <p:sp>
            <p:nvSpPr>
              <p:cNvPr id="137" name="Line 4"/>
              <p:cNvSpPr>
                <a:spLocks noChangeShapeType="1"/>
              </p:cNvSpPr>
              <p:nvPr/>
            </p:nvSpPr>
            <p:spPr bwMode="auto">
              <a:xfrm>
                <a:off x="4628565" y="2847818"/>
                <a:ext cx="1293492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8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1400">
                  <a:solidFill>
                    <a:srgbClr val="008000"/>
                  </a:solidFill>
                </a:endParaRPr>
              </a:p>
            </p:txBody>
          </p:sp>
          <p:sp>
            <p:nvSpPr>
              <p:cNvPr id="138" name="Rectangle 122"/>
              <p:cNvSpPr>
                <a:spLocks noChangeArrowheads="1"/>
              </p:cNvSpPr>
              <p:nvPr/>
            </p:nvSpPr>
            <p:spPr bwMode="auto">
              <a:xfrm>
                <a:off x="4634608" y="2747829"/>
                <a:ext cx="118057" cy="199978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solidFill>
                    <a:srgbClr val="008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39" name="Rectangle 122"/>
              <p:cNvSpPr>
                <a:spLocks noChangeArrowheads="1"/>
              </p:cNvSpPr>
              <p:nvPr/>
            </p:nvSpPr>
            <p:spPr bwMode="auto">
              <a:xfrm>
                <a:off x="7397984" y="2747829"/>
                <a:ext cx="118057" cy="199978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solidFill>
                    <a:srgbClr val="008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41" name="Line 4"/>
            <p:cNvSpPr>
              <a:spLocks noChangeShapeType="1"/>
            </p:cNvSpPr>
            <p:nvPr/>
          </p:nvSpPr>
          <p:spPr bwMode="auto">
            <a:xfrm>
              <a:off x="851920" y="5465868"/>
              <a:ext cx="1339689" cy="0"/>
            </a:xfrm>
            <a:prstGeom prst="line">
              <a:avLst/>
            </a:prstGeom>
            <a:noFill/>
            <a:ln w="3810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400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4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 animBg="1"/>
      <p:bldP spid="131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50" y="3488544"/>
            <a:ext cx="6370320" cy="2616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654"/>
            <a:ext cx="8229600" cy="575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Crab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391" y="931755"/>
            <a:ext cx="844940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Design by ODU (A. </a:t>
            </a:r>
            <a:r>
              <a:rPr lang="en-US" sz="2000" dirty="0" err="1" smtClean="0"/>
              <a:t>Castilla</a:t>
            </a:r>
            <a:r>
              <a:rPr lang="en-US" sz="2000" dirty="0" smtClean="0"/>
              <a:t> </a:t>
            </a:r>
            <a:r>
              <a:rPr lang="en-US" sz="2000" dirty="0" err="1" smtClean="0"/>
              <a:t>Ph.D</a:t>
            </a:r>
            <a:r>
              <a:rPr lang="en-US" sz="2000" dirty="0" smtClean="0"/>
              <a:t> project)</a:t>
            </a:r>
          </a:p>
          <a:p>
            <a:r>
              <a:rPr lang="en-US" sz="2000" dirty="0" smtClean="0"/>
              <a:t>952.6 MHz “RF dipole” like LHC</a:t>
            </a:r>
          </a:p>
          <a:p>
            <a:r>
              <a:rPr lang="en-US" sz="2000" dirty="0" smtClean="0"/>
              <a:t>Modest RF system (no beam loading)</a:t>
            </a:r>
          </a:p>
          <a:p>
            <a:r>
              <a:rPr lang="en-US" sz="2000" dirty="0" smtClean="0"/>
              <a:t>Must have good HOM damping</a:t>
            </a:r>
          </a:p>
          <a:p>
            <a:r>
              <a:rPr lang="en-US" sz="2000" dirty="0" smtClean="0"/>
              <a:t>Count for 1 IP in baseline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Assume cryostat cost/cavity same as ion storage ring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 descr="C:\Users\physics\Documents\Alx CST\na-pac13\WEPAC39\750_bd00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5" b="14975"/>
          <a:stretch/>
        </p:blipFill>
        <p:spPr bwMode="auto">
          <a:xfrm>
            <a:off x="5574347" y="1169669"/>
            <a:ext cx="2872105" cy="1508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/>
          <p:cNvSpPr/>
          <p:nvPr/>
        </p:nvSpPr>
        <p:spPr>
          <a:xfrm>
            <a:off x="6008017" y="5719917"/>
            <a:ext cx="2050773" cy="4660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92831" y="5209425"/>
            <a:ext cx="8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cs typeface="Arial"/>
              </a:rPr>
              <a:t>Per side</a:t>
            </a:r>
            <a:endParaRPr lang="en-US" sz="1600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93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458"/>
            <a:ext cx="8229600" cy="5991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Cavity and CM counts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00" y="1099212"/>
            <a:ext cx="85662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Up to 10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r>
              <a:rPr lang="en-US" sz="2000" dirty="0"/>
              <a:t>electrons, 3 A max current, </a:t>
            </a:r>
            <a:r>
              <a:rPr lang="en-US" sz="2000" dirty="0" smtClean="0"/>
              <a:t>100 </a:t>
            </a:r>
            <a:r>
              <a:rPr lang="en-US" sz="2000" dirty="0" err="1" smtClean="0"/>
              <a:t>GeV</a:t>
            </a:r>
            <a:r>
              <a:rPr lang="en-US" sz="2000" dirty="0" smtClean="0"/>
              <a:t> protons, 0.5 A max.	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57200" y="6041858"/>
            <a:ext cx="71405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r>
              <a:rPr lang="en-US" sz="1200" dirty="0" smtClean="0">
                <a:solidFill>
                  <a:srgbClr val="000000"/>
                </a:solidFill>
              </a:rPr>
              <a:t>200 mA </a:t>
            </a:r>
            <a:r>
              <a:rPr lang="en-US" sz="1200" dirty="0"/>
              <a:t>gun, 10 MeV booster, 50 MeV </a:t>
            </a:r>
            <a:r>
              <a:rPr lang="en-US" sz="1200" dirty="0" smtClean="0"/>
              <a:t>ERL</a:t>
            </a:r>
            <a:endParaRPr lang="en-US" sz="12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94275"/>
              </p:ext>
            </p:extLst>
          </p:nvPr>
        </p:nvGraphicFramePr>
        <p:xfrm>
          <a:off x="81280" y="1791427"/>
          <a:ext cx="9001760" cy="3051408"/>
        </p:xfrm>
        <a:graphic>
          <a:graphicData uri="http://schemas.openxmlformats.org/drawingml/2006/table">
            <a:tbl>
              <a:tblPr/>
              <a:tblGrid>
                <a:gridCol w="1187326"/>
                <a:gridCol w="787511"/>
                <a:gridCol w="787511"/>
                <a:gridCol w="787511"/>
                <a:gridCol w="787511"/>
                <a:gridCol w="787511"/>
                <a:gridCol w="787511"/>
                <a:gridCol w="787511"/>
                <a:gridCol w="787511"/>
                <a:gridCol w="640586"/>
                <a:gridCol w="873760"/>
              </a:tblGrid>
              <a:tr h="49197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type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voltage/cav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power/cav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cavities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CM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volts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power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basis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 basis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MHz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 booster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NC/Ferrite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0.016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0.032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CSNS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JPARC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 ring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NC/Ferrite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1.22-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0.016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0.111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CSNS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JPARC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 ring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SRF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18.95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e-ring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NC/PEP-II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476.3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497.8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12792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PEP-II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Re-use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i-crab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SRF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2.41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28.96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ODU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e-crab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SRF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1.68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3.37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ODU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cooler ERL*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SRF 5 cell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FEL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cooler booster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SRF 1 cell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FEL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5943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138.12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17153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002" marR="11002" marT="110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6791755" y="3325716"/>
            <a:ext cx="757387" cy="32288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003888" y="3063822"/>
            <a:ext cx="757387" cy="847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277626" y="3325716"/>
            <a:ext cx="757387" cy="32288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37122" y="591068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00"/>
                </a:solidFill>
              </a:rPr>
              <a:t>†</a:t>
            </a:r>
            <a:r>
              <a:rPr lang="en-US" dirty="0" smtClean="0"/>
              <a:t> </a:t>
            </a:r>
            <a:r>
              <a:rPr lang="en-US" sz="1400" dirty="0" smtClean="0"/>
              <a:t>escalated to current FY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5264353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Total </a:t>
            </a:r>
            <a:r>
              <a:rPr lang="en-US" dirty="0" err="1"/>
              <a:t>cryo</a:t>
            </a:r>
            <a:r>
              <a:rPr lang="en-US" dirty="0"/>
              <a:t> </a:t>
            </a:r>
            <a:r>
              <a:rPr lang="en-US" dirty="0" smtClean="0"/>
              <a:t>load estimated  </a:t>
            </a:r>
            <a:r>
              <a:rPr lang="en-US" dirty="0"/>
              <a:t>≤</a:t>
            </a:r>
            <a:r>
              <a:rPr lang="en-US" b="1" dirty="0"/>
              <a:t>2.9 kW </a:t>
            </a:r>
            <a:r>
              <a:rPr lang="en-US" dirty="0" smtClean="0"/>
              <a:t>equivalent</a:t>
            </a:r>
            <a:r>
              <a:rPr lang="en-US" b="1" dirty="0" smtClean="0"/>
              <a:t> </a:t>
            </a:r>
            <a:r>
              <a:rPr lang="en-US" dirty="0" smtClean="0"/>
              <a:t>at </a:t>
            </a:r>
            <a:r>
              <a:rPr lang="en-US" b="1" dirty="0"/>
              <a:t>4.5K</a:t>
            </a:r>
            <a:r>
              <a:rPr lang="en-US" dirty="0"/>
              <a:t> +</a:t>
            </a:r>
            <a:r>
              <a:rPr lang="en-US" dirty="0">
                <a:solidFill>
                  <a:srgbClr val="000000"/>
                </a:solidFill>
              </a:rPr>
              <a:t>2.4 kW 50K </a:t>
            </a:r>
            <a:r>
              <a:rPr lang="en-US" dirty="0"/>
              <a:t>Shield + 3.3 g/s coupler flow, (wall plug ~</a:t>
            </a:r>
            <a:r>
              <a:rPr lang="en-US" b="1" dirty="0"/>
              <a:t>1.45 MW</a:t>
            </a:r>
            <a:r>
              <a:rPr lang="en-US" dirty="0" smtClean="0"/>
              <a:t>). Probably will be reduced by running cavities at 2K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806528" y="4343982"/>
            <a:ext cx="757387" cy="299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67088" y="4343982"/>
            <a:ext cx="757387" cy="299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3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MEIC modular cryostat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552098"/>
            <a:ext cx="85344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Goals:</a:t>
            </a:r>
          </a:p>
          <a:p>
            <a:r>
              <a:rPr lang="en-US" sz="2800" dirty="0" smtClean="0"/>
              <a:t>Take the best features of previous JLab designs</a:t>
            </a:r>
          </a:p>
          <a:p>
            <a:r>
              <a:rPr lang="en-US" sz="2800" dirty="0" smtClean="0"/>
              <a:t>Modular approach to hold various different cavities</a:t>
            </a:r>
          </a:p>
          <a:p>
            <a:r>
              <a:rPr lang="en-US" sz="2800" dirty="0" smtClean="0"/>
              <a:t>Design suitable for industrial production</a:t>
            </a:r>
          </a:p>
          <a:p>
            <a:r>
              <a:rPr lang="en-US" sz="2800" dirty="0" smtClean="0"/>
              <a:t>Simple concepts, low parts count to reduce costs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127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NSCM-PEFP-AUG200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5" t="29689" r="10880" b="12501"/>
          <a:stretch/>
        </p:blipFill>
        <p:spPr>
          <a:xfrm>
            <a:off x="1741543" y="2998364"/>
            <a:ext cx="5833872" cy="3383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17902"/>
            <a:ext cx="7772400" cy="2259796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smtClean="0"/>
              <a:t>JLab SNS module experience is the starting point</a:t>
            </a:r>
            <a:br>
              <a:rPr lang="en-US" sz="2700" dirty="0" smtClean="0"/>
            </a:br>
            <a:r>
              <a:rPr lang="en-US" sz="3100" dirty="0" smtClean="0"/>
              <a:t>	</a:t>
            </a:r>
            <a:r>
              <a:rPr lang="en-US" sz="2200" dirty="0" smtClean="0"/>
              <a:t>• Ion Storage </a:t>
            </a:r>
            <a:r>
              <a:rPr lang="en-US" sz="2200" dirty="0"/>
              <a:t>Ring </a:t>
            </a:r>
            <a:r>
              <a:rPr lang="en-US" sz="2200" dirty="0" smtClean="0"/>
              <a:t>CMs (4 x 4-seater)</a:t>
            </a:r>
            <a:br>
              <a:rPr lang="en-US" sz="2200" dirty="0" smtClean="0"/>
            </a:br>
            <a:r>
              <a:rPr lang="en-US" sz="2200" dirty="0" smtClean="0"/>
              <a:t>	• e-cooler </a:t>
            </a:r>
            <a:r>
              <a:rPr lang="en-US" sz="2200" dirty="0"/>
              <a:t>Booster </a:t>
            </a:r>
            <a:r>
              <a:rPr lang="en-US" sz="2200" dirty="0" smtClean="0"/>
              <a:t>(1 x 4- </a:t>
            </a:r>
            <a:r>
              <a:rPr lang="en-US" sz="2200" dirty="0" err="1" smtClean="0"/>
              <a:t>seater</a:t>
            </a:r>
            <a:r>
              <a:rPr lang="en-US" sz="2200" dirty="0" smtClean="0"/>
              <a:t>) </a:t>
            </a:r>
            <a:br>
              <a:rPr lang="en-US" sz="2200" dirty="0" smtClean="0"/>
            </a:br>
            <a:r>
              <a:rPr lang="en-US" sz="2200" dirty="0"/>
              <a:t>	</a:t>
            </a:r>
            <a:r>
              <a:rPr lang="en-US" sz="2200" dirty="0" smtClean="0"/>
              <a:t>• </a:t>
            </a:r>
            <a:r>
              <a:rPr lang="en-US" sz="2200" dirty="0"/>
              <a:t>e-cooler </a:t>
            </a:r>
            <a:r>
              <a:rPr lang="en-US" sz="2200" dirty="0" err="1"/>
              <a:t>Linac</a:t>
            </a:r>
            <a:r>
              <a:rPr lang="en-US" sz="2200" dirty="0"/>
              <a:t> </a:t>
            </a:r>
            <a:r>
              <a:rPr lang="en-US" sz="2200" dirty="0" smtClean="0"/>
              <a:t>CM (1 x 4-seater 5-cell)</a:t>
            </a:r>
            <a:br>
              <a:rPr lang="en-US" sz="2200" dirty="0" smtClean="0"/>
            </a:br>
            <a:r>
              <a:rPr lang="en-US" sz="2200" dirty="0" smtClean="0"/>
              <a:t>	• Crab Cavity CMs </a:t>
            </a:r>
            <a:r>
              <a:rPr lang="en-US" sz="2200" dirty="0"/>
              <a:t>(</a:t>
            </a:r>
            <a:r>
              <a:rPr lang="en-US" sz="2200" dirty="0">
                <a:solidFill>
                  <a:srgbClr val="000000"/>
                </a:solidFill>
              </a:rPr>
              <a:t>2 x 2-seater and 4 x 4-seater</a:t>
            </a:r>
            <a:r>
              <a:rPr lang="en-US" sz="2200" dirty="0" smtClean="0"/>
              <a:t>)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Updated modular design under development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3167" y="6344708"/>
            <a:ext cx="2792163" cy="452332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A. McEwen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6377" y="5169543"/>
            <a:ext cx="253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SNS high </a:t>
            </a:r>
            <a:r>
              <a:rPr lang="en-US" sz="2400" dirty="0" smtClean="0">
                <a:latin typeface="Symbol" charset="2"/>
                <a:cs typeface="Symbol" charset="2"/>
              </a:rPr>
              <a:t>b</a:t>
            </a:r>
            <a:r>
              <a:rPr lang="en-US" sz="2400" dirty="0" smtClean="0"/>
              <a:t> module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28654"/>
            <a:ext cx="8229600" cy="575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b="1" dirty="0" smtClean="0"/>
              <a:t>MEIC</a:t>
            </a:r>
            <a:r>
              <a:rPr lang="en-US" b="1" dirty="0" smtClean="0"/>
              <a:t> SRF design basis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64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du spoke 952.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77" y="3559983"/>
            <a:ext cx="2650346" cy="2617104"/>
          </a:xfrm>
          <a:prstGeom prst="rect">
            <a:avLst/>
          </a:prstGeom>
        </p:spPr>
      </p:pic>
      <p:pic>
        <p:nvPicPr>
          <p:cNvPr id="9" name="Picture 8" descr="ScreenShot766.bmp"/>
          <p:cNvPicPr>
            <a:picLocks noChangeAspect="1"/>
          </p:cNvPicPr>
          <p:nvPr/>
        </p:nvPicPr>
        <p:blipFill>
          <a:blip r:embed="rId3"/>
          <a:srcRect l="36851" t="29288" r="26573" b="6432"/>
          <a:stretch>
            <a:fillRect/>
          </a:stretch>
        </p:blipFill>
        <p:spPr>
          <a:xfrm>
            <a:off x="6650454" y="3559982"/>
            <a:ext cx="1921951" cy="2370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5" y="1347106"/>
            <a:ext cx="7450001" cy="1882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614" y="872024"/>
            <a:ext cx="8775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Modular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approach to hold various different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Modular Cryostat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 descr="odu spoke 476.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" y="3733178"/>
            <a:ext cx="3050368" cy="2256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1959" y="6001278"/>
            <a:ext cx="423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476.3 </a:t>
            </a:r>
            <a:r>
              <a:rPr lang="en-US" dirty="0" smtClean="0"/>
              <a:t>MHz or </a:t>
            </a:r>
            <a:r>
              <a:rPr lang="en-US" dirty="0"/>
              <a:t>952.6 MHz Crab cavity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50079" y="6001278"/>
            <a:ext cx="276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952.6 MHz Ion ring concept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23193" y="3085068"/>
            <a:ext cx="28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Cooler ERL </a:t>
            </a:r>
            <a:r>
              <a:rPr lang="en-US" dirty="0" smtClean="0"/>
              <a:t>5</a:t>
            </a:r>
            <a:r>
              <a:rPr lang="en-US" dirty="0" smtClean="0"/>
              <a:t>-cell cavities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5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cl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364" y="2815311"/>
            <a:ext cx="4219757" cy="33963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614" y="872024"/>
            <a:ext cx="8775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Modular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approach to hold various different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Modular Cryostat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6492" y="6065748"/>
            <a:ext cx="218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LCLS-II 9-cell, 1.3 GHz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4239269"/>
            <a:ext cx="230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LCLS-II SC </a:t>
            </a:r>
            <a:r>
              <a:rPr lang="en-US" dirty="0" err="1" smtClean="0"/>
              <a:t>quadrupole</a:t>
            </a:r>
            <a:endParaRPr lang="en-US" dirty="0"/>
          </a:p>
        </p:txBody>
      </p:sp>
      <p:pic>
        <p:nvPicPr>
          <p:cNvPr id="13" name="Picture 12" descr="magn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" y="1333689"/>
            <a:ext cx="2463727" cy="2982916"/>
          </a:xfrm>
          <a:prstGeom prst="rect">
            <a:avLst/>
          </a:prstGeom>
        </p:spPr>
      </p:pic>
      <p:pic>
        <p:nvPicPr>
          <p:cNvPr id="14" name="Picture 13" descr="650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68" y="1333689"/>
            <a:ext cx="3370992" cy="2982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1868" y="4255025"/>
            <a:ext cx="206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650 MHz (Project-X)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5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Modular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Cryostat: 476 MHz?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44593" y="1789120"/>
            <a:ext cx="4742844" cy="4012669"/>
            <a:chOff x="344593" y="1789120"/>
            <a:chExt cx="4742844" cy="4012669"/>
          </a:xfrm>
        </p:grpSpPr>
        <p:sp>
          <p:nvSpPr>
            <p:cNvPr id="5" name="TextBox 4"/>
            <p:cNvSpPr txBox="1"/>
            <p:nvPr/>
          </p:nvSpPr>
          <p:spPr>
            <a:xfrm>
              <a:off x="807331" y="5432457"/>
              <a:ext cx="28453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952.6 MHz 5-cell and 1-cell</a:t>
              </a:r>
              <a:endParaRPr lang="en-US" dirty="0"/>
            </a:p>
          </p:txBody>
        </p:sp>
        <p:pic>
          <p:nvPicPr>
            <p:cNvPr id="17" name="Picture 16" descr="952_5-cell_1-cell.bmp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93" y="1789120"/>
              <a:ext cx="4742844" cy="332812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58103" y="3737163"/>
            <a:ext cx="2845347" cy="2048602"/>
            <a:chOff x="758103" y="3737163"/>
            <a:chExt cx="2845347" cy="2048602"/>
          </a:xfrm>
        </p:grpSpPr>
        <p:pic>
          <p:nvPicPr>
            <p:cNvPr id="12" name="Picture 11" descr="Untitled 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0000">
              <a:off x="845520" y="3737163"/>
              <a:ext cx="1996573" cy="83449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58103" y="5416433"/>
              <a:ext cx="2845347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476.3 MHz 5-cell: difficult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38540" y="1448939"/>
            <a:ext cx="2943802" cy="4352850"/>
            <a:chOff x="5438540" y="1448939"/>
            <a:chExt cx="2943802" cy="4352850"/>
          </a:xfrm>
        </p:grpSpPr>
        <p:pic>
          <p:nvPicPr>
            <p:cNvPr id="20" name="Picture 19" descr="476.3 cavit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540" y="1448939"/>
              <a:ext cx="2943802" cy="358665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438540" y="5432457"/>
              <a:ext cx="2845347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476.3 MHz 1-cell: possible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9130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R</a:t>
            </a:r>
            <a:r>
              <a:rPr lang="en-US" dirty="0" smtClean="0"/>
              <a:t>&amp;D </a:t>
            </a:r>
            <a:r>
              <a:rPr lang="en-US" dirty="0"/>
              <a:t>task list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" y="935318"/>
            <a:ext cx="9011920" cy="54451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Cavity prototypes</a:t>
            </a:r>
          </a:p>
          <a:p>
            <a:pPr lvl="1"/>
            <a:r>
              <a:rPr lang="en-US" sz="2400" dirty="0" err="1" smtClean="0"/>
              <a:t>i</a:t>
            </a:r>
            <a:r>
              <a:rPr lang="en-US" sz="2400" dirty="0" smtClean="0"/>
              <a:t>-ring				RF:	HOMs, FPC</a:t>
            </a:r>
          </a:p>
          <a:p>
            <a:pPr lvl="1"/>
            <a:r>
              <a:rPr lang="en-US" sz="2400" dirty="0" smtClean="0"/>
              <a:t>Cooler				</a:t>
            </a:r>
            <a:r>
              <a:rPr lang="en-US" sz="2400" dirty="0" err="1" smtClean="0"/>
              <a:t>Mech</a:t>
            </a:r>
            <a:r>
              <a:rPr lang="en-US" sz="2400" dirty="0" smtClean="0"/>
              <a:t>:	Pressure, Lorentz, </a:t>
            </a:r>
            <a:r>
              <a:rPr lang="en-US" sz="2400" dirty="0" err="1" smtClean="0"/>
              <a:t>microphonics</a:t>
            </a:r>
            <a:endParaRPr lang="en-US" sz="2400" dirty="0" smtClean="0"/>
          </a:p>
          <a:p>
            <a:pPr lvl="1"/>
            <a:r>
              <a:rPr lang="en-US" sz="2400" dirty="0" smtClean="0"/>
              <a:t>Booster				Thermal:	Static, intercepts, trace cooling</a:t>
            </a:r>
          </a:p>
          <a:p>
            <a:pPr lvl="1"/>
            <a:r>
              <a:rPr lang="en-US" sz="2400" dirty="0" smtClean="0"/>
              <a:t>Crab</a:t>
            </a:r>
            <a:r>
              <a:rPr lang="en-US" sz="2000" dirty="0" smtClean="0"/>
              <a:t> </a:t>
            </a:r>
            <a:r>
              <a:rPr lang="en-US" sz="2400" dirty="0" smtClean="0"/>
              <a:t>(ODU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r>
              <a:rPr lang="en-US" sz="2400" dirty="0" smtClean="0"/>
              <a:t>Tuner: same for all cavities? (Crab may be exception)</a:t>
            </a:r>
          </a:p>
          <a:p>
            <a:r>
              <a:rPr lang="en-US" sz="2400" dirty="0" smtClean="0"/>
              <a:t>FPC: common format, ~10 kW, 50 kW, 500 kW versions</a:t>
            </a:r>
          </a:p>
          <a:p>
            <a:r>
              <a:rPr lang="en-US" sz="2400" dirty="0" smtClean="0"/>
              <a:t>Cryostat: Modular</a:t>
            </a:r>
            <a:r>
              <a:rPr lang="en-US" sz="2400" dirty="0"/>
              <a:t> </a:t>
            </a:r>
            <a:r>
              <a:rPr lang="en-US" sz="2400" dirty="0" smtClean="0">
                <a:latin typeface="Arial"/>
                <a:cs typeface="Arial"/>
              </a:rPr>
              <a:t>Hybrid </a:t>
            </a:r>
            <a:r>
              <a:rPr lang="en-US" sz="2400" dirty="0" smtClean="0"/>
              <a:t>SNS</a:t>
            </a:r>
            <a:r>
              <a:rPr lang="en-US" sz="2400" dirty="0" smtClean="0">
                <a:latin typeface="Arial"/>
                <a:cs typeface="Arial"/>
              </a:rPr>
              <a:t>/CEBAF,</a:t>
            </a:r>
            <a:r>
              <a:rPr lang="en-US" sz="2400" dirty="0" smtClean="0"/>
              <a:t> hold all cavity types,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/>
              <a:t>LLRF, HPRF, transient analysis, stability, feedback/forward</a:t>
            </a:r>
          </a:p>
        </p:txBody>
      </p:sp>
      <p:sp>
        <p:nvSpPr>
          <p:cNvPr id="4" name="Left Brace 3"/>
          <p:cNvSpPr/>
          <p:nvPr/>
        </p:nvSpPr>
        <p:spPr>
          <a:xfrm>
            <a:off x="3048000" y="1503680"/>
            <a:ext cx="172720" cy="107696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flipH="1">
            <a:off x="2733040" y="1503680"/>
            <a:ext cx="203200" cy="1524000"/>
          </a:xfrm>
          <a:prstGeom prst="leftBrace">
            <a:avLst>
              <a:gd name="adj1" fmla="val 8333"/>
              <a:gd name="adj2" fmla="val 3533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06061" y="2695181"/>
            <a:ext cx="133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Fredrik </a:t>
            </a:r>
            <a:r>
              <a:rPr lang="en-US" i="1" dirty="0" err="1" smtClean="0"/>
              <a:t>Fors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724737" y="4892060"/>
            <a:ext cx="3419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Tom Powers, Tomasz </a:t>
            </a:r>
            <a:r>
              <a:rPr lang="en-US" i="1" dirty="0" err="1" smtClean="0"/>
              <a:t>Plawski</a:t>
            </a:r>
            <a:r>
              <a:rPr lang="en-US" i="1" dirty="0" smtClean="0"/>
              <a:t>, etc.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013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high-level schedule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746820"/>
              </p:ext>
            </p:extLst>
          </p:nvPr>
        </p:nvGraphicFramePr>
        <p:xfrm>
          <a:off x="396240" y="1259520"/>
          <a:ext cx="8401981" cy="3507189"/>
        </p:xfrm>
        <a:graphic>
          <a:graphicData uri="http://schemas.openxmlformats.org/drawingml/2006/table">
            <a:tbl>
              <a:tblPr/>
              <a:tblGrid>
                <a:gridCol w="2810601"/>
                <a:gridCol w="559138"/>
                <a:gridCol w="559138"/>
                <a:gridCol w="559138"/>
                <a:gridCol w="559138"/>
                <a:gridCol w="559138"/>
                <a:gridCol w="559138"/>
                <a:gridCol w="559138"/>
                <a:gridCol w="559138"/>
                <a:gridCol w="559138"/>
                <a:gridCol w="559138"/>
              </a:tblGrid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+mn-lt"/>
                        </a:rPr>
                        <a:t>Pre-project R&amp;D activity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FY15 Q3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FY15 Q4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FY16 Q1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FY16 Q2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FY16 Q3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FY16 Q4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FY17 Q1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FY17 Q2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FY17 Q3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Verdana"/>
                        </a:rPr>
                        <a:t>FY17 Q4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Super-ferric 1.2m dipole prototype (Texas A&amp;M, </a:t>
                      </a:r>
                      <a:r>
                        <a:rPr lang="en-US" sz="800" b="0" i="1" u="none" strike="noStrike">
                          <a:effectLst/>
                          <a:latin typeface="+mn-lt"/>
                        </a:rPr>
                        <a:t>Dubna, GSI</a:t>
                      </a:r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b="1" i="0" u="none" strike="noStrike">
                          <a:effectLst/>
                          <a:latin typeface="+mn-lt"/>
                        </a:rPr>
                        <a:t>952 MHz cavity prototype (Jlab SRF)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effectLst/>
                          <a:latin typeface="+mn-lt"/>
                        </a:rPr>
                        <a:t>Crab cavity R&amp;D (JLAB SRF and ODU)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Ion Injector design and R&amp;D (ANL, </a:t>
                      </a:r>
                      <a:r>
                        <a:rPr lang="en-US" sz="800" b="0" i="1" u="none" strike="noStrike">
                          <a:effectLst/>
                          <a:latin typeface="+mn-lt"/>
                        </a:rPr>
                        <a:t>FRIB</a:t>
                      </a:r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Fixed energy cooler design (Texas A&amp;M)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effectLst/>
                          <a:latin typeface="+mn-lt"/>
                        </a:rPr>
                        <a:t>SLAC R&amp;D (IR, detector integration, non-linear corrections, DA)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bunched e-cooling experiment (JLAB, IMP Langzhou)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FF quad design and downselect 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CF305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CF305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CF305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CF305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CF305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Magnetized e- source for ERL cooler - design and downselect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66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66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66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66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ion polarization design and simulation (Kondratenko)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e- cooling simulation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effectLst/>
                          <a:latin typeface="+mn-lt"/>
                        </a:rPr>
                        <a:t>instabilities, beam-beam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305"/>
                    </a:solidFill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101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+mn-lt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effectLst/>
                        <a:latin typeface="Verdana"/>
                      </a:endParaRPr>
                    </a:p>
                  </a:txBody>
                  <a:tcPr marL="6847" marR="6847" marT="68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05897" y="5127228"/>
            <a:ext cx="254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 shown by </a:t>
            </a:r>
            <a:r>
              <a:rPr lang="en-US" sz="2400" dirty="0" err="1" smtClean="0"/>
              <a:t>Fulvia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180779"/>
              </p:ext>
            </p:extLst>
          </p:nvPr>
        </p:nvGraphicFramePr>
        <p:xfrm>
          <a:off x="335280" y="5397529"/>
          <a:ext cx="1603499" cy="342758"/>
        </p:xfrm>
        <a:graphic>
          <a:graphicData uri="http://schemas.openxmlformats.org/drawingml/2006/table">
            <a:tbl>
              <a:tblPr/>
              <a:tblGrid>
                <a:gridCol w="1052031"/>
                <a:gridCol w="551468"/>
              </a:tblGrid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5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MEIC RF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80" y="1035948"/>
            <a:ext cx="8493760" cy="48427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MEIC baseline design updated in Jan 2015</a:t>
            </a:r>
          </a:p>
          <a:p>
            <a:r>
              <a:rPr lang="en-US" dirty="0" smtClean="0"/>
              <a:t>PEP-II warm RF adopted for electron ring</a:t>
            </a:r>
          </a:p>
          <a:p>
            <a:pPr lvl="1"/>
            <a:r>
              <a:rPr lang="en-US" dirty="0" smtClean="0"/>
              <a:t>Proven technology, looking for a new home</a:t>
            </a:r>
          </a:p>
          <a:p>
            <a:pPr lvl="1"/>
            <a:r>
              <a:rPr lang="en-US" dirty="0" smtClean="0"/>
              <a:t>Enough cavities and klystrons available</a:t>
            </a:r>
          </a:p>
          <a:p>
            <a:pPr lvl="1"/>
            <a:r>
              <a:rPr lang="en-US" dirty="0" smtClean="0"/>
              <a:t>476.3 MHz buckets can be filled from CEBAF </a:t>
            </a:r>
            <a:r>
              <a:rPr lang="en-US" dirty="0" err="1" smtClean="0"/>
              <a:t>linac</a:t>
            </a:r>
            <a:r>
              <a:rPr lang="en-US" dirty="0" smtClean="0"/>
              <a:t> with simple timing system</a:t>
            </a:r>
          </a:p>
          <a:p>
            <a:r>
              <a:rPr lang="en-US" dirty="0" smtClean="0"/>
              <a:t>Ion ring frequency now 952.6 MHz</a:t>
            </a:r>
          </a:p>
          <a:p>
            <a:r>
              <a:rPr lang="en-US" dirty="0" smtClean="0"/>
              <a:t>Crab cavity system </a:t>
            </a:r>
            <a:r>
              <a:rPr lang="en-US" dirty="0"/>
              <a:t>now </a:t>
            </a:r>
            <a:r>
              <a:rPr lang="en-US" dirty="0" smtClean="0"/>
              <a:t>952.6 </a:t>
            </a:r>
            <a:r>
              <a:rPr lang="en-US" dirty="0" smtClean="0"/>
              <a:t>MHz (?)</a:t>
            </a:r>
            <a:endParaRPr lang="en-US" dirty="0" smtClean="0"/>
          </a:p>
          <a:p>
            <a:r>
              <a:rPr lang="en-US" dirty="0"/>
              <a:t>Cooler source and ERL now </a:t>
            </a:r>
            <a:r>
              <a:rPr lang="en-US" dirty="0" smtClean="0"/>
              <a:t>952.6 </a:t>
            </a:r>
            <a:r>
              <a:rPr lang="en-US" dirty="0"/>
              <a:t>MHz (?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Cooler baseline became 200 mA, no circulator ring</a:t>
            </a:r>
          </a:p>
          <a:p>
            <a:r>
              <a:rPr lang="en-US" dirty="0" smtClean="0"/>
              <a:t>Ion injector chain </a:t>
            </a:r>
            <a:r>
              <a:rPr lang="en-US" dirty="0" smtClean="0"/>
              <a:t>frequency not </a:t>
            </a:r>
            <a:r>
              <a:rPr lang="en-US" dirty="0" smtClean="0"/>
              <a:t>affected</a:t>
            </a:r>
          </a:p>
        </p:txBody>
      </p:sp>
    </p:spTree>
    <p:extLst>
      <p:ext uri="{BB962C8B-B14F-4D97-AF65-F5344CB8AC3E}">
        <p14:creationId xmlns:p14="http://schemas.microsoft.com/office/powerpoint/2010/main" val="3019851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57694"/>
            <a:ext cx="91440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of PEP-II RF systems saves money but requires re-optimization of other systems – 952.6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MHz.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High current, frequency and gradients needed.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Simple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low-cost modular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cryostat for all SRF cavities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Take advantage of ODU/LHC crab cavity R&amp;D but need to integrate into MEIC cryostat.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2-3 year R&amp;D plan to prepare for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CDR</a:t>
            </a:r>
          </a:p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Prototype ion ring cavity</a:t>
            </a:r>
          </a:p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Full set of system requirements</a:t>
            </a:r>
          </a:p>
          <a:p>
            <a:pPr marL="800100" lvl="1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 synchronization, stability, transients, etc.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4665" y="51254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28282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7830"/>
            <a:ext cx="8229600" cy="1143000"/>
          </a:xfrm>
        </p:spPr>
        <p:txBody>
          <a:bodyPr/>
          <a:lstStyle/>
          <a:p>
            <a:r>
              <a:rPr lang="en-US" dirty="0" smtClean="0"/>
              <a:t>Thanks to all MEIC RF team and collaborators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7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7830"/>
            <a:ext cx="8229600" cy="1143000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8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schedule by task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987310"/>
              </p:ext>
            </p:extLst>
          </p:nvPr>
        </p:nvGraphicFramePr>
        <p:xfrm>
          <a:off x="457200" y="745922"/>
          <a:ext cx="8158483" cy="5325515"/>
        </p:xfrm>
        <a:graphic>
          <a:graphicData uri="http://schemas.openxmlformats.org/drawingml/2006/table">
            <a:tbl>
              <a:tblPr/>
              <a:tblGrid>
                <a:gridCol w="1307043"/>
                <a:gridCol w="685144"/>
                <a:gridCol w="685144"/>
                <a:gridCol w="685144"/>
                <a:gridCol w="685144"/>
                <a:gridCol w="685144"/>
                <a:gridCol w="685144"/>
                <a:gridCol w="685144"/>
                <a:gridCol w="685144"/>
                <a:gridCol w="685144"/>
                <a:gridCol w="685144"/>
              </a:tblGrid>
              <a:tr h="171379"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FY15 Q3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FY15 Q4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FY16 Q1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FY16 Q2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FY16 Q3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Q4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Q1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Q2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Q3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FY17 Q4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 ring cavity 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524">
                <a:tc>
                  <a:txBody>
                    <a:bodyPr/>
                    <a:lstStyle/>
                    <a:p>
                      <a:pPr algn="l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cooler cavity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booster cavity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crab cavity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tuner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FPC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Cryostat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4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LLRF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0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HPRF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fab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37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write up CDR</a:t>
                      </a:r>
                    </a:p>
                  </a:txBody>
                  <a:tcPr marL="8484" marR="8484" marT="84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84" marR="8484" marT="84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7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4038"/>
            <a:ext cx="8229600" cy="5536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Tested cavity </a:t>
            </a:r>
            <a:r>
              <a:rPr lang="en-US" sz="2400" dirty="0" smtClean="0"/>
              <a:t>prototype (1)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Concepts of ancillary </a:t>
            </a:r>
            <a:r>
              <a:rPr lang="en-US" sz="2400" dirty="0" smtClean="0"/>
              <a:t>components (HOMs, tuner, FPC)</a:t>
            </a:r>
          </a:p>
          <a:p>
            <a:pPr marL="0" indent="0">
              <a:buNone/>
            </a:pPr>
            <a:r>
              <a:rPr lang="en-US" sz="2400" dirty="0" smtClean="0"/>
              <a:t>Cryostat conceptual design, engineering calculations.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no detailed drawings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no prototype </a:t>
            </a:r>
            <a:r>
              <a:rPr lang="en-US" sz="2400" dirty="0" err="1" smtClean="0"/>
              <a:t>cryomodule</a:t>
            </a:r>
            <a:r>
              <a:rPr lang="en-US" sz="2400" dirty="0" smtClean="0"/>
              <a:t> until project</a:t>
            </a:r>
          </a:p>
          <a:p>
            <a:pPr marL="0" indent="0">
              <a:buNone/>
            </a:pPr>
            <a:r>
              <a:rPr lang="en-US" sz="2400" dirty="0" smtClean="0"/>
              <a:t>LLRF and HPRF concepts and POP demos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Does not include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Bunch splitting RF systems or barrier bucket system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PEP-II refurbishment – collaboration with SLAC?</a:t>
            </a:r>
          </a:p>
          <a:p>
            <a:pPr marL="0" indent="0">
              <a:buNone/>
            </a:pPr>
            <a:r>
              <a:rPr lang="en-US" sz="2400" dirty="0" smtClean="0"/>
              <a:t>Low frequency warm cavities for ions – </a:t>
            </a:r>
            <a:r>
              <a:rPr lang="en-US" sz="2400" dirty="0" smtClean="0"/>
              <a:t>collaboration?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No testing with beam – LERF or UITF?</a:t>
            </a:r>
          </a:p>
        </p:txBody>
      </p:sp>
    </p:spTree>
    <p:extLst>
      <p:ext uri="{BB962C8B-B14F-4D97-AF65-F5344CB8AC3E}">
        <p14:creationId xmlns:p14="http://schemas.microsoft.com/office/powerpoint/2010/main" val="248035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84" y="1939176"/>
            <a:ext cx="7983178" cy="3725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Electron Ring </a:t>
            </a:r>
            <a:r>
              <a:rPr lang="en-US" altLang="en-US" dirty="0" smtClean="0">
                <a:latin typeface="Arial" charset="0"/>
                <a:cs typeface="Arial" charset="0"/>
              </a:rPr>
              <a:t>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36" y="817036"/>
            <a:ext cx="9038352" cy="799113"/>
          </a:xfrm>
        </p:spPr>
        <p:txBody>
          <a:bodyPr/>
          <a:lstStyle/>
          <a:p>
            <a:pPr>
              <a:defRPr/>
            </a:pPr>
            <a:r>
              <a:rPr lang="en-US" altLang="en-US" kern="0" dirty="0">
                <a:latin typeface="Arial" charset="0"/>
                <a:ea typeface="ＭＳ Ｐゴシック" pitchFamily="34" charset="-128"/>
                <a:cs typeface="Arial" charset="0"/>
              </a:rPr>
              <a:t>Electron Ring circumference 2154.3 m, each arc 754.84 m, each straight 322.31 m. </a:t>
            </a:r>
            <a:endParaRPr lang="en-US" altLang="en-US" kern="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defRPr/>
            </a:pPr>
            <a:r>
              <a:rPr lang="en-US" altLang="en-US" kern="0" dirty="0" smtClean="0">
                <a:latin typeface="Arial" charset="0"/>
                <a:ea typeface="ＭＳ Ｐゴシック" pitchFamily="34" charset="-128"/>
                <a:cs typeface="Arial" charset="0"/>
              </a:rPr>
              <a:t>Figure-8 </a:t>
            </a:r>
            <a:r>
              <a:rPr lang="en-US" altLang="en-US" kern="0" dirty="0">
                <a:latin typeface="Arial" charset="0"/>
                <a:ea typeface="ＭＳ Ｐゴシック" pitchFamily="34" charset="-128"/>
                <a:cs typeface="Arial" charset="0"/>
              </a:rPr>
              <a:t>crossing angle 81.7</a:t>
            </a:r>
            <a:r>
              <a:rPr lang="en-US" altLang="en-US" kern="0" baseline="30000" dirty="0">
                <a:latin typeface="Arial" charset="0"/>
                <a:ea typeface="ＭＳ Ｐゴシック" pitchFamily="34" charset="-128"/>
                <a:cs typeface="Arial" charset="0"/>
                <a:sym typeface="Symbol"/>
              </a:rPr>
              <a:t></a:t>
            </a:r>
            <a:endParaRPr lang="en-US" altLang="en-US" kern="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16127" y="4225324"/>
            <a:ext cx="4023408" cy="2142549"/>
            <a:chOff x="1344653" y="4146935"/>
            <a:chExt cx="4023408" cy="2142549"/>
          </a:xfrm>
        </p:grpSpPr>
        <p:grpSp>
          <p:nvGrpSpPr>
            <p:cNvPr id="5" name="Group 4"/>
            <p:cNvGrpSpPr/>
            <p:nvPr/>
          </p:nvGrpSpPr>
          <p:grpSpPr>
            <a:xfrm>
              <a:off x="1368899" y="5406379"/>
              <a:ext cx="3975310" cy="880654"/>
              <a:chOff x="4431755" y="5440987"/>
              <a:chExt cx="3975310" cy="880654"/>
            </a:xfrm>
          </p:grpSpPr>
          <p:pic>
            <p:nvPicPr>
              <p:cNvPr id="118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1755" y="5511078"/>
                <a:ext cx="3975310" cy="732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9" name="Straight Arrow Connector 48"/>
              <p:cNvCxnSpPr>
                <a:cxnSpLocks noChangeShapeType="1"/>
              </p:cNvCxnSpPr>
              <p:nvPr/>
            </p:nvCxnSpPr>
            <p:spPr bwMode="auto">
              <a:xfrm>
                <a:off x="5004554" y="6075604"/>
                <a:ext cx="282648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0" name="Content Placeholder 1"/>
              <p:cNvSpPr txBox="1">
                <a:spLocks/>
              </p:cNvSpPr>
              <p:nvPr/>
            </p:nvSpPr>
            <p:spPr bwMode="auto">
              <a:xfrm>
                <a:off x="4747542" y="6075579"/>
                <a:ext cx="2334294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000" kern="0" dirty="0" smtClean="0">
                    <a:latin typeface="Arial" charset="0"/>
                    <a:ea typeface="ＭＳ Ｐゴシック" pitchFamily="34" charset="-128"/>
                    <a:cs typeface="Arial" charset="0"/>
                  </a:rPr>
                  <a:t>Four 1m-long cavities (4 m)</a:t>
                </a:r>
              </a:p>
            </p:txBody>
          </p:sp>
          <p:sp>
            <p:nvSpPr>
              <p:cNvPr id="121" name="Content Placeholder 1"/>
              <p:cNvSpPr txBox="1">
                <a:spLocks/>
              </p:cNvSpPr>
              <p:nvPr/>
            </p:nvSpPr>
            <p:spPr bwMode="auto">
              <a:xfrm>
                <a:off x="4855546" y="5440987"/>
                <a:ext cx="570624" cy="27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000" kern="0" dirty="0" smtClean="0">
                    <a:latin typeface="Arial" charset="0"/>
                    <a:ea typeface="ＭＳ Ｐゴシック" pitchFamily="34" charset="-128"/>
                    <a:cs typeface="Arial" charset="0"/>
                  </a:rPr>
                  <a:t>6.54 m</a:t>
                </a:r>
              </a:p>
            </p:txBody>
          </p:sp>
          <p:cxnSp>
            <p:nvCxnSpPr>
              <p:cNvPr id="122" name="Straight Arrow Connector 55"/>
              <p:cNvCxnSpPr>
                <a:cxnSpLocks noChangeShapeType="1"/>
              </p:cNvCxnSpPr>
              <p:nvPr/>
            </p:nvCxnSpPr>
            <p:spPr bwMode="auto">
              <a:xfrm>
                <a:off x="4890242" y="5677453"/>
                <a:ext cx="500727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" name="Rounded Rectangular Callout 3"/>
            <p:cNvSpPr/>
            <p:nvPr/>
          </p:nvSpPr>
          <p:spPr>
            <a:xfrm rot="10800000">
              <a:off x="1344653" y="4146935"/>
              <a:ext cx="4023408" cy="2142549"/>
            </a:xfrm>
            <a:custGeom>
              <a:avLst/>
              <a:gdLst>
                <a:gd name="connsiteX0" fmla="*/ 0 w 2023847"/>
                <a:gd name="connsiteY0" fmla="*/ 102110 h 612648"/>
                <a:gd name="connsiteX1" fmla="*/ 102110 w 2023847"/>
                <a:gd name="connsiteY1" fmla="*/ 0 h 612648"/>
                <a:gd name="connsiteX2" fmla="*/ 337308 w 2023847"/>
                <a:gd name="connsiteY2" fmla="*/ 0 h 612648"/>
                <a:gd name="connsiteX3" fmla="*/ 337308 w 2023847"/>
                <a:gd name="connsiteY3" fmla="*/ 0 h 612648"/>
                <a:gd name="connsiteX4" fmla="*/ 843270 w 2023847"/>
                <a:gd name="connsiteY4" fmla="*/ 0 h 612648"/>
                <a:gd name="connsiteX5" fmla="*/ 1921737 w 2023847"/>
                <a:gd name="connsiteY5" fmla="*/ 0 h 612648"/>
                <a:gd name="connsiteX6" fmla="*/ 2023847 w 2023847"/>
                <a:gd name="connsiteY6" fmla="*/ 102110 h 612648"/>
                <a:gd name="connsiteX7" fmla="*/ 2023847 w 2023847"/>
                <a:gd name="connsiteY7" fmla="*/ 357378 h 612648"/>
                <a:gd name="connsiteX8" fmla="*/ 2023847 w 2023847"/>
                <a:gd name="connsiteY8" fmla="*/ 357378 h 612648"/>
                <a:gd name="connsiteX9" fmla="*/ 2023847 w 2023847"/>
                <a:gd name="connsiteY9" fmla="*/ 510540 h 612648"/>
                <a:gd name="connsiteX10" fmla="*/ 2023847 w 2023847"/>
                <a:gd name="connsiteY10" fmla="*/ 510538 h 612648"/>
                <a:gd name="connsiteX11" fmla="*/ 1921737 w 2023847"/>
                <a:gd name="connsiteY11" fmla="*/ 612648 h 612648"/>
                <a:gd name="connsiteX12" fmla="*/ 843270 w 2023847"/>
                <a:gd name="connsiteY12" fmla="*/ 612648 h 612648"/>
                <a:gd name="connsiteX13" fmla="*/ 598249 w 2023847"/>
                <a:gd name="connsiteY13" fmla="*/ 1277622 h 612648"/>
                <a:gd name="connsiteX14" fmla="*/ 337308 w 2023847"/>
                <a:gd name="connsiteY14" fmla="*/ 612648 h 612648"/>
                <a:gd name="connsiteX15" fmla="*/ 102110 w 2023847"/>
                <a:gd name="connsiteY15" fmla="*/ 612648 h 612648"/>
                <a:gd name="connsiteX16" fmla="*/ 0 w 2023847"/>
                <a:gd name="connsiteY16" fmla="*/ 510538 h 612648"/>
                <a:gd name="connsiteX17" fmla="*/ 0 w 2023847"/>
                <a:gd name="connsiteY17" fmla="*/ 510540 h 612648"/>
                <a:gd name="connsiteX18" fmla="*/ 0 w 2023847"/>
                <a:gd name="connsiteY18" fmla="*/ 357378 h 612648"/>
                <a:gd name="connsiteX19" fmla="*/ 0 w 2023847"/>
                <a:gd name="connsiteY19" fmla="*/ 357378 h 612648"/>
                <a:gd name="connsiteX20" fmla="*/ 0 w 2023847"/>
                <a:gd name="connsiteY20" fmla="*/ 102110 h 612648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843270 w 2023847"/>
                <a:gd name="connsiteY12" fmla="*/ 612648 h 1285573"/>
                <a:gd name="connsiteX13" fmla="*/ 1695529 w 2023847"/>
                <a:gd name="connsiteY13" fmla="*/ 1285573 h 1285573"/>
                <a:gd name="connsiteX14" fmla="*/ 337308 w 2023847"/>
                <a:gd name="connsiteY14" fmla="*/ 612648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1670206 w 2023847"/>
                <a:gd name="connsiteY12" fmla="*/ 612648 h 1285573"/>
                <a:gd name="connsiteX13" fmla="*/ 1695529 w 2023847"/>
                <a:gd name="connsiteY13" fmla="*/ 1285573 h 1285573"/>
                <a:gd name="connsiteX14" fmla="*/ 337308 w 2023847"/>
                <a:gd name="connsiteY14" fmla="*/ 612648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1670206 w 2023847"/>
                <a:gd name="connsiteY12" fmla="*/ 612648 h 1285573"/>
                <a:gd name="connsiteX13" fmla="*/ 1695529 w 2023847"/>
                <a:gd name="connsiteY13" fmla="*/ 1285573 h 1285573"/>
                <a:gd name="connsiteX14" fmla="*/ 337308 w 2023847"/>
                <a:gd name="connsiteY14" fmla="*/ 612648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1670206 w 2023847"/>
                <a:gd name="connsiteY12" fmla="*/ 612648 h 1285573"/>
                <a:gd name="connsiteX13" fmla="*/ 1695529 w 2023847"/>
                <a:gd name="connsiteY13" fmla="*/ 1285573 h 1285573"/>
                <a:gd name="connsiteX14" fmla="*/ 337308 w 2023847"/>
                <a:gd name="connsiteY14" fmla="*/ 612648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1670206 w 2023847"/>
                <a:gd name="connsiteY12" fmla="*/ 612648 h 1285573"/>
                <a:gd name="connsiteX13" fmla="*/ 1695529 w 2023847"/>
                <a:gd name="connsiteY13" fmla="*/ 1285573 h 1285573"/>
                <a:gd name="connsiteX14" fmla="*/ 1426637 w 2023847"/>
                <a:gd name="connsiteY14" fmla="*/ 644453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285573"/>
                <a:gd name="connsiteX1" fmla="*/ 102110 w 2023847"/>
                <a:gd name="connsiteY1" fmla="*/ 0 h 1285573"/>
                <a:gd name="connsiteX2" fmla="*/ 337308 w 2023847"/>
                <a:gd name="connsiteY2" fmla="*/ 0 h 1285573"/>
                <a:gd name="connsiteX3" fmla="*/ 337308 w 2023847"/>
                <a:gd name="connsiteY3" fmla="*/ 0 h 1285573"/>
                <a:gd name="connsiteX4" fmla="*/ 843270 w 2023847"/>
                <a:gd name="connsiteY4" fmla="*/ 0 h 1285573"/>
                <a:gd name="connsiteX5" fmla="*/ 1921737 w 2023847"/>
                <a:gd name="connsiteY5" fmla="*/ 0 h 1285573"/>
                <a:gd name="connsiteX6" fmla="*/ 2023847 w 2023847"/>
                <a:gd name="connsiteY6" fmla="*/ 102110 h 1285573"/>
                <a:gd name="connsiteX7" fmla="*/ 2023847 w 2023847"/>
                <a:gd name="connsiteY7" fmla="*/ 357378 h 1285573"/>
                <a:gd name="connsiteX8" fmla="*/ 2023847 w 2023847"/>
                <a:gd name="connsiteY8" fmla="*/ 357378 h 1285573"/>
                <a:gd name="connsiteX9" fmla="*/ 2023847 w 2023847"/>
                <a:gd name="connsiteY9" fmla="*/ 510540 h 1285573"/>
                <a:gd name="connsiteX10" fmla="*/ 2023847 w 2023847"/>
                <a:gd name="connsiteY10" fmla="*/ 510538 h 1285573"/>
                <a:gd name="connsiteX11" fmla="*/ 1921737 w 2023847"/>
                <a:gd name="connsiteY11" fmla="*/ 612648 h 1285573"/>
                <a:gd name="connsiteX12" fmla="*/ 1670206 w 2023847"/>
                <a:gd name="connsiteY12" fmla="*/ 620600 h 1285573"/>
                <a:gd name="connsiteX13" fmla="*/ 1695529 w 2023847"/>
                <a:gd name="connsiteY13" fmla="*/ 1285573 h 1285573"/>
                <a:gd name="connsiteX14" fmla="*/ 1426637 w 2023847"/>
                <a:gd name="connsiteY14" fmla="*/ 644453 h 1285573"/>
                <a:gd name="connsiteX15" fmla="*/ 102110 w 2023847"/>
                <a:gd name="connsiteY15" fmla="*/ 612648 h 1285573"/>
                <a:gd name="connsiteX16" fmla="*/ 0 w 2023847"/>
                <a:gd name="connsiteY16" fmla="*/ 510538 h 1285573"/>
                <a:gd name="connsiteX17" fmla="*/ 0 w 2023847"/>
                <a:gd name="connsiteY17" fmla="*/ 510540 h 1285573"/>
                <a:gd name="connsiteX18" fmla="*/ 0 w 2023847"/>
                <a:gd name="connsiteY18" fmla="*/ 357378 h 1285573"/>
                <a:gd name="connsiteX19" fmla="*/ 0 w 2023847"/>
                <a:gd name="connsiteY19" fmla="*/ 357378 h 1285573"/>
                <a:gd name="connsiteX20" fmla="*/ 0 w 2023847"/>
                <a:gd name="connsiteY20" fmla="*/ 102110 h 1285573"/>
                <a:gd name="connsiteX0" fmla="*/ 0 w 2023847"/>
                <a:gd name="connsiteY0" fmla="*/ 102110 h 1945531"/>
                <a:gd name="connsiteX1" fmla="*/ 102110 w 2023847"/>
                <a:gd name="connsiteY1" fmla="*/ 0 h 1945531"/>
                <a:gd name="connsiteX2" fmla="*/ 337308 w 2023847"/>
                <a:gd name="connsiteY2" fmla="*/ 0 h 1945531"/>
                <a:gd name="connsiteX3" fmla="*/ 337308 w 2023847"/>
                <a:gd name="connsiteY3" fmla="*/ 0 h 1945531"/>
                <a:gd name="connsiteX4" fmla="*/ 843270 w 2023847"/>
                <a:gd name="connsiteY4" fmla="*/ 0 h 1945531"/>
                <a:gd name="connsiteX5" fmla="*/ 1921737 w 2023847"/>
                <a:gd name="connsiteY5" fmla="*/ 0 h 1945531"/>
                <a:gd name="connsiteX6" fmla="*/ 2023847 w 2023847"/>
                <a:gd name="connsiteY6" fmla="*/ 102110 h 1945531"/>
                <a:gd name="connsiteX7" fmla="*/ 2023847 w 2023847"/>
                <a:gd name="connsiteY7" fmla="*/ 357378 h 1945531"/>
                <a:gd name="connsiteX8" fmla="*/ 2023847 w 2023847"/>
                <a:gd name="connsiteY8" fmla="*/ 357378 h 1945531"/>
                <a:gd name="connsiteX9" fmla="*/ 2023847 w 2023847"/>
                <a:gd name="connsiteY9" fmla="*/ 510540 h 1945531"/>
                <a:gd name="connsiteX10" fmla="*/ 2023847 w 2023847"/>
                <a:gd name="connsiteY10" fmla="*/ 510538 h 1945531"/>
                <a:gd name="connsiteX11" fmla="*/ 1921737 w 2023847"/>
                <a:gd name="connsiteY11" fmla="*/ 612648 h 1945531"/>
                <a:gd name="connsiteX12" fmla="*/ 1670206 w 2023847"/>
                <a:gd name="connsiteY12" fmla="*/ 620600 h 1945531"/>
                <a:gd name="connsiteX13" fmla="*/ 1767091 w 2023847"/>
                <a:gd name="connsiteY13" fmla="*/ 1945531 h 1945531"/>
                <a:gd name="connsiteX14" fmla="*/ 1426637 w 2023847"/>
                <a:gd name="connsiteY14" fmla="*/ 644453 h 1945531"/>
                <a:gd name="connsiteX15" fmla="*/ 102110 w 2023847"/>
                <a:gd name="connsiteY15" fmla="*/ 612648 h 1945531"/>
                <a:gd name="connsiteX16" fmla="*/ 0 w 2023847"/>
                <a:gd name="connsiteY16" fmla="*/ 510538 h 1945531"/>
                <a:gd name="connsiteX17" fmla="*/ 0 w 2023847"/>
                <a:gd name="connsiteY17" fmla="*/ 510540 h 1945531"/>
                <a:gd name="connsiteX18" fmla="*/ 0 w 2023847"/>
                <a:gd name="connsiteY18" fmla="*/ 357378 h 1945531"/>
                <a:gd name="connsiteX19" fmla="*/ 0 w 2023847"/>
                <a:gd name="connsiteY19" fmla="*/ 357378 h 1945531"/>
                <a:gd name="connsiteX20" fmla="*/ 0 w 2023847"/>
                <a:gd name="connsiteY20" fmla="*/ 102110 h 1945531"/>
                <a:gd name="connsiteX0" fmla="*/ 0 w 2023847"/>
                <a:gd name="connsiteY0" fmla="*/ 102110 h 1945531"/>
                <a:gd name="connsiteX1" fmla="*/ 102110 w 2023847"/>
                <a:gd name="connsiteY1" fmla="*/ 0 h 1945531"/>
                <a:gd name="connsiteX2" fmla="*/ 337308 w 2023847"/>
                <a:gd name="connsiteY2" fmla="*/ 0 h 1945531"/>
                <a:gd name="connsiteX3" fmla="*/ 337308 w 2023847"/>
                <a:gd name="connsiteY3" fmla="*/ 0 h 1945531"/>
                <a:gd name="connsiteX4" fmla="*/ 843270 w 2023847"/>
                <a:gd name="connsiteY4" fmla="*/ 0 h 1945531"/>
                <a:gd name="connsiteX5" fmla="*/ 1921737 w 2023847"/>
                <a:gd name="connsiteY5" fmla="*/ 0 h 1945531"/>
                <a:gd name="connsiteX6" fmla="*/ 2023847 w 2023847"/>
                <a:gd name="connsiteY6" fmla="*/ 102110 h 1945531"/>
                <a:gd name="connsiteX7" fmla="*/ 2023847 w 2023847"/>
                <a:gd name="connsiteY7" fmla="*/ 357378 h 1945531"/>
                <a:gd name="connsiteX8" fmla="*/ 2023847 w 2023847"/>
                <a:gd name="connsiteY8" fmla="*/ 357378 h 1945531"/>
                <a:gd name="connsiteX9" fmla="*/ 2023847 w 2023847"/>
                <a:gd name="connsiteY9" fmla="*/ 510540 h 1945531"/>
                <a:gd name="connsiteX10" fmla="*/ 2023847 w 2023847"/>
                <a:gd name="connsiteY10" fmla="*/ 510538 h 1945531"/>
                <a:gd name="connsiteX11" fmla="*/ 1921737 w 2023847"/>
                <a:gd name="connsiteY11" fmla="*/ 612648 h 1945531"/>
                <a:gd name="connsiteX12" fmla="*/ 1670206 w 2023847"/>
                <a:gd name="connsiteY12" fmla="*/ 620600 h 1945531"/>
                <a:gd name="connsiteX13" fmla="*/ 1767091 w 2023847"/>
                <a:gd name="connsiteY13" fmla="*/ 1945531 h 1945531"/>
                <a:gd name="connsiteX14" fmla="*/ 1545906 w 2023847"/>
                <a:gd name="connsiteY14" fmla="*/ 636502 h 1945531"/>
                <a:gd name="connsiteX15" fmla="*/ 102110 w 2023847"/>
                <a:gd name="connsiteY15" fmla="*/ 612648 h 1945531"/>
                <a:gd name="connsiteX16" fmla="*/ 0 w 2023847"/>
                <a:gd name="connsiteY16" fmla="*/ 510538 h 1945531"/>
                <a:gd name="connsiteX17" fmla="*/ 0 w 2023847"/>
                <a:gd name="connsiteY17" fmla="*/ 510540 h 1945531"/>
                <a:gd name="connsiteX18" fmla="*/ 0 w 2023847"/>
                <a:gd name="connsiteY18" fmla="*/ 357378 h 1945531"/>
                <a:gd name="connsiteX19" fmla="*/ 0 w 2023847"/>
                <a:gd name="connsiteY19" fmla="*/ 357378 h 1945531"/>
                <a:gd name="connsiteX20" fmla="*/ 0 w 2023847"/>
                <a:gd name="connsiteY20" fmla="*/ 102110 h 1945531"/>
                <a:gd name="connsiteX0" fmla="*/ 0 w 2023847"/>
                <a:gd name="connsiteY0" fmla="*/ 102110 h 1945531"/>
                <a:gd name="connsiteX1" fmla="*/ 102110 w 2023847"/>
                <a:gd name="connsiteY1" fmla="*/ 0 h 1945531"/>
                <a:gd name="connsiteX2" fmla="*/ 337308 w 2023847"/>
                <a:gd name="connsiteY2" fmla="*/ 0 h 1945531"/>
                <a:gd name="connsiteX3" fmla="*/ 337308 w 2023847"/>
                <a:gd name="connsiteY3" fmla="*/ 0 h 1945531"/>
                <a:gd name="connsiteX4" fmla="*/ 843270 w 2023847"/>
                <a:gd name="connsiteY4" fmla="*/ 0 h 1945531"/>
                <a:gd name="connsiteX5" fmla="*/ 1921737 w 2023847"/>
                <a:gd name="connsiteY5" fmla="*/ 0 h 1945531"/>
                <a:gd name="connsiteX6" fmla="*/ 2023847 w 2023847"/>
                <a:gd name="connsiteY6" fmla="*/ 102110 h 1945531"/>
                <a:gd name="connsiteX7" fmla="*/ 2023847 w 2023847"/>
                <a:gd name="connsiteY7" fmla="*/ 357378 h 1945531"/>
                <a:gd name="connsiteX8" fmla="*/ 2023847 w 2023847"/>
                <a:gd name="connsiteY8" fmla="*/ 357378 h 1945531"/>
                <a:gd name="connsiteX9" fmla="*/ 2023847 w 2023847"/>
                <a:gd name="connsiteY9" fmla="*/ 510540 h 1945531"/>
                <a:gd name="connsiteX10" fmla="*/ 2023847 w 2023847"/>
                <a:gd name="connsiteY10" fmla="*/ 510538 h 1945531"/>
                <a:gd name="connsiteX11" fmla="*/ 1921737 w 2023847"/>
                <a:gd name="connsiteY11" fmla="*/ 612648 h 1945531"/>
                <a:gd name="connsiteX12" fmla="*/ 1670206 w 2023847"/>
                <a:gd name="connsiteY12" fmla="*/ 620600 h 1945531"/>
                <a:gd name="connsiteX13" fmla="*/ 1767091 w 2023847"/>
                <a:gd name="connsiteY13" fmla="*/ 1945531 h 1945531"/>
                <a:gd name="connsiteX14" fmla="*/ 1545906 w 2023847"/>
                <a:gd name="connsiteY14" fmla="*/ 636502 h 1945531"/>
                <a:gd name="connsiteX15" fmla="*/ 102110 w 2023847"/>
                <a:gd name="connsiteY15" fmla="*/ 612648 h 1945531"/>
                <a:gd name="connsiteX16" fmla="*/ 0 w 2023847"/>
                <a:gd name="connsiteY16" fmla="*/ 510538 h 1945531"/>
                <a:gd name="connsiteX17" fmla="*/ 0 w 2023847"/>
                <a:gd name="connsiteY17" fmla="*/ 510540 h 1945531"/>
                <a:gd name="connsiteX18" fmla="*/ 0 w 2023847"/>
                <a:gd name="connsiteY18" fmla="*/ 357378 h 1945531"/>
                <a:gd name="connsiteX19" fmla="*/ 0 w 2023847"/>
                <a:gd name="connsiteY19" fmla="*/ 357378 h 1945531"/>
                <a:gd name="connsiteX20" fmla="*/ 0 w 2023847"/>
                <a:gd name="connsiteY20" fmla="*/ 102110 h 1945531"/>
                <a:gd name="connsiteX0" fmla="*/ 0 w 2023847"/>
                <a:gd name="connsiteY0" fmla="*/ 102110 h 1945531"/>
                <a:gd name="connsiteX1" fmla="*/ 102110 w 2023847"/>
                <a:gd name="connsiteY1" fmla="*/ 0 h 1945531"/>
                <a:gd name="connsiteX2" fmla="*/ 337308 w 2023847"/>
                <a:gd name="connsiteY2" fmla="*/ 0 h 1945531"/>
                <a:gd name="connsiteX3" fmla="*/ 337308 w 2023847"/>
                <a:gd name="connsiteY3" fmla="*/ 0 h 1945531"/>
                <a:gd name="connsiteX4" fmla="*/ 843270 w 2023847"/>
                <a:gd name="connsiteY4" fmla="*/ 0 h 1945531"/>
                <a:gd name="connsiteX5" fmla="*/ 1921737 w 2023847"/>
                <a:gd name="connsiteY5" fmla="*/ 0 h 1945531"/>
                <a:gd name="connsiteX6" fmla="*/ 2023847 w 2023847"/>
                <a:gd name="connsiteY6" fmla="*/ 102110 h 1945531"/>
                <a:gd name="connsiteX7" fmla="*/ 2023847 w 2023847"/>
                <a:gd name="connsiteY7" fmla="*/ 357378 h 1945531"/>
                <a:gd name="connsiteX8" fmla="*/ 2023847 w 2023847"/>
                <a:gd name="connsiteY8" fmla="*/ 357378 h 1945531"/>
                <a:gd name="connsiteX9" fmla="*/ 2023847 w 2023847"/>
                <a:gd name="connsiteY9" fmla="*/ 510540 h 1945531"/>
                <a:gd name="connsiteX10" fmla="*/ 2023847 w 2023847"/>
                <a:gd name="connsiteY10" fmla="*/ 510538 h 1945531"/>
                <a:gd name="connsiteX11" fmla="*/ 1921737 w 2023847"/>
                <a:gd name="connsiteY11" fmla="*/ 612648 h 1945531"/>
                <a:gd name="connsiteX12" fmla="*/ 1670206 w 2023847"/>
                <a:gd name="connsiteY12" fmla="*/ 620600 h 1945531"/>
                <a:gd name="connsiteX13" fmla="*/ 1767091 w 2023847"/>
                <a:gd name="connsiteY13" fmla="*/ 1945531 h 1945531"/>
                <a:gd name="connsiteX14" fmla="*/ 1545906 w 2023847"/>
                <a:gd name="connsiteY14" fmla="*/ 636502 h 1945531"/>
                <a:gd name="connsiteX15" fmla="*/ 102110 w 2023847"/>
                <a:gd name="connsiteY15" fmla="*/ 612648 h 1945531"/>
                <a:gd name="connsiteX16" fmla="*/ 0 w 2023847"/>
                <a:gd name="connsiteY16" fmla="*/ 510538 h 1945531"/>
                <a:gd name="connsiteX17" fmla="*/ 0 w 2023847"/>
                <a:gd name="connsiteY17" fmla="*/ 510540 h 1945531"/>
                <a:gd name="connsiteX18" fmla="*/ 0 w 2023847"/>
                <a:gd name="connsiteY18" fmla="*/ 357378 h 1945531"/>
                <a:gd name="connsiteX19" fmla="*/ 0 w 2023847"/>
                <a:gd name="connsiteY19" fmla="*/ 357378 h 1945531"/>
                <a:gd name="connsiteX20" fmla="*/ 0 w 2023847"/>
                <a:gd name="connsiteY20" fmla="*/ 102110 h 1945531"/>
                <a:gd name="connsiteX0" fmla="*/ 0 w 2023847"/>
                <a:gd name="connsiteY0" fmla="*/ 102110 h 1945531"/>
                <a:gd name="connsiteX1" fmla="*/ 102110 w 2023847"/>
                <a:gd name="connsiteY1" fmla="*/ 0 h 1945531"/>
                <a:gd name="connsiteX2" fmla="*/ 337308 w 2023847"/>
                <a:gd name="connsiteY2" fmla="*/ 0 h 1945531"/>
                <a:gd name="connsiteX3" fmla="*/ 337308 w 2023847"/>
                <a:gd name="connsiteY3" fmla="*/ 0 h 1945531"/>
                <a:gd name="connsiteX4" fmla="*/ 843270 w 2023847"/>
                <a:gd name="connsiteY4" fmla="*/ 0 h 1945531"/>
                <a:gd name="connsiteX5" fmla="*/ 1921737 w 2023847"/>
                <a:gd name="connsiteY5" fmla="*/ 0 h 1945531"/>
                <a:gd name="connsiteX6" fmla="*/ 2023847 w 2023847"/>
                <a:gd name="connsiteY6" fmla="*/ 102110 h 1945531"/>
                <a:gd name="connsiteX7" fmla="*/ 2023847 w 2023847"/>
                <a:gd name="connsiteY7" fmla="*/ 357378 h 1945531"/>
                <a:gd name="connsiteX8" fmla="*/ 2023847 w 2023847"/>
                <a:gd name="connsiteY8" fmla="*/ 357378 h 1945531"/>
                <a:gd name="connsiteX9" fmla="*/ 2023847 w 2023847"/>
                <a:gd name="connsiteY9" fmla="*/ 510540 h 1945531"/>
                <a:gd name="connsiteX10" fmla="*/ 2023847 w 2023847"/>
                <a:gd name="connsiteY10" fmla="*/ 510538 h 1945531"/>
                <a:gd name="connsiteX11" fmla="*/ 1921737 w 2023847"/>
                <a:gd name="connsiteY11" fmla="*/ 612648 h 1945531"/>
                <a:gd name="connsiteX12" fmla="*/ 1670206 w 2023847"/>
                <a:gd name="connsiteY12" fmla="*/ 620600 h 1945531"/>
                <a:gd name="connsiteX13" fmla="*/ 1767091 w 2023847"/>
                <a:gd name="connsiteY13" fmla="*/ 1945531 h 1945531"/>
                <a:gd name="connsiteX14" fmla="*/ 1545906 w 2023847"/>
                <a:gd name="connsiteY14" fmla="*/ 636502 h 1945531"/>
                <a:gd name="connsiteX15" fmla="*/ 102110 w 2023847"/>
                <a:gd name="connsiteY15" fmla="*/ 612648 h 1945531"/>
                <a:gd name="connsiteX16" fmla="*/ 0 w 2023847"/>
                <a:gd name="connsiteY16" fmla="*/ 510538 h 1945531"/>
                <a:gd name="connsiteX17" fmla="*/ 0 w 2023847"/>
                <a:gd name="connsiteY17" fmla="*/ 510540 h 1945531"/>
                <a:gd name="connsiteX18" fmla="*/ 0 w 2023847"/>
                <a:gd name="connsiteY18" fmla="*/ 357378 h 1945531"/>
                <a:gd name="connsiteX19" fmla="*/ 0 w 2023847"/>
                <a:gd name="connsiteY19" fmla="*/ 357378 h 1945531"/>
                <a:gd name="connsiteX20" fmla="*/ 0 w 2023847"/>
                <a:gd name="connsiteY20" fmla="*/ 102110 h 1945531"/>
                <a:gd name="connsiteX0" fmla="*/ 0 w 2023847"/>
                <a:gd name="connsiteY0" fmla="*/ 102110 h 1575180"/>
                <a:gd name="connsiteX1" fmla="*/ 102110 w 2023847"/>
                <a:gd name="connsiteY1" fmla="*/ 0 h 1575180"/>
                <a:gd name="connsiteX2" fmla="*/ 337308 w 2023847"/>
                <a:gd name="connsiteY2" fmla="*/ 0 h 1575180"/>
                <a:gd name="connsiteX3" fmla="*/ 337308 w 2023847"/>
                <a:gd name="connsiteY3" fmla="*/ 0 h 1575180"/>
                <a:gd name="connsiteX4" fmla="*/ 843270 w 2023847"/>
                <a:gd name="connsiteY4" fmla="*/ 0 h 1575180"/>
                <a:gd name="connsiteX5" fmla="*/ 1921737 w 2023847"/>
                <a:gd name="connsiteY5" fmla="*/ 0 h 1575180"/>
                <a:gd name="connsiteX6" fmla="*/ 2023847 w 2023847"/>
                <a:gd name="connsiteY6" fmla="*/ 102110 h 1575180"/>
                <a:gd name="connsiteX7" fmla="*/ 2023847 w 2023847"/>
                <a:gd name="connsiteY7" fmla="*/ 357378 h 1575180"/>
                <a:gd name="connsiteX8" fmla="*/ 2023847 w 2023847"/>
                <a:gd name="connsiteY8" fmla="*/ 357378 h 1575180"/>
                <a:gd name="connsiteX9" fmla="*/ 2023847 w 2023847"/>
                <a:gd name="connsiteY9" fmla="*/ 510540 h 1575180"/>
                <a:gd name="connsiteX10" fmla="*/ 2023847 w 2023847"/>
                <a:gd name="connsiteY10" fmla="*/ 510538 h 1575180"/>
                <a:gd name="connsiteX11" fmla="*/ 1921737 w 2023847"/>
                <a:gd name="connsiteY11" fmla="*/ 612648 h 1575180"/>
                <a:gd name="connsiteX12" fmla="*/ 1670206 w 2023847"/>
                <a:gd name="connsiteY12" fmla="*/ 620600 h 1575180"/>
                <a:gd name="connsiteX13" fmla="*/ 1763091 w 2023847"/>
                <a:gd name="connsiteY13" fmla="*/ 1575180 h 1575180"/>
                <a:gd name="connsiteX14" fmla="*/ 1545906 w 2023847"/>
                <a:gd name="connsiteY14" fmla="*/ 636502 h 1575180"/>
                <a:gd name="connsiteX15" fmla="*/ 102110 w 2023847"/>
                <a:gd name="connsiteY15" fmla="*/ 612648 h 1575180"/>
                <a:gd name="connsiteX16" fmla="*/ 0 w 2023847"/>
                <a:gd name="connsiteY16" fmla="*/ 510538 h 1575180"/>
                <a:gd name="connsiteX17" fmla="*/ 0 w 2023847"/>
                <a:gd name="connsiteY17" fmla="*/ 510540 h 1575180"/>
                <a:gd name="connsiteX18" fmla="*/ 0 w 2023847"/>
                <a:gd name="connsiteY18" fmla="*/ 357378 h 1575180"/>
                <a:gd name="connsiteX19" fmla="*/ 0 w 2023847"/>
                <a:gd name="connsiteY19" fmla="*/ 357378 h 1575180"/>
                <a:gd name="connsiteX20" fmla="*/ 0 w 2023847"/>
                <a:gd name="connsiteY20" fmla="*/ 102110 h 1575180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670206 w 2023847"/>
                <a:gd name="connsiteY12" fmla="*/ 620600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670206 w 2023847"/>
                <a:gd name="connsiteY12" fmla="*/ 620600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702203 w 2023847"/>
                <a:gd name="connsiteY12" fmla="*/ 631995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702203 w 2023847"/>
                <a:gd name="connsiteY12" fmla="*/ 631995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702203 w 2023847"/>
                <a:gd name="connsiteY12" fmla="*/ 631995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690204 w 2023847"/>
                <a:gd name="connsiteY12" fmla="*/ 631995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  <a:gd name="connsiteX0" fmla="*/ 0 w 2023847"/>
                <a:gd name="connsiteY0" fmla="*/ 102110 h 1535296"/>
                <a:gd name="connsiteX1" fmla="*/ 102110 w 2023847"/>
                <a:gd name="connsiteY1" fmla="*/ 0 h 1535296"/>
                <a:gd name="connsiteX2" fmla="*/ 337308 w 2023847"/>
                <a:gd name="connsiteY2" fmla="*/ 0 h 1535296"/>
                <a:gd name="connsiteX3" fmla="*/ 337308 w 2023847"/>
                <a:gd name="connsiteY3" fmla="*/ 0 h 1535296"/>
                <a:gd name="connsiteX4" fmla="*/ 843270 w 2023847"/>
                <a:gd name="connsiteY4" fmla="*/ 0 h 1535296"/>
                <a:gd name="connsiteX5" fmla="*/ 1921737 w 2023847"/>
                <a:gd name="connsiteY5" fmla="*/ 0 h 1535296"/>
                <a:gd name="connsiteX6" fmla="*/ 2023847 w 2023847"/>
                <a:gd name="connsiteY6" fmla="*/ 102110 h 1535296"/>
                <a:gd name="connsiteX7" fmla="*/ 2023847 w 2023847"/>
                <a:gd name="connsiteY7" fmla="*/ 357378 h 1535296"/>
                <a:gd name="connsiteX8" fmla="*/ 2023847 w 2023847"/>
                <a:gd name="connsiteY8" fmla="*/ 357378 h 1535296"/>
                <a:gd name="connsiteX9" fmla="*/ 2023847 w 2023847"/>
                <a:gd name="connsiteY9" fmla="*/ 510540 h 1535296"/>
                <a:gd name="connsiteX10" fmla="*/ 2023847 w 2023847"/>
                <a:gd name="connsiteY10" fmla="*/ 510538 h 1535296"/>
                <a:gd name="connsiteX11" fmla="*/ 1921737 w 2023847"/>
                <a:gd name="connsiteY11" fmla="*/ 612648 h 1535296"/>
                <a:gd name="connsiteX12" fmla="*/ 1710203 w 2023847"/>
                <a:gd name="connsiteY12" fmla="*/ 620599 h 1535296"/>
                <a:gd name="connsiteX13" fmla="*/ 1763091 w 2023847"/>
                <a:gd name="connsiteY13" fmla="*/ 1535296 h 1535296"/>
                <a:gd name="connsiteX14" fmla="*/ 1545906 w 2023847"/>
                <a:gd name="connsiteY14" fmla="*/ 636502 h 1535296"/>
                <a:gd name="connsiteX15" fmla="*/ 102110 w 2023847"/>
                <a:gd name="connsiteY15" fmla="*/ 612648 h 1535296"/>
                <a:gd name="connsiteX16" fmla="*/ 0 w 2023847"/>
                <a:gd name="connsiteY16" fmla="*/ 510538 h 1535296"/>
                <a:gd name="connsiteX17" fmla="*/ 0 w 2023847"/>
                <a:gd name="connsiteY17" fmla="*/ 510540 h 1535296"/>
                <a:gd name="connsiteX18" fmla="*/ 0 w 2023847"/>
                <a:gd name="connsiteY18" fmla="*/ 357378 h 1535296"/>
                <a:gd name="connsiteX19" fmla="*/ 0 w 2023847"/>
                <a:gd name="connsiteY19" fmla="*/ 357378 h 1535296"/>
                <a:gd name="connsiteX20" fmla="*/ 0 w 2023847"/>
                <a:gd name="connsiteY20" fmla="*/ 102110 h 153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3847" h="1535296">
                  <a:moveTo>
                    <a:pt x="0" y="102110"/>
                  </a:moveTo>
                  <a:cubicBezTo>
                    <a:pt x="0" y="45716"/>
                    <a:pt x="45716" y="0"/>
                    <a:pt x="102110" y="0"/>
                  </a:cubicBezTo>
                  <a:lnTo>
                    <a:pt x="337308" y="0"/>
                  </a:lnTo>
                  <a:lnTo>
                    <a:pt x="337308" y="0"/>
                  </a:lnTo>
                  <a:lnTo>
                    <a:pt x="843270" y="0"/>
                  </a:lnTo>
                  <a:lnTo>
                    <a:pt x="1921737" y="0"/>
                  </a:lnTo>
                  <a:cubicBezTo>
                    <a:pt x="1978131" y="0"/>
                    <a:pt x="2023847" y="45716"/>
                    <a:pt x="2023847" y="102110"/>
                  </a:cubicBezTo>
                  <a:lnTo>
                    <a:pt x="2023847" y="357378"/>
                  </a:lnTo>
                  <a:lnTo>
                    <a:pt x="2023847" y="357378"/>
                  </a:lnTo>
                  <a:lnTo>
                    <a:pt x="2023847" y="510540"/>
                  </a:lnTo>
                  <a:lnTo>
                    <a:pt x="2023847" y="510538"/>
                  </a:lnTo>
                  <a:cubicBezTo>
                    <a:pt x="2023847" y="566932"/>
                    <a:pt x="1978131" y="612648"/>
                    <a:pt x="1921737" y="612648"/>
                  </a:cubicBezTo>
                  <a:cubicBezTo>
                    <a:pt x="1837893" y="612648"/>
                    <a:pt x="1726677" y="624044"/>
                    <a:pt x="1710203" y="620599"/>
                  </a:cubicBezTo>
                  <a:cubicBezTo>
                    <a:pt x="1726548" y="629555"/>
                    <a:pt x="1718797" y="615045"/>
                    <a:pt x="1763091" y="1535296"/>
                  </a:cubicBezTo>
                  <a:cubicBezTo>
                    <a:pt x="1689363" y="1098953"/>
                    <a:pt x="1563975" y="635524"/>
                    <a:pt x="1545906" y="636502"/>
                  </a:cubicBezTo>
                  <a:cubicBezTo>
                    <a:pt x="1557622" y="636502"/>
                    <a:pt x="583375" y="620599"/>
                    <a:pt x="102110" y="612648"/>
                  </a:cubicBezTo>
                  <a:cubicBezTo>
                    <a:pt x="45716" y="612648"/>
                    <a:pt x="0" y="566932"/>
                    <a:pt x="0" y="510538"/>
                  </a:cubicBezTo>
                  <a:lnTo>
                    <a:pt x="0" y="510540"/>
                  </a:lnTo>
                  <a:lnTo>
                    <a:pt x="0" y="357378"/>
                  </a:lnTo>
                  <a:lnTo>
                    <a:pt x="0" y="357378"/>
                  </a:lnTo>
                  <a:lnTo>
                    <a:pt x="0" y="102110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861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ontent Placeholder 1"/>
          <p:cNvSpPr>
            <a:spLocks noGrp="1"/>
          </p:cNvSpPr>
          <p:nvPr>
            <p:ph idx="4294967295"/>
          </p:nvPr>
        </p:nvSpPr>
        <p:spPr>
          <a:xfrm>
            <a:off x="152400" y="806450"/>
            <a:ext cx="8839200" cy="5486400"/>
          </a:xfrm>
        </p:spPr>
        <p:txBody>
          <a:bodyPr>
            <a:normAutofit/>
          </a:bodyPr>
          <a:lstStyle/>
          <a:p>
            <a:pPr>
              <a:buSzTx/>
              <a:buFont typeface="Arial" charset="0"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Circumference of 2153.5 m = 2 x 710.3 m arcs + 2 x 366.4 m straights</a:t>
            </a:r>
          </a:p>
          <a:p>
            <a:pPr>
              <a:spcBef>
                <a:spcPct val="0"/>
              </a:spcBef>
              <a:buSzTx/>
              <a:buFont typeface="Arial" charset="0"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81.7</a:t>
            </a:r>
            <a:r>
              <a:rPr lang="en-US" sz="2000" dirty="0">
                <a:latin typeface="Arial" charset="0"/>
                <a:cs typeface="Arial" charset="0"/>
                <a:sym typeface="Symbol" charset="0"/>
              </a:rPr>
              <a:t> figure-8 crossing angle</a:t>
            </a:r>
          </a:p>
        </p:txBody>
      </p:sp>
      <p:sp>
        <p:nvSpPr>
          <p:cNvPr id="84995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Ion Collider Ring</a:t>
            </a:r>
          </a:p>
        </p:txBody>
      </p:sp>
      <p:grpSp>
        <p:nvGrpSpPr>
          <p:cNvPr id="85031" name="Group 39"/>
          <p:cNvGrpSpPr>
            <a:grpSpLocks/>
          </p:cNvGrpSpPr>
          <p:nvPr/>
        </p:nvGrpSpPr>
        <p:grpSpPr bwMode="auto">
          <a:xfrm>
            <a:off x="458788" y="1928813"/>
            <a:ext cx="8226425" cy="3887787"/>
            <a:chOff x="289" y="1305"/>
            <a:chExt cx="5182" cy="2449"/>
          </a:xfrm>
        </p:grpSpPr>
        <p:grpSp>
          <p:nvGrpSpPr>
            <p:cNvPr id="85030" name="Group 38"/>
            <p:cNvGrpSpPr>
              <a:grpSpLocks/>
            </p:cNvGrpSpPr>
            <p:nvPr/>
          </p:nvGrpSpPr>
          <p:grpSpPr bwMode="auto">
            <a:xfrm rot="10800000">
              <a:off x="289" y="1401"/>
              <a:ext cx="5182" cy="2148"/>
              <a:chOff x="289" y="1401"/>
              <a:chExt cx="5182" cy="2148"/>
            </a:xfrm>
          </p:grpSpPr>
          <p:pic>
            <p:nvPicPr>
              <p:cNvPr id="84996" name="Picture 4" descr="ion_ri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" y="1401"/>
                <a:ext cx="5182" cy="2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999" name="Line 7"/>
              <p:cNvSpPr>
                <a:spLocks noChangeShapeType="1"/>
              </p:cNvSpPr>
              <p:nvPr/>
            </p:nvSpPr>
            <p:spPr bwMode="auto">
              <a:xfrm>
                <a:off x="1335" y="2418"/>
                <a:ext cx="0" cy="1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0" name="Line 8"/>
              <p:cNvSpPr>
                <a:spLocks noChangeShapeType="1"/>
              </p:cNvSpPr>
              <p:nvPr/>
            </p:nvSpPr>
            <p:spPr bwMode="auto">
              <a:xfrm>
                <a:off x="1278" y="2476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1" name="Line 9"/>
              <p:cNvSpPr>
                <a:spLocks noChangeShapeType="1"/>
              </p:cNvSpPr>
              <p:nvPr/>
            </p:nvSpPr>
            <p:spPr bwMode="auto">
              <a:xfrm flipV="1">
                <a:off x="1336" y="1727"/>
                <a:ext cx="592" cy="7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2" name="Line 10"/>
              <p:cNvSpPr>
                <a:spLocks noChangeShapeType="1"/>
              </p:cNvSpPr>
              <p:nvPr/>
            </p:nvSpPr>
            <p:spPr bwMode="auto">
              <a:xfrm>
                <a:off x="1333" y="2476"/>
                <a:ext cx="708" cy="6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3" name="Line 11"/>
              <p:cNvSpPr>
                <a:spLocks noChangeShapeType="1"/>
              </p:cNvSpPr>
              <p:nvPr/>
            </p:nvSpPr>
            <p:spPr bwMode="auto">
              <a:xfrm flipH="1" flipV="1">
                <a:off x="596" y="1929"/>
                <a:ext cx="734" cy="5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4" name="Line 4"/>
              <p:cNvSpPr>
                <a:spLocks noChangeShapeType="1"/>
              </p:cNvSpPr>
              <p:nvPr/>
            </p:nvSpPr>
            <p:spPr bwMode="auto">
              <a:xfrm flipH="1" flipV="1">
                <a:off x="2935" y="1665"/>
                <a:ext cx="466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5" name="Line 5"/>
              <p:cNvSpPr>
                <a:spLocks noChangeShapeType="1"/>
              </p:cNvSpPr>
              <p:nvPr/>
            </p:nvSpPr>
            <p:spPr bwMode="auto">
              <a:xfrm flipV="1">
                <a:off x="2363" y="1661"/>
                <a:ext cx="468" cy="3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7" name="AutoShape 15"/>
              <p:cNvSpPr>
                <a:spLocks/>
              </p:cNvSpPr>
              <p:nvPr/>
            </p:nvSpPr>
            <p:spPr bwMode="auto">
              <a:xfrm rot="-47126902">
                <a:off x="1744" y="1312"/>
                <a:ext cx="90" cy="438"/>
              </a:xfrm>
              <a:prstGeom prst="rightBrace">
                <a:avLst>
                  <a:gd name="adj1" fmla="val 40556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9" name="AutoShape 17"/>
              <p:cNvSpPr>
                <a:spLocks/>
              </p:cNvSpPr>
              <p:nvPr/>
            </p:nvSpPr>
            <p:spPr bwMode="auto">
              <a:xfrm rot="14700000">
                <a:off x="3927" y="1311"/>
                <a:ext cx="90" cy="438"/>
              </a:xfrm>
              <a:prstGeom prst="rightBrace">
                <a:avLst>
                  <a:gd name="adj1" fmla="val 40556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1" name="AutoShape 19"/>
              <p:cNvSpPr>
                <a:spLocks/>
              </p:cNvSpPr>
              <p:nvPr/>
            </p:nvSpPr>
            <p:spPr bwMode="auto">
              <a:xfrm rot="-61493467">
                <a:off x="1960" y="3174"/>
                <a:ext cx="74" cy="287"/>
              </a:xfrm>
              <a:prstGeom prst="rightBrace">
                <a:avLst>
                  <a:gd name="adj1" fmla="val 32320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3" name="AutoShape 21"/>
              <p:cNvSpPr>
                <a:spLocks/>
              </p:cNvSpPr>
              <p:nvPr/>
            </p:nvSpPr>
            <p:spPr bwMode="auto">
              <a:xfrm rot="7500000">
                <a:off x="3729" y="3173"/>
                <a:ext cx="74" cy="287"/>
              </a:xfrm>
              <a:prstGeom prst="rightBrace">
                <a:avLst>
                  <a:gd name="adj1" fmla="val 32320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5" name="AutoShape 23"/>
              <p:cNvSpPr>
                <a:spLocks/>
              </p:cNvSpPr>
              <p:nvPr/>
            </p:nvSpPr>
            <p:spPr bwMode="auto">
              <a:xfrm rot="7740000">
                <a:off x="2357" y="1998"/>
                <a:ext cx="74" cy="263"/>
              </a:xfrm>
              <a:prstGeom prst="rightBrace">
                <a:avLst>
                  <a:gd name="adj1" fmla="val 29617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7" name="AutoShape 25"/>
              <p:cNvSpPr>
                <a:spLocks/>
              </p:cNvSpPr>
              <p:nvPr/>
            </p:nvSpPr>
            <p:spPr bwMode="auto">
              <a:xfrm rot="-24607518">
                <a:off x="2625" y="2083"/>
                <a:ext cx="74" cy="199"/>
              </a:xfrm>
              <a:prstGeom prst="rightBrace">
                <a:avLst>
                  <a:gd name="adj1" fmla="val 22410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9" name="AutoShape 27"/>
              <p:cNvSpPr>
                <a:spLocks/>
              </p:cNvSpPr>
              <p:nvPr/>
            </p:nvSpPr>
            <p:spPr bwMode="auto">
              <a:xfrm rot="18660000">
                <a:off x="3113" y="2411"/>
                <a:ext cx="74" cy="364"/>
              </a:xfrm>
              <a:prstGeom prst="rightBrace">
                <a:avLst>
                  <a:gd name="adj1" fmla="val 40991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1" name="AutoShape 29"/>
              <p:cNvSpPr>
                <a:spLocks/>
              </p:cNvSpPr>
              <p:nvPr/>
            </p:nvSpPr>
            <p:spPr bwMode="auto">
              <a:xfrm rot="18660000">
                <a:off x="3496" y="2641"/>
                <a:ext cx="74" cy="568"/>
              </a:xfrm>
              <a:prstGeom prst="rightBrace">
                <a:avLst>
                  <a:gd name="adj1" fmla="val 63964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3" name="AutoShape 31"/>
              <p:cNvSpPr>
                <a:spLocks/>
              </p:cNvSpPr>
              <p:nvPr/>
            </p:nvSpPr>
            <p:spPr bwMode="auto">
              <a:xfrm rot="3165620">
                <a:off x="3652" y="1682"/>
                <a:ext cx="74" cy="447"/>
              </a:xfrm>
              <a:prstGeom prst="rightBrace">
                <a:avLst>
                  <a:gd name="adj1" fmla="val 50338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5" name="AutoShape 33"/>
              <p:cNvSpPr>
                <a:spLocks/>
              </p:cNvSpPr>
              <p:nvPr/>
            </p:nvSpPr>
            <p:spPr bwMode="auto">
              <a:xfrm rot="2949636">
                <a:off x="2678" y="2500"/>
                <a:ext cx="74" cy="418"/>
              </a:xfrm>
              <a:prstGeom prst="rightBrace">
                <a:avLst>
                  <a:gd name="adj1" fmla="val 47072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4997" name="Text Box 16"/>
            <p:cNvSpPr txBox="1">
              <a:spLocks noChangeArrowheads="1"/>
            </p:cNvSpPr>
            <p:nvPr/>
          </p:nvSpPr>
          <p:spPr bwMode="auto">
            <a:xfrm rot="2201518">
              <a:off x="4499" y="2550"/>
              <a:ext cx="72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914400">
                <a:buSzPct val="85000"/>
                <a:buFont typeface="Arial" charset="0"/>
                <a:buNone/>
              </a:pPr>
              <a:r>
                <a:rPr lang="en-US" sz="1400"/>
                <a:t>R = 155.5 m</a:t>
              </a:r>
            </a:p>
          </p:txBody>
        </p:sp>
        <p:sp>
          <p:nvSpPr>
            <p:cNvPr id="84998" name="TextBox 1"/>
            <p:cNvSpPr txBox="1">
              <a:spLocks noChangeArrowheads="1"/>
            </p:cNvSpPr>
            <p:nvPr/>
          </p:nvSpPr>
          <p:spPr bwMode="auto">
            <a:xfrm>
              <a:off x="4318" y="191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914400">
                <a:buSzPct val="70000"/>
                <a:buFont typeface="Arial" charset="0"/>
                <a:buNone/>
              </a:pPr>
              <a:r>
                <a:rPr lang="en-US" sz="1400"/>
                <a:t>Arc, 261.7</a:t>
              </a:r>
              <a:r>
                <a:rPr lang="en-US" sz="1400">
                  <a:sym typeface="Symbol" charset="0"/>
                </a:rPr>
                <a:t></a:t>
              </a:r>
            </a:p>
          </p:txBody>
        </p:sp>
        <p:sp>
          <p:nvSpPr>
            <p:cNvPr id="85006" name="Text Box 6"/>
            <p:cNvSpPr txBox="1">
              <a:spLocks noChangeArrowheads="1"/>
            </p:cNvSpPr>
            <p:nvPr/>
          </p:nvSpPr>
          <p:spPr bwMode="auto">
            <a:xfrm>
              <a:off x="2751" y="3318"/>
              <a:ext cx="255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600"/>
                <a:t>IPs</a:t>
              </a:r>
            </a:p>
          </p:txBody>
        </p:sp>
        <p:sp>
          <p:nvSpPr>
            <p:cNvPr id="85008" name="Text Box 6"/>
            <p:cNvSpPr txBox="1">
              <a:spLocks noChangeArrowheads="1"/>
            </p:cNvSpPr>
            <p:nvPr/>
          </p:nvSpPr>
          <p:spPr bwMode="auto">
            <a:xfrm rot="1500000">
              <a:off x="3448" y="3452"/>
              <a:ext cx="87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disp. supp./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geom. match #1</a:t>
              </a:r>
            </a:p>
          </p:txBody>
        </p:sp>
        <p:sp>
          <p:nvSpPr>
            <p:cNvPr id="85010" name="Text Box 6"/>
            <p:cNvSpPr txBox="1">
              <a:spLocks noChangeArrowheads="1"/>
            </p:cNvSpPr>
            <p:nvPr/>
          </p:nvSpPr>
          <p:spPr bwMode="auto">
            <a:xfrm rot="20100000">
              <a:off x="1435" y="3452"/>
              <a:ext cx="87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disp. supp./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geom. match #1</a:t>
              </a:r>
            </a:p>
          </p:txBody>
        </p:sp>
        <p:sp>
          <p:nvSpPr>
            <p:cNvPr id="85012" name="Text Box 6"/>
            <p:cNvSpPr txBox="1">
              <a:spLocks noChangeArrowheads="1"/>
            </p:cNvSpPr>
            <p:nvPr/>
          </p:nvSpPr>
          <p:spPr bwMode="auto">
            <a:xfrm rot="19500000">
              <a:off x="3209" y="1305"/>
              <a:ext cx="87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disp. supp./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geom. match #2</a:t>
              </a:r>
            </a:p>
          </p:txBody>
        </p:sp>
        <p:sp>
          <p:nvSpPr>
            <p:cNvPr id="85014" name="Text Box 6"/>
            <p:cNvSpPr txBox="1">
              <a:spLocks noChangeArrowheads="1"/>
            </p:cNvSpPr>
            <p:nvPr/>
          </p:nvSpPr>
          <p:spPr bwMode="auto">
            <a:xfrm rot="2100000">
              <a:off x="1677" y="1311"/>
              <a:ext cx="87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disp. supp./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geom. match #2</a:t>
              </a:r>
            </a:p>
          </p:txBody>
        </p:sp>
        <p:sp>
          <p:nvSpPr>
            <p:cNvPr id="85016" name="Text Box 6"/>
            <p:cNvSpPr txBox="1">
              <a:spLocks noChangeArrowheads="1"/>
            </p:cNvSpPr>
            <p:nvPr/>
          </p:nvSpPr>
          <p:spPr bwMode="auto">
            <a:xfrm rot="2325647">
              <a:off x="3176" y="2628"/>
              <a:ext cx="56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det. elem.</a:t>
              </a:r>
            </a:p>
          </p:txBody>
        </p:sp>
        <p:sp>
          <p:nvSpPr>
            <p:cNvPr id="85018" name="Text Box 6"/>
            <p:cNvSpPr txBox="1">
              <a:spLocks noChangeArrowheads="1"/>
            </p:cNvSpPr>
            <p:nvPr/>
          </p:nvSpPr>
          <p:spPr bwMode="auto">
            <a:xfrm rot="2400000">
              <a:off x="2704" y="2781"/>
              <a:ext cx="610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disp. supp.</a:t>
              </a:r>
            </a:p>
          </p:txBody>
        </p:sp>
        <p:sp>
          <p:nvSpPr>
            <p:cNvPr id="85020" name="Text Box 6"/>
            <p:cNvSpPr txBox="1">
              <a:spLocks noChangeArrowheads="1"/>
            </p:cNvSpPr>
            <p:nvPr/>
          </p:nvSpPr>
          <p:spPr bwMode="auto">
            <a:xfrm rot="2460000">
              <a:off x="2259" y="2362"/>
              <a:ext cx="420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norm.+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SRF</a:t>
              </a:r>
            </a:p>
          </p:txBody>
        </p:sp>
        <p:sp>
          <p:nvSpPr>
            <p:cNvPr id="85022" name="Text Box 6"/>
            <p:cNvSpPr txBox="1">
              <a:spLocks noChangeArrowheads="1"/>
            </p:cNvSpPr>
            <p:nvPr/>
          </p:nvSpPr>
          <p:spPr bwMode="auto">
            <a:xfrm rot="2460000">
              <a:off x="1820" y="2006"/>
              <a:ext cx="451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tune 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tromb.+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match</a:t>
              </a:r>
            </a:p>
          </p:txBody>
        </p:sp>
        <p:sp>
          <p:nvSpPr>
            <p:cNvPr id="85024" name="Text Box 6"/>
            <p:cNvSpPr txBox="1">
              <a:spLocks noChangeArrowheads="1"/>
            </p:cNvSpPr>
            <p:nvPr/>
          </p:nvSpPr>
          <p:spPr bwMode="auto">
            <a:xfrm rot="19380000">
              <a:off x="1625" y="2724"/>
              <a:ext cx="622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beam exp./</a:t>
              </a:r>
            </a:p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match</a:t>
              </a:r>
            </a:p>
          </p:txBody>
        </p:sp>
        <p:sp>
          <p:nvSpPr>
            <p:cNvPr id="85026" name="Text Box 6"/>
            <p:cNvSpPr txBox="1">
              <a:spLocks noChangeArrowheads="1"/>
            </p:cNvSpPr>
            <p:nvPr/>
          </p:nvSpPr>
          <p:spPr bwMode="auto">
            <a:xfrm rot="19146209">
              <a:off x="2723" y="2050"/>
              <a:ext cx="455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958850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1233488" indent="-134938" defTabSz="547688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16906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1478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26050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062288" indent="-134938" defTabSz="547688"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buSzPct val="85000"/>
                <a:buFont typeface="Arial" charset="0"/>
                <a:buNone/>
              </a:pPr>
              <a:r>
                <a:rPr lang="en-US" sz="1400"/>
                <a:t>el. cool.</a:t>
              </a:r>
            </a:p>
          </p:txBody>
        </p:sp>
        <p:sp>
          <p:nvSpPr>
            <p:cNvPr id="85027" name="Line 12"/>
            <p:cNvSpPr>
              <a:spLocks noChangeShapeType="1"/>
            </p:cNvSpPr>
            <p:nvPr/>
          </p:nvSpPr>
          <p:spPr bwMode="auto">
            <a:xfrm rot="10800000" flipV="1">
              <a:off x="1184" y="3318"/>
              <a:ext cx="38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8" name="Text Box 13"/>
            <p:cNvSpPr txBox="1">
              <a:spLocks noChangeArrowheads="1"/>
            </p:cNvSpPr>
            <p:nvPr/>
          </p:nvSpPr>
          <p:spPr bwMode="auto">
            <a:xfrm>
              <a:off x="1188" y="3078"/>
              <a:ext cx="35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fontAlgn="base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914400">
                <a:buSzPct val="85000"/>
                <a:buFont typeface="Arial" charset="0"/>
                <a:buNone/>
              </a:pPr>
              <a:r>
                <a:rPr lang="en-US" sz="1600">
                  <a:solidFill>
                    <a:srgbClr val="0000FF"/>
                  </a:solidFill>
                </a:rPr>
                <a:t>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870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47480"/>
            <a:ext cx="9144000" cy="685800"/>
          </a:xfrm>
          <a:prstGeom prst="rect">
            <a:avLst/>
          </a:prstGeo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rPr>
              <a:t>MEIC Conceptual Design</a:t>
            </a:r>
            <a:endParaRPr lang="en-US" sz="3200" b="1" kern="0" dirty="0">
              <a:solidFill>
                <a:srgbClr val="000000"/>
              </a:solidFill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19173" r="32891" b="9538"/>
          <a:stretch/>
        </p:blipFill>
        <p:spPr>
          <a:xfrm rot="732055">
            <a:off x="6813525" y="834810"/>
            <a:ext cx="1909155" cy="2489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154504" y="3409385"/>
            <a:ext cx="2989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  <a:latin typeface="Arial" charset="0"/>
                <a:ea typeface="ＭＳ Ｐゴシック" charset="0"/>
                <a:cs typeface="Arial" charset="0"/>
              </a:rPr>
              <a:t>Stage I MEIC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CEBAF as full-energy e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/e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+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injector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3-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10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e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/e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+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8-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100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protons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&lt;40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/u ions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2000" dirty="0">
                <a:solidFill>
                  <a:srgbClr val="BFBFBF"/>
                </a:solidFill>
                <a:latin typeface="Arial" charset="0"/>
                <a:ea typeface="ＭＳ Ｐゴシック" charset="0"/>
                <a:cs typeface="Arial" charset="0"/>
              </a:rPr>
              <a:t>Stage II EIC</a:t>
            </a:r>
          </a:p>
          <a:p>
            <a:pPr lvl="1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up to 20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 e</a:t>
            </a:r>
            <a:r>
              <a:rPr lang="en-US" sz="1600" baseline="300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/e</a:t>
            </a:r>
            <a:r>
              <a:rPr lang="en-US" sz="1600" baseline="300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+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up to 250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 protons</a:t>
            </a:r>
          </a:p>
          <a:p>
            <a:pPr lvl="1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up to 100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/u ions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 rot="20520000">
            <a:off x="6749965" y="1950295"/>
            <a:ext cx="1935446" cy="707886"/>
          </a:xfrm>
          <a:prstGeom prst="rect">
            <a:avLst/>
          </a:prstGeom>
          <a:blipFill rotWithShape="1">
            <a:blip r:embed="rId3"/>
            <a:stretch>
              <a:fillRect t="-332" r="-356" b="-442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alibri"/>
                <a:cs typeface="Calibri"/>
              </a:rPr>
              <a:t>updated</a:t>
            </a:r>
            <a:endParaRPr lang="en-US" sz="4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425402" y="886923"/>
            <a:ext cx="5651277" cy="5467482"/>
            <a:chOff x="361215" y="905874"/>
            <a:chExt cx="5651277" cy="5467482"/>
          </a:xfrm>
        </p:grpSpPr>
        <p:grpSp>
          <p:nvGrpSpPr>
            <p:cNvPr id="104" name="Group 103"/>
            <p:cNvGrpSpPr/>
            <p:nvPr/>
          </p:nvGrpSpPr>
          <p:grpSpPr>
            <a:xfrm>
              <a:off x="2263406" y="2356649"/>
              <a:ext cx="1278803" cy="876605"/>
              <a:chOff x="5207301" y="1359526"/>
              <a:chExt cx="1278803" cy="876605"/>
            </a:xfrm>
          </p:grpSpPr>
          <p:sp>
            <p:nvSpPr>
              <p:cNvPr id="171" name="Arc 12"/>
              <p:cNvSpPr>
                <a:spLocks/>
              </p:cNvSpPr>
              <p:nvPr/>
            </p:nvSpPr>
            <p:spPr bwMode="auto">
              <a:xfrm rot="17723535">
                <a:off x="6002438" y="1722947"/>
                <a:ext cx="214312" cy="212724"/>
              </a:xfrm>
              <a:custGeom>
                <a:avLst/>
                <a:gdLst>
                  <a:gd name="T0" fmla="*/ 82401 w 212726"/>
                  <a:gd name="T1" fmla="*/ 2877 h 212727"/>
                  <a:gd name="T2" fmla="*/ 107156 w 212726"/>
                  <a:gd name="T3" fmla="*/ 106363 h 212727"/>
                  <a:gd name="T4" fmla="*/ 1687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2" name="Arc 13"/>
              <p:cNvSpPr>
                <a:spLocks/>
              </p:cNvSpPr>
              <p:nvPr/>
            </p:nvSpPr>
            <p:spPr bwMode="auto">
              <a:xfrm rot="17723535" flipH="1" flipV="1">
                <a:off x="5683546" y="2024200"/>
                <a:ext cx="211138" cy="212724"/>
              </a:xfrm>
              <a:custGeom>
                <a:avLst/>
                <a:gdLst>
                  <a:gd name="T0" fmla="*/ 82821 w 212726"/>
                  <a:gd name="T1" fmla="*/ 2499 h 212727"/>
                  <a:gd name="T2" fmla="*/ 105569 w 212726"/>
                  <a:gd name="T3" fmla="*/ 106363 h 212727"/>
                  <a:gd name="T4" fmla="*/ 1662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173" name="Straight Connector 15"/>
              <p:cNvCxnSpPr>
                <a:cxnSpLocks noChangeShapeType="1"/>
              </p:cNvCxnSpPr>
              <p:nvPr/>
            </p:nvCxnSpPr>
            <p:spPr bwMode="auto">
              <a:xfrm rot="17723535" flipH="1">
                <a:off x="5751710" y="1958761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74" name="Straight Connector 17"/>
              <p:cNvCxnSpPr>
                <a:cxnSpLocks noChangeShapeType="1"/>
                <a:endCxn id="171" idx="2"/>
              </p:cNvCxnSpPr>
              <p:nvPr/>
            </p:nvCxnSpPr>
            <p:spPr bwMode="auto">
              <a:xfrm rot="17723535">
                <a:off x="5826372" y="1840038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75" name="Straight Connector 54"/>
              <p:cNvCxnSpPr>
                <a:cxnSpLocks noChangeShapeType="1"/>
              </p:cNvCxnSpPr>
              <p:nvPr/>
            </p:nvCxnSpPr>
            <p:spPr bwMode="auto">
              <a:xfrm rot="16478584" flipH="1">
                <a:off x="6181103" y="1763468"/>
                <a:ext cx="304876" cy="305127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176" name="Arc 12"/>
              <p:cNvSpPr>
                <a:spLocks/>
              </p:cNvSpPr>
              <p:nvPr/>
            </p:nvSpPr>
            <p:spPr bwMode="auto">
              <a:xfrm rot="11827163">
                <a:off x="5207301" y="1359526"/>
                <a:ext cx="1157140" cy="595586"/>
              </a:xfrm>
              <a:custGeom>
                <a:avLst/>
                <a:gdLst>
                  <a:gd name="T0" fmla="*/ 82401 w 212726"/>
                  <a:gd name="T1" fmla="*/ 2877 h 212727"/>
                  <a:gd name="T2" fmla="*/ 107156 w 212726"/>
                  <a:gd name="T3" fmla="*/ 106363 h 212727"/>
                  <a:gd name="T4" fmla="*/ 16876 w 212726"/>
                  <a:gd name="T5" fmla="*/ 16365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  <a:gd name="connsiteX0" fmla="*/ 65041 w 195976"/>
                  <a:gd name="connsiteY0" fmla="*/ 2878 h 212729"/>
                  <a:gd name="connsiteX1" fmla="*/ 65041 w 195976"/>
                  <a:gd name="connsiteY1" fmla="*/ 2878 h 212729"/>
                  <a:gd name="connsiteX2" fmla="*/ 89613 w 195976"/>
                  <a:gd name="connsiteY2" fmla="*/ 0 h 212729"/>
                  <a:gd name="connsiteX3" fmla="*/ 195976 w 195976"/>
                  <a:gd name="connsiteY3" fmla="*/ 106365 h 212729"/>
                  <a:gd name="connsiteX4" fmla="*/ 89613 w 195976"/>
                  <a:gd name="connsiteY4" fmla="*/ 212729 h 212729"/>
                  <a:gd name="connsiteX5" fmla="*/ 0 w 195976"/>
                  <a:gd name="connsiteY5" fmla="*/ 163659 h 212729"/>
                  <a:gd name="connsiteX6" fmla="*/ 89613 w 195976"/>
                  <a:gd name="connsiteY6" fmla="*/ 106365 h 212729"/>
                  <a:gd name="connsiteX7" fmla="*/ 65041 w 195976"/>
                  <a:gd name="connsiteY7" fmla="*/ 2878 h 212729"/>
                  <a:gd name="connsiteX0" fmla="*/ 65041 w 195976"/>
                  <a:gd name="connsiteY0" fmla="*/ 2878 h 212729"/>
                  <a:gd name="connsiteX1" fmla="*/ 65041 w 195976"/>
                  <a:gd name="connsiteY1" fmla="*/ 2878 h 212729"/>
                  <a:gd name="connsiteX2" fmla="*/ 89613 w 195976"/>
                  <a:gd name="connsiteY2" fmla="*/ 0 h 212729"/>
                  <a:gd name="connsiteX3" fmla="*/ 195976 w 195976"/>
                  <a:gd name="connsiteY3" fmla="*/ 106365 h 212729"/>
                  <a:gd name="connsiteX4" fmla="*/ 89613 w 195976"/>
                  <a:gd name="connsiteY4" fmla="*/ 212729 h 212729"/>
                  <a:gd name="connsiteX0" fmla="*/ 0 w 130935"/>
                  <a:gd name="connsiteY0" fmla="*/ 2878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5" fmla="*/ 24572 w 130935"/>
                  <a:gd name="connsiteY5" fmla="*/ 106365 h 212729"/>
                  <a:gd name="connsiteX6" fmla="*/ 0 w 130935"/>
                  <a:gd name="connsiteY6" fmla="*/ 2878 h 212729"/>
                  <a:gd name="connsiteX0" fmla="*/ 0 w 130935"/>
                  <a:gd name="connsiteY0" fmla="*/ 2878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0" fmla="*/ 0 w 130935"/>
                  <a:gd name="connsiteY0" fmla="*/ 2878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5" fmla="*/ 24572 w 130935"/>
                  <a:gd name="connsiteY5" fmla="*/ 106365 h 212729"/>
                  <a:gd name="connsiteX6" fmla="*/ 0 w 130935"/>
                  <a:gd name="connsiteY6" fmla="*/ 2878 h 212729"/>
                  <a:gd name="connsiteX0" fmla="*/ 0 w 130935"/>
                  <a:gd name="connsiteY0" fmla="*/ 2878 h 212729"/>
                  <a:gd name="connsiteX1" fmla="*/ 24572 w 130935"/>
                  <a:gd name="connsiteY1" fmla="*/ 0 h 212729"/>
                  <a:gd name="connsiteX2" fmla="*/ 130935 w 130935"/>
                  <a:gd name="connsiteY2" fmla="*/ 106365 h 212729"/>
                  <a:gd name="connsiteX3" fmla="*/ 24572 w 130935"/>
                  <a:gd name="connsiteY3" fmla="*/ 212729 h 212729"/>
                  <a:gd name="connsiteX0" fmla="*/ 0 w 130935"/>
                  <a:gd name="connsiteY0" fmla="*/ 2878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5" fmla="*/ 24572 w 130935"/>
                  <a:gd name="connsiteY5" fmla="*/ 106365 h 212729"/>
                  <a:gd name="connsiteX6" fmla="*/ 0 w 130935"/>
                  <a:gd name="connsiteY6" fmla="*/ 2878 h 212729"/>
                  <a:gd name="connsiteX0" fmla="*/ 24572 w 130935"/>
                  <a:gd name="connsiteY0" fmla="*/ 0 h 212729"/>
                  <a:gd name="connsiteX1" fmla="*/ 130935 w 130935"/>
                  <a:gd name="connsiteY1" fmla="*/ 106365 h 212729"/>
                  <a:gd name="connsiteX2" fmla="*/ 24572 w 130935"/>
                  <a:gd name="connsiteY2" fmla="*/ 212729 h 212729"/>
                  <a:gd name="connsiteX0" fmla="*/ 0 w 130935"/>
                  <a:gd name="connsiteY0" fmla="*/ 2878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5" fmla="*/ 24572 w 130935"/>
                  <a:gd name="connsiteY5" fmla="*/ 106365 h 212729"/>
                  <a:gd name="connsiteX6" fmla="*/ 0 w 130935"/>
                  <a:gd name="connsiteY6" fmla="*/ 2878 h 212729"/>
                  <a:gd name="connsiteX0" fmla="*/ 130935 w 130935"/>
                  <a:gd name="connsiteY0" fmla="*/ 106365 h 212729"/>
                  <a:gd name="connsiteX1" fmla="*/ 24572 w 130935"/>
                  <a:gd name="connsiteY1" fmla="*/ 212729 h 212729"/>
                  <a:gd name="connsiteX0" fmla="*/ 24572 w 130935"/>
                  <a:gd name="connsiteY0" fmla="*/ 106365 h 212729"/>
                  <a:gd name="connsiteX1" fmla="*/ 0 w 130935"/>
                  <a:gd name="connsiteY1" fmla="*/ 2878 h 212729"/>
                  <a:gd name="connsiteX2" fmla="*/ 24572 w 130935"/>
                  <a:gd name="connsiteY2" fmla="*/ 0 h 212729"/>
                  <a:gd name="connsiteX3" fmla="*/ 130935 w 130935"/>
                  <a:gd name="connsiteY3" fmla="*/ 106365 h 212729"/>
                  <a:gd name="connsiteX4" fmla="*/ 24572 w 130935"/>
                  <a:gd name="connsiteY4" fmla="*/ 212729 h 212729"/>
                  <a:gd name="connsiteX5" fmla="*/ 24572 w 130935"/>
                  <a:gd name="connsiteY5" fmla="*/ 106365 h 212729"/>
                  <a:gd name="connsiteX0" fmla="*/ 130935 w 130935"/>
                  <a:gd name="connsiteY0" fmla="*/ 106365 h 212729"/>
                  <a:gd name="connsiteX1" fmla="*/ 24572 w 130935"/>
                  <a:gd name="connsiteY1" fmla="*/ 212729 h 212729"/>
                  <a:gd name="connsiteX0" fmla="*/ 24572 w 131066"/>
                  <a:gd name="connsiteY0" fmla="*/ 103487 h 209851"/>
                  <a:gd name="connsiteX1" fmla="*/ 0 w 131066"/>
                  <a:gd name="connsiteY1" fmla="*/ 0 h 209851"/>
                  <a:gd name="connsiteX2" fmla="*/ 130935 w 131066"/>
                  <a:gd name="connsiteY2" fmla="*/ 103487 h 209851"/>
                  <a:gd name="connsiteX3" fmla="*/ 24572 w 131066"/>
                  <a:gd name="connsiteY3" fmla="*/ 209851 h 209851"/>
                  <a:gd name="connsiteX4" fmla="*/ 24572 w 131066"/>
                  <a:gd name="connsiteY4" fmla="*/ 103487 h 209851"/>
                  <a:gd name="connsiteX0" fmla="*/ 130935 w 131066"/>
                  <a:gd name="connsiteY0" fmla="*/ 103487 h 209851"/>
                  <a:gd name="connsiteX1" fmla="*/ 24572 w 131066"/>
                  <a:gd name="connsiteY1" fmla="*/ 209851 h 209851"/>
                  <a:gd name="connsiteX0" fmla="*/ 7045 w 113539"/>
                  <a:gd name="connsiteY0" fmla="*/ 0 h 106364"/>
                  <a:gd name="connsiteX1" fmla="*/ 113408 w 113539"/>
                  <a:gd name="connsiteY1" fmla="*/ 0 h 106364"/>
                  <a:gd name="connsiteX2" fmla="*/ 7045 w 113539"/>
                  <a:gd name="connsiteY2" fmla="*/ 106364 h 106364"/>
                  <a:gd name="connsiteX3" fmla="*/ 7045 w 113539"/>
                  <a:gd name="connsiteY3" fmla="*/ 0 h 106364"/>
                  <a:gd name="connsiteX0" fmla="*/ 113408 w 113539"/>
                  <a:gd name="connsiteY0" fmla="*/ 0 h 106364"/>
                  <a:gd name="connsiteX1" fmla="*/ 7045 w 113539"/>
                  <a:gd name="connsiteY1" fmla="*/ 106364 h 106364"/>
                  <a:gd name="connsiteX0" fmla="*/ 7045 w 114609"/>
                  <a:gd name="connsiteY0" fmla="*/ 19102 h 125466"/>
                  <a:gd name="connsiteX1" fmla="*/ 113408 w 114609"/>
                  <a:gd name="connsiteY1" fmla="*/ 19102 h 125466"/>
                  <a:gd name="connsiteX2" fmla="*/ 7045 w 114609"/>
                  <a:gd name="connsiteY2" fmla="*/ 125466 h 125466"/>
                  <a:gd name="connsiteX3" fmla="*/ 7045 w 114609"/>
                  <a:gd name="connsiteY3" fmla="*/ 19102 h 125466"/>
                  <a:gd name="connsiteX0" fmla="*/ 113408 w 114609"/>
                  <a:gd name="connsiteY0" fmla="*/ 19102 h 125466"/>
                  <a:gd name="connsiteX1" fmla="*/ 7045 w 114609"/>
                  <a:gd name="connsiteY1" fmla="*/ 125466 h 125466"/>
                  <a:gd name="connsiteX0" fmla="*/ 7045 w 116947"/>
                  <a:gd name="connsiteY0" fmla="*/ 14579 h 120943"/>
                  <a:gd name="connsiteX1" fmla="*/ 113408 w 116947"/>
                  <a:gd name="connsiteY1" fmla="*/ 14579 h 120943"/>
                  <a:gd name="connsiteX2" fmla="*/ 7045 w 116947"/>
                  <a:gd name="connsiteY2" fmla="*/ 120943 h 120943"/>
                  <a:gd name="connsiteX3" fmla="*/ 7045 w 116947"/>
                  <a:gd name="connsiteY3" fmla="*/ 14579 h 120943"/>
                  <a:gd name="connsiteX0" fmla="*/ 113408 w 116947"/>
                  <a:gd name="connsiteY0" fmla="*/ 14579 h 120943"/>
                  <a:gd name="connsiteX1" fmla="*/ 7045 w 116947"/>
                  <a:gd name="connsiteY1" fmla="*/ 120943 h 120943"/>
                  <a:gd name="connsiteX0" fmla="*/ 7045 w 113631"/>
                  <a:gd name="connsiteY0" fmla="*/ 43231 h 149595"/>
                  <a:gd name="connsiteX1" fmla="*/ 113408 w 113631"/>
                  <a:gd name="connsiteY1" fmla="*/ 43231 h 149595"/>
                  <a:gd name="connsiteX2" fmla="*/ 7045 w 113631"/>
                  <a:gd name="connsiteY2" fmla="*/ 149595 h 149595"/>
                  <a:gd name="connsiteX3" fmla="*/ 7045 w 113631"/>
                  <a:gd name="connsiteY3" fmla="*/ 43231 h 149595"/>
                  <a:gd name="connsiteX0" fmla="*/ 113408 w 113631"/>
                  <a:gd name="connsiteY0" fmla="*/ 43231 h 149595"/>
                  <a:gd name="connsiteX1" fmla="*/ 7045 w 113631"/>
                  <a:gd name="connsiteY1" fmla="*/ 149595 h 149595"/>
                  <a:gd name="connsiteX0" fmla="*/ 71034 w 111065"/>
                  <a:gd name="connsiteY0" fmla="*/ 0 h 183367"/>
                  <a:gd name="connsiteX1" fmla="*/ 106676 w 111065"/>
                  <a:gd name="connsiteY1" fmla="*/ 75780 h 183367"/>
                  <a:gd name="connsiteX2" fmla="*/ 313 w 111065"/>
                  <a:gd name="connsiteY2" fmla="*/ 182144 h 183367"/>
                  <a:gd name="connsiteX3" fmla="*/ 71034 w 111065"/>
                  <a:gd name="connsiteY3" fmla="*/ 0 h 183367"/>
                  <a:gd name="connsiteX0" fmla="*/ 106676 w 111065"/>
                  <a:gd name="connsiteY0" fmla="*/ 75780 h 183367"/>
                  <a:gd name="connsiteX1" fmla="*/ 313 w 111065"/>
                  <a:gd name="connsiteY1" fmla="*/ 182144 h 183367"/>
                  <a:gd name="connsiteX0" fmla="*/ 106675 w 106675"/>
                  <a:gd name="connsiteY0" fmla="*/ 43939 h 151526"/>
                  <a:gd name="connsiteX1" fmla="*/ 312 w 106675"/>
                  <a:gd name="connsiteY1" fmla="*/ 150303 h 151526"/>
                  <a:gd name="connsiteX2" fmla="*/ 95920 w 106675"/>
                  <a:gd name="connsiteY2" fmla="*/ 0 h 151526"/>
                  <a:gd name="connsiteX0" fmla="*/ 106675 w 106675"/>
                  <a:gd name="connsiteY0" fmla="*/ 43939 h 151526"/>
                  <a:gd name="connsiteX1" fmla="*/ 312 w 106675"/>
                  <a:gd name="connsiteY1" fmla="*/ 150303 h 151526"/>
                  <a:gd name="connsiteX0" fmla="*/ 106675 w 106675"/>
                  <a:gd name="connsiteY0" fmla="*/ 55783 h 163370"/>
                  <a:gd name="connsiteX1" fmla="*/ 312 w 106675"/>
                  <a:gd name="connsiteY1" fmla="*/ 162147 h 163370"/>
                  <a:gd name="connsiteX2" fmla="*/ 95920 w 106675"/>
                  <a:gd name="connsiteY2" fmla="*/ 11844 h 163370"/>
                  <a:gd name="connsiteX3" fmla="*/ 96067 w 106675"/>
                  <a:gd name="connsiteY3" fmla="*/ 9455 h 163370"/>
                  <a:gd name="connsiteX0" fmla="*/ 106675 w 106675"/>
                  <a:gd name="connsiteY0" fmla="*/ 55783 h 163370"/>
                  <a:gd name="connsiteX1" fmla="*/ 312 w 106675"/>
                  <a:gd name="connsiteY1" fmla="*/ 162147 h 163370"/>
                  <a:gd name="connsiteX0" fmla="*/ 106675 w 115515"/>
                  <a:gd name="connsiteY0" fmla="*/ 52508 h 160095"/>
                  <a:gd name="connsiteX1" fmla="*/ 312 w 115515"/>
                  <a:gd name="connsiteY1" fmla="*/ 158872 h 160095"/>
                  <a:gd name="connsiteX2" fmla="*/ 95920 w 115515"/>
                  <a:gd name="connsiteY2" fmla="*/ 8569 h 160095"/>
                  <a:gd name="connsiteX3" fmla="*/ 115515 w 115515"/>
                  <a:gd name="connsiteY3" fmla="*/ 22015 h 160095"/>
                  <a:gd name="connsiteX0" fmla="*/ 106675 w 115515"/>
                  <a:gd name="connsiteY0" fmla="*/ 52508 h 160095"/>
                  <a:gd name="connsiteX1" fmla="*/ 312 w 115515"/>
                  <a:gd name="connsiteY1" fmla="*/ 158872 h 160095"/>
                  <a:gd name="connsiteX0" fmla="*/ 106675 w 108078"/>
                  <a:gd name="connsiteY0" fmla="*/ 49665 h 157252"/>
                  <a:gd name="connsiteX1" fmla="*/ 312 w 108078"/>
                  <a:gd name="connsiteY1" fmla="*/ 156029 h 157252"/>
                  <a:gd name="connsiteX2" fmla="*/ 95920 w 108078"/>
                  <a:gd name="connsiteY2" fmla="*/ 5726 h 157252"/>
                  <a:gd name="connsiteX3" fmla="*/ 107559 w 108078"/>
                  <a:gd name="connsiteY3" fmla="*/ 47448 h 157252"/>
                  <a:gd name="connsiteX0" fmla="*/ 106675 w 108078"/>
                  <a:gd name="connsiteY0" fmla="*/ 49665 h 157252"/>
                  <a:gd name="connsiteX1" fmla="*/ 312 w 108078"/>
                  <a:gd name="connsiteY1" fmla="*/ 156029 h 157252"/>
                  <a:gd name="connsiteX0" fmla="*/ 176201 w 177604"/>
                  <a:gd name="connsiteY0" fmla="*/ 49665 h 157252"/>
                  <a:gd name="connsiteX1" fmla="*/ 69838 w 177604"/>
                  <a:gd name="connsiteY1" fmla="*/ 156029 h 157252"/>
                  <a:gd name="connsiteX2" fmla="*/ 165446 w 177604"/>
                  <a:gd name="connsiteY2" fmla="*/ 5726 h 157252"/>
                  <a:gd name="connsiteX3" fmla="*/ 177085 w 177604"/>
                  <a:gd name="connsiteY3" fmla="*/ 47448 h 157252"/>
                  <a:gd name="connsiteX0" fmla="*/ 176201 w 177604"/>
                  <a:gd name="connsiteY0" fmla="*/ 49665 h 157252"/>
                  <a:gd name="connsiteX1" fmla="*/ 0 w 177604"/>
                  <a:gd name="connsiteY1" fmla="*/ 137932 h 157252"/>
                  <a:gd name="connsiteX0" fmla="*/ 176201 w 177604"/>
                  <a:gd name="connsiteY0" fmla="*/ 49665 h 195515"/>
                  <a:gd name="connsiteX1" fmla="*/ 69838 w 177604"/>
                  <a:gd name="connsiteY1" fmla="*/ 156029 h 195515"/>
                  <a:gd name="connsiteX2" fmla="*/ 165446 w 177604"/>
                  <a:gd name="connsiteY2" fmla="*/ 5726 h 195515"/>
                  <a:gd name="connsiteX3" fmla="*/ 177085 w 177604"/>
                  <a:gd name="connsiteY3" fmla="*/ 47448 h 195515"/>
                  <a:gd name="connsiteX0" fmla="*/ 176201 w 177604"/>
                  <a:gd name="connsiteY0" fmla="*/ 49665 h 195515"/>
                  <a:gd name="connsiteX1" fmla="*/ 0 w 177604"/>
                  <a:gd name="connsiteY1" fmla="*/ 137932 h 195515"/>
                  <a:gd name="connsiteX0" fmla="*/ 176201 w 206339"/>
                  <a:gd name="connsiteY0" fmla="*/ 49665 h 195515"/>
                  <a:gd name="connsiteX1" fmla="*/ 69838 w 206339"/>
                  <a:gd name="connsiteY1" fmla="*/ 156029 h 195515"/>
                  <a:gd name="connsiteX2" fmla="*/ 165446 w 206339"/>
                  <a:gd name="connsiteY2" fmla="*/ 5726 h 195515"/>
                  <a:gd name="connsiteX3" fmla="*/ 177085 w 206339"/>
                  <a:gd name="connsiteY3" fmla="*/ 47448 h 195515"/>
                  <a:gd name="connsiteX0" fmla="*/ 176201 w 206339"/>
                  <a:gd name="connsiteY0" fmla="*/ 49665 h 195515"/>
                  <a:gd name="connsiteX1" fmla="*/ 0 w 206339"/>
                  <a:gd name="connsiteY1" fmla="*/ 137932 h 195515"/>
                  <a:gd name="connsiteX0" fmla="*/ 176201 w 177604"/>
                  <a:gd name="connsiteY0" fmla="*/ 49665 h 195515"/>
                  <a:gd name="connsiteX1" fmla="*/ 165446 w 177604"/>
                  <a:gd name="connsiteY1" fmla="*/ 5726 h 195515"/>
                  <a:gd name="connsiteX2" fmla="*/ 177085 w 177604"/>
                  <a:gd name="connsiteY2" fmla="*/ 47448 h 195515"/>
                  <a:gd name="connsiteX0" fmla="*/ 176201 w 177604"/>
                  <a:gd name="connsiteY0" fmla="*/ 49665 h 195515"/>
                  <a:gd name="connsiteX1" fmla="*/ 0 w 177604"/>
                  <a:gd name="connsiteY1" fmla="*/ 137932 h 195515"/>
                  <a:gd name="connsiteX0" fmla="*/ 176201 w 177085"/>
                  <a:gd name="connsiteY0" fmla="*/ 2217 h 148067"/>
                  <a:gd name="connsiteX1" fmla="*/ 177085 w 177085"/>
                  <a:gd name="connsiteY1" fmla="*/ 0 h 148067"/>
                  <a:gd name="connsiteX0" fmla="*/ 176201 w 177085"/>
                  <a:gd name="connsiteY0" fmla="*/ 2217 h 148067"/>
                  <a:gd name="connsiteX1" fmla="*/ 0 w 177085"/>
                  <a:gd name="connsiteY1" fmla="*/ 90484 h 148067"/>
                  <a:gd name="connsiteX0" fmla="*/ 176201 w 177085"/>
                  <a:gd name="connsiteY0" fmla="*/ 2217 h 148067"/>
                  <a:gd name="connsiteX1" fmla="*/ 177085 w 177085"/>
                  <a:gd name="connsiteY1" fmla="*/ 0 h 148067"/>
                  <a:gd name="connsiteX0" fmla="*/ 176201 w 177085"/>
                  <a:gd name="connsiteY0" fmla="*/ 2217 h 148067"/>
                  <a:gd name="connsiteX1" fmla="*/ 0 w 177085"/>
                  <a:gd name="connsiteY1" fmla="*/ 90484 h 148067"/>
                  <a:gd name="connsiteX2" fmla="*/ 176201 w 177085"/>
                  <a:gd name="connsiteY2" fmla="*/ 2217 h 148067"/>
                  <a:gd name="connsiteX0" fmla="*/ 176201 w 201088"/>
                  <a:gd name="connsiteY0" fmla="*/ 2217 h 148067"/>
                  <a:gd name="connsiteX1" fmla="*/ 177085 w 201088"/>
                  <a:gd name="connsiteY1" fmla="*/ 0 h 148067"/>
                  <a:gd name="connsiteX0" fmla="*/ 176201 w 201088"/>
                  <a:gd name="connsiteY0" fmla="*/ 2217 h 148067"/>
                  <a:gd name="connsiteX1" fmla="*/ 0 w 201088"/>
                  <a:gd name="connsiteY1" fmla="*/ 90484 h 148067"/>
                  <a:gd name="connsiteX2" fmla="*/ 201088 w 201088"/>
                  <a:gd name="connsiteY2" fmla="*/ 34058 h 148067"/>
                  <a:gd name="connsiteX0" fmla="*/ 228826 w 229710"/>
                  <a:gd name="connsiteY0" fmla="*/ 2217 h 90489"/>
                  <a:gd name="connsiteX1" fmla="*/ 229710 w 229710"/>
                  <a:gd name="connsiteY1" fmla="*/ 0 h 90489"/>
                  <a:gd name="connsiteX0" fmla="*/ 228826 w 229710"/>
                  <a:gd name="connsiteY0" fmla="*/ 2217 h 90489"/>
                  <a:gd name="connsiteX1" fmla="*/ 52625 w 229710"/>
                  <a:gd name="connsiteY1" fmla="*/ 90484 h 90489"/>
                  <a:gd name="connsiteX2" fmla="*/ 0 w 229710"/>
                  <a:gd name="connsiteY2" fmla="*/ 6913 h 90489"/>
                  <a:gd name="connsiteX0" fmla="*/ 228826 w 229710"/>
                  <a:gd name="connsiteY0" fmla="*/ 2217 h 139122"/>
                  <a:gd name="connsiteX1" fmla="*/ 229710 w 229710"/>
                  <a:gd name="connsiteY1" fmla="*/ 0 h 139122"/>
                  <a:gd name="connsiteX0" fmla="*/ 228826 w 229710"/>
                  <a:gd name="connsiteY0" fmla="*/ 2217 h 139122"/>
                  <a:gd name="connsiteX1" fmla="*/ 115390 w 229710"/>
                  <a:gd name="connsiteY1" fmla="*/ 139119 h 139122"/>
                  <a:gd name="connsiteX2" fmla="*/ 0 w 229710"/>
                  <a:gd name="connsiteY2" fmla="*/ 6913 h 139122"/>
                  <a:gd name="connsiteX0" fmla="*/ 228826 w 229710"/>
                  <a:gd name="connsiteY0" fmla="*/ 2217 h 139120"/>
                  <a:gd name="connsiteX1" fmla="*/ 229710 w 229710"/>
                  <a:gd name="connsiteY1" fmla="*/ 0 h 139120"/>
                  <a:gd name="connsiteX0" fmla="*/ 228826 w 229710"/>
                  <a:gd name="connsiteY0" fmla="*/ 2217 h 139120"/>
                  <a:gd name="connsiteX1" fmla="*/ 115390 w 229710"/>
                  <a:gd name="connsiteY1" fmla="*/ 139119 h 139120"/>
                  <a:gd name="connsiteX2" fmla="*/ 0 w 229710"/>
                  <a:gd name="connsiteY2" fmla="*/ 6913 h 139120"/>
                  <a:gd name="connsiteX0" fmla="*/ 226174 w 227058"/>
                  <a:gd name="connsiteY0" fmla="*/ 2217 h 139124"/>
                  <a:gd name="connsiteX1" fmla="*/ 227058 w 227058"/>
                  <a:gd name="connsiteY1" fmla="*/ 0 h 139124"/>
                  <a:gd name="connsiteX0" fmla="*/ 226174 w 227058"/>
                  <a:gd name="connsiteY0" fmla="*/ 2217 h 139124"/>
                  <a:gd name="connsiteX1" fmla="*/ 112738 w 227058"/>
                  <a:gd name="connsiteY1" fmla="*/ 139119 h 139124"/>
                  <a:gd name="connsiteX2" fmla="*/ 0 w 227058"/>
                  <a:gd name="connsiteY2" fmla="*/ 8044 h 139124"/>
                  <a:gd name="connsiteX0" fmla="*/ 226174 w 227058"/>
                  <a:gd name="connsiteY0" fmla="*/ 2217 h 139124"/>
                  <a:gd name="connsiteX1" fmla="*/ 227058 w 227058"/>
                  <a:gd name="connsiteY1" fmla="*/ 0 h 139124"/>
                  <a:gd name="connsiteX0" fmla="*/ 226174 w 227058"/>
                  <a:gd name="connsiteY0" fmla="*/ 2217 h 139124"/>
                  <a:gd name="connsiteX1" fmla="*/ 112738 w 227058"/>
                  <a:gd name="connsiteY1" fmla="*/ 139119 h 139124"/>
                  <a:gd name="connsiteX2" fmla="*/ 0 w 227058"/>
                  <a:gd name="connsiteY2" fmla="*/ 8044 h 139124"/>
                  <a:gd name="connsiteX0" fmla="*/ 226174 w 227058"/>
                  <a:gd name="connsiteY0" fmla="*/ 2217 h 140255"/>
                  <a:gd name="connsiteX1" fmla="*/ 227058 w 227058"/>
                  <a:gd name="connsiteY1" fmla="*/ 0 h 140255"/>
                  <a:gd name="connsiteX0" fmla="*/ 226174 w 227058"/>
                  <a:gd name="connsiteY0" fmla="*/ 2217 h 140255"/>
                  <a:gd name="connsiteX1" fmla="*/ 111854 w 227058"/>
                  <a:gd name="connsiteY1" fmla="*/ 140250 h 140255"/>
                  <a:gd name="connsiteX2" fmla="*/ 0 w 227058"/>
                  <a:gd name="connsiteY2" fmla="*/ 8044 h 140255"/>
                  <a:gd name="connsiteX0" fmla="*/ 226174 w 227058"/>
                  <a:gd name="connsiteY0" fmla="*/ 2217 h 150364"/>
                  <a:gd name="connsiteX1" fmla="*/ 227058 w 227058"/>
                  <a:gd name="connsiteY1" fmla="*/ 0 h 150364"/>
                  <a:gd name="connsiteX0" fmla="*/ 226174 w 227058"/>
                  <a:gd name="connsiteY0" fmla="*/ 2217 h 150364"/>
                  <a:gd name="connsiteX1" fmla="*/ 111854 w 227058"/>
                  <a:gd name="connsiteY1" fmla="*/ 140250 h 150364"/>
                  <a:gd name="connsiteX2" fmla="*/ 0 w 227058"/>
                  <a:gd name="connsiteY2" fmla="*/ 8044 h 150364"/>
                  <a:gd name="connsiteX0" fmla="*/ 226174 w 227058"/>
                  <a:gd name="connsiteY0" fmla="*/ 2217 h 140265"/>
                  <a:gd name="connsiteX1" fmla="*/ 227058 w 227058"/>
                  <a:gd name="connsiteY1" fmla="*/ 0 h 140265"/>
                  <a:gd name="connsiteX0" fmla="*/ 226174 w 227058"/>
                  <a:gd name="connsiteY0" fmla="*/ 2217 h 140265"/>
                  <a:gd name="connsiteX1" fmla="*/ 111854 w 227058"/>
                  <a:gd name="connsiteY1" fmla="*/ 140250 h 140265"/>
                  <a:gd name="connsiteX2" fmla="*/ 0 w 227058"/>
                  <a:gd name="connsiteY2" fmla="*/ 8044 h 140265"/>
                  <a:gd name="connsiteX0" fmla="*/ 226174 w 227058"/>
                  <a:gd name="connsiteY0" fmla="*/ 2217 h 140267"/>
                  <a:gd name="connsiteX1" fmla="*/ 227058 w 227058"/>
                  <a:gd name="connsiteY1" fmla="*/ 0 h 140267"/>
                  <a:gd name="connsiteX0" fmla="*/ 226174 w 227058"/>
                  <a:gd name="connsiteY0" fmla="*/ 2217 h 140267"/>
                  <a:gd name="connsiteX1" fmla="*/ 111854 w 227058"/>
                  <a:gd name="connsiteY1" fmla="*/ 140250 h 140267"/>
                  <a:gd name="connsiteX2" fmla="*/ 0 w 227058"/>
                  <a:gd name="connsiteY2" fmla="*/ 8044 h 140267"/>
                  <a:gd name="connsiteX0" fmla="*/ 226174 w 227058"/>
                  <a:gd name="connsiteY0" fmla="*/ 2217 h 140267"/>
                  <a:gd name="connsiteX1" fmla="*/ 227058 w 227058"/>
                  <a:gd name="connsiteY1" fmla="*/ 0 h 140267"/>
                  <a:gd name="connsiteX0" fmla="*/ 226174 w 227058"/>
                  <a:gd name="connsiteY0" fmla="*/ 2217 h 140267"/>
                  <a:gd name="connsiteX1" fmla="*/ 111854 w 227058"/>
                  <a:gd name="connsiteY1" fmla="*/ 140250 h 140267"/>
                  <a:gd name="connsiteX2" fmla="*/ 0 w 227058"/>
                  <a:gd name="connsiteY2" fmla="*/ 8044 h 140267"/>
                  <a:gd name="connsiteX0" fmla="*/ 226174 w 227058"/>
                  <a:gd name="connsiteY0" fmla="*/ 2217 h 140267"/>
                  <a:gd name="connsiteX1" fmla="*/ 227058 w 227058"/>
                  <a:gd name="connsiteY1" fmla="*/ 0 h 140267"/>
                  <a:gd name="connsiteX0" fmla="*/ 226174 w 227058"/>
                  <a:gd name="connsiteY0" fmla="*/ 2217 h 140267"/>
                  <a:gd name="connsiteX1" fmla="*/ 111854 w 227058"/>
                  <a:gd name="connsiteY1" fmla="*/ 140250 h 140267"/>
                  <a:gd name="connsiteX2" fmla="*/ 0 w 227058"/>
                  <a:gd name="connsiteY2" fmla="*/ 8044 h 140267"/>
                  <a:gd name="connsiteX0" fmla="*/ 226174 w 246507"/>
                  <a:gd name="connsiteY0" fmla="*/ 2217 h 149199"/>
                  <a:gd name="connsiteX1" fmla="*/ 227058 w 246507"/>
                  <a:gd name="connsiteY1" fmla="*/ 0 h 149199"/>
                  <a:gd name="connsiteX0" fmla="*/ 246507 w 246507"/>
                  <a:gd name="connsiteY0" fmla="*/ 91570 h 149199"/>
                  <a:gd name="connsiteX1" fmla="*/ 111854 w 246507"/>
                  <a:gd name="connsiteY1" fmla="*/ 140250 h 149199"/>
                  <a:gd name="connsiteX2" fmla="*/ 0 w 246507"/>
                  <a:gd name="connsiteY2" fmla="*/ 8044 h 149199"/>
                  <a:gd name="connsiteX0" fmla="*/ 226174 w 246507"/>
                  <a:gd name="connsiteY0" fmla="*/ 2217 h 149199"/>
                  <a:gd name="connsiteX1" fmla="*/ 227058 w 246507"/>
                  <a:gd name="connsiteY1" fmla="*/ 0 h 149199"/>
                  <a:gd name="connsiteX0" fmla="*/ 246507 w 246507"/>
                  <a:gd name="connsiteY0" fmla="*/ 91570 h 149199"/>
                  <a:gd name="connsiteX1" fmla="*/ 111854 w 246507"/>
                  <a:gd name="connsiteY1" fmla="*/ 140250 h 149199"/>
                  <a:gd name="connsiteX2" fmla="*/ 0 w 246507"/>
                  <a:gd name="connsiteY2" fmla="*/ 8044 h 149199"/>
                  <a:gd name="connsiteX0" fmla="*/ 226174 w 246507"/>
                  <a:gd name="connsiteY0" fmla="*/ 2217 h 149199"/>
                  <a:gd name="connsiteX1" fmla="*/ 227058 w 246507"/>
                  <a:gd name="connsiteY1" fmla="*/ 0 h 149199"/>
                  <a:gd name="connsiteX0" fmla="*/ 246507 w 246507"/>
                  <a:gd name="connsiteY0" fmla="*/ 91570 h 149199"/>
                  <a:gd name="connsiteX1" fmla="*/ 111854 w 246507"/>
                  <a:gd name="connsiteY1" fmla="*/ 140250 h 149199"/>
                  <a:gd name="connsiteX2" fmla="*/ 0 w 246507"/>
                  <a:gd name="connsiteY2" fmla="*/ 8044 h 149199"/>
                  <a:gd name="connsiteX0" fmla="*/ 201421 w 221754"/>
                  <a:gd name="connsiteY0" fmla="*/ 20187 h 169090"/>
                  <a:gd name="connsiteX1" fmla="*/ 202305 w 221754"/>
                  <a:gd name="connsiteY1" fmla="*/ 17970 h 169090"/>
                  <a:gd name="connsiteX0" fmla="*/ 221754 w 221754"/>
                  <a:gd name="connsiteY0" fmla="*/ 109540 h 169090"/>
                  <a:gd name="connsiteX1" fmla="*/ 87101 w 221754"/>
                  <a:gd name="connsiteY1" fmla="*/ 158220 h 169090"/>
                  <a:gd name="connsiteX2" fmla="*/ 0 w 221754"/>
                  <a:gd name="connsiteY2" fmla="*/ 0 h 169090"/>
                  <a:gd name="connsiteX0" fmla="*/ 201421 w 221754"/>
                  <a:gd name="connsiteY0" fmla="*/ 20187 h 179059"/>
                  <a:gd name="connsiteX1" fmla="*/ 202305 w 221754"/>
                  <a:gd name="connsiteY1" fmla="*/ 17970 h 179059"/>
                  <a:gd name="connsiteX0" fmla="*/ 221754 w 221754"/>
                  <a:gd name="connsiteY0" fmla="*/ 109540 h 179059"/>
                  <a:gd name="connsiteX1" fmla="*/ 87101 w 221754"/>
                  <a:gd name="connsiteY1" fmla="*/ 158220 h 179059"/>
                  <a:gd name="connsiteX2" fmla="*/ 0 w 221754"/>
                  <a:gd name="connsiteY2" fmla="*/ 0 h 179059"/>
                  <a:gd name="connsiteX0" fmla="*/ 201421 w 221754"/>
                  <a:gd name="connsiteY0" fmla="*/ 20187 h 179059"/>
                  <a:gd name="connsiteX1" fmla="*/ 202305 w 221754"/>
                  <a:gd name="connsiteY1" fmla="*/ 17970 h 179059"/>
                  <a:gd name="connsiteX0" fmla="*/ 221754 w 221754"/>
                  <a:gd name="connsiteY0" fmla="*/ 109540 h 179059"/>
                  <a:gd name="connsiteX1" fmla="*/ 87101 w 221754"/>
                  <a:gd name="connsiteY1" fmla="*/ 158220 h 179059"/>
                  <a:gd name="connsiteX2" fmla="*/ 0 w 221754"/>
                  <a:gd name="connsiteY2" fmla="*/ 0 h 179059"/>
                  <a:gd name="connsiteX0" fmla="*/ 265954 w 286287"/>
                  <a:gd name="connsiteY0" fmla="*/ 2217 h 153616"/>
                  <a:gd name="connsiteX1" fmla="*/ 266838 w 286287"/>
                  <a:gd name="connsiteY1" fmla="*/ 0 h 153616"/>
                  <a:gd name="connsiteX0" fmla="*/ 286287 w 286287"/>
                  <a:gd name="connsiteY0" fmla="*/ 91570 h 153616"/>
                  <a:gd name="connsiteX1" fmla="*/ 151634 w 286287"/>
                  <a:gd name="connsiteY1" fmla="*/ 140250 h 153616"/>
                  <a:gd name="connsiteX2" fmla="*/ 0 w 286287"/>
                  <a:gd name="connsiteY2" fmla="*/ 99659 h 153616"/>
                  <a:gd name="connsiteX0" fmla="*/ 257114 w 277447"/>
                  <a:gd name="connsiteY0" fmla="*/ 2217 h 183356"/>
                  <a:gd name="connsiteX1" fmla="*/ 257998 w 277447"/>
                  <a:gd name="connsiteY1" fmla="*/ 0 h 183356"/>
                  <a:gd name="connsiteX0" fmla="*/ 277447 w 277447"/>
                  <a:gd name="connsiteY0" fmla="*/ 91570 h 183356"/>
                  <a:gd name="connsiteX1" fmla="*/ 142794 w 277447"/>
                  <a:gd name="connsiteY1" fmla="*/ 140250 h 183356"/>
                  <a:gd name="connsiteX2" fmla="*/ 0 w 277447"/>
                  <a:gd name="connsiteY2" fmla="*/ 183356 h 183356"/>
                  <a:gd name="connsiteX0" fmla="*/ 257114 w 277447"/>
                  <a:gd name="connsiteY0" fmla="*/ 2217 h 236425"/>
                  <a:gd name="connsiteX1" fmla="*/ 257998 w 277447"/>
                  <a:gd name="connsiteY1" fmla="*/ 0 h 236425"/>
                  <a:gd name="connsiteX0" fmla="*/ 277447 w 277447"/>
                  <a:gd name="connsiteY0" fmla="*/ 91570 h 236425"/>
                  <a:gd name="connsiteX1" fmla="*/ 163126 w 277447"/>
                  <a:gd name="connsiteY1" fmla="*/ 234127 h 236425"/>
                  <a:gd name="connsiteX2" fmla="*/ 0 w 277447"/>
                  <a:gd name="connsiteY2" fmla="*/ 183356 h 236425"/>
                  <a:gd name="connsiteX0" fmla="*/ 257114 w 257998"/>
                  <a:gd name="connsiteY0" fmla="*/ 2217 h 238578"/>
                  <a:gd name="connsiteX1" fmla="*/ 257998 w 257998"/>
                  <a:gd name="connsiteY1" fmla="*/ 0 h 238578"/>
                  <a:gd name="connsiteX0" fmla="*/ 223522 w 257998"/>
                  <a:gd name="connsiteY0" fmla="*/ 45197 h 238578"/>
                  <a:gd name="connsiteX1" fmla="*/ 163126 w 257998"/>
                  <a:gd name="connsiteY1" fmla="*/ 234127 h 238578"/>
                  <a:gd name="connsiteX2" fmla="*/ 0 w 257998"/>
                  <a:gd name="connsiteY2" fmla="*/ 183356 h 238578"/>
                  <a:gd name="connsiteX0" fmla="*/ 257114 w 257998"/>
                  <a:gd name="connsiteY0" fmla="*/ 2217 h 238578"/>
                  <a:gd name="connsiteX1" fmla="*/ 257998 w 257998"/>
                  <a:gd name="connsiteY1" fmla="*/ 0 h 238578"/>
                  <a:gd name="connsiteX0" fmla="*/ 223522 w 257998"/>
                  <a:gd name="connsiteY0" fmla="*/ 45197 h 238578"/>
                  <a:gd name="connsiteX1" fmla="*/ 163126 w 257998"/>
                  <a:gd name="connsiteY1" fmla="*/ 234127 h 238578"/>
                  <a:gd name="connsiteX2" fmla="*/ 0 w 257998"/>
                  <a:gd name="connsiteY2" fmla="*/ 183356 h 238578"/>
                  <a:gd name="connsiteX0" fmla="*/ 257114 w 257998"/>
                  <a:gd name="connsiteY0" fmla="*/ 2217 h 239277"/>
                  <a:gd name="connsiteX1" fmla="*/ 257998 w 257998"/>
                  <a:gd name="connsiteY1" fmla="*/ 0 h 239277"/>
                  <a:gd name="connsiteX0" fmla="*/ 223522 w 257998"/>
                  <a:gd name="connsiteY0" fmla="*/ 45197 h 239277"/>
                  <a:gd name="connsiteX1" fmla="*/ 163126 w 257998"/>
                  <a:gd name="connsiteY1" fmla="*/ 234127 h 239277"/>
                  <a:gd name="connsiteX2" fmla="*/ 0 w 257998"/>
                  <a:gd name="connsiteY2" fmla="*/ 183356 h 239277"/>
                  <a:gd name="connsiteX0" fmla="*/ 221753 w 222637"/>
                  <a:gd name="connsiteY0" fmla="*/ 2217 h 241679"/>
                  <a:gd name="connsiteX1" fmla="*/ 222637 w 222637"/>
                  <a:gd name="connsiteY1" fmla="*/ 0 h 241679"/>
                  <a:gd name="connsiteX0" fmla="*/ 188161 w 222637"/>
                  <a:gd name="connsiteY0" fmla="*/ 45197 h 241679"/>
                  <a:gd name="connsiteX1" fmla="*/ 127765 w 222637"/>
                  <a:gd name="connsiteY1" fmla="*/ 234127 h 241679"/>
                  <a:gd name="connsiteX2" fmla="*/ 0 w 222637"/>
                  <a:gd name="connsiteY2" fmla="*/ 207108 h 241679"/>
                  <a:gd name="connsiteX0" fmla="*/ 221753 w 222637"/>
                  <a:gd name="connsiteY0" fmla="*/ 2217 h 229838"/>
                  <a:gd name="connsiteX1" fmla="*/ 222637 w 222637"/>
                  <a:gd name="connsiteY1" fmla="*/ 0 h 229838"/>
                  <a:gd name="connsiteX0" fmla="*/ 188161 w 222637"/>
                  <a:gd name="connsiteY0" fmla="*/ 45197 h 229838"/>
                  <a:gd name="connsiteX1" fmla="*/ 143677 w 222637"/>
                  <a:gd name="connsiteY1" fmla="*/ 220555 h 229838"/>
                  <a:gd name="connsiteX2" fmla="*/ 0 w 222637"/>
                  <a:gd name="connsiteY2" fmla="*/ 207108 h 229838"/>
                  <a:gd name="connsiteX0" fmla="*/ 184624 w 185508"/>
                  <a:gd name="connsiteY0" fmla="*/ 2217 h 226894"/>
                  <a:gd name="connsiteX1" fmla="*/ 185508 w 185508"/>
                  <a:gd name="connsiteY1" fmla="*/ 0 h 226894"/>
                  <a:gd name="connsiteX0" fmla="*/ 151032 w 185508"/>
                  <a:gd name="connsiteY0" fmla="*/ 45197 h 226894"/>
                  <a:gd name="connsiteX1" fmla="*/ 106548 w 185508"/>
                  <a:gd name="connsiteY1" fmla="*/ 220555 h 226894"/>
                  <a:gd name="connsiteX2" fmla="*/ 0 w 185508"/>
                  <a:gd name="connsiteY2" fmla="*/ 191273 h 226894"/>
                  <a:gd name="connsiteX0" fmla="*/ 184624 w 185508"/>
                  <a:gd name="connsiteY0" fmla="*/ 2217 h 226894"/>
                  <a:gd name="connsiteX1" fmla="*/ 185508 w 185508"/>
                  <a:gd name="connsiteY1" fmla="*/ 0 h 226894"/>
                  <a:gd name="connsiteX0" fmla="*/ 151032 w 185508"/>
                  <a:gd name="connsiteY0" fmla="*/ 45197 h 226894"/>
                  <a:gd name="connsiteX1" fmla="*/ 106548 w 185508"/>
                  <a:gd name="connsiteY1" fmla="*/ 220555 h 226894"/>
                  <a:gd name="connsiteX2" fmla="*/ 0 w 185508"/>
                  <a:gd name="connsiteY2" fmla="*/ 191273 h 226894"/>
                  <a:gd name="connsiteX0" fmla="*/ 184624 w 190433"/>
                  <a:gd name="connsiteY0" fmla="*/ 2217 h 226894"/>
                  <a:gd name="connsiteX1" fmla="*/ 185508 w 190433"/>
                  <a:gd name="connsiteY1" fmla="*/ 0 h 226894"/>
                  <a:gd name="connsiteX0" fmla="*/ 151032 w 190433"/>
                  <a:gd name="connsiteY0" fmla="*/ 45197 h 226894"/>
                  <a:gd name="connsiteX1" fmla="*/ 106548 w 190433"/>
                  <a:gd name="connsiteY1" fmla="*/ 220555 h 226894"/>
                  <a:gd name="connsiteX2" fmla="*/ 0 w 190433"/>
                  <a:gd name="connsiteY2" fmla="*/ 191273 h 226894"/>
                  <a:gd name="connsiteX0" fmla="*/ 184624 w 201611"/>
                  <a:gd name="connsiteY0" fmla="*/ 2217 h 194122"/>
                  <a:gd name="connsiteX1" fmla="*/ 185508 w 201611"/>
                  <a:gd name="connsiteY1" fmla="*/ 0 h 194122"/>
                  <a:gd name="connsiteX0" fmla="*/ 151032 w 201611"/>
                  <a:gd name="connsiteY0" fmla="*/ 45197 h 194122"/>
                  <a:gd name="connsiteX1" fmla="*/ 150749 w 201611"/>
                  <a:gd name="connsiteY1" fmla="*/ 178707 h 194122"/>
                  <a:gd name="connsiteX2" fmla="*/ 0 w 201611"/>
                  <a:gd name="connsiteY2" fmla="*/ 191273 h 194122"/>
                  <a:gd name="connsiteX0" fmla="*/ 184624 w 210376"/>
                  <a:gd name="connsiteY0" fmla="*/ 2217 h 234649"/>
                  <a:gd name="connsiteX1" fmla="*/ 185508 w 210376"/>
                  <a:gd name="connsiteY1" fmla="*/ 0 h 234649"/>
                  <a:gd name="connsiteX0" fmla="*/ 151032 w 210376"/>
                  <a:gd name="connsiteY0" fmla="*/ 45197 h 234649"/>
                  <a:gd name="connsiteX1" fmla="*/ 150749 w 210376"/>
                  <a:gd name="connsiteY1" fmla="*/ 178707 h 234649"/>
                  <a:gd name="connsiteX2" fmla="*/ 0 w 210376"/>
                  <a:gd name="connsiteY2" fmla="*/ 191273 h 234649"/>
                  <a:gd name="connsiteX0" fmla="*/ 184624 w 219726"/>
                  <a:gd name="connsiteY0" fmla="*/ 2217 h 221817"/>
                  <a:gd name="connsiteX1" fmla="*/ 185508 w 219726"/>
                  <a:gd name="connsiteY1" fmla="*/ 0 h 221817"/>
                  <a:gd name="connsiteX0" fmla="*/ 151032 w 219726"/>
                  <a:gd name="connsiteY0" fmla="*/ 45197 h 221817"/>
                  <a:gd name="connsiteX1" fmla="*/ 150749 w 219726"/>
                  <a:gd name="connsiteY1" fmla="*/ 178707 h 221817"/>
                  <a:gd name="connsiteX2" fmla="*/ 0 w 219726"/>
                  <a:gd name="connsiteY2" fmla="*/ 191273 h 221817"/>
                  <a:gd name="connsiteX0" fmla="*/ 33875 w 68977"/>
                  <a:gd name="connsiteY0" fmla="*/ 2217 h 221817"/>
                  <a:gd name="connsiteX1" fmla="*/ 34759 w 68977"/>
                  <a:gd name="connsiteY1" fmla="*/ 0 h 221817"/>
                  <a:gd name="connsiteX0" fmla="*/ 283 w 68977"/>
                  <a:gd name="connsiteY0" fmla="*/ 45197 h 221817"/>
                  <a:gd name="connsiteX1" fmla="*/ 0 w 68977"/>
                  <a:gd name="connsiteY1" fmla="*/ 178707 h 221817"/>
                  <a:gd name="connsiteX0" fmla="*/ 33875 w 93237"/>
                  <a:gd name="connsiteY0" fmla="*/ 2217 h 178707"/>
                  <a:gd name="connsiteX1" fmla="*/ 34759 w 93237"/>
                  <a:gd name="connsiteY1" fmla="*/ 0 h 178707"/>
                  <a:gd name="connsiteX0" fmla="*/ 283 w 93237"/>
                  <a:gd name="connsiteY0" fmla="*/ 45197 h 178707"/>
                  <a:gd name="connsiteX1" fmla="*/ 0 w 93237"/>
                  <a:gd name="connsiteY1" fmla="*/ 178707 h 178707"/>
                  <a:gd name="connsiteX0" fmla="*/ 33875 w 93897"/>
                  <a:gd name="connsiteY0" fmla="*/ 2217 h 178707"/>
                  <a:gd name="connsiteX1" fmla="*/ 34759 w 93897"/>
                  <a:gd name="connsiteY1" fmla="*/ 0 h 178707"/>
                  <a:gd name="connsiteX0" fmla="*/ 283 w 93897"/>
                  <a:gd name="connsiteY0" fmla="*/ 45197 h 178707"/>
                  <a:gd name="connsiteX1" fmla="*/ 0 w 93897"/>
                  <a:gd name="connsiteY1" fmla="*/ 178707 h 178707"/>
                  <a:gd name="connsiteX0" fmla="*/ 136234 w 144370"/>
                  <a:gd name="connsiteY0" fmla="*/ 2217 h 178707"/>
                  <a:gd name="connsiteX1" fmla="*/ 137118 w 144370"/>
                  <a:gd name="connsiteY1" fmla="*/ 0 h 178707"/>
                  <a:gd name="connsiteX0" fmla="*/ 102642 w 144370"/>
                  <a:gd name="connsiteY0" fmla="*/ 45197 h 178707"/>
                  <a:gd name="connsiteX1" fmla="*/ 1862 w 144370"/>
                  <a:gd name="connsiteY1" fmla="*/ 145903 h 178707"/>
                  <a:gd name="connsiteX2" fmla="*/ 102359 w 144370"/>
                  <a:gd name="connsiteY2" fmla="*/ 178707 h 178707"/>
                  <a:gd name="connsiteX0" fmla="*/ 33875 w 109306"/>
                  <a:gd name="connsiteY0" fmla="*/ 2217 h 178707"/>
                  <a:gd name="connsiteX1" fmla="*/ 34759 w 109306"/>
                  <a:gd name="connsiteY1" fmla="*/ 0 h 178707"/>
                  <a:gd name="connsiteX0" fmla="*/ 283 w 109306"/>
                  <a:gd name="connsiteY0" fmla="*/ 45197 h 178707"/>
                  <a:gd name="connsiteX1" fmla="*/ 90451 w 109306"/>
                  <a:gd name="connsiteY1" fmla="*/ 57682 h 178707"/>
                  <a:gd name="connsiteX2" fmla="*/ 0 w 109306"/>
                  <a:gd name="connsiteY2" fmla="*/ 178707 h 178707"/>
                  <a:gd name="connsiteX0" fmla="*/ 33875 w 99111"/>
                  <a:gd name="connsiteY0" fmla="*/ 2217 h 187003"/>
                  <a:gd name="connsiteX1" fmla="*/ 34759 w 99111"/>
                  <a:gd name="connsiteY1" fmla="*/ 0 h 187003"/>
                  <a:gd name="connsiteX0" fmla="*/ 283 w 99111"/>
                  <a:gd name="connsiteY0" fmla="*/ 45197 h 187003"/>
                  <a:gd name="connsiteX1" fmla="*/ 90451 w 99111"/>
                  <a:gd name="connsiteY1" fmla="*/ 57682 h 187003"/>
                  <a:gd name="connsiteX2" fmla="*/ 0 w 99111"/>
                  <a:gd name="connsiteY2" fmla="*/ 178707 h 187003"/>
                  <a:gd name="connsiteX0" fmla="*/ 33875 w 99111"/>
                  <a:gd name="connsiteY0" fmla="*/ 2217 h 187003"/>
                  <a:gd name="connsiteX1" fmla="*/ 34759 w 99111"/>
                  <a:gd name="connsiteY1" fmla="*/ 0 h 187003"/>
                  <a:gd name="connsiteX0" fmla="*/ 283 w 99111"/>
                  <a:gd name="connsiteY0" fmla="*/ 45197 h 187003"/>
                  <a:gd name="connsiteX1" fmla="*/ 90451 w 99111"/>
                  <a:gd name="connsiteY1" fmla="*/ 57682 h 187003"/>
                  <a:gd name="connsiteX2" fmla="*/ 0 w 99111"/>
                  <a:gd name="connsiteY2" fmla="*/ 178707 h 187003"/>
                  <a:gd name="connsiteX0" fmla="*/ 33875 w 99111"/>
                  <a:gd name="connsiteY0" fmla="*/ 2217 h 187003"/>
                  <a:gd name="connsiteX1" fmla="*/ 34759 w 99111"/>
                  <a:gd name="connsiteY1" fmla="*/ 0 h 187003"/>
                  <a:gd name="connsiteX0" fmla="*/ 283 w 99111"/>
                  <a:gd name="connsiteY0" fmla="*/ 45197 h 187003"/>
                  <a:gd name="connsiteX1" fmla="*/ 90451 w 99111"/>
                  <a:gd name="connsiteY1" fmla="*/ 57682 h 187003"/>
                  <a:gd name="connsiteX2" fmla="*/ 0 w 99111"/>
                  <a:gd name="connsiteY2" fmla="*/ 178707 h 187003"/>
                  <a:gd name="connsiteX0" fmla="*/ 33875 w 99111"/>
                  <a:gd name="connsiteY0" fmla="*/ 2217 h 187003"/>
                  <a:gd name="connsiteX1" fmla="*/ 34759 w 99111"/>
                  <a:gd name="connsiteY1" fmla="*/ 0 h 187003"/>
                  <a:gd name="connsiteX0" fmla="*/ 283 w 99111"/>
                  <a:gd name="connsiteY0" fmla="*/ 45197 h 187003"/>
                  <a:gd name="connsiteX1" fmla="*/ 90451 w 99111"/>
                  <a:gd name="connsiteY1" fmla="*/ 57682 h 187003"/>
                  <a:gd name="connsiteX2" fmla="*/ 0 w 99111"/>
                  <a:gd name="connsiteY2" fmla="*/ 178707 h 187003"/>
                  <a:gd name="connsiteX0" fmla="*/ 68963 w 134199"/>
                  <a:gd name="connsiteY0" fmla="*/ 2217 h 187003"/>
                  <a:gd name="connsiteX1" fmla="*/ 69847 w 134199"/>
                  <a:gd name="connsiteY1" fmla="*/ 0 h 187003"/>
                  <a:gd name="connsiteX0" fmla="*/ 35371 w 134199"/>
                  <a:gd name="connsiteY0" fmla="*/ 45197 h 187003"/>
                  <a:gd name="connsiteX1" fmla="*/ 2661 w 134199"/>
                  <a:gd name="connsiteY1" fmla="*/ 110841 h 187003"/>
                  <a:gd name="connsiteX2" fmla="*/ 125539 w 134199"/>
                  <a:gd name="connsiteY2" fmla="*/ 57682 h 187003"/>
                  <a:gd name="connsiteX3" fmla="*/ 35088 w 134199"/>
                  <a:gd name="connsiteY3" fmla="*/ 178707 h 187003"/>
                  <a:gd name="connsiteX0" fmla="*/ 68569 w 133805"/>
                  <a:gd name="connsiteY0" fmla="*/ 2217 h 187003"/>
                  <a:gd name="connsiteX1" fmla="*/ 69453 w 133805"/>
                  <a:gd name="connsiteY1" fmla="*/ 0 h 187003"/>
                  <a:gd name="connsiteX0" fmla="*/ 34977 w 133805"/>
                  <a:gd name="connsiteY0" fmla="*/ 45197 h 187003"/>
                  <a:gd name="connsiteX1" fmla="*/ 2267 w 133805"/>
                  <a:gd name="connsiteY1" fmla="*/ 110841 h 187003"/>
                  <a:gd name="connsiteX2" fmla="*/ 125145 w 133805"/>
                  <a:gd name="connsiteY2" fmla="*/ 57682 h 187003"/>
                  <a:gd name="connsiteX3" fmla="*/ 34694 w 133805"/>
                  <a:gd name="connsiteY3" fmla="*/ 178707 h 187003"/>
                  <a:gd name="connsiteX0" fmla="*/ 142420 w 207656"/>
                  <a:gd name="connsiteY0" fmla="*/ 2217 h 187003"/>
                  <a:gd name="connsiteX1" fmla="*/ 143304 w 207656"/>
                  <a:gd name="connsiteY1" fmla="*/ 0 h 187003"/>
                  <a:gd name="connsiteX0" fmla="*/ 108828 w 207656"/>
                  <a:gd name="connsiteY0" fmla="*/ 45197 h 187003"/>
                  <a:gd name="connsiteX1" fmla="*/ 76118 w 207656"/>
                  <a:gd name="connsiteY1" fmla="*/ 110841 h 187003"/>
                  <a:gd name="connsiteX2" fmla="*/ 198996 w 207656"/>
                  <a:gd name="connsiteY2" fmla="*/ 57682 h 187003"/>
                  <a:gd name="connsiteX3" fmla="*/ 108545 w 207656"/>
                  <a:gd name="connsiteY3" fmla="*/ 178707 h 187003"/>
                  <a:gd name="connsiteX0" fmla="*/ 138405 w 139289"/>
                  <a:gd name="connsiteY0" fmla="*/ 2217 h 178707"/>
                  <a:gd name="connsiteX1" fmla="*/ 139289 w 139289"/>
                  <a:gd name="connsiteY1" fmla="*/ 0 h 178707"/>
                  <a:gd name="connsiteX0" fmla="*/ 104813 w 139289"/>
                  <a:gd name="connsiteY0" fmla="*/ 45197 h 178707"/>
                  <a:gd name="connsiteX1" fmla="*/ 72103 w 139289"/>
                  <a:gd name="connsiteY1" fmla="*/ 110841 h 178707"/>
                  <a:gd name="connsiteX2" fmla="*/ 104530 w 139289"/>
                  <a:gd name="connsiteY2" fmla="*/ 178707 h 178707"/>
                  <a:gd name="connsiteX0" fmla="*/ 163398 w 164282"/>
                  <a:gd name="connsiteY0" fmla="*/ 2217 h 178707"/>
                  <a:gd name="connsiteX1" fmla="*/ 164282 w 164282"/>
                  <a:gd name="connsiteY1" fmla="*/ 0 h 178707"/>
                  <a:gd name="connsiteX0" fmla="*/ 129806 w 164282"/>
                  <a:gd name="connsiteY0" fmla="*/ 45197 h 178707"/>
                  <a:gd name="connsiteX1" fmla="*/ 31678 w 164282"/>
                  <a:gd name="connsiteY1" fmla="*/ 107448 h 178707"/>
                  <a:gd name="connsiteX2" fmla="*/ 129523 w 164282"/>
                  <a:gd name="connsiteY2" fmla="*/ 178707 h 178707"/>
                  <a:gd name="connsiteX0" fmla="*/ 188886 w 189770"/>
                  <a:gd name="connsiteY0" fmla="*/ 2217 h 178707"/>
                  <a:gd name="connsiteX1" fmla="*/ 189770 w 189770"/>
                  <a:gd name="connsiteY1" fmla="*/ 0 h 178707"/>
                  <a:gd name="connsiteX0" fmla="*/ 155294 w 189770"/>
                  <a:gd name="connsiteY0" fmla="*/ 45197 h 178707"/>
                  <a:gd name="connsiteX1" fmla="*/ 57166 w 189770"/>
                  <a:gd name="connsiteY1" fmla="*/ 107448 h 178707"/>
                  <a:gd name="connsiteX2" fmla="*/ 155011 w 189770"/>
                  <a:gd name="connsiteY2" fmla="*/ 178707 h 178707"/>
                  <a:gd name="connsiteX0" fmla="*/ 188886 w 189770"/>
                  <a:gd name="connsiteY0" fmla="*/ 2217 h 140251"/>
                  <a:gd name="connsiteX1" fmla="*/ 189770 w 189770"/>
                  <a:gd name="connsiteY1" fmla="*/ 0 h 140251"/>
                  <a:gd name="connsiteX0" fmla="*/ 155294 w 189770"/>
                  <a:gd name="connsiteY0" fmla="*/ 45197 h 140251"/>
                  <a:gd name="connsiteX1" fmla="*/ 57166 w 189770"/>
                  <a:gd name="connsiteY1" fmla="*/ 107448 h 140251"/>
                  <a:gd name="connsiteX2" fmla="*/ 187720 w 189770"/>
                  <a:gd name="connsiteY2" fmla="*/ 140251 h 140251"/>
                  <a:gd name="connsiteX0" fmla="*/ 190905 w 191789"/>
                  <a:gd name="connsiteY0" fmla="*/ 2217 h 194797"/>
                  <a:gd name="connsiteX1" fmla="*/ 191789 w 191789"/>
                  <a:gd name="connsiteY1" fmla="*/ 0 h 194797"/>
                  <a:gd name="connsiteX0" fmla="*/ 157313 w 191789"/>
                  <a:gd name="connsiteY0" fmla="*/ 45197 h 194797"/>
                  <a:gd name="connsiteX1" fmla="*/ 55649 w 191789"/>
                  <a:gd name="connsiteY1" fmla="*/ 191145 h 194797"/>
                  <a:gd name="connsiteX2" fmla="*/ 189739 w 191789"/>
                  <a:gd name="connsiteY2" fmla="*/ 140251 h 194797"/>
                  <a:gd name="connsiteX0" fmla="*/ 194535 w 195419"/>
                  <a:gd name="connsiteY0" fmla="*/ 2217 h 194797"/>
                  <a:gd name="connsiteX1" fmla="*/ 195419 w 195419"/>
                  <a:gd name="connsiteY1" fmla="*/ 0 h 194797"/>
                  <a:gd name="connsiteX0" fmla="*/ 160943 w 195419"/>
                  <a:gd name="connsiteY0" fmla="*/ 45197 h 194797"/>
                  <a:gd name="connsiteX1" fmla="*/ 59279 w 195419"/>
                  <a:gd name="connsiteY1" fmla="*/ 191145 h 194797"/>
                  <a:gd name="connsiteX2" fmla="*/ 193369 w 195419"/>
                  <a:gd name="connsiteY2" fmla="*/ 140251 h 194797"/>
                  <a:gd name="connsiteX0" fmla="*/ 194535 w 195419"/>
                  <a:gd name="connsiteY0" fmla="*/ 2217 h 217155"/>
                  <a:gd name="connsiteX1" fmla="*/ 195419 w 195419"/>
                  <a:gd name="connsiteY1" fmla="*/ 0 h 217155"/>
                  <a:gd name="connsiteX0" fmla="*/ 160943 w 195419"/>
                  <a:gd name="connsiteY0" fmla="*/ 45197 h 217155"/>
                  <a:gd name="connsiteX1" fmla="*/ 59279 w 195419"/>
                  <a:gd name="connsiteY1" fmla="*/ 191145 h 217155"/>
                  <a:gd name="connsiteX2" fmla="*/ 193369 w 195419"/>
                  <a:gd name="connsiteY2" fmla="*/ 140251 h 217155"/>
                  <a:gd name="connsiteX0" fmla="*/ 217546 w 218430"/>
                  <a:gd name="connsiteY0" fmla="*/ 2217 h 251511"/>
                  <a:gd name="connsiteX1" fmla="*/ 218430 w 218430"/>
                  <a:gd name="connsiteY1" fmla="*/ 0 h 251511"/>
                  <a:gd name="connsiteX0" fmla="*/ 183954 w 218430"/>
                  <a:gd name="connsiteY0" fmla="*/ 45197 h 251511"/>
                  <a:gd name="connsiteX1" fmla="*/ 46045 w 218430"/>
                  <a:gd name="connsiteY1" fmla="*/ 229601 h 251511"/>
                  <a:gd name="connsiteX2" fmla="*/ 216380 w 218430"/>
                  <a:gd name="connsiteY2" fmla="*/ 140251 h 251511"/>
                  <a:gd name="connsiteX0" fmla="*/ 205152 w 206036"/>
                  <a:gd name="connsiteY0" fmla="*/ 2217 h 251511"/>
                  <a:gd name="connsiteX1" fmla="*/ 206036 w 206036"/>
                  <a:gd name="connsiteY1" fmla="*/ 0 h 251511"/>
                  <a:gd name="connsiteX0" fmla="*/ 171560 w 206036"/>
                  <a:gd name="connsiteY0" fmla="*/ 45197 h 251511"/>
                  <a:gd name="connsiteX1" fmla="*/ 33651 w 206036"/>
                  <a:gd name="connsiteY1" fmla="*/ 229601 h 251511"/>
                  <a:gd name="connsiteX2" fmla="*/ 203986 w 206036"/>
                  <a:gd name="connsiteY2" fmla="*/ 140251 h 251511"/>
                  <a:gd name="connsiteX0" fmla="*/ 199480 w 200364"/>
                  <a:gd name="connsiteY0" fmla="*/ 2217 h 251511"/>
                  <a:gd name="connsiteX1" fmla="*/ 200364 w 200364"/>
                  <a:gd name="connsiteY1" fmla="*/ 0 h 251511"/>
                  <a:gd name="connsiteX0" fmla="*/ 165888 w 200364"/>
                  <a:gd name="connsiteY0" fmla="*/ 45197 h 251511"/>
                  <a:gd name="connsiteX1" fmla="*/ 27979 w 200364"/>
                  <a:gd name="connsiteY1" fmla="*/ 229601 h 251511"/>
                  <a:gd name="connsiteX2" fmla="*/ 198314 w 200364"/>
                  <a:gd name="connsiteY2" fmla="*/ 140251 h 251511"/>
                  <a:gd name="connsiteX0" fmla="*/ 277181 w 278065"/>
                  <a:gd name="connsiteY0" fmla="*/ 17421 h 266715"/>
                  <a:gd name="connsiteX1" fmla="*/ 278065 w 278065"/>
                  <a:gd name="connsiteY1" fmla="*/ 15204 h 266715"/>
                  <a:gd name="connsiteX0" fmla="*/ 93306 w 278065"/>
                  <a:gd name="connsiteY0" fmla="*/ 21945 h 266715"/>
                  <a:gd name="connsiteX1" fmla="*/ 105680 w 278065"/>
                  <a:gd name="connsiteY1" fmla="*/ 244805 h 266715"/>
                  <a:gd name="connsiteX2" fmla="*/ 276015 w 278065"/>
                  <a:gd name="connsiteY2" fmla="*/ 155455 h 266715"/>
                  <a:gd name="connsiteX0" fmla="*/ 277181 w 333476"/>
                  <a:gd name="connsiteY0" fmla="*/ 17421 h 285709"/>
                  <a:gd name="connsiteX1" fmla="*/ 278065 w 333476"/>
                  <a:gd name="connsiteY1" fmla="*/ 15204 h 285709"/>
                  <a:gd name="connsiteX0" fmla="*/ 93306 w 333476"/>
                  <a:gd name="connsiteY0" fmla="*/ 21945 h 285709"/>
                  <a:gd name="connsiteX1" fmla="*/ 105680 w 333476"/>
                  <a:gd name="connsiteY1" fmla="*/ 244805 h 285709"/>
                  <a:gd name="connsiteX2" fmla="*/ 333476 w 333476"/>
                  <a:gd name="connsiteY2" fmla="*/ 268559 h 285709"/>
                  <a:gd name="connsiteX0" fmla="*/ 228203 w 284498"/>
                  <a:gd name="connsiteY0" fmla="*/ 2217 h 270505"/>
                  <a:gd name="connsiteX1" fmla="*/ 229087 w 284498"/>
                  <a:gd name="connsiteY1" fmla="*/ 0 h 270505"/>
                  <a:gd name="connsiteX0" fmla="*/ 44328 w 284498"/>
                  <a:gd name="connsiteY0" fmla="*/ 6741 h 270505"/>
                  <a:gd name="connsiteX1" fmla="*/ 56702 w 284498"/>
                  <a:gd name="connsiteY1" fmla="*/ 229601 h 270505"/>
                  <a:gd name="connsiteX2" fmla="*/ 284498 w 284498"/>
                  <a:gd name="connsiteY2" fmla="*/ 253355 h 270505"/>
                  <a:gd name="connsiteX0" fmla="*/ 228203 w 234109"/>
                  <a:gd name="connsiteY0" fmla="*/ 2217 h 265506"/>
                  <a:gd name="connsiteX1" fmla="*/ 229087 w 234109"/>
                  <a:gd name="connsiteY1" fmla="*/ 0 h 265506"/>
                  <a:gd name="connsiteX0" fmla="*/ 44328 w 234109"/>
                  <a:gd name="connsiteY0" fmla="*/ 6741 h 265506"/>
                  <a:gd name="connsiteX1" fmla="*/ 56702 w 234109"/>
                  <a:gd name="connsiteY1" fmla="*/ 229601 h 265506"/>
                  <a:gd name="connsiteX2" fmla="*/ 234109 w 234109"/>
                  <a:gd name="connsiteY2" fmla="*/ 235258 h 265506"/>
                  <a:gd name="connsiteX0" fmla="*/ 228203 w 234109"/>
                  <a:gd name="connsiteY0" fmla="*/ 2217 h 269901"/>
                  <a:gd name="connsiteX1" fmla="*/ 229087 w 234109"/>
                  <a:gd name="connsiteY1" fmla="*/ 0 h 269901"/>
                  <a:gd name="connsiteX0" fmla="*/ 44328 w 234109"/>
                  <a:gd name="connsiteY0" fmla="*/ 6741 h 269901"/>
                  <a:gd name="connsiteX1" fmla="*/ 56702 w 234109"/>
                  <a:gd name="connsiteY1" fmla="*/ 229601 h 269901"/>
                  <a:gd name="connsiteX2" fmla="*/ 234109 w 234109"/>
                  <a:gd name="connsiteY2" fmla="*/ 235258 h 269901"/>
                  <a:gd name="connsiteX0" fmla="*/ 257971 w 263877"/>
                  <a:gd name="connsiteY0" fmla="*/ 2217 h 284134"/>
                  <a:gd name="connsiteX1" fmla="*/ 258855 w 263877"/>
                  <a:gd name="connsiteY1" fmla="*/ 0 h 284134"/>
                  <a:gd name="connsiteX0" fmla="*/ 74096 w 263877"/>
                  <a:gd name="connsiteY0" fmla="*/ 6741 h 284134"/>
                  <a:gd name="connsiteX1" fmla="*/ 27241 w 263877"/>
                  <a:gd name="connsiteY1" fmla="*/ 248829 h 284134"/>
                  <a:gd name="connsiteX2" fmla="*/ 263877 w 263877"/>
                  <a:gd name="connsiteY2" fmla="*/ 235258 h 284134"/>
                  <a:gd name="connsiteX0" fmla="*/ 257971 w 263877"/>
                  <a:gd name="connsiteY0" fmla="*/ 2217 h 272135"/>
                  <a:gd name="connsiteX1" fmla="*/ 258855 w 263877"/>
                  <a:gd name="connsiteY1" fmla="*/ 0 h 272135"/>
                  <a:gd name="connsiteX0" fmla="*/ 74096 w 263877"/>
                  <a:gd name="connsiteY0" fmla="*/ 6741 h 272135"/>
                  <a:gd name="connsiteX1" fmla="*/ 27241 w 263877"/>
                  <a:gd name="connsiteY1" fmla="*/ 248829 h 272135"/>
                  <a:gd name="connsiteX2" fmla="*/ 263877 w 263877"/>
                  <a:gd name="connsiteY2" fmla="*/ 235258 h 272135"/>
                  <a:gd name="connsiteX0" fmla="*/ 253732 w 259638"/>
                  <a:gd name="connsiteY0" fmla="*/ 2217 h 272135"/>
                  <a:gd name="connsiteX1" fmla="*/ 254616 w 259638"/>
                  <a:gd name="connsiteY1" fmla="*/ 0 h 272135"/>
                  <a:gd name="connsiteX0" fmla="*/ 69857 w 259638"/>
                  <a:gd name="connsiteY0" fmla="*/ 6741 h 272135"/>
                  <a:gd name="connsiteX1" fmla="*/ 23002 w 259638"/>
                  <a:gd name="connsiteY1" fmla="*/ 248829 h 272135"/>
                  <a:gd name="connsiteX2" fmla="*/ 259638 w 259638"/>
                  <a:gd name="connsiteY2" fmla="*/ 235258 h 272135"/>
                  <a:gd name="connsiteX0" fmla="*/ 253732 w 259638"/>
                  <a:gd name="connsiteY0" fmla="*/ 2217 h 269145"/>
                  <a:gd name="connsiteX1" fmla="*/ 254616 w 259638"/>
                  <a:gd name="connsiteY1" fmla="*/ 0 h 269145"/>
                  <a:gd name="connsiteX0" fmla="*/ 69857 w 259638"/>
                  <a:gd name="connsiteY0" fmla="*/ 6741 h 269145"/>
                  <a:gd name="connsiteX1" fmla="*/ 23002 w 259638"/>
                  <a:gd name="connsiteY1" fmla="*/ 248829 h 269145"/>
                  <a:gd name="connsiteX2" fmla="*/ 259638 w 259638"/>
                  <a:gd name="connsiteY2" fmla="*/ 235258 h 269145"/>
                  <a:gd name="connsiteX0" fmla="*/ 263007 w 268913"/>
                  <a:gd name="connsiteY0" fmla="*/ 2217 h 269145"/>
                  <a:gd name="connsiteX1" fmla="*/ 263891 w 268913"/>
                  <a:gd name="connsiteY1" fmla="*/ 0 h 269145"/>
                  <a:gd name="connsiteX0" fmla="*/ 79132 w 268913"/>
                  <a:gd name="connsiteY0" fmla="*/ 6741 h 269145"/>
                  <a:gd name="connsiteX1" fmla="*/ 32277 w 268913"/>
                  <a:gd name="connsiteY1" fmla="*/ 248829 h 269145"/>
                  <a:gd name="connsiteX2" fmla="*/ 268913 w 268913"/>
                  <a:gd name="connsiteY2" fmla="*/ 235258 h 269145"/>
                  <a:gd name="connsiteX0" fmla="*/ 263007 w 268913"/>
                  <a:gd name="connsiteY0" fmla="*/ 2217 h 261709"/>
                  <a:gd name="connsiteX1" fmla="*/ 263891 w 268913"/>
                  <a:gd name="connsiteY1" fmla="*/ 0 h 261709"/>
                  <a:gd name="connsiteX0" fmla="*/ 79132 w 268913"/>
                  <a:gd name="connsiteY0" fmla="*/ 6741 h 261709"/>
                  <a:gd name="connsiteX1" fmla="*/ 32277 w 268913"/>
                  <a:gd name="connsiteY1" fmla="*/ 248829 h 261709"/>
                  <a:gd name="connsiteX2" fmla="*/ 268913 w 268913"/>
                  <a:gd name="connsiteY2" fmla="*/ 235258 h 261709"/>
                  <a:gd name="connsiteX0" fmla="*/ 263007 w 263891"/>
                  <a:gd name="connsiteY0" fmla="*/ 2217 h 268564"/>
                  <a:gd name="connsiteX1" fmla="*/ 263891 w 263891"/>
                  <a:gd name="connsiteY1" fmla="*/ 0 h 268564"/>
                  <a:gd name="connsiteX0" fmla="*/ 79132 w 263891"/>
                  <a:gd name="connsiteY0" fmla="*/ 6741 h 268564"/>
                  <a:gd name="connsiteX1" fmla="*/ 32277 w 263891"/>
                  <a:gd name="connsiteY1" fmla="*/ 248829 h 268564"/>
                  <a:gd name="connsiteX2" fmla="*/ 180511 w 263891"/>
                  <a:gd name="connsiteY2" fmla="*/ 259010 h 268564"/>
                  <a:gd name="connsiteX0" fmla="*/ 266979 w 267863"/>
                  <a:gd name="connsiteY0" fmla="*/ 2217 h 268564"/>
                  <a:gd name="connsiteX1" fmla="*/ 267863 w 267863"/>
                  <a:gd name="connsiteY1" fmla="*/ 0 h 268564"/>
                  <a:gd name="connsiteX0" fmla="*/ 71612 w 267863"/>
                  <a:gd name="connsiteY0" fmla="*/ 22576 h 268564"/>
                  <a:gd name="connsiteX1" fmla="*/ 36249 w 267863"/>
                  <a:gd name="connsiteY1" fmla="*/ 248829 h 268564"/>
                  <a:gd name="connsiteX2" fmla="*/ 184483 w 267863"/>
                  <a:gd name="connsiteY2" fmla="*/ 259010 h 268564"/>
                  <a:gd name="connsiteX0" fmla="*/ 257337 w 258221"/>
                  <a:gd name="connsiteY0" fmla="*/ 2217 h 268564"/>
                  <a:gd name="connsiteX1" fmla="*/ 258221 w 258221"/>
                  <a:gd name="connsiteY1" fmla="*/ 0 h 268564"/>
                  <a:gd name="connsiteX0" fmla="*/ 61970 w 258221"/>
                  <a:gd name="connsiteY0" fmla="*/ 22576 h 268564"/>
                  <a:gd name="connsiteX1" fmla="*/ 26607 w 258221"/>
                  <a:gd name="connsiteY1" fmla="*/ 248829 h 268564"/>
                  <a:gd name="connsiteX2" fmla="*/ 174841 w 258221"/>
                  <a:gd name="connsiteY2" fmla="*/ 259010 h 268564"/>
                  <a:gd name="connsiteX0" fmla="*/ 267476 w 268360"/>
                  <a:gd name="connsiteY0" fmla="*/ 2217 h 268564"/>
                  <a:gd name="connsiteX1" fmla="*/ 268360 w 268360"/>
                  <a:gd name="connsiteY1" fmla="*/ 0 h 268564"/>
                  <a:gd name="connsiteX0" fmla="*/ 41169 w 268360"/>
                  <a:gd name="connsiteY0" fmla="*/ 62163 h 268564"/>
                  <a:gd name="connsiteX1" fmla="*/ 36746 w 268360"/>
                  <a:gd name="connsiteY1" fmla="*/ 248829 h 268564"/>
                  <a:gd name="connsiteX2" fmla="*/ 184980 w 268360"/>
                  <a:gd name="connsiteY2" fmla="*/ 259010 h 268564"/>
                  <a:gd name="connsiteX0" fmla="*/ 272693 w 273577"/>
                  <a:gd name="connsiteY0" fmla="*/ 2217 h 268564"/>
                  <a:gd name="connsiteX1" fmla="*/ 273577 w 273577"/>
                  <a:gd name="connsiteY1" fmla="*/ 0 h 268564"/>
                  <a:gd name="connsiteX0" fmla="*/ 46386 w 273577"/>
                  <a:gd name="connsiteY0" fmla="*/ 62163 h 268564"/>
                  <a:gd name="connsiteX1" fmla="*/ 41963 w 273577"/>
                  <a:gd name="connsiteY1" fmla="*/ 248829 h 268564"/>
                  <a:gd name="connsiteX2" fmla="*/ 190197 w 273577"/>
                  <a:gd name="connsiteY2" fmla="*/ 259010 h 268564"/>
                  <a:gd name="connsiteX0" fmla="*/ 279343 w 280227"/>
                  <a:gd name="connsiteY0" fmla="*/ 2217 h 268564"/>
                  <a:gd name="connsiteX1" fmla="*/ 280227 w 280227"/>
                  <a:gd name="connsiteY1" fmla="*/ 0 h 268564"/>
                  <a:gd name="connsiteX0" fmla="*/ 53036 w 280227"/>
                  <a:gd name="connsiteY0" fmla="*/ 62163 h 268564"/>
                  <a:gd name="connsiteX1" fmla="*/ 48613 w 280227"/>
                  <a:gd name="connsiteY1" fmla="*/ 248829 h 268564"/>
                  <a:gd name="connsiteX2" fmla="*/ 196847 w 280227"/>
                  <a:gd name="connsiteY2" fmla="*/ 259010 h 268564"/>
                  <a:gd name="connsiteX0" fmla="*/ 267186 w 268070"/>
                  <a:gd name="connsiteY0" fmla="*/ 2217 h 268564"/>
                  <a:gd name="connsiteX1" fmla="*/ 268070 w 268070"/>
                  <a:gd name="connsiteY1" fmla="*/ 0 h 268564"/>
                  <a:gd name="connsiteX0" fmla="*/ 40879 w 268070"/>
                  <a:gd name="connsiteY0" fmla="*/ 62163 h 268564"/>
                  <a:gd name="connsiteX1" fmla="*/ 36456 w 268070"/>
                  <a:gd name="connsiteY1" fmla="*/ 248829 h 268564"/>
                  <a:gd name="connsiteX2" fmla="*/ 184690 w 268070"/>
                  <a:gd name="connsiteY2" fmla="*/ 259010 h 268564"/>
                  <a:gd name="connsiteX0" fmla="*/ 264383 w 265267"/>
                  <a:gd name="connsiteY0" fmla="*/ 2217 h 268564"/>
                  <a:gd name="connsiteX1" fmla="*/ 265267 w 265267"/>
                  <a:gd name="connsiteY1" fmla="*/ 0 h 268564"/>
                  <a:gd name="connsiteX0" fmla="*/ 38076 w 265267"/>
                  <a:gd name="connsiteY0" fmla="*/ 62163 h 268564"/>
                  <a:gd name="connsiteX1" fmla="*/ 33653 w 265267"/>
                  <a:gd name="connsiteY1" fmla="*/ 248829 h 268564"/>
                  <a:gd name="connsiteX2" fmla="*/ 181887 w 265267"/>
                  <a:gd name="connsiteY2" fmla="*/ 259010 h 268564"/>
                  <a:gd name="connsiteX0" fmla="*/ 264383 w 265267"/>
                  <a:gd name="connsiteY0" fmla="*/ 2217 h 285424"/>
                  <a:gd name="connsiteX1" fmla="*/ 265267 w 265267"/>
                  <a:gd name="connsiteY1" fmla="*/ 0 h 285424"/>
                  <a:gd name="connsiteX0" fmla="*/ 38076 w 265267"/>
                  <a:gd name="connsiteY0" fmla="*/ 62163 h 285424"/>
                  <a:gd name="connsiteX1" fmla="*/ 33653 w 265267"/>
                  <a:gd name="connsiteY1" fmla="*/ 248829 h 285424"/>
                  <a:gd name="connsiteX2" fmla="*/ 134150 w 265267"/>
                  <a:gd name="connsiteY2" fmla="*/ 283893 h 285424"/>
                  <a:gd name="connsiteX0" fmla="*/ 264383 w 265267"/>
                  <a:gd name="connsiteY0" fmla="*/ 2217 h 305357"/>
                  <a:gd name="connsiteX1" fmla="*/ 265267 w 265267"/>
                  <a:gd name="connsiteY1" fmla="*/ 0 h 305357"/>
                  <a:gd name="connsiteX0" fmla="*/ 38076 w 265267"/>
                  <a:gd name="connsiteY0" fmla="*/ 62163 h 305357"/>
                  <a:gd name="connsiteX1" fmla="*/ 33653 w 265267"/>
                  <a:gd name="connsiteY1" fmla="*/ 248829 h 305357"/>
                  <a:gd name="connsiteX2" fmla="*/ 134150 w 265267"/>
                  <a:gd name="connsiteY2" fmla="*/ 283893 h 305357"/>
                  <a:gd name="connsiteX0" fmla="*/ 264383 w 265267"/>
                  <a:gd name="connsiteY0" fmla="*/ 2217 h 283893"/>
                  <a:gd name="connsiteX1" fmla="*/ 265267 w 265267"/>
                  <a:gd name="connsiteY1" fmla="*/ 0 h 283893"/>
                  <a:gd name="connsiteX0" fmla="*/ 38076 w 265267"/>
                  <a:gd name="connsiteY0" fmla="*/ 62163 h 283893"/>
                  <a:gd name="connsiteX1" fmla="*/ 33653 w 265267"/>
                  <a:gd name="connsiteY1" fmla="*/ 248829 h 283893"/>
                  <a:gd name="connsiteX2" fmla="*/ 134150 w 265267"/>
                  <a:gd name="connsiteY2" fmla="*/ 283893 h 283893"/>
                  <a:gd name="connsiteX0" fmla="*/ 264383 w 265267"/>
                  <a:gd name="connsiteY0" fmla="*/ 2217 h 285006"/>
                  <a:gd name="connsiteX1" fmla="*/ 265267 w 265267"/>
                  <a:gd name="connsiteY1" fmla="*/ 0 h 285006"/>
                  <a:gd name="connsiteX0" fmla="*/ 38076 w 265267"/>
                  <a:gd name="connsiteY0" fmla="*/ 62163 h 285006"/>
                  <a:gd name="connsiteX1" fmla="*/ 33653 w 265267"/>
                  <a:gd name="connsiteY1" fmla="*/ 248829 h 285006"/>
                  <a:gd name="connsiteX2" fmla="*/ 134150 w 265267"/>
                  <a:gd name="connsiteY2" fmla="*/ 283893 h 285006"/>
                  <a:gd name="connsiteX0" fmla="*/ 264383 w 265267"/>
                  <a:gd name="connsiteY0" fmla="*/ 2217 h 283893"/>
                  <a:gd name="connsiteX1" fmla="*/ 265267 w 265267"/>
                  <a:gd name="connsiteY1" fmla="*/ 0 h 283893"/>
                  <a:gd name="connsiteX0" fmla="*/ 38076 w 265267"/>
                  <a:gd name="connsiteY0" fmla="*/ 62163 h 283893"/>
                  <a:gd name="connsiteX1" fmla="*/ 33653 w 265267"/>
                  <a:gd name="connsiteY1" fmla="*/ 248829 h 283893"/>
                  <a:gd name="connsiteX2" fmla="*/ 134150 w 265267"/>
                  <a:gd name="connsiteY2" fmla="*/ 283893 h 283893"/>
                  <a:gd name="connsiteX0" fmla="*/ 264383 w 265267"/>
                  <a:gd name="connsiteY0" fmla="*/ 2217 h 283893"/>
                  <a:gd name="connsiteX1" fmla="*/ 265267 w 265267"/>
                  <a:gd name="connsiteY1" fmla="*/ 0 h 283893"/>
                  <a:gd name="connsiteX0" fmla="*/ 38076 w 265267"/>
                  <a:gd name="connsiteY0" fmla="*/ 62163 h 283893"/>
                  <a:gd name="connsiteX1" fmla="*/ 33653 w 265267"/>
                  <a:gd name="connsiteY1" fmla="*/ 248829 h 283893"/>
                  <a:gd name="connsiteX2" fmla="*/ 134150 w 265267"/>
                  <a:gd name="connsiteY2" fmla="*/ 283893 h 283893"/>
                  <a:gd name="connsiteX0" fmla="*/ 259919 w 260803"/>
                  <a:gd name="connsiteY0" fmla="*/ 2217 h 283893"/>
                  <a:gd name="connsiteX1" fmla="*/ 260803 w 260803"/>
                  <a:gd name="connsiteY1" fmla="*/ 0 h 283893"/>
                  <a:gd name="connsiteX0" fmla="*/ 33612 w 260803"/>
                  <a:gd name="connsiteY0" fmla="*/ 62163 h 283893"/>
                  <a:gd name="connsiteX1" fmla="*/ 29189 w 260803"/>
                  <a:gd name="connsiteY1" fmla="*/ 248829 h 283893"/>
                  <a:gd name="connsiteX2" fmla="*/ 129686 w 260803"/>
                  <a:gd name="connsiteY2" fmla="*/ 283893 h 283893"/>
                  <a:gd name="connsiteX0" fmla="*/ 259919 w 260803"/>
                  <a:gd name="connsiteY0" fmla="*/ 2217 h 283893"/>
                  <a:gd name="connsiteX1" fmla="*/ 260803 w 260803"/>
                  <a:gd name="connsiteY1" fmla="*/ 0 h 283893"/>
                  <a:gd name="connsiteX0" fmla="*/ 33612 w 260803"/>
                  <a:gd name="connsiteY0" fmla="*/ 62163 h 283893"/>
                  <a:gd name="connsiteX1" fmla="*/ 29189 w 260803"/>
                  <a:gd name="connsiteY1" fmla="*/ 248829 h 283893"/>
                  <a:gd name="connsiteX2" fmla="*/ 129686 w 260803"/>
                  <a:gd name="connsiteY2" fmla="*/ 283893 h 283893"/>
                  <a:gd name="connsiteX0" fmla="*/ 272247 w 273131"/>
                  <a:gd name="connsiteY0" fmla="*/ 2217 h 283893"/>
                  <a:gd name="connsiteX1" fmla="*/ 273131 w 273131"/>
                  <a:gd name="connsiteY1" fmla="*/ 0 h 283893"/>
                  <a:gd name="connsiteX0" fmla="*/ 45940 w 273131"/>
                  <a:gd name="connsiteY0" fmla="*/ 62163 h 283893"/>
                  <a:gd name="connsiteX1" fmla="*/ 22953 w 273131"/>
                  <a:gd name="connsiteY1" fmla="*/ 221684 h 283893"/>
                  <a:gd name="connsiteX2" fmla="*/ 142014 w 273131"/>
                  <a:gd name="connsiteY2" fmla="*/ 283893 h 283893"/>
                  <a:gd name="connsiteX0" fmla="*/ 272247 w 273131"/>
                  <a:gd name="connsiteY0" fmla="*/ 2217 h 283893"/>
                  <a:gd name="connsiteX1" fmla="*/ 273131 w 273131"/>
                  <a:gd name="connsiteY1" fmla="*/ 0 h 283893"/>
                  <a:gd name="connsiteX0" fmla="*/ 45940 w 273131"/>
                  <a:gd name="connsiteY0" fmla="*/ 62163 h 283893"/>
                  <a:gd name="connsiteX1" fmla="*/ 22953 w 273131"/>
                  <a:gd name="connsiteY1" fmla="*/ 221684 h 283893"/>
                  <a:gd name="connsiteX2" fmla="*/ 142014 w 273131"/>
                  <a:gd name="connsiteY2" fmla="*/ 283893 h 283893"/>
                  <a:gd name="connsiteX0" fmla="*/ 265186 w 266070"/>
                  <a:gd name="connsiteY0" fmla="*/ 2217 h 283893"/>
                  <a:gd name="connsiteX1" fmla="*/ 266070 w 266070"/>
                  <a:gd name="connsiteY1" fmla="*/ 0 h 283893"/>
                  <a:gd name="connsiteX0" fmla="*/ 38879 w 266070"/>
                  <a:gd name="connsiteY0" fmla="*/ 62163 h 283893"/>
                  <a:gd name="connsiteX1" fmla="*/ 15892 w 266070"/>
                  <a:gd name="connsiteY1" fmla="*/ 221684 h 283893"/>
                  <a:gd name="connsiteX2" fmla="*/ 134953 w 266070"/>
                  <a:gd name="connsiteY2" fmla="*/ 283893 h 283893"/>
                  <a:gd name="connsiteX0" fmla="*/ 265186 w 266070"/>
                  <a:gd name="connsiteY0" fmla="*/ 2217 h 283893"/>
                  <a:gd name="connsiteX1" fmla="*/ 266070 w 266070"/>
                  <a:gd name="connsiteY1" fmla="*/ 0 h 283893"/>
                  <a:gd name="connsiteX0" fmla="*/ 38879 w 266070"/>
                  <a:gd name="connsiteY0" fmla="*/ 62163 h 283893"/>
                  <a:gd name="connsiteX1" fmla="*/ 15892 w 266070"/>
                  <a:gd name="connsiteY1" fmla="*/ 221684 h 283893"/>
                  <a:gd name="connsiteX2" fmla="*/ 134953 w 266070"/>
                  <a:gd name="connsiteY2" fmla="*/ 283893 h 283893"/>
                  <a:gd name="connsiteX0" fmla="*/ 265186 w 266070"/>
                  <a:gd name="connsiteY0" fmla="*/ 2217 h 281631"/>
                  <a:gd name="connsiteX1" fmla="*/ 266070 w 266070"/>
                  <a:gd name="connsiteY1" fmla="*/ 0 h 281631"/>
                  <a:gd name="connsiteX0" fmla="*/ 38879 w 266070"/>
                  <a:gd name="connsiteY0" fmla="*/ 62163 h 281631"/>
                  <a:gd name="connsiteX1" fmla="*/ 15892 w 266070"/>
                  <a:gd name="connsiteY1" fmla="*/ 221684 h 281631"/>
                  <a:gd name="connsiteX2" fmla="*/ 93404 w 266070"/>
                  <a:gd name="connsiteY2" fmla="*/ 281631 h 281631"/>
                  <a:gd name="connsiteX0" fmla="*/ 265186 w 266070"/>
                  <a:gd name="connsiteY0" fmla="*/ 2217 h 281631"/>
                  <a:gd name="connsiteX1" fmla="*/ 266070 w 266070"/>
                  <a:gd name="connsiteY1" fmla="*/ 0 h 281631"/>
                  <a:gd name="connsiteX0" fmla="*/ 38879 w 266070"/>
                  <a:gd name="connsiteY0" fmla="*/ 62163 h 281631"/>
                  <a:gd name="connsiteX1" fmla="*/ 15892 w 266070"/>
                  <a:gd name="connsiteY1" fmla="*/ 221684 h 281631"/>
                  <a:gd name="connsiteX2" fmla="*/ 93404 w 266070"/>
                  <a:gd name="connsiteY2" fmla="*/ 281631 h 281631"/>
                  <a:gd name="connsiteX0" fmla="*/ 265186 w 266070"/>
                  <a:gd name="connsiteY0" fmla="*/ 2217 h 281631"/>
                  <a:gd name="connsiteX1" fmla="*/ 266070 w 266070"/>
                  <a:gd name="connsiteY1" fmla="*/ 0 h 281631"/>
                  <a:gd name="connsiteX0" fmla="*/ 38879 w 266070"/>
                  <a:gd name="connsiteY0" fmla="*/ 62163 h 281631"/>
                  <a:gd name="connsiteX1" fmla="*/ 15892 w 266070"/>
                  <a:gd name="connsiteY1" fmla="*/ 221684 h 281631"/>
                  <a:gd name="connsiteX2" fmla="*/ 93404 w 266070"/>
                  <a:gd name="connsiteY2" fmla="*/ 281631 h 281631"/>
                  <a:gd name="connsiteX0" fmla="*/ 265186 w 266070"/>
                  <a:gd name="connsiteY0" fmla="*/ 2217 h 295203"/>
                  <a:gd name="connsiteX1" fmla="*/ 266070 w 266070"/>
                  <a:gd name="connsiteY1" fmla="*/ 0 h 295203"/>
                  <a:gd name="connsiteX0" fmla="*/ 38879 w 266070"/>
                  <a:gd name="connsiteY0" fmla="*/ 62163 h 295203"/>
                  <a:gd name="connsiteX1" fmla="*/ 15892 w 266070"/>
                  <a:gd name="connsiteY1" fmla="*/ 221684 h 295203"/>
                  <a:gd name="connsiteX2" fmla="*/ 128765 w 266070"/>
                  <a:gd name="connsiteY2" fmla="*/ 295203 h 295203"/>
                  <a:gd name="connsiteX0" fmla="*/ 265186 w 266070"/>
                  <a:gd name="connsiteY0" fmla="*/ 2217 h 295203"/>
                  <a:gd name="connsiteX1" fmla="*/ 266070 w 266070"/>
                  <a:gd name="connsiteY1" fmla="*/ 0 h 295203"/>
                  <a:gd name="connsiteX0" fmla="*/ 38879 w 266070"/>
                  <a:gd name="connsiteY0" fmla="*/ 62163 h 295203"/>
                  <a:gd name="connsiteX1" fmla="*/ 15892 w 266070"/>
                  <a:gd name="connsiteY1" fmla="*/ 221684 h 295203"/>
                  <a:gd name="connsiteX2" fmla="*/ 128765 w 266070"/>
                  <a:gd name="connsiteY2" fmla="*/ 295203 h 295203"/>
                  <a:gd name="connsiteX0" fmla="*/ 265186 w 266070"/>
                  <a:gd name="connsiteY0" fmla="*/ 2217 h 295203"/>
                  <a:gd name="connsiteX1" fmla="*/ 266070 w 266070"/>
                  <a:gd name="connsiteY1" fmla="*/ 0 h 295203"/>
                  <a:gd name="connsiteX0" fmla="*/ 38879 w 266070"/>
                  <a:gd name="connsiteY0" fmla="*/ 62163 h 295203"/>
                  <a:gd name="connsiteX1" fmla="*/ 15892 w 266070"/>
                  <a:gd name="connsiteY1" fmla="*/ 221684 h 295203"/>
                  <a:gd name="connsiteX2" fmla="*/ 128765 w 266070"/>
                  <a:gd name="connsiteY2" fmla="*/ 295203 h 295203"/>
                  <a:gd name="connsiteX0" fmla="*/ 263787 w 264671"/>
                  <a:gd name="connsiteY0" fmla="*/ 2217 h 295203"/>
                  <a:gd name="connsiteX1" fmla="*/ 264671 w 264671"/>
                  <a:gd name="connsiteY1" fmla="*/ 0 h 295203"/>
                  <a:gd name="connsiteX0" fmla="*/ 37480 w 264671"/>
                  <a:gd name="connsiteY0" fmla="*/ 62163 h 295203"/>
                  <a:gd name="connsiteX1" fmla="*/ 14493 w 264671"/>
                  <a:gd name="connsiteY1" fmla="*/ 221684 h 295203"/>
                  <a:gd name="connsiteX2" fmla="*/ 127366 w 264671"/>
                  <a:gd name="connsiteY2" fmla="*/ 295203 h 295203"/>
                  <a:gd name="connsiteX0" fmla="*/ 265834 w 266718"/>
                  <a:gd name="connsiteY0" fmla="*/ 2217 h 295203"/>
                  <a:gd name="connsiteX1" fmla="*/ 266718 w 266718"/>
                  <a:gd name="connsiteY1" fmla="*/ 0 h 295203"/>
                  <a:gd name="connsiteX0" fmla="*/ 39527 w 266718"/>
                  <a:gd name="connsiteY0" fmla="*/ 62163 h 295203"/>
                  <a:gd name="connsiteX1" fmla="*/ 16540 w 266718"/>
                  <a:gd name="connsiteY1" fmla="*/ 221684 h 295203"/>
                  <a:gd name="connsiteX2" fmla="*/ 129413 w 266718"/>
                  <a:gd name="connsiteY2" fmla="*/ 295203 h 295203"/>
                  <a:gd name="connsiteX0" fmla="*/ 268985 w 269869"/>
                  <a:gd name="connsiteY0" fmla="*/ 2217 h 295203"/>
                  <a:gd name="connsiteX1" fmla="*/ 269869 w 269869"/>
                  <a:gd name="connsiteY1" fmla="*/ 0 h 295203"/>
                  <a:gd name="connsiteX0" fmla="*/ 42678 w 269869"/>
                  <a:gd name="connsiteY0" fmla="*/ 62163 h 295203"/>
                  <a:gd name="connsiteX1" fmla="*/ 19691 w 269869"/>
                  <a:gd name="connsiteY1" fmla="*/ 221684 h 295203"/>
                  <a:gd name="connsiteX2" fmla="*/ 132564 w 269869"/>
                  <a:gd name="connsiteY2" fmla="*/ 295203 h 295203"/>
                  <a:gd name="connsiteX0" fmla="*/ 278772 w 279656"/>
                  <a:gd name="connsiteY0" fmla="*/ 2217 h 295203"/>
                  <a:gd name="connsiteX1" fmla="*/ 279656 w 279656"/>
                  <a:gd name="connsiteY1" fmla="*/ 0 h 295203"/>
                  <a:gd name="connsiteX0" fmla="*/ 52465 w 279656"/>
                  <a:gd name="connsiteY0" fmla="*/ 62163 h 295203"/>
                  <a:gd name="connsiteX1" fmla="*/ 15334 w 279656"/>
                  <a:gd name="connsiteY1" fmla="*/ 231863 h 295203"/>
                  <a:gd name="connsiteX2" fmla="*/ 142351 w 279656"/>
                  <a:gd name="connsiteY2" fmla="*/ 295203 h 295203"/>
                  <a:gd name="connsiteX0" fmla="*/ 278772 w 279656"/>
                  <a:gd name="connsiteY0" fmla="*/ 2217 h 298395"/>
                  <a:gd name="connsiteX1" fmla="*/ 279656 w 279656"/>
                  <a:gd name="connsiteY1" fmla="*/ 0 h 298395"/>
                  <a:gd name="connsiteX0" fmla="*/ 52465 w 279656"/>
                  <a:gd name="connsiteY0" fmla="*/ 62163 h 298395"/>
                  <a:gd name="connsiteX1" fmla="*/ 15334 w 279656"/>
                  <a:gd name="connsiteY1" fmla="*/ 231863 h 298395"/>
                  <a:gd name="connsiteX2" fmla="*/ 142351 w 279656"/>
                  <a:gd name="connsiteY2" fmla="*/ 295203 h 298395"/>
                  <a:gd name="connsiteX0" fmla="*/ 278772 w 279656"/>
                  <a:gd name="connsiteY0" fmla="*/ 2217 h 276043"/>
                  <a:gd name="connsiteX1" fmla="*/ 279656 w 279656"/>
                  <a:gd name="connsiteY1" fmla="*/ 0 h 276043"/>
                  <a:gd name="connsiteX0" fmla="*/ 52465 w 279656"/>
                  <a:gd name="connsiteY0" fmla="*/ 62163 h 276043"/>
                  <a:gd name="connsiteX1" fmla="*/ 15334 w 279656"/>
                  <a:gd name="connsiteY1" fmla="*/ 231863 h 276043"/>
                  <a:gd name="connsiteX2" fmla="*/ 106990 w 279656"/>
                  <a:gd name="connsiteY2" fmla="*/ 268058 h 276043"/>
                  <a:gd name="connsiteX0" fmla="*/ 288785 w 289669"/>
                  <a:gd name="connsiteY0" fmla="*/ 2217 h 276043"/>
                  <a:gd name="connsiteX1" fmla="*/ 289669 w 289669"/>
                  <a:gd name="connsiteY1" fmla="*/ 0 h 276043"/>
                  <a:gd name="connsiteX0" fmla="*/ 35073 w 289669"/>
                  <a:gd name="connsiteY0" fmla="*/ 136812 h 276043"/>
                  <a:gd name="connsiteX1" fmla="*/ 25347 w 289669"/>
                  <a:gd name="connsiteY1" fmla="*/ 231863 h 276043"/>
                  <a:gd name="connsiteX2" fmla="*/ 117003 w 289669"/>
                  <a:gd name="connsiteY2" fmla="*/ 268058 h 276043"/>
                  <a:gd name="connsiteX0" fmla="*/ 315645 w 316529"/>
                  <a:gd name="connsiteY0" fmla="*/ 2217 h 276043"/>
                  <a:gd name="connsiteX1" fmla="*/ 316529 w 316529"/>
                  <a:gd name="connsiteY1" fmla="*/ 0 h 276043"/>
                  <a:gd name="connsiteX0" fmla="*/ 61933 w 316529"/>
                  <a:gd name="connsiteY0" fmla="*/ 136812 h 276043"/>
                  <a:gd name="connsiteX1" fmla="*/ 50 w 316529"/>
                  <a:gd name="connsiteY1" fmla="*/ 226208 h 276043"/>
                  <a:gd name="connsiteX2" fmla="*/ 52207 w 316529"/>
                  <a:gd name="connsiteY2" fmla="*/ 231863 h 276043"/>
                  <a:gd name="connsiteX3" fmla="*/ 143863 w 316529"/>
                  <a:gd name="connsiteY3" fmla="*/ 268058 h 276043"/>
                  <a:gd name="connsiteX0" fmla="*/ 315645 w 316529"/>
                  <a:gd name="connsiteY0" fmla="*/ 2217 h 233166"/>
                  <a:gd name="connsiteX1" fmla="*/ 316529 w 316529"/>
                  <a:gd name="connsiteY1" fmla="*/ 0 h 233166"/>
                  <a:gd name="connsiteX0" fmla="*/ 61933 w 316529"/>
                  <a:gd name="connsiteY0" fmla="*/ 136812 h 233166"/>
                  <a:gd name="connsiteX1" fmla="*/ 50 w 316529"/>
                  <a:gd name="connsiteY1" fmla="*/ 226208 h 233166"/>
                  <a:gd name="connsiteX2" fmla="*/ 52207 w 316529"/>
                  <a:gd name="connsiteY2" fmla="*/ 231863 h 233166"/>
                  <a:gd name="connsiteX0" fmla="*/ 316527 w 317411"/>
                  <a:gd name="connsiteY0" fmla="*/ 2217 h 231863"/>
                  <a:gd name="connsiteX1" fmla="*/ 317411 w 317411"/>
                  <a:gd name="connsiteY1" fmla="*/ 0 h 231863"/>
                  <a:gd name="connsiteX0" fmla="*/ 62815 w 317411"/>
                  <a:gd name="connsiteY0" fmla="*/ 136812 h 231863"/>
                  <a:gd name="connsiteX1" fmla="*/ 48 w 317411"/>
                  <a:gd name="connsiteY1" fmla="*/ 174180 h 231863"/>
                  <a:gd name="connsiteX2" fmla="*/ 53089 w 317411"/>
                  <a:gd name="connsiteY2" fmla="*/ 231863 h 231863"/>
                  <a:gd name="connsiteX0" fmla="*/ 316908 w 317792"/>
                  <a:gd name="connsiteY0" fmla="*/ 2217 h 231863"/>
                  <a:gd name="connsiteX1" fmla="*/ 317792 w 317792"/>
                  <a:gd name="connsiteY1" fmla="*/ 0 h 231863"/>
                  <a:gd name="connsiteX0" fmla="*/ 63196 w 317792"/>
                  <a:gd name="connsiteY0" fmla="*/ 136812 h 231863"/>
                  <a:gd name="connsiteX1" fmla="*/ 429 w 317792"/>
                  <a:gd name="connsiteY1" fmla="*/ 174180 h 231863"/>
                  <a:gd name="connsiteX2" fmla="*/ 53470 w 317792"/>
                  <a:gd name="connsiteY2" fmla="*/ 231863 h 231863"/>
                  <a:gd name="connsiteX0" fmla="*/ 316908 w 317792"/>
                  <a:gd name="connsiteY0" fmla="*/ 2217 h 231863"/>
                  <a:gd name="connsiteX1" fmla="*/ 317792 w 317792"/>
                  <a:gd name="connsiteY1" fmla="*/ 0 h 231863"/>
                  <a:gd name="connsiteX0" fmla="*/ 63196 w 317792"/>
                  <a:gd name="connsiteY0" fmla="*/ 136812 h 231863"/>
                  <a:gd name="connsiteX1" fmla="*/ 429 w 317792"/>
                  <a:gd name="connsiteY1" fmla="*/ 174180 h 231863"/>
                  <a:gd name="connsiteX2" fmla="*/ 53470 w 317792"/>
                  <a:gd name="connsiteY2" fmla="*/ 231863 h 231863"/>
                  <a:gd name="connsiteX0" fmla="*/ 316908 w 317792"/>
                  <a:gd name="connsiteY0" fmla="*/ 2217 h 231863"/>
                  <a:gd name="connsiteX1" fmla="*/ 317792 w 317792"/>
                  <a:gd name="connsiteY1" fmla="*/ 0 h 231863"/>
                  <a:gd name="connsiteX0" fmla="*/ 63196 w 317792"/>
                  <a:gd name="connsiteY0" fmla="*/ 136812 h 231863"/>
                  <a:gd name="connsiteX1" fmla="*/ 429 w 317792"/>
                  <a:gd name="connsiteY1" fmla="*/ 174180 h 231863"/>
                  <a:gd name="connsiteX2" fmla="*/ 53470 w 317792"/>
                  <a:gd name="connsiteY2" fmla="*/ 231863 h 231863"/>
                  <a:gd name="connsiteX0" fmla="*/ 316908 w 317792"/>
                  <a:gd name="connsiteY0" fmla="*/ 2217 h 231863"/>
                  <a:gd name="connsiteX1" fmla="*/ 317792 w 317792"/>
                  <a:gd name="connsiteY1" fmla="*/ 0 h 231863"/>
                  <a:gd name="connsiteX0" fmla="*/ 63196 w 317792"/>
                  <a:gd name="connsiteY0" fmla="*/ 136812 h 231863"/>
                  <a:gd name="connsiteX1" fmla="*/ 429 w 317792"/>
                  <a:gd name="connsiteY1" fmla="*/ 174180 h 231863"/>
                  <a:gd name="connsiteX2" fmla="*/ 53470 w 317792"/>
                  <a:gd name="connsiteY2" fmla="*/ 231863 h 231863"/>
                  <a:gd name="connsiteX0" fmla="*/ 316908 w 317792"/>
                  <a:gd name="connsiteY0" fmla="*/ 2217 h 231863"/>
                  <a:gd name="connsiteX1" fmla="*/ 317792 w 317792"/>
                  <a:gd name="connsiteY1" fmla="*/ 0 h 231863"/>
                  <a:gd name="connsiteX0" fmla="*/ 63196 w 317792"/>
                  <a:gd name="connsiteY0" fmla="*/ 136812 h 231863"/>
                  <a:gd name="connsiteX1" fmla="*/ 429 w 317792"/>
                  <a:gd name="connsiteY1" fmla="*/ 174180 h 231863"/>
                  <a:gd name="connsiteX2" fmla="*/ 53470 w 317792"/>
                  <a:gd name="connsiteY2" fmla="*/ 231863 h 231863"/>
                  <a:gd name="connsiteX0" fmla="*/ 331832 w 332716"/>
                  <a:gd name="connsiteY0" fmla="*/ 2217 h 231863"/>
                  <a:gd name="connsiteX1" fmla="*/ 332716 w 332716"/>
                  <a:gd name="connsiteY1" fmla="*/ 0 h 231863"/>
                  <a:gd name="connsiteX0" fmla="*/ 78120 w 332716"/>
                  <a:gd name="connsiteY0" fmla="*/ 136812 h 231863"/>
                  <a:gd name="connsiteX1" fmla="*/ 325 w 332716"/>
                  <a:gd name="connsiteY1" fmla="*/ 171918 h 231863"/>
                  <a:gd name="connsiteX2" fmla="*/ 68394 w 332716"/>
                  <a:gd name="connsiteY2" fmla="*/ 231863 h 231863"/>
                  <a:gd name="connsiteX0" fmla="*/ 331832 w 332716"/>
                  <a:gd name="connsiteY0" fmla="*/ 2217 h 231863"/>
                  <a:gd name="connsiteX1" fmla="*/ 332716 w 332716"/>
                  <a:gd name="connsiteY1" fmla="*/ 0 h 231863"/>
                  <a:gd name="connsiteX0" fmla="*/ 73700 w 332716"/>
                  <a:gd name="connsiteY0" fmla="*/ 75735 h 231863"/>
                  <a:gd name="connsiteX1" fmla="*/ 325 w 332716"/>
                  <a:gd name="connsiteY1" fmla="*/ 171918 h 231863"/>
                  <a:gd name="connsiteX2" fmla="*/ 68394 w 332716"/>
                  <a:gd name="connsiteY2" fmla="*/ 231863 h 231863"/>
                  <a:gd name="connsiteX0" fmla="*/ 331981 w 332865"/>
                  <a:gd name="connsiteY0" fmla="*/ 2217 h 274843"/>
                  <a:gd name="connsiteX1" fmla="*/ 332865 w 332865"/>
                  <a:gd name="connsiteY1" fmla="*/ 0 h 274843"/>
                  <a:gd name="connsiteX0" fmla="*/ 73849 w 332865"/>
                  <a:gd name="connsiteY0" fmla="*/ 75735 h 274843"/>
                  <a:gd name="connsiteX1" fmla="*/ 474 w 332865"/>
                  <a:gd name="connsiteY1" fmla="*/ 171918 h 274843"/>
                  <a:gd name="connsiteX2" fmla="*/ 49094 w 332865"/>
                  <a:gd name="connsiteY2" fmla="*/ 274843 h 274843"/>
                  <a:gd name="connsiteX0" fmla="*/ 331981 w 332865"/>
                  <a:gd name="connsiteY0" fmla="*/ 2217 h 274843"/>
                  <a:gd name="connsiteX1" fmla="*/ 332865 w 332865"/>
                  <a:gd name="connsiteY1" fmla="*/ 0 h 274843"/>
                  <a:gd name="connsiteX0" fmla="*/ 72081 w 332865"/>
                  <a:gd name="connsiteY0" fmla="*/ 62162 h 274843"/>
                  <a:gd name="connsiteX1" fmla="*/ 474 w 332865"/>
                  <a:gd name="connsiteY1" fmla="*/ 171918 h 274843"/>
                  <a:gd name="connsiteX2" fmla="*/ 49094 w 332865"/>
                  <a:gd name="connsiteY2" fmla="*/ 274843 h 274843"/>
                  <a:gd name="connsiteX0" fmla="*/ 353919 w 354803"/>
                  <a:gd name="connsiteY0" fmla="*/ 2217 h 274843"/>
                  <a:gd name="connsiteX1" fmla="*/ 354803 w 354803"/>
                  <a:gd name="connsiteY1" fmla="*/ 0 h 274843"/>
                  <a:gd name="connsiteX0" fmla="*/ 94019 w 354803"/>
                  <a:gd name="connsiteY0" fmla="*/ 62162 h 274843"/>
                  <a:gd name="connsiteX1" fmla="*/ 311 w 354803"/>
                  <a:gd name="connsiteY1" fmla="*/ 173049 h 274843"/>
                  <a:gd name="connsiteX2" fmla="*/ 71032 w 354803"/>
                  <a:gd name="connsiteY2" fmla="*/ 274843 h 274843"/>
                  <a:gd name="connsiteX0" fmla="*/ 349523 w 350407"/>
                  <a:gd name="connsiteY0" fmla="*/ 2217 h 274843"/>
                  <a:gd name="connsiteX1" fmla="*/ 350407 w 350407"/>
                  <a:gd name="connsiteY1" fmla="*/ 0 h 274843"/>
                  <a:gd name="connsiteX0" fmla="*/ 89623 w 350407"/>
                  <a:gd name="connsiteY0" fmla="*/ 62162 h 274843"/>
                  <a:gd name="connsiteX1" fmla="*/ 335 w 350407"/>
                  <a:gd name="connsiteY1" fmla="*/ 151559 h 274843"/>
                  <a:gd name="connsiteX2" fmla="*/ 66636 w 350407"/>
                  <a:gd name="connsiteY2" fmla="*/ 274843 h 274843"/>
                  <a:gd name="connsiteX0" fmla="*/ 349500 w 350384"/>
                  <a:gd name="connsiteY0" fmla="*/ 2217 h 243174"/>
                  <a:gd name="connsiteX1" fmla="*/ 350384 w 350384"/>
                  <a:gd name="connsiteY1" fmla="*/ 0 h 243174"/>
                  <a:gd name="connsiteX0" fmla="*/ 89600 w 350384"/>
                  <a:gd name="connsiteY0" fmla="*/ 62162 h 243174"/>
                  <a:gd name="connsiteX1" fmla="*/ 312 w 350384"/>
                  <a:gd name="connsiteY1" fmla="*/ 151559 h 243174"/>
                  <a:gd name="connsiteX2" fmla="*/ 71033 w 350384"/>
                  <a:gd name="connsiteY2" fmla="*/ 243174 h 243174"/>
                  <a:gd name="connsiteX0" fmla="*/ 339832 w 340716"/>
                  <a:gd name="connsiteY0" fmla="*/ 2217 h 243174"/>
                  <a:gd name="connsiteX1" fmla="*/ 340716 w 340716"/>
                  <a:gd name="connsiteY1" fmla="*/ 0 h 243174"/>
                  <a:gd name="connsiteX0" fmla="*/ 79932 w 340716"/>
                  <a:gd name="connsiteY0" fmla="*/ 62162 h 243174"/>
                  <a:gd name="connsiteX1" fmla="*/ 368 w 340716"/>
                  <a:gd name="connsiteY1" fmla="*/ 145904 h 243174"/>
                  <a:gd name="connsiteX2" fmla="*/ 61365 w 340716"/>
                  <a:gd name="connsiteY2" fmla="*/ 243174 h 243174"/>
                  <a:gd name="connsiteX0" fmla="*/ 339870 w 340754"/>
                  <a:gd name="connsiteY0" fmla="*/ 2217 h 217160"/>
                  <a:gd name="connsiteX1" fmla="*/ 340754 w 340754"/>
                  <a:gd name="connsiteY1" fmla="*/ 0 h 217160"/>
                  <a:gd name="connsiteX0" fmla="*/ 79970 w 340754"/>
                  <a:gd name="connsiteY0" fmla="*/ 62162 h 217160"/>
                  <a:gd name="connsiteX1" fmla="*/ 406 w 340754"/>
                  <a:gd name="connsiteY1" fmla="*/ 145904 h 217160"/>
                  <a:gd name="connsiteX2" fmla="*/ 56099 w 340754"/>
                  <a:gd name="connsiteY2" fmla="*/ 217160 h 217160"/>
                  <a:gd name="connsiteX0" fmla="*/ 337242 w 338126"/>
                  <a:gd name="connsiteY0" fmla="*/ 2217 h 217160"/>
                  <a:gd name="connsiteX1" fmla="*/ 338126 w 338126"/>
                  <a:gd name="connsiteY1" fmla="*/ 0 h 217160"/>
                  <a:gd name="connsiteX0" fmla="*/ 77342 w 338126"/>
                  <a:gd name="connsiteY0" fmla="*/ 62162 h 217160"/>
                  <a:gd name="connsiteX1" fmla="*/ 430 w 338126"/>
                  <a:gd name="connsiteY1" fmla="*/ 123283 h 217160"/>
                  <a:gd name="connsiteX2" fmla="*/ 53471 w 338126"/>
                  <a:gd name="connsiteY2" fmla="*/ 217160 h 217160"/>
                  <a:gd name="connsiteX0" fmla="*/ 338994 w 339878"/>
                  <a:gd name="connsiteY0" fmla="*/ 2217 h 217160"/>
                  <a:gd name="connsiteX1" fmla="*/ 339878 w 339878"/>
                  <a:gd name="connsiteY1" fmla="*/ 0 h 217160"/>
                  <a:gd name="connsiteX0" fmla="*/ 79094 w 339878"/>
                  <a:gd name="connsiteY0" fmla="*/ 62162 h 217160"/>
                  <a:gd name="connsiteX1" fmla="*/ 414 w 339878"/>
                  <a:gd name="connsiteY1" fmla="*/ 132331 h 217160"/>
                  <a:gd name="connsiteX2" fmla="*/ 55223 w 339878"/>
                  <a:gd name="connsiteY2" fmla="*/ 217160 h 217160"/>
                  <a:gd name="connsiteX0" fmla="*/ 338994 w 339878"/>
                  <a:gd name="connsiteY0" fmla="*/ 2217 h 217160"/>
                  <a:gd name="connsiteX1" fmla="*/ 339878 w 339878"/>
                  <a:gd name="connsiteY1" fmla="*/ 0 h 217160"/>
                  <a:gd name="connsiteX0" fmla="*/ 55225 w 339878"/>
                  <a:gd name="connsiteY0" fmla="*/ 67817 h 217160"/>
                  <a:gd name="connsiteX1" fmla="*/ 414 w 339878"/>
                  <a:gd name="connsiteY1" fmla="*/ 132331 h 217160"/>
                  <a:gd name="connsiteX2" fmla="*/ 55223 w 339878"/>
                  <a:gd name="connsiteY2" fmla="*/ 217160 h 217160"/>
                  <a:gd name="connsiteX0" fmla="*/ 338994 w 339878"/>
                  <a:gd name="connsiteY0" fmla="*/ 2217 h 217160"/>
                  <a:gd name="connsiteX1" fmla="*/ 339878 w 339878"/>
                  <a:gd name="connsiteY1" fmla="*/ 0 h 217160"/>
                  <a:gd name="connsiteX0" fmla="*/ 55225 w 339878"/>
                  <a:gd name="connsiteY0" fmla="*/ 67817 h 217160"/>
                  <a:gd name="connsiteX1" fmla="*/ 414 w 339878"/>
                  <a:gd name="connsiteY1" fmla="*/ 132331 h 217160"/>
                  <a:gd name="connsiteX2" fmla="*/ 55223 w 339878"/>
                  <a:gd name="connsiteY2" fmla="*/ 217160 h 217160"/>
                  <a:gd name="connsiteX0" fmla="*/ 339363 w 340247"/>
                  <a:gd name="connsiteY0" fmla="*/ 2217 h 203588"/>
                  <a:gd name="connsiteX1" fmla="*/ 340247 w 340247"/>
                  <a:gd name="connsiteY1" fmla="*/ 0 h 203588"/>
                  <a:gd name="connsiteX0" fmla="*/ 55594 w 340247"/>
                  <a:gd name="connsiteY0" fmla="*/ 67817 h 203588"/>
                  <a:gd name="connsiteX1" fmla="*/ 783 w 340247"/>
                  <a:gd name="connsiteY1" fmla="*/ 132331 h 203588"/>
                  <a:gd name="connsiteX2" fmla="*/ 32608 w 340247"/>
                  <a:gd name="connsiteY2" fmla="*/ 203588 h 203588"/>
                  <a:gd name="connsiteX0" fmla="*/ 339294 w 340178"/>
                  <a:gd name="connsiteY0" fmla="*/ 2217 h 203588"/>
                  <a:gd name="connsiteX1" fmla="*/ 340178 w 340178"/>
                  <a:gd name="connsiteY1" fmla="*/ 0 h 203588"/>
                  <a:gd name="connsiteX0" fmla="*/ 55525 w 340178"/>
                  <a:gd name="connsiteY0" fmla="*/ 67817 h 203588"/>
                  <a:gd name="connsiteX1" fmla="*/ 714 w 340178"/>
                  <a:gd name="connsiteY1" fmla="*/ 132331 h 203588"/>
                  <a:gd name="connsiteX2" fmla="*/ 32539 w 340178"/>
                  <a:gd name="connsiteY2" fmla="*/ 203588 h 203588"/>
                  <a:gd name="connsiteX0" fmla="*/ 365468 w 366352"/>
                  <a:gd name="connsiteY0" fmla="*/ 2217 h 203588"/>
                  <a:gd name="connsiteX1" fmla="*/ 366352 w 366352"/>
                  <a:gd name="connsiteY1" fmla="*/ 0 h 203588"/>
                  <a:gd name="connsiteX0" fmla="*/ 81699 w 366352"/>
                  <a:gd name="connsiteY0" fmla="*/ 67817 h 203588"/>
                  <a:gd name="connsiteX1" fmla="*/ 367 w 366352"/>
                  <a:gd name="connsiteY1" fmla="*/ 124414 h 203588"/>
                  <a:gd name="connsiteX2" fmla="*/ 58713 w 366352"/>
                  <a:gd name="connsiteY2" fmla="*/ 203588 h 203588"/>
                  <a:gd name="connsiteX0" fmla="*/ 365468 w 366352"/>
                  <a:gd name="connsiteY0" fmla="*/ 2217 h 203588"/>
                  <a:gd name="connsiteX1" fmla="*/ 366352 w 366352"/>
                  <a:gd name="connsiteY1" fmla="*/ 0 h 203588"/>
                  <a:gd name="connsiteX0" fmla="*/ 62251 w 366352"/>
                  <a:gd name="connsiteY0" fmla="*/ 75734 h 203588"/>
                  <a:gd name="connsiteX1" fmla="*/ 367 w 366352"/>
                  <a:gd name="connsiteY1" fmla="*/ 124414 h 203588"/>
                  <a:gd name="connsiteX2" fmla="*/ 58713 w 366352"/>
                  <a:gd name="connsiteY2" fmla="*/ 203588 h 203588"/>
                  <a:gd name="connsiteX0" fmla="*/ 365772 w 366656"/>
                  <a:gd name="connsiteY0" fmla="*/ 2217 h 194540"/>
                  <a:gd name="connsiteX1" fmla="*/ 366656 w 366656"/>
                  <a:gd name="connsiteY1" fmla="*/ 0 h 194540"/>
                  <a:gd name="connsiteX0" fmla="*/ 62555 w 366656"/>
                  <a:gd name="connsiteY0" fmla="*/ 75734 h 194540"/>
                  <a:gd name="connsiteX1" fmla="*/ 671 w 366656"/>
                  <a:gd name="connsiteY1" fmla="*/ 124414 h 194540"/>
                  <a:gd name="connsiteX2" fmla="*/ 34264 w 366656"/>
                  <a:gd name="connsiteY2" fmla="*/ 194540 h 194540"/>
                  <a:gd name="connsiteX0" fmla="*/ 365772 w 366656"/>
                  <a:gd name="connsiteY0" fmla="*/ 2217 h 194540"/>
                  <a:gd name="connsiteX1" fmla="*/ 366656 w 366656"/>
                  <a:gd name="connsiteY1" fmla="*/ 0 h 194540"/>
                  <a:gd name="connsiteX0" fmla="*/ 37802 w 366656"/>
                  <a:gd name="connsiteY0" fmla="*/ 87044 h 194540"/>
                  <a:gd name="connsiteX1" fmla="*/ 671 w 366656"/>
                  <a:gd name="connsiteY1" fmla="*/ 124414 h 194540"/>
                  <a:gd name="connsiteX2" fmla="*/ 34264 w 366656"/>
                  <a:gd name="connsiteY2" fmla="*/ 194540 h 194540"/>
                  <a:gd name="connsiteX0" fmla="*/ 395493 w 396377"/>
                  <a:gd name="connsiteY0" fmla="*/ 2217 h 194540"/>
                  <a:gd name="connsiteX1" fmla="*/ 396377 w 396377"/>
                  <a:gd name="connsiteY1" fmla="*/ 0 h 194540"/>
                  <a:gd name="connsiteX0" fmla="*/ 67523 w 396377"/>
                  <a:gd name="connsiteY0" fmla="*/ 87044 h 194540"/>
                  <a:gd name="connsiteX1" fmla="*/ 335 w 396377"/>
                  <a:gd name="connsiteY1" fmla="*/ 134594 h 194540"/>
                  <a:gd name="connsiteX2" fmla="*/ 63985 w 396377"/>
                  <a:gd name="connsiteY2" fmla="*/ 194540 h 194540"/>
                  <a:gd name="connsiteX0" fmla="*/ 377079 w 377963"/>
                  <a:gd name="connsiteY0" fmla="*/ 2217 h 194540"/>
                  <a:gd name="connsiteX1" fmla="*/ 377963 w 377963"/>
                  <a:gd name="connsiteY1" fmla="*/ 0 h 194540"/>
                  <a:gd name="connsiteX0" fmla="*/ 49109 w 377963"/>
                  <a:gd name="connsiteY0" fmla="*/ 87044 h 194540"/>
                  <a:gd name="connsiteX1" fmla="*/ 486 w 377963"/>
                  <a:gd name="connsiteY1" fmla="*/ 136856 h 194540"/>
                  <a:gd name="connsiteX2" fmla="*/ 45571 w 377963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48623 w 377477"/>
                  <a:gd name="connsiteY0" fmla="*/ 87044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48623 w 377477"/>
                  <a:gd name="connsiteY0" fmla="*/ 87044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48623 w 377477"/>
                  <a:gd name="connsiteY0" fmla="*/ 87044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48623 w 377477"/>
                  <a:gd name="connsiteY0" fmla="*/ 87044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48623 w 377477"/>
                  <a:gd name="connsiteY0" fmla="*/ 87044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4540"/>
                  <a:gd name="connsiteX1" fmla="*/ 377477 w 377477"/>
                  <a:gd name="connsiteY1" fmla="*/ 0 h 194540"/>
                  <a:gd name="connsiteX0" fmla="*/ 31827 w 377477"/>
                  <a:gd name="connsiteY0" fmla="*/ 91568 h 194540"/>
                  <a:gd name="connsiteX1" fmla="*/ 0 w 377477"/>
                  <a:gd name="connsiteY1" fmla="*/ 136856 h 194540"/>
                  <a:gd name="connsiteX2" fmla="*/ 45085 w 377477"/>
                  <a:gd name="connsiteY2" fmla="*/ 194540 h 194540"/>
                  <a:gd name="connsiteX0" fmla="*/ 376593 w 377477"/>
                  <a:gd name="connsiteY0" fmla="*/ 2217 h 191147"/>
                  <a:gd name="connsiteX1" fmla="*/ 377477 w 377477"/>
                  <a:gd name="connsiteY1" fmla="*/ 0 h 191147"/>
                  <a:gd name="connsiteX0" fmla="*/ 31827 w 377477"/>
                  <a:gd name="connsiteY0" fmla="*/ 91568 h 191147"/>
                  <a:gd name="connsiteX1" fmla="*/ 0 w 377477"/>
                  <a:gd name="connsiteY1" fmla="*/ 136856 h 191147"/>
                  <a:gd name="connsiteX2" fmla="*/ 30941 w 377477"/>
                  <a:gd name="connsiteY2" fmla="*/ 191147 h 191147"/>
                  <a:gd name="connsiteX0" fmla="*/ 389854 w 390738"/>
                  <a:gd name="connsiteY0" fmla="*/ 2217 h 191147"/>
                  <a:gd name="connsiteX1" fmla="*/ 390738 w 390738"/>
                  <a:gd name="connsiteY1" fmla="*/ 0 h 191147"/>
                  <a:gd name="connsiteX0" fmla="*/ 45088 w 390738"/>
                  <a:gd name="connsiteY0" fmla="*/ 91568 h 191147"/>
                  <a:gd name="connsiteX1" fmla="*/ 0 w 390738"/>
                  <a:gd name="connsiteY1" fmla="*/ 134594 h 191147"/>
                  <a:gd name="connsiteX2" fmla="*/ 44202 w 390738"/>
                  <a:gd name="connsiteY2" fmla="*/ 191147 h 191147"/>
                  <a:gd name="connsiteX0" fmla="*/ 390738 w 391622"/>
                  <a:gd name="connsiteY0" fmla="*/ 2217 h 191147"/>
                  <a:gd name="connsiteX1" fmla="*/ 391622 w 391622"/>
                  <a:gd name="connsiteY1" fmla="*/ 0 h 191147"/>
                  <a:gd name="connsiteX0" fmla="*/ 45972 w 391622"/>
                  <a:gd name="connsiteY0" fmla="*/ 91568 h 191147"/>
                  <a:gd name="connsiteX1" fmla="*/ 0 w 391622"/>
                  <a:gd name="connsiteY1" fmla="*/ 140249 h 191147"/>
                  <a:gd name="connsiteX2" fmla="*/ 45086 w 391622"/>
                  <a:gd name="connsiteY2" fmla="*/ 191147 h 191147"/>
                  <a:gd name="connsiteX0" fmla="*/ 391622 w 392506"/>
                  <a:gd name="connsiteY0" fmla="*/ 2217 h 191147"/>
                  <a:gd name="connsiteX1" fmla="*/ 392506 w 392506"/>
                  <a:gd name="connsiteY1" fmla="*/ 0 h 191147"/>
                  <a:gd name="connsiteX0" fmla="*/ 46856 w 392506"/>
                  <a:gd name="connsiteY0" fmla="*/ 91568 h 191147"/>
                  <a:gd name="connsiteX1" fmla="*/ 0 w 392506"/>
                  <a:gd name="connsiteY1" fmla="*/ 133463 h 191147"/>
                  <a:gd name="connsiteX2" fmla="*/ 45970 w 392506"/>
                  <a:gd name="connsiteY2" fmla="*/ 191147 h 191147"/>
                  <a:gd name="connsiteX0" fmla="*/ 391622 w 392506"/>
                  <a:gd name="connsiteY0" fmla="*/ 2217 h 191147"/>
                  <a:gd name="connsiteX1" fmla="*/ 392506 w 392506"/>
                  <a:gd name="connsiteY1" fmla="*/ 0 h 191147"/>
                  <a:gd name="connsiteX0" fmla="*/ 46856 w 392506"/>
                  <a:gd name="connsiteY0" fmla="*/ 91568 h 191147"/>
                  <a:gd name="connsiteX1" fmla="*/ 0 w 392506"/>
                  <a:gd name="connsiteY1" fmla="*/ 141380 h 191147"/>
                  <a:gd name="connsiteX2" fmla="*/ 45970 w 392506"/>
                  <a:gd name="connsiteY2" fmla="*/ 191147 h 191147"/>
                  <a:gd name="connsiteX0" fmla="*/ 391622 w 392506"/>
                  <a:gd name="connsiteY0" fmla="*/ 2217 h 191147"/>
                  <a:gd name="connsiteX1" fmla="*/ 392506 w 392506"/>
                  <a:gd name="connsiteY1" fmla="*/ 0 h 191147"/>
                  <a:gd name="connsiteX0" fmla="*/ 46856 w 392506"/>
                  <a:gd name="connsiteY0" fmla="*/ 91568 h 191147"/>
                  <a:gd name="connsiteX1" fmla="*/ 0 w 392506"/>
                  <a:gd name="connsiteY1" fmla="*/ 134594 h 191147"/>
                  <a:gd name="connsiteX2" fmla="*/ 45970 w 392506"/>
                  <a:gd name="connsiteY2" fmla="*/ 191147 h 191147"/>
                  <a:gd name="connsiteX0" fmla="*/ 391622 w 392506"/>
                  <a:gd name="connsiteY0" fmla="*/ 2217 h 238651"/>
                  <a:gd name="connsiteX1" fmla="*/ 392506 w 392506"/>
                  <a:gd name="connsiteY1" fmla="*/ 0 h 238651"/>
                  <a:gd name="connsiteX0" fmla="*/ 46856 w 392506"/>
                  <a:gd name="connsiteY0" fmla="*/ 91568 h 238651"/>
                  <a:gd name="connsiteX1" fmla="*/ 0 w 392506"/>
                  <a:gd name="connsiteY1" fmla="*/ 134594 h 238651"/>
                  <a:gd name="connsiteX2" fmla="*/ 48622 w 392506"/>
                  <a:gd name="connsiteY2" fmla="*/ 238651 h 238651"/>
                  <a:gd name="connsiteX0" fmla="*/ 391622 w 392506"/>
                  <a:gd name="connsiteY0" fmla="*/ 2217 h 238651"/>
                  <a:gd name="connsiteX1" fmla="*/ 392506 w 392506"/>
                  <a:gd name="connsiteY1" fmla="*/ 0 h 238651"/>
                  <a:gd name="connsiteX0" fmla="*/ 69841 w 392506"/>
                  <a:gd name="connsiteY0" fmla="*/ 35016 h 238651"/>
                  <a:gd name="connsiteX1" fmla="*/ 0 w 392506"/>
                  <a:gd name="connsiteY1" fmla="*/ 134594 h 238651"/>
                  <a:gd name="connsiteX2" fmla="*/ 48622 w 392506"/>
                  <a:gd name="connsiteY2" fmla="*/ 238651 h 238651"/>
                  <a:gd name="connsiteX0" fmla="*/ 391622 w 392506"/>
                  <a:gd name="connsiteY0" fmla="*/ 2217 h 238651"/>
                  <a:gd name="connsiteX1" fmla="*/ 392506 w 392506"/>
                  <a:gd name="connsiteY1" fmla="*/ 0 h 238651"/>
                  <a:gd name="connsiteX0" fmla="*/ 69841 w 392506"/>
                  <a:gd name="connsiteY0" fmla="*/ 35016 h 238651"/>
                  <a:gd name="connsiteX1" fmla="*/ 0 w 392506"/>
                  <a:gd name="connsiteY1" fmla="*/ 134594 h 238651"/>
                  <a:gd name="connsiteX2" fmla="*/ 48622 w 392506"/>
                  <a:gd name="connsiteY2" fmla="*/ 238651 h 238651"/>
                  <a:gd name="connsiteX0" fmla="*/ 391622 w 392506"/>
                  <a:gd name="connsiteY0" fmla="*/ 2217 h 238651"/>
                  <a:gd name="connsiteX1" fmla="*/ 392506 w 392506"/>
                  <a:gd name="connsiteY1" fmla="*/ 0 h 238651"/>
                  <a:gd name="connsiteX0" fmla="*/ 69841 w 392506"/>
                  <a:gd name="connsiteY0" fmla="*/ 35016 h 238651"/>
                  <a:gd name="connsiteX1" fmla="*/ 0 w 392506"/>
                  <a:gd name="connsiteY1" fmla="*/ 134594 h 238651"/>
                  <a:gd name="connsiteX2" fmla="*/ 48622 w 392506"/>
                  <a:gd name="connsiteY2" fmla="*/ 238651 h 238651"/>
                  <a:gd name="connsiteX0" fmla="*/ 392552 w 393436"/>
                  <a:gd name="connsiteY0" fmla="*/ 2217 h 238651"/>
                  <a:gd name="connsiteX1" fmla="*/ 393436 w 393436"/>
                  <a:gd name="connsiteY1" fmla="*/ 0 h 238651"/>
                  <a:gd name="connsiteX0" fmla="*/ 70771 w 393436"/>
                  <a:gd name="connsiteY0" fmla="*/ 35016 h 238651"/>
                  <a:gd name="connsiteX1" fmla="*/ 930 w 393436"/>
                  <a:gd name="connsiteY1" fmla="*/ 134594 h 238651"/>
                  <a:gd name="connsiteX2" fmla="*/ 49552 w 393436"/>
                  <a:gd name="connsiteY2" fmla="*/ 238651 h 238651"/>
                  <a:gd name="connsiteX0" fmla="*/ 392552 w 393436"/>
                  <a:gd name="connsiteY0" fmla="*/ 2217 h 238651"/>
                  <a:gd name="connsiteX1" fmla="*/ 393436 w 393436"/>
                  <a:gd name="connsiteY1" fmla="*/ 0 h 238651"/>
                  <a:gd name="connsiteX0" fmla="*/ 70771 w 393436"/>
                  <a:gd name="connsiteY0" fmla="*/ 35016 h 238651"/>
                  <a:gd name="connsiteX1" fmla="*/ 930 w 393436"/>
                  <a:gd name="connsiteY1" fmla="*/ 134594 h 238651"/>
                  <a:gd name="connsiteX2" fmla="*/ 49552 w 393436"/>
                  <a:gd name="connsiteY2" fmla="*/ 238651 h 238651"/>
                  <a:gd name="connsiteX0" fmla="*/ 392552 w 393436"/>
                  <a:gd name="connsiteY0" fmla="*/ 2217 h 238651"/>
                  <a:gd name="connsiteX1" fmla="*/ 393436 w 393436"/>
                  <a:gd name="connsiteY1" fmla="*/ 0 h 238651"/>
                  <a:gd name="connsiteX0" fmla="*/ 55743 w 393436"/>
                  <a:gd name="connsiteY0" fmla="*/ 50851 h 238651"/>
                  <a:gd name="connsiteX1" fmla="*/ 930 w 393436"/>
                  <a:gd name="connsiteY1" fmla="*/ 134594 h 238651"/>
                  <a:gd name="connsiteX2" fmla="*/ 49552 w 393436"/>
                  <a:gd name="connsiteY2" fmla="*/ 238651 h 238651"/>
                  <a:gd name="connsiteX0" fmla="*/ 392552 w 393436"/>
                  <a:gd name="connsiteY0" fmla="*/ 2217 h 228472"/>
                  <a:gd name="connsiteX1" fmla="*/ 393436 w 393436"/>
                  <a:gd name="connsiteY1" fmla="*/ 0 h 228472"/>
                  <a:gd name="connsiteX0" fmla="*/ 55743 w 393436"/>
                  <a:gd name="connsiteY0" fmla="*/ 50851 h 228472"/>
                  <a:gd name="connsiteX1" fmla="*/ 930 w 393436"/>
                  <a:gd name="connsiteY1" fmla="*/ 134594 h 228472"/>
                  <a:gd name="connsiteX2" fmla="*/ 49552 w 393436"/>
                  <a:gd name="connsiteY2" fmla="*/ 228472 h 228472"/>
                  <a:gd name="connsiteX0" fmla="*/ 392552 w 393436"/>
                  <a:gd name="connsiteY0" fmla="*/ 2217 h 228472"/>
                  <a:gd name="connsiteX1" fmla="*/ 393436 w 393436"/>
                  <a:gd name="connsiteY1" fmla="*/ 0 h 228472"/>
                  <a:gd name="connsiteX0" fmla="*/ 55743 w 393436"/>
                  <a:gd name="connsiteY0" fmla="*/ 50851 h 228472"/>
                  <a:gd name="connsiteX1" fmla="*/ 930 w 393436"/>
                  <a:gd name="connsiteY1" fmla="*/ 134594 h 228472"/>
                  <a:gd name="connsiteX2" fmla="*/ 49552 w 393436"/>
                  <a:gd name="connsiteY2" fmla="*/ 228472 h 228472"/>
                  <a:gd name="connsiteX0" fmla="*/ 391674 w 392558"/>
                  <a:gd name="connsiteY0" fmla="*/ 2217 h 228472"/>
                  <a:gd name="connsiteX1" fmla="*/ 392558 w 392558"/>
                  <a:gd name="connsiteY1" fmla="*/ 0 h 228472"/>
                  <a:gd name="connsiteX0" fmla="*/ 54865 w 392558"/>
                  <a:gd name="connsiteY0" fmla="*/ 50851 h 228472"/>
                  <a:gd name="connsiteX1" fmla="*/ 52 w 392558"/>
                  <a:gd name="connsiteY1" fmla="*/ 134594 h 228472"/>
                  <a:gd name="connsiteX2" fmla="*/ 48674 w 392558"/>
                  <a:gd name="connsiteY2" fmla="*/ 228472 h 22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2558" h="228472" stroke="0">
                    <a:moveTo>
                      <a:pt x="391674" y="2217"/>
                    </a:moveTo>
                    <a:lnTo>
                      <a:pt x="392558" y="0"/>
                    </a:lnTo>
                  </a:path>
                  <a:path w="392558" h="228472" fill="none">
                    <a:moveTo>
                      <a:pt x="54865" y="50851"/>
                    </a:moveTo>
                    <a:cubicBezTo>
                      <a:pt x="50297" y="48784"/>
                      <a:pt x="-1864" y="78034"/>
                      <a:pt x="52" y="134594"/>
                    </a:cubicBezTo>
                    <a:cubicBezTo>
                      <a:pt x="-685" y="187761"/>
                      <a:pt x="35755" y="219235"/>
                      <a:pt x="48674" y="228472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11" name="Group 110"/>
            <p:cNvGrpSpPr>
              <a:grpSpLocks noChangeAspect="1"/>
            </p:cNvGrpSpPr>
            <p:nvPr/>
          </p:nvGrpSpPr>
          <p:grpSpPr>
            <a:xfrm>
              <a:off x="361215" y="905874"/>
              <a:ext cx="5651277" cy="5467482"/>
              <a:chOff x="890588" y="698500"/>
              <a:chExt cx="5027612" cy="4864100"/>
            </a:xfrm>
          </p:grpSpPr>
          <p:sp>
            <p:nvSpPr>
              <p:cNvPr id="136" name="Arc 106"/>
              <p:cNvSpPr>
                <a:spLocks/>
              </p:cNvSpPr>
              <p:nvPr/>
            </p:nvSpPr>
            <p:spPr bwMode="auto">
              <a:xfrm flipV="1">
                <a:off x="4646613" y="2819400"/>
                <a:ext cx="839787" cy="1069975"/>
              </a:xfrm>
              <a:custGeom>
                <a:avLst/>
                <a:gdLst>
                  <a:gd name="G0" fmla="+- 1897 0 0"/>
                  <a:gd name="G1" fmla="+- 21600 0 0"/>
                  <a:gd name="G2" fmla="+- 21600 0 0"/>
                  <a:gd name="T0" fmla="*/ 0 w 18087"/>
                  <a:gd name="T1" fmla="*/ 83 h 21600"/>
                  <a:gd name="T2" fmla="*/ 18087 w 18087"/>
                  <a:gd name="T3" fmla="*/ 7302 h 21600"/>
                  <a:gd name="T4" fmla="*/ 1897 w 1808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87" h="21600" fill="none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</a:path>
                  <a:path w="18087" h="21600" stroke="0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  <a:lnTo>
                      <a:pt x="1897" y="21600"/>
                    </a:lnTo>
                    <a:close/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37" name="Straight Connector 136"/>
              <p:cNvCxnSpPr>
                <a:cxnSpLocks noChangeShapeType="1"/>
              </p:cNvCxnSpPr>
              <p:nvPr/>
            </p:nvCxnSpPr>
            <p:spPr bwMode="auto">
              <a:xfrm flipV="1">
                <a:off x="2174875" y="1890713"/>
                <a:ext cx="2814638" cy="4349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8" name="Straight Connector 137"/>
              <p:cNvCxnSpPr>
                <a:cxnSpLocks noChangeShapeType="1"/>
              </p:cNvCxnSpPr>
              <p:nvPr/>
            </p:nvCxnSpPr>
            <p:spPr bwMode="auto">
              <a:xfrm>
                <a:off x="2667000" y="1000125"/>
                <a:ext cx="1809750" cy="223678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9" name="Straight Connector 138"/>
              <p:cNvCxnSpPr>
                <a:cxnSpLocks noChangeShapeType="1"/>
              </p:cNvCxnSpPr>
              <p:nvPr/>
            </p:nvCxnSpPr>
            <p:spPr bwMode="auto">
              <a:xfrm>
                <a:off x="963613" y="4378325"/>
                <a:ext cx="450850" cy="277813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" name="Straight Connector 139"/>
              <p:cNvCxnSpPr>
                <a:cxnSpLocks noChangeShapeType="1"/>
              </p:cNvCxnSpPr>
              <p:nvPr/>
            </p:nvCxnSpPr>
            <p:spPr bwMode="auto">
              <a:xfrm flipV="1">
                <a:off x="1125538" y="4784725"/>
                <a:ext cx="307975" cy="20320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1" name="Arc 35"/>
              <p:cNvSpPr>
                <a:spLocks/>
              </p:cNvSpPr>
              <p:nvPr/>
            </p:nvSpPr>
            <p:spPr bwMode="auto">
              <a:xfrm>
                <a:off x="3925888" y="3889375"/>
                <a:ext cx="820737" cy="838200"/>
              </a:xfrm>
              <a:custGeom>
                <a:avLst/>
                <a:gdLst>
                  <a:gd name="T0" fmla="*/ 410635 w 821270"/>
                  <a:gd name="T1" fmla="*/ 0 h 838200"/>
                  <a:gd name="T2" fmla="*/ 410635 w 821270"/>
                  <a:gd name="T3" fmla="*/ 419100 h 838200"/>
                  <a:gd name="T4" fmla="*/ 41063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5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42" name="Arc 38"/>
              <p:cNvSpPr>
                <a:spLocks/>
              </p:cNvSpPr>
              <p:nvPr/>
            </p:nvSpPr>
            <p:spPr bwMode="auto">
              <a:xfrm flipH="1">
                <a:off x="1817688" y="3886200"/>
                <a:ext cx="820737" cy="838200"/>
              </a:xfrm>
              <a:custGeom>
                <a:avLst/>
                <a:gdLst>
                  <a:gd name="T0" fmla="*/ 410635 w 821270"/>
                  <a:gd name="T1" fmla="*/ 0 h 838200"/>
                  <a:gd name="T2" fmla="*/ 410635 w 821270"/>
                  <a:gd name="T3" fmla="*/ 419100 h 838200"/>
                  <a:gd name="T4" fmla="*/ 41063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5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143" name="Straight Connector 142"/>
              <p:cNvCxnSpPr>
                <a:cxnSpLocks noChangeShapeType="1"/>
              </p:cNvCxnSpPr>
              <p:nvPr/>
            </p:nvCxnSpPr>
            <p:spPr bwMode="auto">
              <a:xfrm flipH="1" flipV="1">
                <a:off x="1547813" y="3889375"/>
                <a:ext cx="3913187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" name="Straight Connector 143"/>
              <p:cNvCxnSpPr>
                <a:cxnSpLocks noChangeShapeType="1"/>
              </p:cNvCxnSpPr>
              <p:nvPr/>
            </p:nvCxnSpPr>
            <p:spPr bwMode="auto">
              <a:xfrm flipH="1" flipV="1">
                <a:off x="1131888" y="4725988"/>
                <a:ext cx="3243262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5" name="Oval 144"/>
              <p:cNvSpPr>
                <a:spLocks noChangeArrowheads="1"/>
              </p:cNvSpPr>
              <p:nvPr/>
            </p:nvSpPr>
            <p:spPr bwMode="auto">
              <a:xfrm>
                <a:off x="941388" y="4303713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6" name="Oval 145"/>
              <p:cNvSpPr>
                <a:spLocks noChangeArrowheads="1"/>
              </p:cNvSpPr>
              <p:nvPr/>
            </p:nvSpPr>
            <p:spPr bwMode="auto">
              <a:xfrm>
                <a:off x="941388" y="4845050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7" name="Oval 146"/>
              <p:cNvSpPr>
                <a:spLocks noChangeArrowheads="1"/>
              </p:cNvSpPr>
              <p:nvPr/>
            </p:nvSpPr>
            <p:spPr bwMode="auto">
              <a:xfrm>
                <a:off x="1011238" y="4640263"/>
                <a:ext cx="158750" cy="15875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8" name="Arc 48"/>
              <p:cNvSpPr>
                <a:spLocks/>
              </p:cNvSpPr>
              <p:nvPr/>
            </p:nvSpPr>
            <p:spPr bwMode="auto">
              <a:xfrm flipH="1">
                <a:off x="1227138" y="3886200"/>
                <a:ext cx="820737" cy="838200"/>
              </a:xfrm>
              <a:custGeom>
                <a:avLst/>
                <a:gdLst>
                  <a:gd name="T0" fmla="*/ 634300 w 821270"/>
                  <a:gd name="T1" fmla="*/ 770575 h 838200"/>
                  <a:gd name="T2" fmla="*/ 410635 w 821270"/>
                  <a:gd name="T3" fmla="*/ 419100 h 838200"/>
                  <a:gd name="T4" fmla="*/ 410635 w 821270"/>
                  <a:gd name="T5" fmla="*/ 838200 h 838200"/>
                  <a:gd name="T6" fmla="*/ 23592960 60000 65536"/>
                  <a:gd name="T7" fmla="*/ 5898240 60000 65536"/>
                  <a:gd name="T8" fmla="*/ 11796480 60000 65536"/>
                  <a:gd name="T9" fmla="*/ 410635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49" name="Arc 52"/>
              <p:cNvSpPr>
                <a:spLocks/>
              </p:cNvSpPr>
              <p:nvPr/>
            </p:nvSpPr>
            <p:spPr bwMode="auto">
              <a:xfrm flipH="1" flipV="1">
                <a:off x="1233488" y="4724400"/>
                <a:ext cx="820737" cy="838200"/>
              </a:xfrm>
              <a:custGeom>
                <a:avLst/>
                <a:gdLst>
                  <a:gd name="T0" fmla="*/ 634300 w 821270"/>
                  <a:gd name="T1" fmla="*/ 770575 h 838200"/>
                  <a:gd name="T2" fmla="*/ 410635 w 821270"/>
                  <a:gd name="T3" fmla="*/ 419100 h 838200"/>
                  <a:gd name="T4" fmla="*/ 410635 w 821270"/>
                  <a:gd name="T5" fmla="*/ 838200 h 838200"/>
                  <a:gd name="T6" fmla="*/ 23592960 60000 65536"/>
                  <a:gd name="T7" fmla="*/ 5898240 60000 65536"/>
                  <a:gd name="T8" fmla="*/ 11796480 60000 65536"/>
                  <a:gd name="T9" fmla="*/ 410635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0" name="Arc 32"/>
              <p:cNvSpPr>
                <a:spLocks/>
              </p:cNvSpPr>
              <p:nvPr/>
            </p:nvSpPr>
            <p:spPr bwMode="auto">
              <a:xfrm>
                <a:off x="4276725" y="1884363"/>
                <a:ext cx="1641475" cy="1639887"/>
              </a:xfrm>
              <a:custGeom>
                <a:avLst/>
                <a:gdLst>
                  <a:gd name="T0" fmla="*/ 674703 w 1640410"/>
                  <a:gd name="T1" fmla="*/ 13009 h 1640411"/>
                  <a:gd name="T2" fmla="*/ 820205 w 1640410"/>
                  <a:gd name="T3" fmla="*/ 820206 h 1640411"/>
                  <a:gd name="T4" fmla="*/ 180307 w 1640410"/>
                  <a:gd name="T5" fmla="*/ 1333302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1" name="Arc 33"/>
              <p:cNvSpPr>
                <a:spLocks/>
              </p:cNvSpPr>
              <p:nvPr/>
            </p:nvSpPr>
            <p:spPr bwMode="auto">
              <a:xfrm flipH="1" flipV="1">
                <a:off x="1212850" y="698500"/>
                <a:ext cx="1639888" cy="1641475"/>
              </a:xfrm>
              <a:custGeom>
                <a:avLst/>
                <a:gdLst>
                  <a:gd name="T0" fmla="*/ 674703 w 1640410"/>
                  <a:gd name="T1" fmla="*/ 13009 h 1640411"/>
                  <a:gd name="T2" fmla="*/ 820205 w 1640410"/>
                  <a:gd name="T3" fmla="*/ 820206 h 1640411"/>
                  <a:gd name="T4" fmla="*/ 180307 w 1640410"/>
                  <a:gd name="T5" fmla="*/ 1333302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2" name="TextBox 31"/>
              <p:cNvSpPr txBox="1">
                <a:spLocks noChangeArrowheads="1"/>
              </p:cNvSpPr>
              <p:nvPr/>
            </p:nvSpPr>
            <p:spPr bwMode="auto">
              <a:xfrm>
                <a:off x="2480227" y="1855570"/>
                <a:ext cx="352425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400" b="1" dirty="0">
                    <a:solidFill>
                      <a:srgbClr val="0000FF"/>
                    </a:solidFill>
                  </a:rPr>
                  <a:t>IP</a:t>
                </a:r>
              </a:p>
            </p:txBody>
          </p:sp>
          <p:sp>
            <p:nvSpPr>
              <p:cNvPr id="153" name="TextBox 36"/>
              <p:cNvSpPr txBox="1">
                <a:spLocks noChangeArrowheads="1"/>
              </p:cNvSpPr>
              <p:nvPr/>
            </p:nvSpPr>
            <p:spPr bwMode="auto">
              <a:xfrm>
                <a:off x="4157432" y="2552938"/>
                <a:ext cx="853560" cy="273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400" b="1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Future IP</a:t>
                </a:r>
                <a:endParaRPr lang="en-US" sz="1400" b="1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54" name="TextBox 39"/>
              <p:cNvSpPr txBox="1">
                <a:spLocks noChangeArrowheads="1"/>
              </p:cNvSpPr>
              <p:nvPr/>
            </p:nvSpPr>
            <p:spPr bwMode="auto">
              <a:xfrm>
                <a:off x="3161096" y="3117850"/>
                <a:ext cx="110013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400" b="1" dirty="0">
                    <a:solidFill>
                      <a:srgbClr val="FF0000"/>
                    </a:solidFill>
                  </a:rPr>
                  <a:t>Ion Source</a:t>
                </a:r>
              </a:p>
            </p:txBody>
          </p:sp>
          <p:sp>
            <p:nvSpPr>
              <p:cNvPr id="155" name="TextBox 41"/>
              <p:cNvSpPr txBox="1">
                <a:spLocks noChangeArrowheads="1"/>
              </p:cNvSpPr>
              <p:nvPr/>
            </p:nvSpPr>
            <p:spPr bwMode="auto">
              <a:xfrm>
                <a:off x="2689955" y="2736349"/>
                <a:ext cx="768952" cy="273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/>
                <a:r>
                  <a:rPr lang="en-US" sz="1400" b="1" dirty="0" smtClean="0">
                    <a:solidFill>
                      <a:srgbClr val="FF0000"/>
                    </a:solidFill>
                  </a:rPr>
                  <a:t>Booster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1598349" y="1103073"/>
                <a:ext cx="844550" cy="73025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400" b="1" dirty="0">
                    <a:solidFill>
                      <a:srgbClr val="0000FF"/>
                    </a:solidFill>
                  </a:rPr>
                  <a:t>MEIC</a:t>
                </a:r>
              </a:p>
              <a:p>
                <a:r>
                  <a:rPr lang="en-US" sz="1400" b="1" dirty="0">
                    <a:solidFill>
                      <a:srgbClr val="0000FF"/>
                    </a:solidFill>
                  </a:rPr>
                  <a:t>Collider</a:t>
                </a:r>
              </a:p>
              <a:p>
                <a:r>
                  <a:rPr lang="en-US" sz="1400" b="1" dirty="0">
                    <a:solidFill>
                      <a:srgbClr val="0000FF"/>
                    </a:solidFill>
                  </a:rPr>
                  <a:t>Rings</a:t>
                </a:r>
              </a:p>
            </p:txBody>
          </p:sp>
          <p:sp>
            <p:nvSpPr>
              <p:cNvPr id="157" name="TextBox 53"/>
              <p:cNvSpPr txBox="1">
                <a:spLocks noChangeArrowheads="1"/>
              </p:cNvSpPr>
              <p:nvPr/>
            </p:nvSpPr>
            <p:spPr bwMode="auto">
              <a:xfrm>
                <a:off x="2463800" y="4140200"/>
                <a:ext cx="1627188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600" b="1"/>
                  <a:t>12 GeV CEBAF</a:t>
                </a:r>
              </a:p>
            </p:txBody>
          </p:sp>
          <p:sp>
            <p:nvSpPr>
              <p:cNvPr id="158" name="TextBox 54"/>
              <p:cNvSpPr txBox="1">
                <a:spLocks noChangeArrowheads="1"/>
              </p:cNvSpPr>
              <p:nvPr/>
            </p:nvSpPr>
            <p:spPr bwMode="auto">
              <a:xfrm>
                <a:off x="1238250" y="4891088"/>
                <a:ext cx="1090613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200" b="1"/>
                  <a:t>Halls A, B, C</a:t>
                </a:r>
              </a:p>
            </p:txBody>
          </p:sp>
          <p:sp>
            <p:nvSpPr>
              <p:cNvPr id="159" name="TextBox 55"/>
              <p:cNvSpPr txBox="1">
                <a:spLocks noChangeArrowheads="1"/>
              </p:cNvSpPr>
              <p:nvPr/>
            </p:nvSpPr>
            <p:spPr bwMode="auto">
              <a:xfrm>
                <a:off x="890588" y="3536950"/>
                <a:ext cx="1430337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200" b="1"/>
                  <a:t>Electron Injector </a:t>
                </a:r>
              </a:p>
            </p:txBody>
          </p:sp>
          <p:sp>
            <p:nvSpPr>
              <p:cNvPr id="160" name="TextBox 57"/>
              <p:cNvSpPr txBox="1">
                <a:spLocks noChangeArrowheads="1"/>
              </p:cNvSpPr>
              <p:nvPr/>
            </p:nvSpPr>
            <p:spPr bwMode="auto">
              <a:xfrm>
                <a:off x="5162550" y="3967163"/>
                <a:ext cx="615950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200" b="1"/>
                  <a:t>Hall D</a:t>
                </a:r>
              </a:p>
            </p:txBody>
          </p:sp>
          <p:sp>
            <p:nvSpPr>
              <p:cNvPr id="161" name="Rectangle 94"/>
              <p:cNvSpPr>
                <a:spLocks noChangeArrowheads="1"/>
              </p:cNvSpPr>
              <p:nvPr/>
            </p:nvSpPr>
            <p:spPr bwMode="auto">
              <a:xfrm>
                <a:off x="1489075" y="3819525"/>
                <a:ext cx="219075" cy="12858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" name="Rectangle 96"/>
              <p:cNvSpPr>
                <a:spLocks noChangeArrowheads="1"/>
              </p:cNvSpPr>
              <p:nvPr/>
            </p:nvSpPr>
            <p:spPr bwMode="auto">
              <a:xfrm>
                <a:off x="5346700" y="3819525"/>
                <a:ext cx="219075" cy="12858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" name="Rectangle 97"/>
              <p:cNvSpPr>
                <a:spLocks noChangeArrowheads="1"/>
              </p:cNvSpPr>
              <p:nvPr/>
            </p:nvSpPr>
            <p:spPr bwMode="auto">
              <a:xfrm>
                <a:off x="2311400" y="3819525"/>
                <a:ext cx="1901825" cy="12858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Rectangle 98"/>
              <p:cNvSpPr>
                <a:spLocks noChangeArrowheads="1"/>
              </p:cNvSpPr>
              <p:nvPr/>
            </p:nvSpPr>
            <p:spPr bwMode="auto">
              <a:xfrm>
                <a:off x="2311400" y="4660900"/>
                <a:ext cx="1901825" cy="12858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" name="Rectangle 99"/>
              <p:cNvSpPr>
                <a:spLocks noChangeArrowheads="1"/>
              </p:cNvSpPr>
              <p:nvPr/>
            </p:nvSpPr>
            <p:spPr bwMode="auto">
              <a:xfrm rot="13800000">
                <a:off x="4028593" y="3096045"/>
                <a:ext cx="201612" cy="10953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" name="Rectangle 100"/>
              <p:cNvSpPr>
                <a:spLocks noChangeArrowheads="1"/>
              </p:cNvSpPr>
              <p:nvPr/>
            </p:nvSpPr>
            <p:spPr bwMode="auto">
              <a:xfrm rot="13821965">
                <a:off x="3617672" y="2756561"/>
                <a:ext cx="457200" cy="10953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" name="TextBox 39"/>
              <p:cNvSpPr txBox="1">
                <a:spLocks noChangeArrowheads="1"/>
              </p:cNvSpPr>
              <p:nvPr/>
            </p:nvSpPr>
            <p:spPr bwMode="auto">
              <a:xfrm>
                <a:off x="2903399" y="2925351"/>
                <a:ext cx="1050925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en-US" sz="1400" b="1" dirty="0">
                    <a:solidFill>
                      <a:srgbClr val="FF0000"/>
                    </a:solidFill>
                  </a:rPr>
                  <a:t>SRF </a:t>
                </a:r>
                <a:r>
                  <a:rPr lang="en-US" sz="1400" b="1" dirty="0" err="1">
                    <a:solidFill>
                      <a:srgbClr val="FF0000"/>
                    </a:solidFill>
                  </a:rPr>
                  <a:t>Linac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Oval 47"/>
              <p:cNvSpPr>
                <a:spLocks noChangeArrowheads="1"/>
              </p:cNvSpPr>
              <p:nvPr/>
            </p:nvSpPr>
            <p:spPr bwMode="auto">
              <a:xfrm>
                <a:off x="2649538" y="2127250"/>
                <a:ext cx="182562" cy="182563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9" name="Oval 47"/>
              <p:cNvSpPr>
                <a:spLocks noChangeArrowheads="1"/>
              </p:cNvSpPr>
              <p:nvPr/>
            </p:nvSpPr>
            <p:spPr bwMode="auto">
              <a:xfrm>
                <a:off x="3975100" y="2622550"/>
                <a:ext cx="182563" cy="182563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0" name="Line 107"/>
              <p:cNvSpPr>
                <a:spLocks noChangeShapeType="1"/>
              </p:cNvSpPr>
              <p:nvPr/>
            </p:nvSpPr>
            <p:spPr bwMode="auto">
              <a:xfrm flipV="1">
                <a:off x="5476875" y="3248025"/>
                <a:ext cx="239713" cy="2952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1" name="Rectangle 99"/>
            <p:cNvSpPr>
              <a:spLocks noChangeArrowheads="1"/>
            </p:cNvSpPr>
            <p:nvPr/>
          </p:nvSpPr>
          <p:spPr bwMode="auto">
            <a:xfrm rot="15660000">
              <a:off x="2954387" y="2353000"/>
              <a:ext cx="146431" cy="36699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99"/>
            <p:cNvSpPr>
              <a:spLocks noChangeArrowheads="1"/>
            </p:cNvSpPr>
            <p:nvPr/>
          </p:nvSpPr>
          <p:spPr bwMode="auto">
            <a:xfrm rot="19344973">
              <a:off x="2942658" y="1752230"/>
              <a:ext cx="129301" cy="60072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99"/>
            <p:cNvSpPr>
              <a:spLocks noChangeArrowheads="1"/>
            </p:cNvSpPr>
            <p:nvPr/>
          </p:nvSpPr>
          <p:spPr bwMode="auto">
            <a:xfrm rot="15560216">
              <a:off x="2123022" y="2586323"/>
              <a:ext cx="155558" cy="16393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 rot="15560216">
              <a:off x="2599527" y="2501244"/>
              <a:ext cx="155558" cy="16393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TextBox 39"/>
            <p:cNvSpPr txBox="1">
              <a:spLocks noChangeArrowheads="1"/>
            </p:cNvSpPr>
            <p:nvPr/>
          </p:nvSpPr>
          <p:spPr bwMode="auto">
            <a:xfrm>
              <a:off x="2568599" y="2187193"/>
              <a:ext cx="6035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660066"/>
                  </a:solidFill>
                </a:rPr>
                <a:t>e-RF</a:t>
              </a:r>
              <a:endParaRPr lang="en-US" sz="1400" b="1" dirty="0">
                <a:solidFill>
                  <a:srgbClr val="660066"/>
                </a:solidFill>
              </a:endParaRPr>
            </a:p>
          </p:txBody>
        </p:sp>
        <p:sp>
          <p:nvSpPr>
            <p:cNvPr id="126" name="TextBox 39"/>
            <p:cNvSpPr txBox="1">
              <a:spLocks noChangeArrowheads="1"/>
            </p:cNvSpPr>
            <p:nvPr/>
          </p:nvSpPr>
          <p:spPr bwMode="auto">
            <a:xfrm>
              <a:off x="2973504" y="1666043"/>
              <a:ext cx="8115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/>
              <a:r>
                <a:rPr lang="en-US" sz="1400" b="1" dirty="0" err="1" smtClean="0">
                  <a:solidFill>
                    <a:srgbClr val="FF0000"/>
                  </a:solidFill>
                </a:rPr>
                <a:t>i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-SRF +</a:t>
              </a:r>
            </a:p>
            <a:p>
              <a:r>
                <a:rPr lang="en-US" sz="1400" b="1" dirty="0" smtClean="0">
                  <a:solidFill>
                    <a:srgbClr val="660066"/>
                  </a:solidFill>
                </a:rPr>
                <a:t>NCRF</a:t>
              </a:r>
              <a:endParaRPr lang="en-US" sz="1400" b="1" dirty="0">
                <a:solidFill>
                  <a:srgbClr val="660066"/>
                </a:solidFill>
              </a:endParaRPr>
            </a:p>
          </p:txBody>
        </p:sp>
        <p:sp>
          <p:nvSpPr>
            <p:cNvPr id="127" name="TextBox 39"/>
            <p:cNvSpPr txBox="1">
              <a:spLocks noChangeArrowheads="1"/>
            </p:cNvSpPr>
            <p:nvPr/>
          </p:nvSpPr>
          <p:spPr bwMode="auto">
            <a:xfrm>
              <a:off x="1678910" y="2268910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FF0000"/>
                  </a:solidFill>
                </a:rPr>
                <a:t>Crab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28" name="TextBox 39"/>
            <p:cNvSpPr txBox="1">
              <a:spLocks noChangeArrowheads="1"/>
            </p:cNvSpPr>
            <p:nvPr/>
          </p:nvSpPr>
          <p:spPr bwMode="auto">
            <a:xfrm>
              <a:off x="2332317" y="2686684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FF0000"/>
                  </a:solidFill>
                </a:rPr>
                <a:t>Crab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30" name="TextBox 39"/>
            <p:cNvSpPr txBox="1">
              <a:spLocks noChangeArrowheads="1"/>
            </p:cNvSpPr>
            <p:nvPr/>
          </p:nvSpPr>
          <p:spPr bwMode="auto">
            <a:xfrm>
              <a:off x="4722112" y="1860847"/>
              <a:ext cx="115204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008000"/>
                  </a:solidFill>
                </a:rPr>
                <a:t>HE Cooling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131" name="Rectangle 99"/>
            <p:cNvSpPr>
              <a:spLocks noChangeArrowheads="1"/>
            </p:cNvSpPr>
            <p:nvPr/>
          </p:nvSpPr>
          <p:spPr bwMode="auto">
            <a:xfrm rot="19344973">
              <a:off x="3559329" y="2584621"/>
              <a:ext cx="128111" cy="44281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TextBox 39"/>
            <p:cNvSpPr txBox="1">
              <a:spLocks noChangeArrowheads="1"/>
            </p:cNvSpPr>
            <p:nvPr/>
          </p:nvSpPr>
          <p:spPr bwMode="auto">
            <a:xfrm>
              <a:off x="3644123" y="2517643"/>
              <a:ext cx="6035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400" b="1" dirty="0" smtClean="0">
                  <a:solidFill>
                    <a:srgbClr val="660066"/>
                  </a:solidFill>
                </a:rPr>
                <a:t>e-RF</a:t>
              </a:r>
              <a:endParaRPr lang="en-US" sz="1400" b="1" dirty="0">
                <a:solidFill>
                  <a:srgbClr val="660066"/>
                </a:solidFill>
              </a:endParaRPr>
            </a:p>
          </p:txBody>
        </p:sp>
        <p:sp>
          <p:nvSpPr>
            <p:cNvPr id="133" name="Rectangle 99"/>
            <p:cNvSpPr>
              <a:spLocks noChangeArrowheads="1"/>
            </p:cNvSpPr>
            <p:nvPr/>
          </p:nvSpPr>
          <p:spPr bwMode="auto">
            <a:xfrm rot="19344973">
              <a:off x="3107643" y="2191999"/>
              <a:ext cx="135714" cy="13753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34" name="Straight Connector 54"/>
            <p:cNvCxnSpPr>
              <a:cxnSpLocks noChangeShapeType="1"/>
            </p:cNvCxnSpPr>
            <p:nvPr/>
          </p:nvCxnSpPr>
          <p:spPr bwMode="auto">
            <a:xfrm>
              <a:off x="3852663" y="3486374"/>
              <a:ext cx="76823" cy="93893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 rot="15560216">
              <a:off x="3059553" y="2907289"/>
              <a:ext cx="103669" cy="8431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4291813" y="819128"/>
            <a:ext cx="1796731" cy="1134172"/>
            <a:chOff x="4320423" y="819127"/>
            <a:chExt cx="2310897" cy="1458735"/>
          </a:xfrm>
        </p:grpSpPr>
        <p:pic>
          <p:nvPicPr>
            <p:cNvPr id="4" name="Picture 3" descr="Untitled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211" y="819127"/>
              <a:ext cx="2016109" cy="1343391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4320423" y="1884027"/>
              <a:ext cx="405472" cy="3938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852651" y="856280"/>
            <a:ext cx="2044147" cy="1429582"/>
            <a:chOff x="852651" y="856280"/>
            <a:chExt cx="2044147" cy="1429582"/>
          </a:xfrm>
        </p:grpSpPr>
        <p:pic>
          <p:nvPicPr>
            <p:cNvPr id="66" name="Picture 65" descr="undefined-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51" y="856280"/>
              <a:ext cx="1510421" cy="1429582"/>
            </a:xfrm>
            <a:prstGeom prst="rect">
              <a:avLst/>
            </a:prstGeom>
          </p:spPr>
        </p:pic>
        <p:cxnSp>
          <p:nvCxnSpPr>
            <p:cNvPr id="76" name="Straight Arrow Connector 75"/>
            <p:cNvCxnSpPr/>
            <p:nvPr/>
          </p:nvCxnSpPr>
          <p:spPr>
            <a:xfrm>
              <a:off x="2447977" y="1863619"/>
              <a:ext cx="448821" cy="1947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837227" y="2452135"/>
            <a:ext cx="1900081" cy="1232732"/>
            <a:chOff x="3837227" y="2452135"/>
            <a:chExt cx="1900081" cy="12327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4678" y="2452135"/>
              <a:ext cx="1292630" cy="1232732"/>
            </a:xfrm>
            <a:prstGeom prst="rect">
              <a:avLst/>
            </a:prstGeom>
          </p:spPr>
        </p:pic>
        <p:cxnSp>
          <p:nvCxnSpPr>
            <p:cNvPr id="79" name="Straight Arrow Connector 78"/>
            <p:cNvCxnSpPr/>
            <p:nvPr/>
          </p:nvCxnSpPr>
          <p:spPr>
            <a:xfrm flipH="1" flipV="1">
              <a:off x="3837227" y="2829803"/>
              <a:ext cx="504990" cy="764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50274" y="2667907"/>
            <a:ext cx="2334991" cy="1360665"/>
            <a:chOff x="350274" y="2667907"/>
            <a:chExt cx="2334991" cy="1360665"/>
          </a:xfrm>
        </p:grpSpPr>
        <p:pic>
          <p:nvPicPr>
            <p:cNvPr id="67" name="Picture 66" descr="C:\Users\physics\Documents\Alx CST\na-pac13\WEPAC39\750_bd00.gif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95" b="14975"/>
            <a:stretch/>
          </p:blipFill>
          <p:spPr bwMode="auto">
            <a:xfrm>
              <a:off x="350274" y="2906274"/>
              <a:ext cx="1861958" cy="11222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82" name="Straight Arrow Connector 81"/>
            <p:cNvCxnSpPr/>
            <p:nvPr/>
          </p:nvCxnSpPr>
          <p:spPr>
            <a:xfrm flipV="1">
              <a:off x="1726248" y="2725777"/>
              <a:ext cx="446302" cy="3646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1726248" y="2667907"/>
              <a:ext cx="959017" cy="4224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/>
          <p:cNvSpPr txBox="1"/>
          <p:nvPr/>
        </p:nvSpPr>
        <p:spPr>
          <a:xfrm>
            <a:off x="3507125" y="2866317"/>
            <a:ext cx="505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?</a:t>
            </a:r>
            <a:endParaRPr lang="en-US" sz="5400" dirty="0"/>
          </a:p>
        </p:txBody>
      </p:sp>
      <p:grpSp>
        <p:nvGrpSpPr>
          <p:cNvPr id="80" name="Group 79"/>
          <p:cNvGrpSpPr/>
          <p:nvPr/>
        </p:nvGrpSpPr>
        <p:grpSpPr>
          <a:xfrm>
            <a:off x="3595307" y="1958958"/>
            <a:ext cx="1179169" cy="435795"/>
            <a:chOff x="3469787" y="1985966"/>
            <a:chExt cx="1179169" cy="435795"/>
          </a:xfrm>
        </p:grpSpPr>
        <p:cxnSp>
          <p:nvCxnSpPr>
            <p:cNvPr id="81" name="Straight Connector 80"/>
            <p:cNvCxnSpPr>
              <a:cxnSpLocks noChangeShapeType="1"/>
            </p:cNvCxnSpPr>
            <p:nvPr/>
          </p:nvCxnSpPr>
          <p:spPr bwMode="auto">
            <a:xfrm rot="420000" flipV="1">
              <a:off x="4483129" y="2028182"/>
              <a:ext cx="119357" cy="3318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Arc 32"/>
            <p:cNvSpPr>
              <a:spLocks noChangeAspect="1"/>
            </p:cNvSpPr>
            <p:nvPr/>
          </p:nvSpPr>
          <p:spPr bwMode="auto">
            <a:xfrm rot="19620000">
              <a:off x="4150993" y="2112699"/>
              <a:ext cx="219912" cy="219700"/>
            </a:xfrm>
            <a:custGeom>
              <a:avLst/>
              <a:gdLst>
                <a:gd name="T0" fmla="*/ 674703 w 1640410"/>
                <a:gd name="T1" fmla="*/ 13009 h 1640411"/>
                <a:gd name="T2" fmla="*/ 820205 w 1640410"/>
                <a:gd name="T3" fmla="*/ 820206 h 1640411"/>
                <a:gd name="T4" fmla="*/ 180307 w 1640410"/>
                <a:gd name="T5" fmla="*/ 1333302 h 1640411"/>
                <a:gd name="T6" fmla="*/ 11796480 60000 65536"/>
                <a:gd name="T7" fmla="*/ 11796480 60000 65536"/>
                <a:gd name="T8" fmla="*/ 17694720 60000 65536"/>
                <a:gd name="T9" fmla="*/ 180307 w 1640410"/>
                <a:gd name="T10" fmla="*/ 0 h 1640411"/>
                <a:gd name="T11" fmla="*/ 1640410 w 1640410"/>
                <a:gd name="T12" fmla="*/ 1640411 h 1640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40410" h="1640411" stroke="0">
                  <a:moveTo>
                    <a:pt x="674703" y="13009"/>
                  </a:moveTo>
                  <a:lnTo>
                    <a:pt x="674702" y="13008"/>
                  </a:lnTo>
                  <a:cubicBezTo>
                    <a:pt x="722720" y="4353"/>
                    <a:pt x="771413" y="-1"/>
                    <a:pt x="820205" y="-1"/>
                  </a:cubicBezTo>
                  <a:cubicBezTo>
                    <a:pt x="1273191" y="0"/>
                    <a:pt x="1640410" y="367218"/>
                    <a:pt x="1640410" y="820206"/>
                  </a:cubicBezTo>
                  <a:cubicBezTo>
                    <a:pt x="1640410" y="1273193"/>
                    <a:pt x="1273191" y="1640412"/>
                    <a:pt x="820205" y="1640412"/>
                  </a:cubicBezTo>
                  <a:cubicBezTo>
                    <a:pt x="571361" y="1640411"/>
                    <a:pt x="335974" y="1527440"/>
                    <a:pt x="180306" y="1333300"/>
                  </a:cubicBezTo>
                  <a:lnTo>
                    <a:pt x="820205" y="820206"/>
                  </a:lnTo>
                  <a:close/>
                </a:path>
                <a:path w="1640410" h="1640411" fill="none">
                  <a:moveTo>
                    <a:pt x="674703" y="13009"/>
                  </a:moveTo>
                  <a:lnTo>
                    <a:pt x="674702" y="13008"/>
                  </a:lnTo>
                  <a:cubicBezTo>
                    <a:pt x="722720" y="4353"/>
                    <a:pt x="771413" y="-1"/>
                    <a:pt x="820205" y="-1"/>
                  </a:cubicBezTo>
                  <a:cubicBezTo>
                    <a:pt x="1273191" y="0"/>
                    <a:pt x="1640410" y="367218"/>
                    <a:pt x="1640410" y="820206"/>
                  </a:cubicBezTo>
                  <a:cubicBezTo>
                    <a:pt x="1640410" y="1273193"/>
                    <a:pt x="1273191" y="1640412"/>
                    <a:pt x="820205" y="1640412"/>
                  </a:cubicBezTo>
                  <a:cubicBezTo>
                    <a:pt x="571361" y="1640411"/>
                    <a:pt x="335974" y="1527440"/>
                    <a:pt x="180306" y="1333300"/>
                  </a:cubicBezTo>
                </a:path>
              </a:pathLst>
            </a:custGeom>
            <a:noFill/>
            <a:ln w="444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5" name="Arc 32"/>
            <p:cNvSpPr>
              <a:spLocks noChangeAspect="1"/>
            </p:cNvSpPr>
            <p:nvPr/>
          </p:nvSpPr>
          <p:spPr bwMode="auto">
            <a:xfrm rot="8940000">
              <a:off x="3587495" y="2190620"/>
              <a:ext cx="231364" cy="231141"/>
            </a:xfrm>
            <a:custGeom>
              <a:avLst/>
              <a:gdLst>
                <a:gd name="T0" fmla="*/ 674703 w 1640410"/>
                <a:gd name="T1" fmla="*/ 13009 h 1640411"/>
                <a:gd name="T2" fmla="*/ 820205 w 1640410"/>
                <a:gd name="T3" fmla="*/ 820206 h 1640411"/>
                <a:gd name="T4" fmla="*/ 180307 w 1640410"/>
                <a:gd name="T5" fmla="*/ 1333302 h 1640411"/>
                <a:gd name="T6" fmla="*/ 11796480 60000 65536"/>
                <a:gd name="T7" fmla="*/ 11796480 60000 65536"/>
                <a:gd name="T8" fmla="*/ 17694720 60000 65536"/>
                <a:gd name="T9" fmla="*/ 180307 w 1640410"/>
                <a:gd name="T10" fmla="*/ 0 h 1640411"/>
                <a:gd name="T11" fmla="*/ 1640410 w 1640410"/>
                <a:gd name="T12" fmla="*/ 1640411 h 16404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40410" h="1640411" stroke="0">
                  <a:moveTo>
                    <a:pt x="674703" y="13009"/>
                  </a:moveTo>
                  <a:lnTo>
                    <a:pt x="674702" y="13008"/>
                  </a:lnTo>
                  <a:cubicBezTo>
                    <a:pt x="722720" y="4353"/>
                    <a:pt x="771413" y="-1"/>
                    <a:pt x="820205" y="-1"/>
                  </a:cubicBezTo>
                  <a:cubicBezTo>
                    <a:pt x="1273191" y="0"/>
                    <a:pt x="1640410" y="367218"/>
                    <a:pt x="1640410" y="820206"/>
                  </a:cubicBezTo>
                  <a:cubicBezTo>
                    <a:pt x="1640410" y="1273193"/>
                    <a:pt x="1273191" y="1640412"/>
                    <a:pt x="820205" y="1640412"/>
                  </a:cubicBezTo>
                  <a:cubicBezTo>
                    <a:pt x="571361" y="1640411"/>
                    <a:pt x="335974" y="1527440"/>
                    <a:pt x="180306" y="1333300"/>
                  </a:cubicBezTo>
                  <a:lnTo>
                    <a:pt x="820205" y="820206"/>
                  </a:lnTo>
                  <a:close/>
                </a:path>
                <a:path w="1640410" h="1640411" fill="none">
                  <a:moveTo>
                    <a:pt x="674703" y="13009"/>
                  </a:moveTo>
                  <a:lnTo>
                    <a:pt x="674702" y="13008"/>
                  </a:lnTo>
                  <a:cubicBezTo>
                    <a:pt x="722720" y="4353"/>
                    <a:pt x="771413" y="-1"/>
                    <a:pt x="820205" y="-1"/>
                  </a:cubicBezTo>
                  <a:cubicBezTo>
                    <a:pt x="1273191" y="0"/>
                    <a:pt x="1640410" y="367218"/>
                    <a:pt x="1640410" y="820206"/>
                  </a:cubicBezTo>
                  <a:cubicBezTo>
                    <a:pt x="1640410" y="1273193"/>
                    <a:pt x="1273191" y="1640412"/>
                    <a:pt x="820205" y="1640412"/>
                  </a:cubicBezTo>
                  <a:cubicBezTo>
                    <a:pt x="571361" y="1640411"/>
                    <a:pt x="335974" y="1527440"/>
                    <a:pt x="180306" y="1333300"/>
                  </a:cubicBezTo>
                </a:path>
              </a:pathLst>
            </a:custGeom>
            <a:noFill/>
            <a:ln w="444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 rot="15660000">
              <a:off x="3957499" y="2118129"/>
              <a:ext cx="79378" cy="51839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 rot="15660000">
              <a:off x="3885216" y="1880559"/>
              <a:ext cx="141051" cy="51839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88" name="Straight Connector 87"/>
            <p:cNvCxnSpPr>
              <a:cxnSpLocks noChangeShapeType="1"/>
            </p:cNvCxnSpPr>
            <p:nvPr/>
          </p:nvCxnSpPr>
          <p:spPr bwMode="auto">
            <a:xfrm flipV="1">
              <a:off x="4222779" y="2070534"/>
              <a:ext cx="190216" cy="28936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Straight Connector 88"/>
            <p:cNvCxnSpPr>
              <a:cxnSpLocks noChangeShapeType="1"/>
            </p:cNvCxnSpPr>
            <p:nvPr/>
          </p:nvCxnSpPr>
          <p:spPr bwMode="auto">
            <a:xfrm rot="420000" flipV="1">
              <a:off x="3549679" y="2180582"/>
              <a:ext cx="119357" cy="33188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 rot="15560216">
              <a:off x="3467510" y="2166043"/>
              <a:ext cx="72473" cy="6791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 rot="15560216">
              <a:off x="4400450" y="1962979"/>
              <a:ext cx="102048" cy="16393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 rot="15560216">
              <a:off x="4578760" y="1988243"/>
              <a:ext cx="72473" cy="6791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" name="TextBox 39"/>
          <p:cNvSpPr txBox="1">
            <a:spLocks noChangeArrowheads="1"/>
          </p:cNvSpPr>
          <p:nvPr/>
        </p:nvSpPr>
        <p:spPr bwMode="auto">
          <a:xfrm>
            <a:off x="3779333" y="1763097"/>
            <a:ext cx="5404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ERL</a:t>
            </a:r>
          </a:p>
        </p:txBody>
      </p:sp>
    </p:spTree>
    <p:extLst>
      <p:ext uri="{BB962C8B-B14F-4D97-AF65-F5344CB8AC3E}">
        <p14:creationId xmlns:p14="http://schemas.microsoft.com/office/powerpoint/2010/main" val="342892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66"/>
            <a:ext cx="8229600" cy="575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level RF parameters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153411" y="4383648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78395" y="5432556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95674" y="5431949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06851" y="2113547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42234" y="1849853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27171" y="2870855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37755" y="2883622"/>
            <a:ext cx="757387" cy="322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568652"/>
              </p:ext>
            </p:extLst>
          </p:nvPr>
        </p:nvGraphicFramePr>
        <p:xfrm>
          <a:off x="111761" y="1118466"/>
          <a:ext cx="8737600" cy="4558195"/>
        </p:xfrm>
        <a:graphic>
          <a:graphicData uri="http://schemas.openxmlformats.org/drawingml/2006/table">
            <a:tbl>
              <a:tblPr/>
              <a:tblGrid>
                <a:gridCol w="2162873"/>
                <a:gridCol w="851051"/>
                <a:gridCol w="851051"/>
                <a:gridCol w="851051"/>
                <a:gridCol w="851051"/>
                <a:gridCol w="851051"/>
                <a:gridCol w="851051"/>
                <a:gridCol w="851051"/>
                <a:gridCol w="617370"/>
              </a:tblGrid>
              <a:tr h="23787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electron</a:t>
                      </a:r>
                      <a:r>
                        <a:rPr lang="es-ES_trad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_tradn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ring NCRF</a:t>
                      </a:r>
                      <a:endParaRPr lang="es-ES_tradn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Proton SRF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Lead ion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870"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Energy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GeV/u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7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Frequency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476.3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MHz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MHz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7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SR power per ring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hu-H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Energy Loss per Turn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14.12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Veff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14.12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Vpeak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18.95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17.93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Syn. Phase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12.01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14.89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43.39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degree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Vgap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Gradient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MV/m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7.522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7.591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MV/m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081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 P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ower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271.2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264.8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384.6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Forward Power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455.5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497.8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492.0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46.94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109.88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Power Loss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89.3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W@4K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Reflected Power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157.3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216.1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109.9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kW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Qext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8.89E+03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8.89E+03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8.89E+03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7.07E+04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7.07E+04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3.08E+04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87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Minimum Cavity Number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246" marR="12246" marT="122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5055" y="6035040"/>
            <a:ext cx="2934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*Assumes 2 cavities per klystron.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962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Frequency RF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241" y="5734621"/>
            <a:ext cx="3495040" cy="491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CSNS cavity (ferrite loaded)</a:t>
            </a:r>
            <a:endParaRPr lang="en-US" sz="2000" dirty="0"/>
          </a:p>
        </p:txBody>
      </p:sp>
      <p:pic>
        <p:nvPicPr>
          <p:cNvPr id="4" name="Picture 3" descr="CSNS_cavit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1"/>
          <a:stretch/>
        </p:blipFill>
        <p:spPr>
          <a:xfrm>
            <a:off x="457200" y="2823157"/>
            <a:ext cx="4170545" cy="2980944"/>
          </a:xfrm>
          <a:prstGeom prst="rect">
            <a:avLst/>
          </a:prstGeom>
        </p:spPr>
      </p:pic>
      <p:pic>
        <p:nvPicPr>
          <p:cNvPr id="5" name="Picture 4" descr="j-parc ca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62" y="2742034"/>
            <a:ext cx="3396737" cy="321592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876800" y="1699778"/>
            <a:ext cx="416524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/>
              <a:t>JPARC cavity (</a:t>
            </a:r>
            <a:r>
              <a:rPr lang="en-US" sz="2000" dirty="0" err="1" smtClean="0"/>
              <a:t>Metglass</a:t>
            </a:r>
            <a:r>
              <a:rPr lang="en-US" sz="2000" dirty="0" smtClean="0"/>
              <a:t> loaded).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Used as basis for MEIC.</a:t>
            </a:r>
          </a:p>
          <a:p>
            <a:pPr marL="0" indent="0" algn="ctr">
              <a:buFont typeface="Arial"/>
              <a:buNone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23520" y="902454"/>
            <a:ext cx="84576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Needed to capture and accelerate ions in booster and collider ring</a:t>
            </a:r>
          </a:p>
          <a:p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Low frequency (~1 MHz)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Tunable for ramping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107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990638" y="3582666"/>
            <a:ext cx="6064968" cy="2212848"/>
            <a:chOff x="217433" y="2186902"/>
            <a:chExt cx="8560808" cy="31234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433" y="2186902"/>
              <a:ext cx="1650368" cy="312347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3097" y="2504903"/>
              <a:ext cx="6775144" cy="280547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69" y="115781"/>
            <a:ext cx="8229600" cy="575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ion-ring design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30" y="898384"/>
            <a:ext cx="8892476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952.6 MHz HOM damped 1-cell cavities, modular JLab type </a:t>
            </a:r>
            <a:r>
              <a:rPr lang="en-US" sz="2000" dirty="0" err="1" smtClean="0"/>
              <a:t>cryomodule</a:t>
            </a:r>
            <a:endParaRPr lang="en-US" sz="2000" dirty="0" smtClean="0"/>
          </a:p>
          <a:p>
            <a:r>
              <a:rPr lang="en-US" sz="2000" dirty="0" smtClean="0"/>
              <a:t>High frequency/high voltage for short bunch (re-bucket at energy)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Medium-power </a:t>
            </a:r>
            <a:r>
              <a:rPr lang="en-US" sz="2000" dirty="0" smtClean="0">
                <a:solidFill>
                  <a:srgbClr val="008000"/>
                </a:solidFill>
              </a:rPr>
              <a:t>couplers </a:t>
            </a:r>
            <a:r>
              <a:rPr lang="en-US" sz="2000" dirty="0" smtClean="0"/>
              <a:t>, no synch. rad. Power.</a:t>
            </a:r>
          </a:p>
          <a:p>
            <a:r>
              <a:rPr lang="en-US" sz="2000" dirty="0" smtClean="0"/>
              <a:t>Tunable within one harmonic (harmonic jumps for path length changes with energy) </a:t>
            </a:r>
          </a:p>
          <a:p>
            <a:r>
              <a:rPr lang="en-US" sz="2000" dirty="0" smtClean="0"/>
              <a:t>Current limited by space charge (limits charge per bunch)</a:t>
            </a:r>
          </a:p>
          <a:p>
            <a:r>
              <a:rPr lang="en-US" sz="2000" dirty="0" smtClean="0"/>
              <a:t>Impedance is still a concern so HOM damping is still needed.</a:t>
            </a:r>
            <a:endParaRPr lang="en-US" sz="2000" dirty="0"/>
          </a:p>
        </p:txBody>
      </p:sp>
      <p:pic>
        <p:nvPicPr>
          <p:cNvPr id="4" name="Picture 3" descr="undefined-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" y="3634972"/>
            <a:ext cx="2282716" cy="21605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87107" y="5564681"/>
            <a:ext cx="3023870" cy="58477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952.6 </a:t>
            </a:r>
            <a:r>
              <a:rPr lang="en-US" sz="1600" dirty="0"/>
              <a:t>MHz single cell 4-</a:t>
            </a:r>
            <a:r>
              <a:rPr lang="en-US" sz="1600" dirty="0" smtClean="0"/>
              <a:t>seater CM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(~4.3m flange to flange)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30" y="5795514"/>
            <a:ext cx="3032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New HOM </a:t>
            </a:r>
            <a:r>
              <a:rPr lang="en-US" sz="1600" dirty="0"/>
              <a:t>damped cavity concept </a:t>
            </a:r>
          </a:p>
        </p:txBody>
      </p:sp>
    </p:spTree>
    <p:extLst>
      <p:ext uri="{BB962C8B-B14F-4D97-AF65-F5344CB8AC3E}">
        <p14:creationId xmlns:p14="http://schemas.microsoft.com/office/powerpoint/2010/main" val="328630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69" y="127651"/>
            <a:ext cx="8229600" cy="575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e-ring RF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27264"/>
            <a:ext cx="539958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Re-use proven PEP-II RF stations</a:t>
            </a:r>
          </a:p>
          <a:p>
            <a:r>
              <a:rPr lang="en-US" sz="2000" dirty="0" smtClean="0"/>
              <a:t>476 MHz HOM damped 1-cell cavities</a:t>
            </a:r>
          </a:p>
          <a:p>
            <a:pPr lvl="1"/>
            <a:r>
              <a:rPr lang="en-US" sz="2000" dirty="0" smtClean="0"/>
              <a:t>34 cavities available</a:t>
            </a:r>
          </a:p>
          <a:p>
            <a:r>
              <a:rPr lang="en-US" sz="2000" dirty="0" smtClean="0"/>
              <a:t>1.2 MW klystrons, 13 available</a:t>
            </a:r>
          </a:p>
          <a:p>
            <a:pPr lvl="1"/>
            <a:r>
              <a:rPr lang="en-US" sz="2000" dirty="0" smtClean="0"/>
              <a:t>Including power supplies etc.</a:t>
            </a:r>
          </a:p>
          <a:p>
            <a:r>
              <a:rPr lang="en-US" sz="2000" dirty="0" smtClean="0"/>
              <a:t>Current limited by synch. rad. power at high energy, impedance at low energy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Refurbishment will be needed</a:t>
            </a:r>
            <a:endParaRPr lang="en-US" sz="2000" i="1" dirty="0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99581" y="966059"/>
            <a:ext cx="3537731" cy="2478181"/>
            <a:chOff x="5094943" y="966059"/>
            <a:chExt cx="3842370" cy="25571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4943" y="966059"/>
              <a:ext cx="3842370" cy="255714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552216" y="1910161"/>
              <a:ext cx="1279453" cy="482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Synchrotron power limited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99581" y="1896654"/>
              <a:ext cx="1041057" cy="482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Impedance limited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72158" y="1358109"/>
              <a:ext cx="713652" cy="289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nominal</a:t>
              </a:r>
              <a:endParaRPr lang="en-US" sz="12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62069" y="589309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PEP-II RF cavity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808544" y="5906037"/>
            <a:ext cx="326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PEP-II Cavities in the SLAC tunnel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072" y="3738018"/>
            <a:ext cx="1418649" cy="2078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844" y="3738019"/>
            <a:ext cx="1374316" cy="20780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6875" y="5889270"/>
            <a:ext cx="175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 MW Klystron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2342" y="5893093"/>
            <a:ext cx="136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MVA HVPS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12" y="3732351"/>
            <a:ext cx="2482892" cy="20837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3813" y="3738019"/>
            <a:ext cx="3212880" cy="207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8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69" y="58631"/>
            <a:ext cx="8229600" cy="575876"/>
          </a:xfrm>
        </p:spPr>
        <p:txBody>
          <a:bodyPr>
            <a:noAutofit/>
          </a:bodyPr>
          <a:lstStyle/>
          <a:p>
            <a:r>
              <a:rPr lang="en-US" dirty="0" smtClean="0"/>
              <a:t>Impedance Requirements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86454" y="5372510"/>
            <a:ext cx="4292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ion ring, coupled bunch instability is suppressed by Landau damping, which set the cavity impedance threshold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7120191"/>
              </p:ext>
            </p:extLst>
          </p:nvPr>
        </p:nvGraphicFramePr>
        <p:xfrm>
          <a:off x="4607690" y="2182855"/>
          <a:ext cx="4292280" cy="2805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12684" y="159922"/>
            <a:ext cx="94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Wang</a:t>
            </a:r>
            <a:endParaRPr lang="en-US" dirty="0"/>
          </a:p>
        </p:txBody>
      </p:sp>
      <p:pic>
        <p:nvPicPr>
          <p:cNvPr id="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" y="2458504"/>
            <a:ext cx="4103436" cy="299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5730" y="957860"/>
            <a:ext cx="4826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ring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coupled bunch instability is suppressed by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Synchrotron radiation damping and feedback,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sets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cavity impedance threshold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651134" y="3701574"/>
            <a:ext cx="1701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Impedance (k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306" y="1082905"/>
            <a:ext cx="1541525" cy="145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3874" y="5552359"/>
            <a:ext cx="409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Need to re-do with PEP-II cavity spectrum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38671" y="5006101"/>
            <a:ext cx="1713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(GHz)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2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069" y="81491"/>
            <a:ext cx="8229600" cy="575876"/>
          </a:xfrm>
        </p:spPr>
        <p:txBody>
          <a:bodyPr>
            <a:noAutofit/>
          </a:bodyPr>
          <a:lstStyle/>
          <a:p>
            <a:r>
              <a:rPr lang="en-US" dirty="0" smtClean="0"/>
              <a:t>Ion Bunching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2029" y="902970"/>
            <a:ext cx="8549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Reactive power is needed to provide the desired bunch length, cavity number is also determined.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RF parameters are selected to ensure the Robinson stability.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266" y="2389823"/>
            <a:ext cx="5237163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12684" y="159922"/>
            <a:ext cx="94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7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38314</TotalTime>
  <Words>1723</Words>
  <Application>Microsoft Macintosh PowerPoint</Application>
  <PresentationFormat>On-screen Show (4:3)</PresentationFormat>
  <Paragraphs>672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JLabPowerpointMain</vt:lpstr>
      <vt:lpstr>1_JLabPowerpointMain</vt:lpstr>
      <vt:lpstr>PowerPoint Presentation</vt:lpstr>
      <vt:lpstr>MEIC RF systems</vt:lpstr>
      <vt:lpstr>PowerPoint Presentation</vt:lpstr>
      <vt:lpstr>High level RF parameters</vt:lpstr>
      <vt:lpstr>Low Frequency RF examples</vt:lpstr>
      <vt:lpstr>ion-ring design concept</vt:lpstr>
      <vt:lpstr>e-ring RF design</vt:lpstr>
      <vt:lpstr>Impedance Requirements</vt:lpstr>
      <vt:lpstr>Ion Bunching Requirements</vt:lpstr>
      <vt:lpstr>e-cooler ERL</vt:lpstr>
      <vt:lpstr>Crab cavity</vt:lpstr>
      <vt:lpstr>Cavity and CM counts</vt:lpstr>
      <vt:lpstr>MEIC modular cryostat</vt:lpstr>
      <vt:lpstr>JLab SNS module experience is the starting point  • Ion Storage Ring CMs (4 x 4-seater)  • e-cooler Booster (1 x 4- seater)   • e-cooler Linac CM (1 x 4-seater 5-cell)  • Crab Cavity CMs (2 x 2-seater and 4 x 4-seater) Updated modular design under development</vt:lpstr>
      <vt:lpstr>PowerPoint Presentation</vt:lpstr>
      <vt:lpstr>PowerPoint Presentation</vt:lpstr>
      <vt:lpstr>PowerPoint Presentation</vt:lpstr>
      <vt:lpstr>RF R&amp;D task list:</vt:lpstr>
      <vt:lpstr>Draft high-level schedule</vt:lpstr>
      <vt:lpstr>PowerPoint Presentation</vt:lpstr>
      <vt:lpstr>Thanks to all MEIC RF team and collaborators</vt:lpstr>
      <vt:lpstr>Backup</vt:lpstr>
      <vt:lpstr>Draft schedule by task</vt:lpstr>
      <vt:lpstr>Deliverables</vt:lpstr>
      <vt:lpstr>Electron Ring Layout</vt:lpstr>
      <vt:lpstr>Ion Collider Ring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Robert Rimmer</cp:lastModifiedBy>
  <cp:revision>258</cp:revision>
  <cp:lastPrinted>2015-10-07T00:03:31Z</cp:lastPrinted>
  <dcterms:created xsi:type="dcterms:W3CDTF">2015-03-24T00:25:26Z</dcterms:created>
  <dcterms:modified xsi:type="dcterms:W3CDTF">2015-10-07T13:41:14Z</dcterms:modified>
</cp:coreProperties>
</file>